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 id="2147483684" r:id="rId3"/>
    <p:sldMasterId id="2147483705" r:id="rId4"/>
  </p:sldMasterIdLst>
  <p:notesMasterIdLst>
    <p:notesMasterId r:id="rId40"/>
  </p:notesMasterIdLst>
  <p:sldIdLst>
    <p:sldId id="257" r:id="rId5"/>
    <p:sldId id="517" r:id="rId6"/>
    <p:sldId id="256" r:id="rId7"/>
    <p:sldId id="258" r:id="rId8"/>
    <p:sldId id="518" r:id="rId9"/>
    <p:sldId id="501" r:id="rId10"/>
    <p:sldId id="519" r:id="rId11"/>
    <p:sldId id="554" r:id="rId12"/>
    <p:sldId id="521" r:id="rId13"/>
    <p:sldId id="569" r:id="rId14"/>
    <p:sldId id="503" r:id="rId15"/>
    <p:sldId id="555" r:id="rId16"/>
    <p:sldId id="556" r:id="rId17"/>
    <p:sldId id="559" r:id="rId18"/>
    <p:sldId id="560" r:id="rId19"/>
    <p:sldId id="570" r:id="rId20"/>
    <p:sldId id="571" r:id="rId21"/>
    <p:sldId id="561" r:id="rId22"/>
    <p:sldId id="557" r:id="rId23"/>
    <p:sldId id="536" r:id="rId24"/>
    <p:sldId id="264" r:id="rId25"/>
    <p:sldId id="541" r:id="rId26"/>
    <p:sldId id="516" r:id="rId27"/>
    <p:sldId id="537" r:id="rId28"/>
    <p:sldId id="543" r:id="rId29"/>
    <p:sldId id="539" r:id="rId30"/>
    <p:sldId id="564" r:id="rId31"/>
    <p:sldId id="540" r:id="rId32"/>
    <p:sldId id="542" r:id="rId33"/>
    <p:sldId id="546" r:id="rId34"/>
    <p:sldId id="565" r:id="rId35"/>
    <p:sldId id="566" r:id="rId36"/>
    <p:sldId id="567" r:id="rId37"/>
    <p:sldId id="568" r:id="rId38"/>
    <p:sldId id="507" r:id="rId39"/>
  </p:sldIdLst>
  <p:sldSz cx="9144000" cy="5143500" type="screen16x9"/>
  <p:notesSz cx="6858000" cy="9144000"/>
  <p:embeddedFontLst>
    <p:embeddedFont>
      <p:font typeface="Arial Black" panose="020B0A04020102020204" pitchFamily="34" charset="0"/>
      <p:bold r:id="rId41"/>
    </p:embeddedFont>
    <p:embeddedFont>
      <p:font typeface="Barlow" panose="00000500000000000000" pitchFamily="2" charset="-93"/>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Calibri Light" panose="020F0302020204030204" pitchFamily="34" charset="0"/>
      <p:regular r:id="rId50"/>
      <p:italic r:id="rId51"/>
    </p:embeddedFont>
    <p:embeddedFont>
      <p:font typeface="Cambria Math" panose="02040503050406030204" pitchFamily="18" charset="0"/>
      <p:regular r:id="rId52"/>
    </p:embeddedFont>
    <p:embeddedFont>
      <p:font typeface="Lato" panose="020F0502020204030203" pitchFamily="34" charset="0"/>
      <p:regular r:id="rId53"/>
      <p:bold r:id="rId54"/>
      <p:italic r:id="rId55"/>
      <p:boldItalic r:id="rId56"/>
    </p:embeddedFont>
    <p:embeddedFont>
      <p:font typeface="Passion One" panose="020B0604020202020204" charset="0"/>
      <p:regular r:id="rId57"/>
      <p:bold r:id="rId58"/>
    </p:embeddedFont>
    <p:embeddedFont>
      <p:font typeface="Ranchers" panose="020B0604020202020204" charset="0"/>
      <p:regular r:id="rId59"/>
    </p:embeddedFont>
    <p:embeddedFont>
      <p:font typeface="Roboto" panose="02000000000000000000" pitchFamily="2" charset="0"/>
      <p:regular r:id="rId60"/>
      <p:bold r:id="rId61"/>
      <p:italic r:id="rId62"/>
      <p:boldItalic r:id="rId63"/>
    </p:embeddedFont>
    <p:embeddedFont>
      <p:font typeface="Roboto Black" panose="02000000000000000000" pitchFamily="2" charset="0"/>
      <p:bold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2A0"/>
    <a:srgbClr val="FE646F"/>
    <a:srgbClr val="FBC35F"/>
    <a:srgbClr val="FAB32E"/>
    <a:srgbClr val="006600"/>
    <a:srgbClr val="33CC33"/>
    <a:srgbClr val="885BA2"/>
    <a:srgbClr val="9CD8D9"/>
    <a:srgbClr val="2D7577"/>
    <a:srgbClr val="54D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B2095D-EB0F-4A8D-ADE4-62E8ADD0058F}">
  <a:tblStyle styleId="{E0B2095D-EB0F-4A8D-ADE4-62E8ADD0058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256" autoAdjust="0"/>
  </p:normalViewPr>
  <p:slideViewPr>
    <p:cSldViewPr snapToGrid="0">
      <p:cViewPr varScale="1">
        <p:scale>
          <a:sx n="114" d="100"/>
          <a:sy n="114" d="100"/>
        </p:scale>
        <p:origin x="56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font" Target="fonts/font23.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font" Target="fonts/font17.fntdata"/><Relationship Id="rId61" Type="http://schemas.openxmlformats.org/officeDocument/2006/relationships/font" Target="fonts/font2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598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3308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7662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err="1">
                <a:solidFill>
                  <a:srgbClr val="002060"/>
                </a:solidFill>
                <a:latin typeface="Times New Roman" panose="02020603050405020304" pitchFamily="18" charset="0"/>
                <a:cs typeface="Times New Roman" panose="02020603050405020304" pitchFamily="18" charset="0"/>
              </a:rPr>
              <a:t>Học</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sinh</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chọn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đáp</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án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nào</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bạn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hãy</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bấm</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vào</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củ</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cà</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rốt</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theo</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đáp</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án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đó</a:t>
            </a:r>
            <a:r>
              <a:rPr lang="en-US" sz="1100" dirty="0">
                <a:solidFill>
                  <a:srgbClr val="002060"/>
                </a:solidFill>
                <a:latin typeface="Times New Roman" panose="02020603050405020304" pitchFamily="18" charset="0"/>
                <a:cs typeface="Times New Roman" panose="02020603050405020304" pitchFamily="18" charset="0"/>
              </a:rPr>
              <a:t>.</a:t>
            </a:r>
          </a:p>
          <a:p>
            <a:r>
              <a:rPr lang="en-US" sz="1100" dirty="0" err="1">
                <a:solidFill>
                  <a:srgbClr val="002060"/>
                </a:solidFill>
                <a:latin typeface="Times New Roman" panose="02020603050405020304" pitchFamily="18" charset="0"/>
                <a:cs typeface="Times New Roman" panose="02020603050405020304" pitchFamily="18" charset="0"/>
              </a:rPr>
              <a:t>Chú</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thỏ</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sẽ</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tự</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đi</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đến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nhổ</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cà</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rốt</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và</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sẽ</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biết</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được</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đáp</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án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đúng</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sai</a:t>
            </a:r>
            <a:r>
              <a:rPr lang="en-US" sz="1100" dirty="0">
                <a:solidFill>
                  <a:srgbClr val="002060"/>
                </a:solidFill>
                <a:latin typeface="Times New Roman" panose="02020603050405020304" pitchFamily="18" charset="0"/>
                <a:cs typeface="Times New Roman" panose="02020603050405020304" pitchFamily="18" charset="0"/>
              </a:rPr>
              <a:t>.</a:t>
            </a:r>
          </a:p>
          <a:p>
            <a:r>
              <a:rPr lang="en-US" sz="1100" dirty="0" err="1">
                <a:solidFill>
                  <a:srgbClr val="002060"/>
                </a:solidFill>
                <a:latin typeface="Times New Roman" panose="02020603050405020304" pitchFamily="18" charset="0"/>
                <a:cs typeface="Times New Roman" panose="02020603050405020304" pitchFamily="18" charset="0"/>
              </a:rPr>
              <a:t>Cuối</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cùng</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bấm</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vào</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bác</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nông</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dân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sẽ</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ra</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đáp</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án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đúng</a:t>
            </a:r>
            <a:r>
              <a:rPr lang="en-US" sz="1100" dirty="0">
                <a:solidFill>
                  <a:srgbClr val="002060"/>
                </a:solidFill>
                <a:latin typeface="Times New Roman" panose="02020603050405020304" pitchFamily="18" charset="0"/>
                <a:cs typeface="Times New Roman" panose="02020603050405020304" pitchFamily="18" charset="0"/>
              </a:rPr>
              <a:t>.</a:t>
            </a:r>
          </a:p>
          <a:p>
            <a:r>
              <a:rPr lang="en-US" sz="1100" dirty="0" err="1">
                <a:solidFill>
                  <a:srgbClr val="002060"/>
                </a:solidFill>
                <a:latin typeface="Times New Roman" panose="02020603050405020304" pitchFamily="18" charset="0"/>
                <a:cs typeface="Times New Roman" panose="02020603050405020304" pitchFamily="18" charset="0"/>
              </a:rPr>
              <a:t>Bấm</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vào</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màn</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hình</a:t>
            </a:r>
            <a:r>
              <a:rPr lang="en-US" sz="1100" dirty="0">
                <a:solidFill>
                  <a:srgbClr val="002060"/>
                </a:solidFill>
                <a:latin typeface="Times New Roman" panose="02020603050405020304" pitchFamily="18" charset="0"/>
                <a:cs typeface="Times New Roman" panose="02020603050405020304" pitchFamily="18" charset="0"/>
              </a:rPr>
              <a:t> qua slide </a:t>
            </a:r>
            <a:r>
              <a:rPr lang="en-US" sz="1100" dirty="0" err="1">
                <a:solidFill>
                  <a:srgbClr val="002060"/>
                </a:solidFill>
                <a:latin typeface="Times New Roman" panose="02020603050405020304" pitchFamily="18" charset="0"/>
                <a:cs typeface="Times New Roman" panose="02020603050405020304" pitchFamily="18" charset="0"/>
              </a:rPr>
              <a:t>chứa</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câu</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hỏi</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tiếp</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theo.</a:t>
            </a:r>
            <a:endParaRPr lang="en-US" sz="1100" dirty="0">
              <a:solidFill>
                <a:srgbClr val="00206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78698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035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4443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9125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05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892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004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0243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4882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9570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3677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c6bf6dd827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c6bf6dd827_0_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0133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355050" y="353550"/>
            <a:ext cx="8433900" cy="4436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5131550" y="1292350"/>
            <a:ext cx="3479100" cy="24342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SzPts val="5200"/>
              <a:buNone/>
              <a:defRPr sz="7200" b="0">
                <a:latin typeface="Arial" panose="020B0604020202020204" pitchFamily="34" charset="0"/>
                <a:ea typeface="Arial" panose="020B0604020202020204" pitchFamily="34" charset="0"/>
                <a:cs typeface="Arial" panose="020B0604020202020204" pitchFamily="34" charset="0"/>
                <a:sym typeface="Rancher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5131450" y="3629138"/>
            <a:ext cx="3479100" cy="222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sz="1400">
                <a:solidFill>
                  <a:srgbClr val="885BA2"/>
                </a:solidFill>
                <a:latin typeface="Arial" panose="020B0604020202020204" pitchFamily="34" charset="0"/>
                <a:ea typeface="Lato"/>
                <a:cs typeface="Arial" panose="020B0604020202020204" pitchFamily="34" charset="0"/>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grpSp>
        <p:nvGrpSpPr>
          <p:cNvPr id="12" name="Google Shape;12;p2"/>
          <p:cNvGrpSpPr/>
          <p:nvPr/>
        </p:nvGrpSpPr>
        <p:grpSpPr>
          <a:xfrm>
            <a:off x="533438" y="655557"/>
            <a:ext cx="4327284" cy="3832404"/>
            <a:chOff x="4359778" y="830300"/>
            <a:chExt cx="3928894" cy="3479575"/>
          </a:xfrm>
        </p:grpSpPr>
        <p:grpSp>
          <p:nvGrpSpPr>
            <p:cNvPr id="13" name="Google Shape;13;p2"/>
            <p:cNvGrpSpPr/>
            <p:nvPr/>
          </p:nvGrpSpPr>
          <p:grpSpPr>
            <a:xfrm>
              <a:off x="4359778" y="906942"/>
              <a:ext cx="3928894" cy="3343932"/>
              <a:chOff x="4359778" y="906942"/>
              <a:chExt cx="3928894" cy="3343932"/>
            </a:xfrm>
          </p:grpSpPr>
          <p:sp>
            <p:nvSpPr>
              <p:cNvPr id="14" name="Google Shape;14;p2"/>
              <p:cNvSpPr/>
              <p:nvPr/>
            </p:nvSpPr>
            <p:spPr>
              <a:xfrm>
                <a:off x="4657125" y="4074456"/>
                <a:ext cx="714917" cy="176418"/>
              </a:xfrm>
              <a:custGeom>
                <a:avLst/>
                <a:gdLst/>
                <a:ahLst/>
                <a:cxnLst/>
                <a:rect l="l" t="t" r="r" b="b"/>
                <a:pathLst>
                  <a:path w="10779" h="3504" extrusionOk="0">
                    <a:moveTo>
                      <a:pt x="5390" y="0"/>
                    </a:moveTo>
                    <a:cubicBezTo>
                      <a:pt x="2405" y="0"/>
                      <a:pt x="1" y="786"/>
                      <a:pt x="1" y="1760"/>
                    </a:cubicBezTo>
                    <a:cubicBezTo>
                      <a:pt x="1" y="2718"/>
                      <a:pt x="2405" y="3504"/>
                      <a:pt x="5390" y="3504"/>
                    </a:cubicBezTo>
                    <a:cubicBezTo>
                      <a:pt x="8359" y="3504"/>
                      <a:pt x="10779" y="2718"/>
                      <a:pt x="10779" y="1760"/>
                    </a:cubicBezTo>
                    <a:cubicBezTo>
                      <a:pt x="10779" y="786"/>
                      <a:pt x="8359" y="0"/>
                      <a:pt x="539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21467" y="3145344"/>
                <a:ext cx="233530" cy="234525"/>
              </a:xfrm>
              <a:custGeom>
                <a:avLst/>
                <a:gdLst/>
                <a:ahLst/>
                <a:cxnLst/>
                <a:rect l="l" t="t" r="r" b="b"/>
                <a:pathLst>
                  <a:path w="3521" h="3536" extrusionOk="0">
                    <a:moveTo>
                      <a:pt x="1761" y="0"/>
                    </a:moveTo>
                    <a:cubicBezTo>
                      <a:pt x="786" y="0"/>
                      <a:pt x="1" y="802"/>
                      <a:pt x="1" y="1776"/>
                    </a:cubicBezTo>
                    <a:cubicBezTo>
                      <a:pt x="1" y="2750"/>
                      <a:pt x="786" y="3535"/>
                      <a:pt x="1761" y="3535"/>
                    </a:cubicBezTo>
                    <a:cubicBezTo>
                      <a:pt x="2735" y="3535"/>
                      <a:pt x="3520" y="2750"/>
                      <a:pt x="3520" y="1776"/>
                    </a:cubicBezTo>
                    <a:cubicBezTo>
                      <a:pt x="3520" y="802"/>
                      <a:pt x="2735" y="0"/>
                      <a:pt x="1761"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45844" y="1708413"/>
                <a:ext cx="2083069" cy="1395279"/>
              </a:xfrm>
              <a:custGeom>
                <a:avLst/>
                <a:gdLst/>
                <a:ahLst/>
                <a:cxnLst/>
                <a:rect l="l" t="t" r="r" b="b"/>
                <a:pathLst>
                  <a:path w="31407" h="21037" extrusionOk="0">
                    <a:moveTo>
                      <a:pt x="1697" y="0"/>
                    </a:moveTo>
                    <a:cubicBezTo>
                      <a:pt x="754" y="0"/>
                      <a:pt x="0" y="770"/>
                      <a:pt x="0" y="1697"/>
                    </a:cubicBezTo>
                    <a:lnTo>
                      <a:pt x="0" y="19324"/>
                    </a:lnTo>
                    <a:cubicBezTo>
                      <a:pt x="0" y="20267"/>
                      <a:pt x="754" y="21037"/>
                      <a:pt x="1697" y="21037"/>
                    </a:cubicBezTo>
                    <a:lnTo>
                      <a:pt x="29709" y="21037"/>
                    </a:lnTo>
                    <a:cubicBezTo>
                      <a:pt x="30636" y="21037"/>
                      <a:pt x="31406" y="20267"/>
                      <a:pt x="31406" y="19324"/>
                    </a:cubicBezTo>
                    <a:lnTo>
                      <a:pt x="31406" y="1697"/>
                    </a:lnTo>
                    <a:cubicBezTo>
                      <a:pt x="31406" y="770"/>
                      <a:pt x="30636" y="0"/>
                      <a:pt x="29709"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118735" y="1766712"/>
                <a:ext cx="1937221" cy="1277618"/>
              </a:xfrm>
              <a:custGeom>
                <a:avLst/>
                <a:gdLst/>
                <a:ahLst/>
                <a:cxnLst/>
                <a:rect l="l" t="t" r="r" b="b"/>
                <a:pathLst>
                  <a:path w="29208" h="19263" extrusionOk="0">
                    <a:moveTo>
                      <a:pt x="1" y="1"/>
                    </a:moveTo>
                    <a:lnTo>
                      <a:pt x="1" y="19262"/>
                    </a:lnTo>
                    <a:lnTo>
                      <a:pt x="29207" y="19262"/>
                    </a:lnTo>
                    <a:lnTo>
                      <a:pt x="292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360490" y="2651422"/>
                <a:ext cx="66" cy="66"/>
              </a:xfrm>
              <a:custGeom>
                <a:avLst/>
                <a:gdLst/>
                <a:ahLst/>
                <a:cxnLst/>
                <a:rect l="l" t="t" r="r" b="b"/>
                <a:pathLst>
                  <a:path w="1" h="1" extrusionOk="0">
                    <a:moveTo>
                      <a:pt x="1" y="0"/>
                    </a:move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920755" y="2969251"/>
                <a:ext cx="2410317" cy="134441"/>
              </a:xfrm>
              <a:custGeom>
                <a:avLst/>
                <a:gdLst/>
                <a:ahLst/>
                <a:cxnLst/>
                <a:rect l="l" t="t" r="r" b="b"/>
                <a:pathLst>
                  <a:path w="36341" h="2027" extrusionOk="0">
                    <a:moveTo>
                      <a:pt x="1" y="0"/>
                    </a:moveTo>
                    <a:cubicBezTo>
                      <a:pt x="1" y="1116"/>
                      <a:pt x="896" y="2027"/>
                      <a:pt x="2012" y="2027"/>
                    </a:cubicBezTo>
                    <a:lnTo>
                      <a:pt x="34329" y="2027"/>
                    </a:lnTo>
                    <a:cubicBezTo>
                      <a:pt x="35445" y="2027"/>
                      <a:pt x="36340" y="1116"/>
                      <a:pt x="36340"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33568" y="2969251"/>
                <a:ext cx="784691" cy="75080"/>
              </a:xfrm>
              <a:custGeom>
                <a:avLst/>
                <a:gdLst/>
                <a:ahLst/>
                <a:cxnLst/>
                <a:rect l="l" t="t" r="r" b="b"/>
                <a:pathLst>
                  <a:path w="11831" h="1132" extrusionOk="0">
                    <a:moveTo>
                      <a:pt x="0" y="0"/>
                    </a:moveTo>
                    <a:cubicBezTo>
                      <a:pt x="0" y="629"/>
                      <a:pt x="503" y="1131"/>
                      <a:pt x="1131" y="1131"/>
                    </a:cubicBezTo>
                    <a:lnTo>
                      <a:pt x="10684" y="1131"/>
                    </a:lnTo>
                    <a:cubicBezTo>
                      <a:pt x="11312" y="1131"/>
                      <a:pt x="11831" y="629"/>
                      <a:pt x="11831"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839820" y="2109546"/>
                <a:ext cx="491933" cy="584655"/>
              </a:xfrm>
              <a:custGeom>
                <a:avLst/>
                <a:gdLst/>
                <a:ahLst/>
                <a:cxnLst/>
                <a:rect l="l" t="t" r="r" b="b"/>
                <a:pathLst>
                  <a:path w="7417" h="8815" extrusionOk="0">
                    <a:moveTo>
                      <a:pt x="3695" y="1"/>
                    </a:moveTo>
                    <a:cubicBezTo>
                      <a:pt x="1651" y="1"/>
                      <a:pt x="1" y="1660"/>
                      <a:pt x="1" y="3709"/>
                    </a:cubicBezTo>
                    <a:cubicBezTo>
                      <a:pt x="1" y="4981"/>
                      <a:pt x="645" y="6097"/>
                      <a:pt x="1619" y="6772"/>
                    </a:cubicBezTo>
                    <a:cubicBezTo>
                      <a:pt x="1949" y="6992"/>
                      <a:pt x="2137" y="7369"/>
                      <a:pt x="2137" y="7762"/>
                    </a:cubicBezTo>
                    <a:lnTo>
                      <a:pt x="2137" y="7840"/>
                    </a:lnTo>
                    <a:cubicBezTo>
                      <a:pt x="2137" y="8375"/>
                      <a:pt x="2577" y="8815"/>
                      <a:pt x="3112" y="8815"/>
                    </a:cubicBezTo>
                    <a:lnTo>
                      <a:pt x="4290" y="8815"/>
                    </a:lnTo>
                    <a:cubicBezTo>
                      <a:pt x="4840" y="8815"/>
                      <a:pt x="5280" y="8375"/>
                      <a:pt x="5280" y="7840"/>
                    </a:cubicBezTo>
                    <a:lnTo>
                      <a:pt x="5280" y="7762"/>
                    </a:lnTo>
                    <a:cubicBezTo>
                      <a:pt x="5280" y="7369"/>
                      <a:pt x="5468" y="6992"/>
                      <a:pt x="5798" y="6772"/>
                    </a:cubicBezTo>
                    <a:cubicBezTo>
                      <a:pt x="6772" y="6097"/>
                      <a:pt x="7416" y="4981"/>
                      <a:pt x="7416" y="3709"/>
                    </a:cubicBezTo>
                    <a:cubicBezTo>
                      <a:pt x="7416" y="1666"/>
                      <a:pt x="5767" y="1"/>
                      <a:pt x="3724" y="1"/>
                    </a:cubicBezTo>
                    <a:cubicBezTo>
                      <a:pt x="3715" y="1"/>
                      <a:pt x="3705" y="1"/>
                      <a:pt x="3695"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000327" y="2668069"/>
                <a:ext cx="175098" cy="96967"/>
              </a:xfrm>
              <a:custGeom>
                <a:avLst/>
                <a:gdLst/>
                <a:ahLst/>
                <a:cxnLst/>
                <a:rect l="l" t="t" r="r" b="b"/>
                <a:pathLst>
                  <a:path w="2640" h="1462" extrusionOk="0">
                    <a:moveTo>
                      <a:pt x="0" y="1"/>
                    </a:moveTo>
                    <a:lnTo>
                      <a:pt x="0" y="661"/>
                    </a:lnTo>
                    <a:cubicBezTo>
                      <a:pt x="0" y="1101"/>
                      <a:pt x="346" y="1462"/>
                      <a:pt x="786" y="1462"/>
                    </a:cubicBezTo>
                    <a:lnTo>
                      <a:pt x="1838" y="1462"/>
                    </a:lnTo>
                    <a:cubicBezTo>
                      <a:pt x="2278" y="1462"/>
                      <a:pt x="2640" y="1101"/>
                      <a:pt x="2640" y="661"/>
                    </a:cubicBezTo>
                    <a:lnTo>
                      <a:pt x="26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996148" y="2679543"/>
                <a:ext cx="182394" cy="13597"/>
              </a:xfrm>
              <a:custGeom>
                <a:avLst/>
                <a:gdLst/>
                <a:ahLst/>
                <a:cxnLst/>
                <a:rect l="l" t="t" r="r" b="b"/>
                <a:pathLst>
                  <a:path w="2750" h="205" extrusionOk="0">
                    <a:moveTo>
                      <a:pt x="63" y="1"/>
                    </a:moveTo>
                    <a:cubicBezTo>
                      <a:pt x="32" y="1"/>
                      <a:pt x="0" y="16"/>
                      <a:pt x="0" y="63"/>
                    </a:cubicBezTo>
                    <a:lnTo>
                      <a:pt x="0" y="142"/>
                    </a:lnTo>
                    <a:cubicBezTo>
                      <a:pt x="0" y="173"/>
                      <a:pt x="32" y="205"/>
                      <a:pt x="63" y="205"/>
                    </a:cubicBezTo>
                    <a:lnTo>
                      <a:pt x="2687" y="205"/>
                    </a:lnTo>
                    <a:cubicBezTo>
                      <a:pt x="2718" y="205"/>
                      <a:pt x="2750" y="173"/>
                      <a:pt x="2750" y="142"/>
                    </a:cubicBezTo>
                    <a:lnTo>
                      <a:pt x="2750" y="63"/>
                    </a:lnTo>
                    <a:cubicBezTo>
                      <a:pt x="2750" y="16"/>
                      <a:pt x="2718" y="1"/>
                      <a:pt x="2687"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96148" y="2706670"/>
                <a:ext cx="182394" cy="13597"/>
              </a:xfrm>
              <a:custGeom>
                <a:avLst/>
                <a:gdLst/>
                <a:ahLst/>
                <a:cxnLst/>
                <a:rect l="l" t="t" r="r" b="b"/>
                <a:pathLst>
                  <a:path w="2750" h="205" extrusionOk="0">
                    <a:moveTo>
                      <a:pt x="63" y="0"/>
                    </a:moveTo>
                    <a:cubicBezTo>
                      <a:pt x="32" y="0"/>
                      <a:pt x="0" y="31"/>
                      <a:pt x="0" y="63"/>
                    </a:cubicBezTo>
                    <a:lnTo>
                      <a:pt x="0" y="141"/>
                    </a:lnTo>
                    <a:cubicBezTo>
                      <a:pt x="0" y="173"/>
                      <a:pt x="32" y="204"/>
                      <a:pt x="63" y="204"/>
                    </a:cubicBezTo>
                    <a:lnTo>
                      <a:pt x="2687" y="204"/>
                    </a:lnTo>
                    <a:cubicBezTo>
                      <a:pt x="2718" y="204"/>
                      <a:pt x="2750" y="173"/>
                      <a:pt x="2750" y="141"/>
                    </a:cubicBezTo>
                    <a:lnTo>
                      <a:pt x="2750" y="63"/>
                    </a:lnTo>
                    <a:cubicBezTo>
                      <a:pt x="2750" y="31"/>
                      <a:pt x="2718" y="0"/>
                      <a:pt x="2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877360" y="2230457"/>
                <a:ext cx="317896" cy="437679"/>
              </a:xfrm>
              <a:custGeom>
                <a:avLst/>
                <a:gdLst/>
                <a:ahLst/>
                <a:cxnLst/>
                <a:rect l="l" t="t" r="r" b="b"/>
                <a:pathLst>
                  <a:path w="4793" h="6599" fill="none" extrusionOk="0">
                    <a:moveTo>
                      <a:pt x="2797" y="6599"/>
                    </a:moveTo>
                    <a:cubicBezTo>
                      <a:pt x="2797" y="6599"/>
                      <a:pt x="2687" y="1210"/>
                      <a:pt x="1336" y="1493"/>
                    </a:cubicBezTo>
                    <a:cubicBezTo>
                      <a:pt x="0" y="1776"/>
                      <a:pt x="4792" y="4776"/>
                      <a:pt x="4494" y="2043"/>
                    </a:cubicBezTo>
                    <a:cubicBezTo>
                      <a:pt x="4258" y="0"/>
                      <a:pt x="2891" y="3739"/>
                      <a:pt x="3488" y="6599"/>
                    </a:cubicBezTo>
                  </a:path>
                </a:pathLst>
              </a:custGeom>
              <a:noFill/>
              <a:ln w="19050" cap="flat" cmpd="sng">
                <a:solidFill>
                  <a:schemeClr val="accent6"/>
                </a:solidFill>
                <a:prstDash val="solid"/>
                <a:miter lim="157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884656" y="1973050"/>
                <a:ext cx="428327" cy="304631"/>
              </a:xfrm>
              <a:custGeom>
                <a:avLst/>
                <a:gdLst/>
                <a:ahLst/>
                <a:cxnLst/>
                <a:rect l="l" t="t" r="r" b="b"/>
                <a:pathLst>
                  <a:path w="6458" h="4593" extrusionOk="0">
                    <a:moveTo>
                      <a:pt x="0" y="1"/>
                    </a:moveTo>
                    <a:lnTo>
                      <a:pt x="0" y="3410"/>
                    </a:lnTo>
                    <a:cubicBezTo>
                      <a:pt x="0" y="3646"/>
                      <a:pt x="142" y="3866"/>
                      <a:pt x="362" y="3975"/>
                    </a:cubicBezTo>
                    <a:cubicBezTo>
                      <a:pt x="982" y="4256"/>
                      <a:pt x="1950" y="4592"/>
                      <a:pt x="3173" y="4592"/>
                    </a:cubicBezTo>
                    <a:cubicBezTo>
                      <a:pt x="3251" y="4592"/>
                      <a:pt x="3330" y="4591"/>
                      <a:pt x="3410" y="4588"/>
                    </a:cubicBezTo>
                    <a:cubicBezTo>
                      <a:pt x="4557" y="4557"/>
                      <a:pt x="5483" y="4258"/>
                      <a:pt x="6096" y="3975"/>
                    </a:cubicBezTo>
                    <a:cubicBezTo>
                      <a:pt x="6316" y="3866"/>
                      <a:pt x="6458" y="3646"/>
                      <a:pt x="6458" y="3410"/>
                    </a:cubicBezTo>
                    <a:lnTo>
                      <a:pt x="6458" y="1"/>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758572" y="1875353"/>
                <a:ext cx="657546" cy="278830"/>
              </a:xfrm>
              <a:custGeom>
                <a:avLst/>
                <a:gdLst/>
                <a:ahLst/>
                <a:cxnLst/>
                <a:rect l="l" t="t" r="r" b="b"/>
                <a:pathLst>
                  <a:path w="9914" h="4204" extrusionOk="0">
                    <a:moveTo>
                      <a:pt x="4957" y="1"/>
                    </a:moveTo>
                    <a:cubicBezTo>
                      <a:pt x="4930" y="1"/>
                      <a:pt x="4902" y="5"/>
                      <a:pt x="4871" y="13"/>
                    </a:cubicBezTo>
                    <a:lnTo>
                      <a:pt x="157" y="2039"/>
                    </a:lnTo>
                    <a:cubicBezTo>
                      <a:pt x="0" y="2118"/>
                      <a:pt x="0" y="2353"/>
                      <a:pt x="173" y="2416"/>
                    </a:cubicBezTo>
                    <a:lnTo>
                      <a:pt x="4886" y="4192"/>
                    </a:lnTo>
                    <a:cubicBezTo>
                      <a:pt x="4910" y="4199"/>
                      <a:pt x="4934" y="4203"/>
                      <a:pt x="4957" y="4203"/>
                    </a:cubicBezTo>
                    <a:cubicBezTo>
                      <a:pt x="4981" y="4203"/>
                      <a:pt x="5004" y="4199"/>
                      <a:pt x="5028" y="4192"/>
                    </a:cubicBezTo>
                    <a:lnTo>
                      <a:pt x="9741" y="2416"/>
                    </a:lnTo>
                    <a:cubicBezTo>
                      <a:pt x="9914" y="2353"/>
                      <a:pt x="9914" y="2118"/>
                      <a:pt x="9757" y="2039"/>
                    </a:cubicBezTo>
                    <a:lnTo>
                      <a:pt x="5044" y="13"/>
                    </a:lnTo>
                    <a:cubicBezTo>
                      <a:pt x="5012" y="5"/>
                      <a:pt x="4985" y="1"/>
                      <a:pt x="4957"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842938" y="1984325"/>
                <a:ext cx="263708" cy="264902"/>
              </a:xfrm>
              <a:custGeom>
                <a:avLst/>
                <a:gdLst/>
                <a:ahLst/>
                <a:cxnLst/>
                <a:rect l="l" t="t" r="r" b="b"/>
                <a:pathLst>
                  <a:path w="3976" h="3994" extrusionOk="0">
                    <a:moveTo>
                      <a:pt x="3786" y="0"/>
                    </a:moveTo>
                    <a:cubicBezTo>
                      <a:pt x="3761" y="0"/>
                      <a:pt x="3735" y="6"/>
                      <a:pt x="3709" y="19"/>
                    </a:cubicBezTo>
                    <a:lnTo>
                      <a:pt x="111" y="1527"/>
                    </a:lnTo>
                    <a:cubicBezTo>
                      <a:pt x="48" y="1559"/>
                      <a:pt x="1" y="1622"/>
                      <a:pt x="1" y="1685"/>
                    </a:cubicBezTo>
                    <a:lnTo>
                      <a:pt x="1" y="3821"/>
                    </a:lnTo>
                    <a:cubicBezTo>
                      <a:pt x="1" y="3915"/>
                      <a:pt x="79" y="3994"/>
                      <a:pt x="174" y="3994"/>
                    </a:cubicBezTo>
                    <a:cubicBezTo>
                      <a:pt x="268" y="3994"/>
                      <a:pt x="347" y="3915"/>
                      <a:pt x="347" y="3821"/>
                    </a:cubicBezTo>
                    <a:lnTo>
                      <a:pt x="347" y="1794"/>
                    </a:lnTo>
                    <a:lnTo>
                      <a:pt x="3850" y="333"/>
                    </a:lnTo>
                    <a:cubicBezTo>
                      <a:pt x="3929" y="286"/>
                      <a:pt x="3976" y="192"/>
                      <a:pt x="3944" y="98"/>
                    </a:cubicBezTo>
                    <a:cubicBezTo>
                      <a:pt x="3910" y="41"/>
                      <a:pt x="3851" y="0"/>
                      <a:pt x="3786"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829407" y="2184560"/>
                <a:ext cx="50075" cy="92855"/>
              </a:xfrm>
              <a:custGeom>
                <a:avLst/>
                <a:gdLst/>
                <a:ahLst/>
                <a:cxnLst/>
                <a:rect l="l" t="t" r="r" b="b"/>
                <a:pathLst>
                  <a:path w="755" h="1400" extrusionOk="0">
                    <a:moveTo>
                      <a:pt x="362" y="1"/>
                    </a:moveTo>
                    <a:cubicBezTo>
                      <a:pt x="158" y="1"/>
                      <a:pt x="1" y="174"/>
                      <a:pt x="1" y="378"/>
                    </a:cubicBezTo>
                    <a:lnTo>
                      <a:pt x="1" y="1038"/>
                    </a:lnTo>
                    <a:cubicBezTo>
                      <a:pt x="1" y="1242"/>
                      <a:pt x="158" y="1399"/>
                      <a:pt x="362" y="1399"/>
                    </a:cubicBezTo>
                    <a:lnTo>
                      <a:pt x="378" y="1399"/>
                    </a:lnTo>
                    <a:cubicBezTo>
                      <a:pt x="582" y="1399"/>
                      <a:pt x="755" y="1242"/>
                      <a:pt x="755" y="1038"/>
                    </a:cubicBezTo>
                    <a:lnTo>
                      <a:pt x="755" y="378"/>
                    </a:lnTo>
                    <a:cubicBezTo>
                      <a:pt x="755" y="174"/>
                      <a:pt x="582" y="1"/>
                      <a:pt x="378"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176040" y="1833435"/>
                <a:ext cx="738861" cy="29249"/>
              </a:xfrm>
              <a:custGeom>
                <a:avLst/>
                <a:gdLst/>
                <a:ahLst/>
                <a:cxnLst/>
                <a:rect l="l" t="t" r="r" b="b"/>
                <a:pathLst>
                  <a:path w="11140" h="441" extrusionOk="0">
                    <a:moveTo>
                      <a:pt x="221" y="0"/>
                    </a:moveTo>
                    <a:cubicBezTo>
                      <a:pt x="95" y="0"/>
                      <a:pt x="1" y="95"/>
                      <a:pt x="1" y="220"/>
                    </a:cubicBezTo>
                    <a:cubicBezTo>
                      <a:pt x="1" y="346"/>
                      <a:pt x="95" y="440"/>
                      <a:pt x="221" y="440"/>
                    </a:cubicBezTo>
                    <a:lnTo>
                      <a:pt x="10920" y="440"/>
                    </a:lnTo>
                    <a:cubicBezTo>
                      <a:pt x="11046" y="440"/>
                      <a:pt x="11140" y="346"/>
                      <a:pt x="11140" y="220"/>
                    </a:cubicBezTo>
                    <a:cubicBezTo>
                      <a:pt x="11140" y="95"/>
                      <a:pt x="11046" y="0"/>
                      <a:pt x="10920"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176040" y="1905332"/>
                <a:ext cx="413802" cy="30311"/>
              </a:xfrm>
              <a:custGeom>
                <a:avLst/>
                <a:gdLst/>
                <a:ahLst/>
                <a:cxnLst/>
                <a:rect l="l" t="t" r="r" b="b"/>
                <a:pathLst>
                  <a:path w="6239" h="457" extrusionOk="0">
                    <a:moveTo>
                      <a:pt x="221" y="0"/>
                    </a:moveTo>
                    <a:cubicBezTo>
                      <a:pt x="95" y="0"/>
                      <a:pt x="1" y="110"/>
                      <a:pt x="1" y="220"/>
                    </a:cubicBezTo>
                    <a:cubicBezTo>
                      <a:pt x="1" y="346"/>
                      <a:pt x="95" y="456"/>
                      <a:pt x="221" y="456"/>
                    </a:cubicBezTo>
                    <a:lnTo>
                      <a:pt x="6018" y="456"/>
                    </a:lnTo>
                    <a:cubicBezTo>
                      <a:pt x="6144" y="456"/>
                      <a:pt x="6238" y="346"/>
                      <a:pt x="6238" y="220"/>
                    </a:cubicBezTo>
                    <a:cubicBezTo>
                      <a:pt x="6238" y="110"/>
                      <a:pt x="6144" y="0"/>
                      <a:pt x="6018"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76040" y="1978289"/>
                <a:ext cx="413802" cy="29249"/>
              </a:xfrm>
              <a:custGeom>
                <a:avLst/>
                <a:gdLst/>
                <a:ahLst/>
                <a:cxnLst/>
                <a:rect l="l" t="t" r="r" b="b"/>
                <a:pathLst>
                  <a:path w="6239" h="441" extrusionOk="0">
                    <a:moveTo>
                      <a:pt x="221" y="0"/>
                    </a:moveTo>
                    <a:cubicBezTo>
                      <a:pt x="95" y="0"/>
                      <a:pt x="1" y="94"/>
                      <a:pt x="1" y="220"/>
                    </a:cubicBezTo>
                    <a:cubicBezTo>
                      <a:pt x="1" y="346"/>
                      <a:pt x="95" y="440"/>
                      <a:pt x="221" y="440"/>
                    </a:cubicBezTo>
                    <a:lnTo>
                      <a:pt x="6018" y="440"/>
                    </a:lnTo>
                    <a:cubicBezTo>
                      <a:pt x="6144" y="440"/>
                      <a:pt x="6238" y="346"/>
                      <a:pt x="6238" y="220"/>
                    </a:cubicBezTo>
                    <a:cubicBezTo>
                      <a:pt x="6238" y="94"/>
                      <a:pt x="6144" y="0"/>
                      <a:pt x="6018"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176040" y="2848341"/>
                <a:ext cx="738861" cy="30311"/>
              </a:xfrm>
              <a:custGeom>
                <a:avLst/>
                <a:gdLst/>
                <a:ahLst/>
                <a:cxnLst/>
                <a:rect l="l" t="t" r="r" b="b"/>
                <a:pathLst>
                  <a:path w="11140" h="457" extrusionOk="0">
                    <a:moveTo>
                      <a:pt x="221" y="1"/>
                    </a:moveTo>
                    <a:cubicBezTo>
                      <a:pt x="95" y="1"/>
                      <a:pt x="1" y="111"/>
                      <a:pt x="1" y="221"/>
                    </a:cubicBezTo>
                    <a:cubicBezTo>
                      <a:pt x="1" y="346"/>
                      <a:pt x="95" y="456"/>
                      <a:pt x="221" y="456"/>
                    </a:cubicBezTo>
                    <a:lnTo>
                      <a:pt x="10920" y="456"/>
                    </a:lnTo>
                    <a:cubicBezTo>
                      <a:pt x="11046" y="456"/>
                      <a:pt x="11140" y="346"/>
                      <a:pt x="11140" y="221"/>
                    </a:cubicBezTo>
                    <a:cubicBezTo>
                      <a:pt x="11140" y="111"/>
                      <a:pt x="11046" y="1"/>
                      <a:pt x="10920"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176040" y="2700370"/>
                <a:ext cx="413802" cy="30311"/>
              </a:xfrm>
              <a:custGeom>
                <a:avLst/>
                <a:gdLst/>
                <a:ahLst/>
                <a:cxnLst/>
                <a:rect l="l" t="t" r="r" b="b"/>
                <a:pathLst>
                  <a:path w="6239" h="457" extrusionOk="0">
                    <a:moveTo>
                      <a:pt x="221" y="1"/>
                    </a:moveTo>
                    <a:cubicBezTo>
                      <a:pt x="95" y="1"/>
                      <a:pt x="1" y="111"/>
                      <a:pt x="1" y="221"/>
                    </a:cubicBezTo>
                    <a:cubicBezTo>
                      <a:pt x="1" y="346"/>
                      <a:pt x="95" y="456"/>
                      <a:pt x="221" y="456"/>
                    </a:cubicBezTo>
                    <a:lnTo>
                      <a:pt x="6018" y="456"/>
                    </a:lnTo>
                    <a:cubicBezTo>
                      <a:pt x="6144" y="456"/>
                      <a:pt x="6238" y="346"/>
                      <a:pt x="6238" y="221"/>
                    </a:cubicBezTo>
                    <a:cubicBezTo>
                      <a:pt x="6238" y="111"/>
                      <a:pt x="6144" y="1"/>
                      <a:pt x="6018"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176040" y="2773327"/>
                <a:ext cx="413802" cy="29249"/>
              </a:xfrm>
              <a:custGeom>
                <a:avLst/>
                <a:gdLst/>
                <a:ahLst/>
                <a:cxnLst/>
                <a:rect l="l" t="t" r="r" b="b"/>
                <a:pathLst>
                  <a:path w="6239" h="441" extrusionOk="0">
                    <a:moveTo>
                      <a:pt x="221" y="1"/>
                    </a:moveTo>
                    <a:cubicBezTo>
                      <a:pt x="95" y="1"/>
                      <a:pt x="1" y="95"/>
                      <a:pt x="1" y="221"/>
                    </a:cubicBezTo>
                    <a:cubicBezTo>
                      <a:pt x="1" y="346"/>
                      <a:pt x="95" y="440"/>
                      <a:pt x="221" y="440"/>
                    </a:cubicBezTo>
                    <a:lnTo>
                      <a:pt x="6018" y="440"/>
                    </a:lnTo>
                    <a:cubicBezTo>
                      <a:pt x="6144" y="440"/>
                      <a:pt x="6238" y="346"/>
                      <a:pt x="6238" y="221"/>
                    </a:cubicBezTo>
                    <a:cubicBezTo>
                      <a:pt x="6238" y="95"/>
                      <a:pt x="6144" y="1"/>
                      <a:pt x="6018"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176040" y="2110608"/>
                <a:ext cx="557594" cy="29249"/>
              </a:xfrm>
              <a:custGeom>
                <a:avLst/>
                <a:gdLst/>
                <a:ahLst/>
                <a:cxnLst/>
                <a:rect l="l" t="t" r="r" b="b"/>
                <a:pathLst>
                  <a:path w="8407" h="441" extrusionOk="0">
                    <a:moveTo>
                      <a:pt x="221" y="0"/>
                    </a:moveTo>
                    <a:cubicBezTo>
                      <a:pt x="95" y="0"/>
                      <a:pt x="1" y="95"/>
                      <a:pt x="1" y="220"/>
                    </a:cubicBezTo>
                    <a:cubicBezTo>
                      <a:pt x="1" y="346"/>
                      <a:pt x="95" y="440"/>
                      <a:pt x="221" y="440"/>
                    </a:cubicBezTo>
                    <a:lnTo>
                      <a:pt x="8186" y="440"/>
                    </a:lnTo>
                    <a:cubicBezTo>
                      <a:pt x="8312" y="440"/>
                      <a:pt x="8406" y="346"/>
                      <a:pt x="8406" y="220"/>
                    </a:cubicBezTo>
                    <a:cubicBezTo>
                      <a:pt x="8406" y="95"/>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176040" y="2169968"/>
                <a:ext cx="557594" cy="29249"/>
              </a:xfrm>
              <a:custGeom>
                <a:avLst/>
                <a:gdLst/>
                <a:ahLst/>
                <a:cxnLst/>
                <a:rect l="l" t="t" r="r" b="b"/>
                <a:pathLst>
                  <a:path w="8407" h="441" extrusionOk="0">
                    <a:moveTo>
                      <a:pt x="221" y="1"/>
                    </a:moveTo>
                    <a:cubicBezTo>
                      <a:pt x="95" y="1"/>
                      <a:pt x="1" y="95"/>
                      <a:pt x="1" y="221"/>
                    </a:cubicBezTo>
                    <a:cubicBezTo>
                      <a:pt x="1" y="347"/>
                      <a:pt x="95" y="441"/>
                      <a:pt x="221" y="441"/>
                    </a:cubicBezTo>
                    <a:lnTo>
                      <a:pt x="8186" y="441"/>
                    </a:lnTo>
                    <a:cubicBezTo>
                      <a:pt x="8312" y="441"/>
                      <a:pt x="8406" y="347"/>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176040" y="2228334"/>
                <a:ext cx="557594" cy="30311"/>
              </a:xfrm>
              <a:custGeom>
                <a:avLst/>
                <a:gdLst/>
                <a:ahLst/>
                <a:cxnLst/>
                <a:rect l="l" t="t" r="r" b="b"/>
                <a:pathLst>
                  <a:path w="8407" h="457" extrusionOk="0">
                    <a:moveTo>
                      <a:pt x="221" y="1"/>
                    </a:moveTo>
                    <a:cubicBezTo>
                      <a:pt x="95" y="1"/>
                      <a:pt x="1" y="111"/>
                      <a:pt x="1" y="236"/>
                    </a:cubicBezTo>
                    <a:cubicBezTo>
                      <a:pt x="1" y="346"/>
                      <a:pt x="95" y="456"/>
                      <a:pt x="221" y="456"/>
                    </a:cubicBezTo>
                    <a:lnTo>
                      <a:pt x="8186" y="456"/>
                    </a:lnTo>
                    <a:cubicBezTo>
                      <a:pt x="8312" y="456"/>
                      <a:pt x="8406" y="346"/>
                      <a:pt x="8406" y="236"/>
                    </a:cubicBezTo>
                    <a:cubicBezTo>
                      <a:pt x="8406" y="111"/>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176040" y="2287762"/>
                <a:ext cx="557594" cy="29249"/>
              </a:xfrm>
              <a:custGeom>
                <a:avLst/>
                <a:gdLst/>
                <a:ahLst/>
                <a:cxnLst/>
                <a:rect l="l" t="t" r="r" b="b"/>
                <a:pathLst>
                  <a:path w="8407" h="441" extrusionOk="0">
                    <a:moveTo>
                      <a:pt x="221" y="0"/>
                    </a:moveTo>
                    <a:cubicBezTo>
                      <a:pt x="95" y="0"/>
                      <a:pt x="1" y="110"/>
                      <a:pt x="1" y="220"/>
                    </a:cubicBezTo>
                    <a:cubicBezTo>
                      <a:pt x="1" y="346"/>
                      <a:pt x="95" y="440"/>
                      <a:pt x="221" y="440"/>
                    </a:cubicBezTo>
                    <a:lnTo>
                      <a:pt x="8186" y="440"/>
                    </a:lnTo>
                    <a:cubicBezTo>
                      <a:pt x="8312" y="440"/>
                      <a:pt x="8406" y="346"/>
                      <a:pt x="8406" y="220"/>
                    </a:cubicBezTo>
                    <a:cubicBezTo>
                      <a:pt x="8406" y="95"/>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76040" y="2405489"/>
                <a:ext cx="557594" cy="29249"/>
              </a:xfrm>
              <a:custGeom>
                <a:avLst/>
                <a:gdLst/>
                <a:ahLst/>
                <a:cxnLst/>
                <a:rect l="l" t="t" r="r" b="b"/>
                <a:pathLst>
                  <a:path w="8407" h="441" extrusionOk="0">
                    <a:moveTo>
                      <a:pt x="221" y="1"/>
                    </a:moveTo>
                    <a:cubicBezTo>
                      <a:pt x="95" y="1"/>
                      <a:pt x="1" y="111"/>
                      <a:pt x="1" y="221"/>
                    </a:cubicBezTo>
                    <a:cubicBezTo>
                      <a:pt x="1" y="346"/>
                      <a:pt x="95" y="441"/>
                      <a:pt x="221" y="441"/>
                    </a:cubicBezTo>
                    <a:lnTo>
                      <a:pt x="8186" y="441"/>
                    </a:lnTo>
                    <a:cubicBezTo>
                      <a:pt x="8312" y="441"/>
                      <a:pt x="8406" y="346"/>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176040" y="2464916"/>
                <a:ext cx="557594" cy="29249"/>
              </a:xfrm>
              <a:custGeom>
                <a:avLst/>
                <a:gdLst/>
                <a:ahLst/>
                <a:cxnLst/>
                <a:rect l="l" t="t" r="r" b="b"/>
                <a:pathLst>
                  <a:path w="8407" h="441" extrusionOk="0">
                    <a:moveTo>
                      <a:pt x="221" y="0"/>
                    </a:moveTo>
                    <a:cubicBezTo>
                      <a:pt x="95" y="0"/>
                      <a:pt x="1" y="94"/>
                      <a:pt x="1" y="220"/>
                    </a:cubicBezTo>
                    <a:cubicBezTo>
                      <a:pt x="1" y="346"/>
                      <a:pt x="95" y="440"/>
                      <a:pt x="221" y="440"/>
                    </a:cubicBezTo>
                    <a:lnTo>
                      <a:pt x="8186" y="440"/>
                    </a:lnTo>
                    <a:cubicBezTo>
                      <a:pt x="8312" y="440"/>
                      <a:pt x="8406" y="346"/>
                      <a:pt x="8406" y="220"/>
                    </a:cubicBezTo>
                    <a:cubicBezTo>
                      <a:pt x="8406" y="94"/>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76040" y="2524277"/>
                <a:ext cx="557594" cy="29249"/>
              </a:xfrm>
              <a:custGeom>
                <a:avLst/>
                <a:gdLst/>
                <a:ahLst/>
                <a:cxnLst/>
                <a:rect l="l" t="t" r="r" b="b"/>
                <a:pathLst>
                  <a:path w="8407" h="441" extrusionOk="0">
                    <a:moveTo>
                      <a:pt x="221" y="1"/>
                    </a:moveTo>
                    <a:cubicBezTo>
                      <a:pt x="95" y="1"/>
                      <a:pt x="1" y="95"/>
                      <a:pt x="1" y="221"/>
                    </a:cubicBezTo>
                    <a:cubicBezTo>
                      <a:pt x="1" y="346"/>
                      <a:pt x="95" y="441"/>
                      <a:pt x="221" y="441"/>
                    </a:cubicBezTo>
                    <a:lnTo>
                      <a:pt x="8186" y="441"/>
                    </a:lnTo>
                    <a:cubicBezTo>
                      <a:pt x="8312" y="441"/>
                      <a:pt x="8406" y="346"/>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176040" y="2582643"/>
                <a:ext cx="557594" cy="30311"/>
              </a:xfrm>
              <a:custGeom>
                <a:avLst/>
                <a:gdLst/>
                <a:ahLst/>
                <a:cxnLst/>
                <a:rect l="l" t="t" r="r" b="b"/>
                <a:pathLst>
                  <a:path w="8407" h="457" extrusionOk="0">
                    <a:moveTo>
                      <a:pt x="221" y="0"/>
                    </a:moveTo>
                    <a:cubicBezTo>
                      <a:pt x="95" y="0"/>
                      <a:pt x="1" y="110"/>
                      <a:pt x="1" y="236"/>
                    </a:cubicBezTo>
                    <a:cubicBezTo>
                      <a:pt x="1" y="346"/>
                      <a:pt x="95" y="456"/>
                      <a:pt x="221" y="456"/>
                    </a:cubicBezTo>
                    <a:lnTo>
                      <a:pt x="8186" y="456"/>
                    </a:lnTo>
                    <a:cubicBezTo>
                      <a:pt x="8312" y="456"/>
                      <a:pt x="8406" y="346"/>
                      <a:pt x="8406" y="236"/>
                    </a:cubicBezTo>
                    <a:cubicBezTo>
                      <a:pt x="8406" y="110"/>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256673" y="1833435"/>
                <a:ext cx="739855" cy="29249"/>
              </a:xfrm>
              <a:custGeom>
                <a:avLst/>
                <a:gdLst/>
                <a:ahLst/>
                <a:cxnLst/>
                <a:rect l="l" t="t" r="r" b="b"/>
                <a:pathLst>
                  <a:path w="11155" h="441" extrusionOk="0">
                    <a:moveTo>
                      <a:pt x="220" y="0"/>
                    </a:moveTo>
                    <a:cubicBezTo>
                      <a:pt x="110" y="0"/>
                      <a:pt x="0" y="95"/>
                      <a:pt x="0" y="220"/>
                    </a:cubicBezTo>
                    <a:cubicBezTo>
                      <a:pt x="0" y="346"/>
                      <a:pt x="110" y="440"/>
                      <a:pt x="236" y="440"/>
                    </a:cubicBezTo>
                    <a:lnTo>
                      <a:pt x="10935" y="440"/>
                    </a:lnTo>
                    <a:cubicBezTo>
                      <a:pt x="11045" y="440"/>
                      <a:pt x="11155" y="346"/>
                      <a:pt x="11155" y="220"/>
                    </a:cubicBezTo>
                    <a:cubicBezTo>
                      <a:pt x="11155" y="95"/>
                      <a:pt x="11045" y="0"/>
                      <a:pt x="10935"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582793" y="1905332"/>
                <a:ext cx="413735" cy="30311"/>
              </a:xfrm>
              <a:custGeom>
                <a:avLst/>
                <a:gdLst/>
                <a:ahLst/>
                <a:cxnLst/>
                <a:rect l="l" t="t" r="r" b="b"/>
                <a:pathLst>
                  <a:path w="6238" h="457" extrusionOk="0">
                    <a:moveTo>
                      <a:pt x="221" y="0"/>
                    </a:moveTo>
                    <a:cubicBezTo>
                      <a:pt x="95" y="0"/>
                      <a:pt x="1" y="110"/>
                      <a:pt x="1" y="220"/>
                    </a:cubicBezTo>
                    <a:cubicBezTo>
                      <a:pt x="1" y="346"/>
                      <a:pt x="95" y="456"/>
                      <a:pt x="221" y="456"/>
                    </a:cubicBezTo>
                    <a:lnTo>
                      <a:pt x="6018" y="456"/>
                    </a:lnTo>
                    <a:cubicBezTo>
                      <a:pt x="6128" y="456"/>
                      <a:pt x="6238" y="346"/>
                      <a:pt x="6238" y="220"/>
                    </a:cubicBezTo>
                    <a:cubicBezTo>
                      <a:pt x="6238" y="110"/>
                      <a:pt x="6128" y="0"/>
                      <a:pt x="6018"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582793" y="1978289"/>
                <a:ext cx="413735" cy="29249"/>
              </a:xfrm>
              <a:custGeom>
                <a:avLst/>
                <a:gdLst/>
                <a:ahLst/>
                <a:cxnLst/>
                <a:rect l="l" t="t" r="r" b="b"/>
                <a:pathLst>
                  <a:path w="6238" h="441" extrusionOk="0">
                    <a:moveTo>
                      <a:pt x="221" y="0"/>
                    </a:moveTo>
                    <a:cubicBezTo>
                      <a:pt x="95" y="0"/>
                      <a:pt x="1" y="94"/>
                      <a:pt x="1" y="220"/>
                    </a:cubicBezTo>
                    <a:cubicBezTo>
                      <a:pt x="1" y="346"/>
                      <a:pt x="95" y="440"/>
                      <a:pt x="221" y="440"/>
                    </a:cubicBezTo>
                    <a:lnTo>
                      <a:pt x="6018" y="440"/>
                    </a:lnTo>
                    <a:cubicBezTo>
                      <a:pt x="6128" y="440"/>
                      <a:pt x="6238" y="346"/>
                      <a:pt x="6238" y="220"/>
                    </a:cubicBezTo>
                    <a:cubicBezTo>
                      <a:pt x="6238" y="94"/>
                      <a:pt x="6128" y="0"/>
                      <a:pt x="6018"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256673" y="2848341"/>
                <a:ext cx="739855" cy="30311"/>
              </a:xfrm>
              <a:custGeom>
                <a:avLst/>
                <a:gdLst/>
                <a:ahLst/>
                <a:cxnLst/>
                <a:rect l="l" t="t" r="r" b="b"/>
                <a:pathLst>
                  <a:path w="11155" h="457" extrusionOk="0">
                    <a:moveTo>
                      <a:pt x="220" y="1"/>
                    </a:moveTo>
                    <a:cubicBezTo>
                      <a:pt x="110" y="1"/>
                      <a:pt x="0" y="111"/>
                      <a:pt x="0" y="221"/>
                    </a:cubicBezTo>
                    <a:cubicBezTo>
                      <a:pt x="0" y="346"/>
                      <a:pt x="110" y="456"/>
                      <a:pt x="236" y="456"/>
                    </a:cubicBezTo>
                    <a:lnTo>
                      <a:pt x="10935" y="456"/>
                    </a:lnTo>
                    <a:cubicBezTo>
                      <a:pt x="11045" y="456"/>
                      <a:pt x="11155" y="346"/>
                      <a:pt x="11155" y="221"/>
                    </a:cubicBezTo>
                    <a:cubicBezTo>
                      <a:pt x="11155" y="111"/>
                      <a:pt x="11045" y="1"/>
                      <a:pt x="10935"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582793" y="2700370"/>
                <a:ext cx="413735" cy="30311"/>
              </a:xfrm>
              <a:custGeom>
                <a:avLst/>
                <a:gdLst/>
                <a:ahLst/>
                <a:cxnLst/>
                <a:rect l="l" t="t" r="r" b="b"/>
                <a:pathLst>
                  <a:path w="6238" h="457" extrusionOk="0">
                    <a:moveTo>
                      <a:pt x="221" y="1"/>
                    </a:moveTo>
                    <a:cubicBezTo>
                      <a:pt x="95" y="1"/>
                      <a:pt x="1" y="111"/>
                      <a:pt x="1" y="221"/>
                    </a:cubicBezTo>
                    <a:cubicBezTo>
                      <a:pt x="1" y="346"/>
                      <a:pt x="95" y="456"/>
                      <a:pt x="221" y="456"/>
                    </a:cubicBezTo>
                    <a:lnTo>
                      <a:pt x="6018" y="456"/>
                    </a:lnTo>
                    <a:cubicBezTo>
                      <a:pt x="6128" y="456"/>
                      <a:pt x="6238" y="346"/>
                      <a:pt x="6238" y="221"/>
                    </a:cubicBezTo>
                    <a:cubicBezTo>
                      <a:pt x="6238" y="111"/>
                      <a:pt x="6128" y="1"/>
                      <a:pt x="6018"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582793" y="2773327"/>
                <a:ext cx="413735" cy="29249"/>
              </a:xfrm>
              <a:custGeom>
                <a:avLst/>
                <a:gdLst/>
                <a:ahLst/>
                <a:cxnLst/>
                <a:rect l="l" t="t" r="r" b="b"/>
                <a:pathLst>
                  <a:path w="6238" h="441" extrusionOk="0">
                    <a:moveTo>
                      <a:pt x="221" y="1"/>
                    </a:moveTo>
                    <a:cubicBezTo>
                      <a:pt x="95" y="1"/>
                      <a:pt x="1" y="95"/>
                      <a:pt x="1" y="221"/>
                    </a:cubicBezTo>
                    <a:cubicBezTo>
                      <a:pt x="1" y="346"/>
                      <a:pt x="95" y="440"/>
                      <a:pt x="221" y="440"/>
                    </a:cubicBezTo>
                    <a:lnTo>
                      <a:pt x="6018" y="440"/>
                    </a:lnTo>
                    <a:cubicBezTo>
                      <a:pt x="6128" y="440"/>
                      <a:pt x="6238" y="346"/>
                      <a:pt x="6238" y="221"/>
                    </a:cubicBezTo>
                    <a:cubicBezTo>
                      <a:pt x="6238" y="95"/>
                      <a:pt x="6128" y="1"/>
                      <a:pt x="6018"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439000" y="2110608"/>
                <a:ext cx="557528" cy="29249"/>
              </a:xfrm>
              <a:custGeom>
                <a:avLst/>
                <a:gdLst/>
                <a:ahLst/>
                <a:cxnLst/>
                <a:rect l="l" t="t" r="r" b="b"/>
                <a:pathLst>
                  <a:path w="8406" h="441" extrusionOk="0">
                    <a:moveTo>
                      <a:pt x="220" y="0"/>
                    </a:moveTo>
                    <a:cubicBezTo>
                      <a:pt x="95" y="0"/>
                      <a:pt x="1" y="95"/>
                      <a:pt x="1" y="220"/>
                    </a:cubicBezTo>
                    <a:cubicBezTo>
                      <a:pt x="1" y="346"/>
                      <a:pt x="95" y="440"/>
                      <a:pt x="220" y="440"/>
                    </a:cubicBezTo>
                    <a:lnTo>
                      <a:pt x="8186" y="440"/>
                    </a:lnTo>
                    <a:cubicBezTo>
                      <a:pt x="8296" y="440"/>
                      <a:pt x="8406" y="346"/>
                      <a:pt x="8406" y="220"/>
                    </a:cubicBezTo>
                    <a:cubicBezTo>
                      <a:pt x="8406" y="95"/>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439000" y="2169968"/>
                <a:ext cx="557528" cy="29249"/>
              </a:xfrm>
              <a:custGeom>
                <a:avLst/>
                <a:gdLst/>
                <a:ahLst/>
                <a:cxnLst/>
                <a:rect l="l" t="t" r="r" b="b"/>
                <a:pathLst>
                  <a:path w="8406" h="441" extrusionOk="0">
                    <a:moveTo>
                      <a:pt x="220" y="1"/>
                    </a:moveTo>
                    <a:cubicBezTo>
                      <a:pt x="95" y="1"/>
                      <a:pt x="1" y="95"/>
                      <a:pt x="1" y="221"/>
                    </a:cubicBezTo>
                    <a:cubicBezTo>
                      <a:pt x="1" y="347"/>
                      <a:pt x="95" y="441"/>
                      <a:pt x="220" y="441"/>
                    </a:cubicBezTo>
                    <a:lnTo>
                      <a:pt x="8186" y="441"/>
                    </a:lnTo>
                    <a:cubicBezTo>
                      <a:pt x="8296" y="441"/>
                      <a:pt x="8406" y="347"/>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439000" y="2228334"/>
                <a:ext cx="557528" cy="30311"/>
              </a:xfrm>
              <a:custGeom>
                <a:avLst/>
                <a:gdLst/>
                <a:ahLst/>
                <a:cxnLst/>
                <a:rect l="l" t="t" r="r" b="b"/>
                <a:pathLst>
                  <a:path w="8406" h="457" extrusionOk="0">
                    <a:moveTo>
                      <a:pt x="220" y="1"/>
                    </a:moveTo>
                    <a:cubicBezTo>
                      <a:pt x="95" y="1"/>
                      <a:pt x="1" y="111"/>
                      <a:pt x="1" y="236"/>
                    </a:cubicBezTo>
                    <a:cubicBezTo>
                      <a:pt x="1" y="346"/>
                      <a:pt x="95" y="456"/>
                      <a:pt x="220" y="456"/>
                    </a:cubicBezTo>
                    <a:lnTo>
                      <a:pt x="8186" y="456"/>
                    </a:lnTo>
                    <a:cubicBezTo>
                      <a:pt x="8296" y="456"/>
                      <a:pt x="8406" y="346"/>
                      <a:pt x="8406" y="236"/>
                    </a:cubicBezTo>
                    <a:cubicBezTo>
                      <a:pt x="8406" y="111"/>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439000" y="2287762"/>
                <a:ext cx="557528" cy="29249"/>
              </a:xfrm>
              <a:custGeom>
                <a:avLst/>
                <a:gdLst/>
                <a:ahLst/>
                <a:cxnLst/>
                <a:rect l="l" t="t" r="r" b="b"/>
                <a:pathLst>
                  <a:path w="8406" h="441" extrusionOk="0">
                    <a:moveTo>
                      <a:pt x="220" y="0"/>
                    </a:moveTo>
                    <a:cubicBezTo>
                      <a:pt x="95" y="0"/>
                      <a:pt x="1" y="95"/>
                      <a:pt x="1" y="220"/>
                    </a:cubicBezTo>
                    <a:cubicBezTo>
                      <a:pt x="1" y="346"/>
                      <a:pt x="95" y="440"/>
                      <a:pt x="220" y="440"/>
                    </a:cubicBezTo>
                    <a:lnTo>
                      <a:pt x="8186" y="440"/>
                    </a:lnTo>
                    <a:cubicBezTo>
                      <a:pt x="8296" y="440"/>
                      <a:pt x="8406" y="346"/>
                      <a:pt x="8406" y="220"/>
                    </a:cubicBezTo>
                    <a:cubicBezTo>
                      <a:pt x="8406" y="110"/>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439000" y="2405489"/>
                <a:ext cx="557528" cy="29249"/>
              </a:xfrm>
              <a:custGeom>
                <a:avLst/>
                <a:gdLst/>
                <a:ahLst/>
                <a:cxnLst/>
                <a:rect l="l" t="t" r="r" b="b"/>
                <a:pathLst>
                  <a:path w="8406" h="441" extrusionOk="0">
                    <a:moveTo>
                      <a:pt x="220" y="1"/>
                    </a:moveTo>
                    <a:cubicBezTo>
                      <a:pt x="95" y="1"/>
                      <a:pt x="1" y="95"/>
                      <a:pt x="1" y="221"/>
                    </a:cubicBezTo>
                    <a:cubicBezTo>
                      <a:pt x="1" y="346"/>
                      <a:pt x="95" y="441"/>
                      <a:pt x="220" y="441"/>
                    </a:cubicBezTo>
                    <a:lnTo>
                      <a:pt x="8186" y="441"/>
                    </a:lnTo>
                    <a:cubicBezTo>
                      <a:pt x="8296" y="441"/>
                      <a:pt x="8406" y="346"/>
                      <a:pt x="8406" y="221"/>
                    </a:cubicBezTo>
                    <a:cubicBezTo>
                      <a:pt x="8406" y="111"/>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439000" y="2464916"/>
                <a:ext cx="557528" cy="29249"/>
              </a:xfrm>
              <a:custGeom>
                <a:avLst/>
                <a:gdLst/>
                <a:ahLst/>
                <a:cxnLst/>
                <a:rect l="l" t="t" r="r" b="b"/>
                <a:pathLst>
                  <a:path w="8406" h="441" extrusionOk="0">
                    <a:moveTo>
                      <a:pt x="220" y="0"/>
                    </a:moveTo>
                    <a:cubicBezTo>
                      <a:pt x="95" y="0"/>
                      <a:pt x="1" y="94"/>
                      <a:pt x="1" y="220"/>
                    </a:cubicBezTo>
                    <a:cubicBezTo>
                      <a:pt x="1" y="346"/>
                      <a:pt x="95" y="440"/>
                      <a:pt x="220" y="440"/>
                    </a:cubicBezTo>
                    <a:lnTo>
                      <a:pt x="8186" y="440"/>
                    </a:lnTo>
                    <a:cubicBezTo>
                      <a:pt x="8296" y="440"/>
                      <a:pt x="8406" y="346"/>
                      <a:pt x="8406" y="220"/>
                    </a:cubicBezTo>
                    <a:cubicBezTo>
                      <a:pt x="8406" y="94"/>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439000" y="2524277"/>
                <a:ext cx="557528" cy="29249"/>
              </a:xfrm>
              <a:custGeom>
                <a:avLst/>
                <a:gdLst/>
                <a:ahLst/>
                <a:cxnLst/>
                <a:rect l="l" t="t" r="r" b="b"/>
                <a:pathLst>
                  <a:path w="8406" h="441" extrusionOk="0">
                    <a:moveTo>
                      <a:pt x="220" y="1"/>
                    </a:moveTo>
                    <a:cubicBezTo>
                      <a:pt x="95" y="1"/>
                      <a:pt x="1" y="95"/>
                      <a:pt x="1" y="221"/>
                    </a:cubicBezTo>
                    <a:cubicBezTo>
                      <a:pt x="1" y="346"/>
                      <a:pt x="95" y="441"/>
                      <a:pt x="220" y="441"/>
                    </a:cubicBezTo>
                    <a:lnTo>
                      <a:pt x="8186" y="441"/>
                    </a:lnTo>
                    <a:cubicBezTo>
                      <a:pt x="8296" y="441"/>
                      <a:pt x="8406" y="346"/>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439000" y="2582643"/>
                <a:ext cx="557528" cy="30311"/>
              </a:xfrm>
              <a:custGeom>
                <a:avLst/>
                <a:gdLst/>
                <a:ahLst/>
                <a:cxnLst/>
                <a:rect l="l" t="t" r="r" b="b"/>
                <a:pathLst>
                  <a:path w="8406" h="457" extrusionOk="0">
                    <a:moveTo>
                      <a:pt x="220" y="0"/>
                    </a:moveTo>
                    <a:cubicBezTo>
                      <a:pt x="95" y="0"/>
                      <a:pt x="1" y="110"/>
                      <a:pt x="1" y="236"/>
                    </a:cubicBezTo>
                    <a:cubicBezTo>
                      <a:pt x="1" y="346"/>
                      <a:pt x="95" y="456"/>
                      <a:pt x="220" y="456"/>
                    </a:cubicBezTo>
                    <a:lnTo>
                      <a:pt x="8186" y="456"/>
                    </a:lnTo>
                    <a:cubicBezTo>
                      <a:pt x="8296" y="456"/>
                      <a:pt x="8406" y="346"/>
                      <a:pt x="8406" y="236"/>
                    </a:cubicBezTo>
                    <a:cubicBezTo>
                      <a:pt x="8406" y="110"/>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538325" y="3443342"/>
                <a:ext cx="2809394" cy="362731"/>
              </a:xfrm>
              <a:custGeom>
                <a:avLst/>
                <a:gdLst/>
                <a:ahLst/>
                <a:cxnLst/>
                <a:rect l="l" t="t" r="r" b="b"/>
                <a:pathLst>
                  <a:path w="42358" h="5469" extrusionOk="0">
                    <a:moveTo>
                      <a:pt x="2735" y="1"/>
                    </a:moveTo>
                    <a:cubicBezTo>
                      <a:pt x="1226" y="1"/>
                      <a:pt x="1" y="1226"/>
                      <a:pt x="1" y="2734"/>
                    </a:cubicBezTo>
                    <a:cubicBezTo>
                      <a:pt x="1" y="4243"/>
                      <a:pt x="1226" y="5468"/>
                      <a:pt x="2735" y="5468"/>
                    </a:cubicBezTo>
                    <a:lnTo>
                      <a:pt x="41431" y="5468"/>
                    </a:lnTo>
                    <a:cubicBezTo>
                      <a:pt x="41933" y="5468"/>
                      <a:pt x="42357" y="5044"/>
                      <a:pt x="42357" y="4541"/>
                    </a:cubicBezTo>
                    <a:lnTo>
                      <a:pt x="42357" y="928"/>
                    </a:lnTo>
                    <a:cubicBezTo>
                      <a:pt x="42357" y="425"/>
                      <a:pt x="41933" y="1"/>
                      <a:pt x="41431"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587339" y="3493351"/>
                <a:ext cx="2759319" cy="262647"/>
              </a:xfrm>
              <a:custGeom>
                <a:avLst/>
                <a:gdLst/>
                <a:ahLst/>
                <a:cxnLst/>
                <a:rect l="l" t="t" r="r" b="b"/>
                <a:pathLst>
                  <a:path w="41603" h="3960" extrusionOk="0">
                    <a:moveTo>
                      <a:pt x="2027" y="1"/>
                    </a:moveTo>
                    <a:cubicBezTo>
                      <a:pt x="911" y="1"/>
                      <a:pt x="0" y="881"/>
                      <a:pt x="0" y="1980"/>
                    </a:cubicBezTo>
                    <a:cubicBezTo>
                      <a:pt x="0" y="3080"/>
                      <a:pt x="911" y="3960"/>
                      <a:pt x="2027" y="3960"/>
                    </a:cubicBezTo>
                    <a:lnTo>
                      <a:pt x="41430" y="3960"/>
                    </a:lnTo>
                    <a:cubicBezTo>
                      <a:pt x="41524" y="3960"/>
                      <a:pt x="41603" y="3881"/>
                      <a:pt x="41603" y="3787"/>
                    </a:cubicBezTo>
                    <a:lnTo>
                      <a:pt x="41603" y="174"/>
                    </a:lnTo>
                    <a:cubicBezTo>
                      <a:pt x="41603" y="79"/>
                      <a:pt x="41524" y="1"/>
                      <a:pt x="41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538325" y="3443342"/>
                <a:ext cx="2809394" cy="362731"/>
              </a:xfrm>
              <a:custGeom>
                <a:avLst/>
                <a:gdLst/>
                <a:ahLst/>
                <a:cxnLst/>
                <a:rect l="l" t="t" r="r" b="b"/>
                <a:pathLst>
                  <a:path w="42358" h="5469" extrusionOk="0">
                    <a:moveTo>
                      <a:pt x="2735" y="1"/>
                    </a:moveTo>
                    <a:cubicBezTo>
                      <a:pt x="1226" y="1"/>
                      <a:pt x="1" y="1226"/>
                      <a:pt x="1" y="2734"/>
                    </a:cubicBezTo>
                    <a:cubicBezTo>
                      <a:pt x="1" y="4243"/>
                      <a:pt x="1226" y="5468"/>
                      <a:pt x="2735" y="5468"/>
                    </a:cubicBezTo>
                    <a:lnTo>
                      <a:pt x="41431" y="5468"/>
                    </a:lnTo>
                    <a:cubicBezTo>
                      <a:pt x="41933" y="5468"/>
                      <a:pt x="42357" y="5044"/>
                      <a:pt x="42357" y="4541"/>
                    </a:cubicBezTo>
                    <a:lnTo>
                      <a:pt x="42357" y="928"/>
                    </a:lnTo>
                    <a:cubicBezTo>
                      <a:pt x="42357" y="425"/>
                      <a:pt x="41933" y="1"/>
                      <a:pt x="41431"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587339" y="3493351"/>
                <a:ext cx="2759319" cy="262647"/>
              </a:xfrm>
              <a:custGeom>
                <a:avLst/>
                <a:gdLst/>
                <a:ahLst/>
                <a:cxnLst/>
                <a:rect l="l" t="t" r="r" b="b"/>
                <a:pathLst>
                  <a:path w="41603" h="3960" extrusionOk="0">
                    <a:moveTo>
                      <a:pt x="2027" y="1"/>
                    </a:moveTo>
                    <a:cubicBezTo>
                      <a:pt x="911" y="1"/>
                      <a:pt x="0" y="881"/>
                      <a:pt x="0" y="1980"/>
                    </a:cubicBezTo>
                    <a:cubicBezTo>
                      <a:pt x="0" y="3080"/>
                      <a:pt x="911" y="3960"/>
                      <a:pt x="2027" y="3960"/>
                    </a:cubicBezTo>
                    <a:lnTo>
                      <a:pt x="41430" y="3960"/>
                    </a:lnTo>
                    <a:cubicBezTo>
                      <a:pt x="41524" y="3960"/>
                      <a:pt x="41603" y="3881"/>
                      <a:pt x="41603" y="3787"/>
                    </a:cubicBezTo>
                    <a:lnTo>
                      <a:pt x="41603" y="174"/>
                    </a:lnTo>
                    <a:cubicBezTo>
                      <a:pt x="41603" y="79"/>
                      <a:pt x="41524" y="1"/>
                      <a:pt x="41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97407" y="3531875"/>
                <a:ext cx="2798546" cy="16782"/>
              </a:xfrm>
              <a:custGeom>
                <a:avLst/>
                <a:gdLst/>
                <a:ahLst/>
                <a:cxnLst/>
                <a:rect l="l" t="t" r="r" b="b"/>
                <a:pathLst>
                  <a:path w="42169" h="253" extrusionOk="0">
                    <a:moveTo>
                      <a:pt x="0" y="1"/>
                    </a:moveTo>
                    <a:lnTo>
                      <a:pt x="0" y="252"/>
                    </a:lnTo>
                    <a:lnTo>
                      <a:pt x="42168" y="252"/>
                    </a:lnTo>
                    <a:lnTo>
                      <a:pt x="42168" y="1"/>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59075" y="3617875"/>
                <a:ext cx="2836603" cy="16701"/>
              </a:xfrm>
              <a:custGeom>
                <a:avLst/>
                <a:gdLst/>
                <a:ahLst/>
                <a:cxnLst/>
                <a:rect l="l" t="t" r="r" b="b"/>
                <a:pathLst>
                  <a:path w="42169" h="252" extrusionOk="0">
                    <a:moveTo>
                      <a:pt x="0" y="1"/>
                    </a:moveTo>
                    <a:lnTo>
                      <a:pt x="0" y="252"/>
                    </a:lnTo>
                    <a:lnTo>
                      <a:pt x="42168" y="252"/>
                    </a:lnTo>
                    <a:lnTo>
                      <a:pt x="42168" y="1"/>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597407" y="3696579"/>
                <a:ext cx="2798546" cy="15721"/>
              </a:xfrm>
              <a:custGeom>
                <a:avLst/>
                <a:gdLst/>
                <a:ahLst/>
                <a:cxnLst/>
                <a:rect l="l" t="t" r="r" b="b"/>
                <a:pathLst>
                  <a:path w="42169" h="237" extrusionOk="0">
                    <a:moveTo>
                      <a:pt x="0" y="0"/>
                    </a:moveTo>
                    <a:lnTo>
                      <a:pt x="0" y="236"/>
                    </a:lnTo>
                    <a:lnTo>
                      <a:pt x="42168" y="236"/>
                    </a:lnTo>
                    <a:lnTo>
                      <a:pt x="42168" y="0"/>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957861" y="2644259"/>
                <a:ext cx="262382" cy="233265"/>
              </a:xfrm>
              <a:custGeom>
                <a:avLst/>
                <a:gdLst/>
                <a:ahLst/>
                <a:cxnLst/>
                <a:rect l="l" t="t" r="r" b="b"/>
                <a:pathLst>
                  <a:path w="3956" h="3517" extrusionOk="0">
                    <a:moveTo>
                      <a:pt x="1825" y="0"/>
                    </a:moveTo>
                    <a:cubicBezTo>
                      <a:pt x="862" y="0"/>
                      <a:pt x="0" y="861"/>
                      <a:pt x="237" y="1962"/>
                    </a:cubicBezTo>
                    <a:cubicBezTo>
                      <a:pt x="253" y="1978"/>
                      <a:pt x="253" y="2009"/>
                      <a:pt x="253" y="2025"/>
                    </a:cubicBezTo>
                    <a:cubicBezTo>
                      <a:pt x="614" y="3439"/>
                      <a:pt x="1478" y="3471"/>
                      <a:pt x="1478" y="3471"/>
                    </a:cubicBezTo>
                    <a:cubicBezTo>
                      <a:pt x="1478" y="3471"/>
                      <a:pt x="1727" y="3517"/>
                      <a:pt x="2057" y="3517"/>
                    </a:cubicBezTo>
                    <a:cubicBezTo>
                      <a:pt x="2799" y="3517"/>
                      <a:pt x="3956" y="3284"/>
                      <a:pt x="3662" y="1774"/>
                    </a:cubicBezTo>
                    <a:cubicBezTo>
                      <a:pt x="3521" y="1035"/>
                      <a:pt x="3175" y="580"/>
                      <a:pt x="2767" y="297"/>
                    </a:cubicBezTo>
                    <a:cubicBezTo>
                      <a:pt x="2465" y="92"/>
                      <a:pt x="2140" y="0"/>
                      <a:pt x="182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864144" y="3553773"/>
                <a:ext cx="1424528" cy="135568"/>
              </a:xfrm>
              <a:custGeom>
                <a:avLst/>
                <a:gdLst/>
                <a:ahLst/>
                <a:cxnLst/>
                <a:rect l="l" t="t" r="r" b="b"/>
                <a:pathLst>
                  <a:path w="21478" h="2044" extrusionOk="0">
                    <a:moveTo>
                      <a:pt x="2750" y="1"/>
                    </a:moveTo>
                    <a:lnTo>
                      <a:pt x="48" y="1918"/>
                    </a:lnTo>
                    <a:cubicBezTo>
                      <a:pt x="1" y="1965"/>
                      <a:pt x="32" y="2043"/>
                      <a:pt x="95" y="2043"/>
                    </a:cubicBezTo>
                    <a:lnTo>
                      <a:pt x="18131" y="1713"/>
                    </a:lnTo>
                    <a:lnTo>
                      <a:pt x="21477" y="1"/>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806839" y="3640261"/>
                <a:ext cx="1242135" cy="343961"/>
              </a:xfrm>
              <a:custGeom>
                <a:avLst/>
                <a:gdLst/>
                <a:ahLst/>
                <a:cxnLst/>
                <a:rect l="l" t="t" r="r" b="b"/>
                <a:pathLst>
                  <a:path w="18728" h="5186" extrusionOk="0">
                    <a:moveTo>
                      <a:pt x="2577" y="1"/>
                    </a:moveTo>
                    <a:cubicBezTo>
                      <a:pt x="1147" y="1"/>
                      <a:pt x="0" y="1164"/>
                      <a:pt x="0" y="2593"/>
                    </a:cubicBezTo>
                    <a:cubicBezTo>
                      <a:pt x="0" y="4023"/>
                      <a:pt x="1147" y="5186"/>
                      <a:pt x="2577" y="5186"/>
                    </a:cubicBezTo>
                    <a:lnTo>
                      <a:pt x="18728" y="5186"/>
                    </a:lnTo>
                    <a:lnTo>
                      <a:pt x="18728" y="2546"/>
                    </a:lnTo>
                    <a:lnTo>
                      <a:pt x="18728" y="1"/>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014551" y="3569426"/>
                <a:ext cx="274121" cy="387736"/>
              </a:xfrm>
              <a:custGeom>
                <a:avLst/>
                <a:gdLst/>
                <a:ahLst/>
                <a:cxnLst/>
                <a:rect l="l" t="t" r="r" b="b"/>
                <a:pathLst>
                  <a:path w="4133" h="5846" extrusionOk="0">
                    <a:moveTo>
                      <a:pt x="4132" y="1"/>
                    </a:moveTo>
                    <a:cubicBezTo>
                      <a:pt x="2923" y="503"/>
                      <a:pt x="1729" y="990"/>
                      <a:pt x="519" y="1477"/>
                    </a:cubicBezTo>
                    <a:cubicBezTo>
                      <a:pt x="330" y="1886"/>
                      <a:pt x="48" y="2609"/>
                      <a:pt x="32" y="3536"/>
                    </a:cubicBezTo>
                    <a:cubicBezTo>
                      <a:pt x="0" y="4604"/>
                      <a:pt x="315" y="5421"/>
                      <a:pt x="519" y="5845"/>
                    </a:cubicBezTo>
                    <a:lnTo>
                      <a:pt x="4132" y="4573"/>
                    </a:lnTo>
                    <a:lnTo>
                      <a:pt x="4132" y="1"/>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831843" y="3667388"/>
                <a:ext cx="1217130" cy="289774"/>
              </a:xfrm>
              <a:custGeom>
                <a:avLst/>
                <a:gdLst/>
                <a:ahLst/>
                <a:cxnLst/>
                <a:rect l="l" t="t" r="r" b="b"/>
                <a:pathLst>
                  <a:path w="18351" h="4369" extrusionOk="0">
                    <a:moveTo>
                      <a:pt x="2184" y="0"/>
                    </a:moveTo>
                    <a:cubicBezTo>
                      <a:pt x="1037" y="0"/>
                      <a:pt x="63" y="927"/>
                      <a:pt x="32" y="2121"/>
                    </a:cubicBezTo>
                    <a:cubicBezTo>
                      <a:pt x="1" y="3347"/>
                      <a:pt x="959" y="4368"/>
                      <a:pt x="2137" y="4368"/>
                    </a:cubicBezTo>
                    <a:cubicBezTo>
                      <a:pt x="7542" y="4368"/>
                      <a:pt x="12946" y="4368"/>
                      <a:pt x="18351" y="4352"/>
                    </a:cubicBezTo>
                    <a:cubicBezTo>
                      <a:pt x="18162" y="3944"/>
                      <a:pt x="17848" y="3127"/>
                      <a:pt x="17880" y="2059"/>
                    </a:cubicBezTo>
                    <a:cubicBezTo>
                      <a:pt x="17895" y="1116"/>
                      <a:pt x="18162" y="409"/>
                      <a:pt x="18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48907" y="3553773"/>
                <a:ext cx="239765" cy="113681"/>
              </a:xfrm>
              <a:custGeom>
                <a:avLst/>
                <a:gdLst/>
                <a:ahLst/>
                <a:cxnLst/>
                <a:rect l="l" t="t" r="r" b="b"/>
                <a:pathLst>
                  <a:path w="3615" h="1714" extrusionOk="0">
                    <a:moveTo>
                      <a:pt x="3614" y="1"/>
                    </a:moveTo>
                    <a:lnTo>
                      <a:pt x="1" y="1305"/>
                    </a:lnTo>
                    <a:lnTo>
                      <a:pt x="1" y="1713"/>
                    </a:lnTo>
                    <a:lnTo>
                      <a:pt x="3614" y="409"/>
                    </a:lnTo>
                    <a:lnTo>
                      <a:pt x="3614" y="1"/>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48907" y="3869547"/>
                <a:ext cx="239765" cy="114676"/>
              </a:xfrm>
              <a:custGeom>
                <a:avLst/>
                <a:gdLst/>
                <a:ahLst/>
                <a:cxnLst/>
                <a:rect l="l" t="t" r="r" b="b"/>
                <a:pathLst>
                  <a:path w="3615" h="1729" extrusionOk="0">
                    <a:moveTo>
                      <a:pt x="3614" y="0"/>
                    </a:moveTo>
                    <a:lnTo>
                      <a:pt x="1" y="1320"/>
                    </a:lnTo>
                    <a:lnTo>
                      <a:pt x="1" y="1729"/>
                    </a:lnTo>
                    <a:lnTo>
                      <a:pt x="3614" y="409"/>
                    </a:lnTo>
                    <a:lnTo>
                      <a:pt x="3614" y="0"/>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877825" y="3711175"/>
                <a:ext cx="1171219" cy="11550"/>
              </a:xfrm>
              <a:custGeom>
                <a:avLst/>
                <a:gdLst/>
                <a:ahLst/>
                <a:cxnLst/>
                <a:rect l="l" t="t" r="r" b="b"/>
                <a:pathLst>
                  <a:path w="18744" h="174" extrusionOk="0">
                    <a:moveTo>
                      <a:pt x="1" y="0"/>
                    </a:moveTo>
                    <a:lnTo>
                      <a:pt x="1" y="173"/>
                    </a:lnTo>
                    <a:lnTo>
                      <a:pt x="18744" y="173"/>
                    </a:lnTo>
                    <a:lnTo>
                      <a:pt x="18744" y="0"/>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2"/>
              <p:cNvGrpSpPr/>
              <p:nvPr/>
            </p:nvGrpSpPr>
            <p:grpSpPr>
              <a:xfrm>
                <a:off x="4538325" y="3081738"/>
                <a:ext cx="2809394" cy="361670"/>
                <a:chOff x="4538325" y="3081738"/>
                <a:chExt cx="2809394" cy="361670"/>
              </a:xfrm>
            </p:grpSpPr>
            <p:sp>
              <p:nvSpPr>
                <p:cNvPr id="74" name="Google Shape;74;p2"/>
                <p:cNvSpPr/>
                <p:nvPr/>
              </p:nvSpPr>
              <p:spPr>
                <a:xfrm>
                  <a:off x="4538325" y="3081738"/>
                  <a:ext cx="2809394" cy="361670"/>
                </a:xfrm>
                <a:custGeom>
                  <a:avLst/>
                  <a:gdLst/>
                  <a:ahLst/>
                  <a:cxnLst/>
                  <a:rect l="l" t="t" r="r" b="b"/>
                  <a:pathLst>
                    <a:path w="42358" h="5453" extrusionOk="0">
                      <a:moveTo>
                        <a:pt x="2735" y="1"/>
                      </a:moveTo>
                      <a:cubicBezTo>
                        <a:pt x="1226" y="1"/>
                        <a:pt x="1" y="1226"/>
                        <a:pt x="1" y="2735"/>
                      </a:cubicBezTo>
                      <a:cubicBezTo>
                        <a:pt x="1" y="4243"/>
                        <a:pt x="1226" y="5453"/>
                        <a:pt x="2735" y="5453"/>
                      </a:cubicBezTo>
                      <a:lnTo>
                        <a:pt x="39624" y="5453"/>
                      </a:lnTo>
                      <a:cubicBezTo>
                        <a:pt x="41132" y="5453"/>
                        <a:pt x="42357" y="4243"/>
                        <a:pt x="42342" y="2735"/>
                      </a:cubicBezTo>
                      <a:cubicBezTo>
                        <a:pt x="42342" y="1226"/>
                        <a:pt x="41132" y="1"/>
                        <a:pt x="39624"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675883" y="3146405"/>
                  <a:ext cx="2198740" cy="232403"/>
                </a:xfrm>
                <a:custGeom>
                  <a:avLst/>
                  <a:gdLst/>
                  <a:ahLst/>
                  <a:cxnLst/>
                  <a:rect l="l" t="t" r="r" b="b"/>
                  <a:pathLst>
                    <a:path w="33151" h="3504" extrusionOk="0">
                      <a:moveTo>
                        <a:pt x="1760" y="0"/>
                      </a:moveTo>
                      <a:cubicBezTo>
                        <a:pt x="786" y="0"/>
                        <a:pt x="1" y="786"/>
                        <a:pt x="1" y="1760"/>
                      </a:cubicBezTo>
                      <a:cubicBezTo>
                        <a:pt x="1" y="2718"/>
                        <a:pt x="786" y="3504"/>
                        <a:pt x="1760" y="3504"/>
                      </a:cubicBezTo>
                      <a:lnTo>
                        <a:pt x="31391" y="3504"/>
                      </a:lnTo>
                      <a:cubicBezTo>
                        <a:pt x="32365" y="3504"/>
                        <a:pt x="33151" y="2718"/>
                        <a:pt x="33151" y="1760"/>
                      </a:cubicBezTo>
                      <a:cubicBezTo>
                        <a:pt x="33151" y="786"/>
                        <a:pt x="32365" y="0"/>
                        <a:pt x="31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4614713" y="3184388"/>
                  <a:ext cx="2552541" cy="156572"/>
                  <a:chOff x="-3682704" y="3655410"/>
                  <a:chExt cx="1069306" cy="59030"/>
                </a:xfrm>
              </p:grpSpPr>
              <p:sp>
                <p:nvSpPr>
                  <p:cNvPr id="77" name="Google Shape;77;p2"/>
                  <p:cNvSpPr/>
                  <p:nvPr/>
                </p:nvSpPr>
                <p:spPr>
                  <a:xfrm>
                    <a:off x="-3668255" y="3655410"/>
                    <a:ext cx="1054858" cy="6326"/>
                  </a:xfrm>
                  <a:custGeom>
                    <a:avLst/>
                    <a:gdLst/>
                    <a:ahLst/>
                    <a:cxnLst/>
                    <a:rect l="l" t="t" r="r" b="b"/>
                    <a:pathLst>
                      <a:path w="42169" h="253" extrusionOk="0">
                        <a:moveTo>
                          <a:pt x="0" y="1"/>
                        </a:moveTo>
                        <a:lnTo>
                          <a:pt x="0" y="252"/>
                        </a:lnTo>
                        <a:lnTo>
                          <a:pt x="42168" y="252"/>
                        </a:lnTo>
                        <a:lnTo>
                          <a:pt x="42168" y="1"/>
                        </a:ln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682704" y="3683337"/>
                    <a:ext cx="1069195" cy="6295"/>
                  </a:xfrm>
                  <a:custGeom>
                    <a:avLst/>
                    <a:gdLst/>
                    <a:ahLst/>
                    <a:cxnLst/>
                    <a:rect l="l" t="t" r="r" b="b"/>
                    <a:pathLst>
                      <a:path w="42169" h="252" extrusionOk="0">
                        <a:moveTo>
                          <a:pt x="0" y="1"/>
                        </a:moveTo>
                        <a:lnTo>
                          <a:pt x="0" y="252"/>
                        </a:lnTo>
                        <a:lnTo>
                          <a:pt x="42168" y="252"/>
                        </a:lnTo>
                        <a:lnTo>
                          <a:pt x="42168" y="1"/>
                        </a:ln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668255" y="3708514"/>
                    <a:ext cx="1054858" cy="5926"/>
                  </a:xfrm>
                  <a:custGeom>
                    <a:avLst/>
                    <a:gdLst/>
                    <a:ahLst/>
                    <a:cxnLst/>
                    <a:rect l="l" t="t" r="r" b="b"/>
                    <a:pathLst>
                      <a:path w="42169" h="237" extrusionOk="0">
                        <a:moveTo>
                          <a:pt x="0" y="0"/>
                        </a:moveTo>
                        <a:lnTo>
                          <a:pt x="0" y="236"/>
                        </a:lnTo>
                        <a:lnTo>
                          <a:pt x="42168" y="236"/>
                        </a:lnTo>
                        <a:lnTo>
                          <a:pt x="42168" y="0"/>
                        </a:ln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 name="Google Shape;80;p2"/>
              <p:cNvSpPr/>
              <p:nvPr/>
            </p:nvSpPr>
            <p:spPr>
              <a:xfrm>
                <a:off x="6842475" y="3762225"/>
                <a:ext cx="1206504" cy="11476"/>
              </a:xfrm>
              <a:custGeom>
                <a:avLst/>
                <a:gdLst/>
                <a:ahLst/>
                <a:cxnLst/>
                <a:rect l="l" t="t" r="r" b="b"/>
                <a:pathLst>
                  <a:path w="18744" h="173" extrusionOk="0">
                    <a:moveTo>
                      <a:pt x="1" y="0"/>
                    </a:moveTo>
                    <a:lnTo>
                      <a:pt x="1" y="173"/>
                    </a:lnTo>
                    <a:lnTo>
                      <a:pt x="18744" y="173"/>
                    </a:lnTo>
                    <a:lnTo>
                      <a:pt x="18744" y="0"/>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835550" y="3814300"/>
                <a:ext cx="1213487" cy="10475"/>
              </a:xfrm>
              <a:custGeom>
                <a:avLst/>
                <a:gdLst/>
                <a:ahLst/>
                <a:cxnLst/>
                <a:rect l="l" t="t" r="r" b="b"/>
                <a:pathLst>
                  <a:path w="18744" h="158" extrusionOk="0">
                    <a:moveTo>
                      <a:pt x="1" y="1"/>
                    </a:moveTo>
                    <a:lnTo>
                      <a:pt x="1" y="158"/>
                    </a:lnTo>
                    <a:lnTo>
                      <a:pt x="18744" y="158"/>
                    </a:lnTo>
                    <a:lnTo>
                      <a:pt x="18744" y="1"/>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851675" y="3865350"/>
                <a:ext cx="1197320" cy="11550"/>
              </a:xfrm>
              <a:custGeom>
                <a:avLst/>
                <a:gdLst/>
                <a:ahLst/>
                <a:cxnLst/>
                <a:rect l="l" t="t" r="r" b="b"/>
                <a:pathLst>
                  <a:path w="18744" h="174" extrusionOk="0">
                    <a:moveTo>
                      <a:pt x="1" y="1"/>
                    </a:moveTo>
                    <a:lnTo>
                      <a:pt x="1" y="173"/>
                    </a:lnTo>
                    <a:lnTo>
                      <a:pt x="18744" y="173"/>
                    </a:lnTo>
                    <a:lnTo>
                      <a:pt x="18744" y="1"/>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892723" y="3917500"/>
                <a:ext cx="1156317" cy="10475"/>
              </a:xfrm>
              <a:custGeom>
                <a:avLst/>
                <a:gdLst/>
                <a:ahLst/>
                <a:cxnLst/>
                <a:rect l="l" t="t" r="r" b="b"/>
                <a:pathLst>
                  <a:path w="18744" h="158" extrusionOk="0">
                    <a:moveTo>
                      <a:pt x="1" y="0"/>
                    </a:moveTo>
                    <a:lnTo>
                      <a:pt x="1" y="157"/>
                    </a:lnTo>
                    <a:lnTo>
                      <a:pt x="18744" y="157"/>
                    </a:lnTo>
                    <a:lnTo>
                      <a:pt x="18744" y="0"/>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767556" y="3711163"/>
                <a:ext cx="147043" cy="176425"/>
              </a:xfrm>
              <a:custGeom>
                <a:avLst/>
                <a:gdLst/>
                <a:ahLst/>
                <a:cxnLst/>
                <a:rect l="l" t="t" r="r" b="b"/>
                <a:pathLst>
                  <a:path w="2217" h="2660" extrusionOk="0">
                    <a:moveTo>
                      <a:pt x="1" y="0"/>
                    </a:moveTo>
                    <a:lnTo>
                      <a:pt x="1" y="2451"/>
                    </a:lnTo>
                    <a:cubicBezTo>
                      <a:pt x="1" y="2575"/>
                      <a:pt x="98" y="2659"/>
                      <a:pt x="208" y="2659"/>
                    </a:cubicBezTo>
                    <a:cubicBezTo>
                      <a:pt x="238" y="2659"/>
                      <a:pt x="269" y="2653"/>
                      <a:pt x="299" y="2640"/>
                    </a:cubicBezTo>
                    <a:lnTo>
                      <a:pt x="1006" y="2247"/>
                    </a:lnTo>
                    <a:cubicBezTo>
                      <a:pt x="1038" y="2231"/>
                      <a:pt x="1069" y="2223"/>
                      <a:pt x="1101" y="2223"/>
                    </a:cubicBezTo>
                    <a:cubicBezTo>
                      <a:pt x="1132" y="2223"/>
                      <a:pt x="1164" y="2231"/>
                      <a:pt x="1195" y="2247"/>
                    </a:cubicBezTo>
                    <a:lnTo>
                      <a:pt x="1918" y="2640"/>
                    </a:lnTo>
                    <a:cubicBezTo>
                      <a:pt x="1945" y="2653"/>
                      <a:pt x="1974" y="2659"/>
                      <a:pt x="2003" y="2659"/>
                    </a:cubicBezTo>
                    <a:cubicBezTo>
                      <a:pt x="2109" y="2659"/>
                      <a:pt x="2216" y="2575"/>
                      <a:pt x="2216" y="2451"/>
                    </a:cubicBezTo>
                    <a:lnTo>
                      <a:pt x="2216" y="0"/>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574436" y="3181823"/>
                <a:ext cx="1424528" cy="135502"/>
              </a:xfrm>
              <a:custGeom>
                <a:avLst/>
                <a:gdLst/>
                <a:ahLst/>
                <a:cxnLst/>
                <a:rect l="l" t="t" r="r" b="b"/>
                <a:pathLst>
                  <a:path w="21478" h="2043" extrusionOk="0">
                    <a:moveTo>
                      <a:pt x="2750" y="0"/>
                    </a:moveTo>
                    <a:lnTo>
                      <a:pt x="48" y="1917"/>
                    </a:lnTo>
                    <a:cubicBezTo>
                      <a:pt x="1" y="1964"/>
                      <a:pt x="17" y="2043"/>
                      <a:pt x="95" y="2043"/>
                    </a:cubicBezTo>
                    <a:lnTo>
                      <a:pt x="18131" y="1728"/>
                    </a:lnTo>
                    <a:lnTo>
                      <a:pt x="21478" y="0"/>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517131" y="3268310"/>
                <a:ext cx="1242201" cy="343895"/>
              </a:xfrm>
              <a:custGeom>
                <a:avLst/>
                <a:gdLst/>
                <a:ahLst/>
                <a:cxnLst/>
                <a:rect l="l" t="t" r="r" b="b"/>
                <a:pathLst>
                  <a:path w="18729" h="5185" extrusionOk="0">
                    <a:moveTo>
                      <a:pt x="2577" y="0"/>
                    </a:moveTo>
                    <a:cubicBezTo>
                      <a:pt x="1148" y="0"/>
                      <a:pt x="1" y="1163"/>
                      <a:pt x="1" y="2593"/>
                    </a:cubicBezTo>
                    <a:cubicBezTo>
                      <a:pt x="1" y="4022"/>
                      <a:pt x="1148" y="5185"/>
                      <a:pt x="2577" y="5185"/>
                    </a:cubicBezTo>
                    <a:lnTo>
                      <a:pt x="18728" y="5185"/>
                    </a:lnTo>
                    <a:lnTo>
                      <a:pt x="18728" y="2561"/>
                    </a:lnTo>
                    <a:lnTo>
                      <a:pt x="18728" y="0"/>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724843" y="3197409"/>
                <a:ext cx="274121" cy="387736"/>
              </a:xfrm>
              <a:custGeom>
                <a:avLst/>
                <a:gdLst/>
                <a:ahLst/>
                <a:cxnLst/>
                <a:rect l="l" t="t" r="r" b="b"/>
                <a:pathLst>
                  <a:path w="4133" h="5846" extrusionOk="0">
                    <a:moveTo>
                      <a:pt x="4133" y="1"/>
                    </a:moveTo>
                    <a:cubicBezTo>
                      <a:pt x="2923" y="504"/>
                      <a:pt x="1729" y="991"/>
                      <a:pt x="519" y="1493"/>
                    </a:cubicBezTo>
                    <a:cubicBezTo>
                      <a:pt x="331" y="1886"/>
                      <a:pt x="48" y="2609"/>
                      <a:pt x="32" y="3536"/>
                    </a:cubicBezTo>
                    <a:cubicBezTo>
                      <a:pt x="1" y="4620"/>
                      <a:pt x="315" y="5437"/>
                      <a:pt x="519" y="5845"/>
                    </a:cubicBezTo>
                    <a:lnTo>
                      <a:pt x="4133" y="4573"/>
                    </a:lnTo>
                    <a:lnTo>
                      <a:pt x="4133"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542136" y="3296432"/>
                <a:ext cx="1217196" cy="288713"/>
              </a:xfrm>
              <a:custGeom>
                <a:avLst/>
                <a:gdLst/>
                <a:ahLst/>
                <a:cxnLst/>
                <a:rect l="l" t="t" r="r" b="b"/>
                <a:pathLst>
                  <a:path w="18352" h="4353" extrusionOk="0">
                    <a:moveTo>
                      <a:pt x="2185" y="0"/>
                    </a:moveTo>
                    <a:cubicBezTo>
                      <a:pt x="1038" y="0"/>
                      <a:pt x="64" y="927"/>
                      <a:pt x="32" y="2106"/>
                    </a:cubicBezTo>
                    <a:cubicBezTo>
                      <a:pt x="1" y="3331"/>
                      <a:pt x="959" y="4352"/>
                      <a:pt x="2138" y="4352"/>
                    </a:cubicBezTo>
                    <a:lnTo>
                      <a:pt x="18351" y="4352"/>
                    </a:lnTo>
                    <a:cubicBezTo>
                      <a:pt x="18163" y="3944"/>
                      <a:pt x="17849" y="3111"/>
                      <a:pt x="17880" y="2043"/>
                    </a:cubicBezTo>
                    <a:cubicBezTo>
                      <a:pt x="17896" y="1116"/>
                      <a:pt x="18163" y="393"/>
                      <a:pt x="18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759266" y="3497530"/>
                <a:ext cx="239699" cy="114676"/>
              </a:xfrm>
              <a:custGeom>
                <a:avLst/>
                <a:gdLst/>
                <a:ahLst/>
                <a:cxnLst/>
                <a:rect l="l" t="t" r="r" b="b"/>
                <a:pathLst>
                  <a:path w="3614" h="1729" extrusionOk="0">
                    <a:moveTo>
                      <a:pt x="3614" y="1"/>
                    </a:moveTo>
                    <a:lnTo>
                      <a:pt x="0" y="1320"/>
                    </a:lnTo>
                    <a:lnTo>
                      <a:pt x="0" y="1729"/>
                    </a:lnTo>
                    <a:lnTo>
                      <a:pt x="3614" y="409"/>
                    </a:lnTo>
                    <a:lnTo>
                      <a:pt x="3614"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588050" y="3339150"/>
                <a:ext cx="1171219" cy="11550"/>
              </a:xfrm>
              <a:custGeom>
                <a:avLst/>
                <a:gdLst/>
                <a:ahLst/>
                <a:cxnLst/>
                <a:rect l="l" t="t" r="r" b="b"/>
                <a:pathLst>
                  <a:path w="18744" h="174" extrusionOk="0">
                    <a:moveTo>
                      <a:pt x="0" y="1"/>
                    </a:moveTo>
                    <a:lnTo>
                      <a:pt x="0" y="173"/>
                    </a:lnTo>
                    <a:lnTo>
                      <a:pt x="18743" y="173"/>
                    </a:lnTo>
                    <a:lnTo>
                      <a:pt x="18743"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552775" y="3390225"/>
                <a:ext cx="1206504" cy="11550"/>
              </a:xfrm>
              <a:custGeom>
                <a:avLst/>
                <a:gdLst/>
                <a:ahLst/>
                <a:cxnLst/>
                <a:rect l="l" t="t" r="r" b="b"/>
                <a:pathLst>
                  <a:path w="18744" h="174" extrusionOk="0">
                    <a:moveTo>
                      <a:pt x="0" y="0"/>
                    </a:moveTo>
                    <a:lnTo>
                      <a:pt x="0" y="173"/>
                    </a:lnTo>
                    <a:lnTo>
                      <a:pt x="18743" y="173"/>
                    </a:lnTo>
                    <a:lnTo>
                      <a:pt x="18743" y="0"/>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546800" y="3442525"/>
                <a:ext cx="1227170" cy="11300"/>
              </a:xfrm>
              <a:custGeom>
                <a:avLst/>
                <a:gdLst/>
                <a:ahLst/>
                <a:cxnLst/>
                <a:rect l="l" t="t" r="r" b="b"/>
                <a:pathLst>
                  <a:path w="18744" h="174" extrusionOk="0">
                    <a:moveTo>
                      <a:pt x="0" y="1"/>
                    </a:moveTo>
                    <a:lnTo>
                      <a:pt x="0" y="174"/>
                    </a:lnTo>
                    <a:lnTo>
                      <a:pt x="18743" y="174"/>
                    </a:lnTo>
                    <a:lnTo>
                      <a:pt x="18743"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556725" y="3493325"/>
                <a:ext cx="1202521" cy="11550"/>
              </a:xfrm>
              <a:custGeom>
                <a:avLst/>
                <a:gdLst/>
                <a:ahLst/>
                <a:cxnLst/>
                <a:rect l="l" t="t" r="r" b="b"/>
                <a:pathLst>
                  <a:path w="18744" h="174" extrusionOk="0">
                    <a:moveTo>
                      <a:pt x="0" y="1"/>
                    </a:moveTo>
                    <a:lnTo>
                      <a:pt x="0" y="174"/>
                    </a:lnTo>
                    <a:lnTo>
                      <a:pt x="18743" y="174"/>
                    </a:lnTo>
                    <a:lnTo>
                      <a:pt x="18743"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602975" y="3545475"/>
                <a:ext cx="1156317" cy="10475"/>
              </a:xfrm>
              <a:custGeom>
                <a:avLst/>
                <a:gdLst/>
                <a:ahLst/>
                <a:cxnLst/>
                <a:rect l="l" t="t" r="r" b="b"/>
                <a:pathLst>
                  <a:path w="18744" h="158" extrusionOk="0">
                    <a:moveTo>
                      <a:pt x="0" y="0"/>
                    </a:moveTo>
                    <a:lnTo>
                      <a:pt x="0" y="157"/>
                    </a:lnTo>
                    <a:lnTo>
                      <a:pt x="18743" y="157"/>
                    </a:lnTo>
                    <a:lnTo>
                      <a:pt x="18743" y="0"/>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477915" y="3339146"/>
                <a:ext cx="146976" cy="176425"/>
              </a:xfrm>
              <a:custGeom>
                <a:avLst/>
                <a:gdLst/>
                <a:ahLst/>
                <a:cxnLst/>
                <a:rect l="l" t="t" r="r" b="b"/>
                <a:pathLst>
                  <a:path w="2216" h="2660" extrusionOk="0">
                    <a:moveTo>
                      <a:pt x="205" y="1"/>
                    </a:moveTo>
                    <a:cubicBezTo>
                      <a:pt x="95" y="1"/>
                      <a:pt x="0" y="95"/>
                      <a:pt x="0" y="205"/>
                    </a:cubicBezTo>
                    <a:lnTo>
                      <a:pt x="0" y="2467"/>
                    </a:lnTo>
                    <a:cubicBezTo>
                      <a:pt x="0" y="2578"/>
                      <a:pt x="97" y="2660"/>
                      <a:pt x="207" y="2660"/>
                    </a:cubicBezTo>
                    <a:cubicBezTo>
                      <a:pt x="237" y="2660"/>
                      <a:pt x="268" y="2654"/>
                      <a:pt x="299" y="2640"/>
                    </a:cubicBezTo>
                    <a:lnTo>
                      <a:pt x="1006" y="2247"/>
                    </a:lnTo>
                    <a:cubicBezTo>
                      <a:pt x="1037" y="2231"/>
                      <a:pt x="1069" y="2224"/>
                      <a:pt x="1100" y="2224"/>
                    </a:cubicBezTo>
                    <a:cubicBezTo>
                      <a:pt x="1132" y="2224"/>
                      <a:pt x="1163" y="2231"/>
                      <a:pt x="1194" y="2247"/>
                    </a:cubicBezTo>
                    <a:lnTo>
                      <a:pt x="1917" y="2640"/>
                    </a:lnTo>
                    <a:cubicBezTo>
                      <a:pt x="1944" y="2654"/>
                      <a:pt x="1974" y="2660"/>
                      <a:pt x="2003" y="2660"/>
                    </a:cubicBezTo>
                    <a:cubicBezTo>
                      <a:pt x="2109" y="2660"/>
                      <a:pt x="2216" y="2578"/>
                      <a:pt x="2216" y="2467"/>
                    </a:cubicBezTo>
                    <a:lnTo>
                      <a:pt x="2216" y="205"/>
                    </a:lnTo>
                    <a:cubicBezTo>
                      <a:pt x="2216" y="95"/>
                      <a:pt x="2121" y="1"/>
                      <a:pt x="2011" y="1"/>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760261" y="3181823"/>
                <a:ext cx="239765" cy="114676"/>
              </a:xfrm>
              <a:custGeom>
                <a:avLst/>
                <a:gdLst/>
                <a:ahLst/>
                <a:cxnLst/>
                <a:rect l="l" t="t" r="r" b="b"/>
                <a:pathLst>
                  <a:path w="3615" h="1729" extrusionOk="0">
                    <a:moveTo>
                      <a:pt x="3614" y="0"/>
                    </a:moveTo>
                    <a:lnTo>
                      <a:pt x="1" y="1304"/>
                    </a:lnTo>
                    <a:lnTo>
                      <a:pt x="1" y="1728"/>
                    </a:lnTo>
                    <a:lnTo>
                      <a:pt x="3614" y="409"/>
                    </a:lnTo>
                    <a:lnTo>
                      <a:pt x="3614" y="0"/>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287231" y="2541985"/>
                <a:ext cx="553349" cy="665903"/>
              </a:xfrm>
              <a:custGeom>
                <a:avLst/>
                <a:gdLst/>
                <a:ahLst/>
                <a:cxnLst/>
                <a:rect l="l" t="t" r="r" b="b"/>
                <a:pathLst>
                  <a:path w="8343" h="10040" extrusionOk="0">
                    <a:moveTo>
                      <a:pt x="864" y="1"/>
                    </a:moveTo>
                    <a:cubicBezTo>
                      <a:pt x="393" y="1"/>
                      <a:pt x="0" y="378"/>
                      <a:pt x="0" y="865"/>
                    </a:cubicBezTo>
                    <a:lnTo>
                      <a:pt x="0" y="7825"/>
                    </a:lnTo>
                    <a:cubicBezTo>
                      <a:pt x="0" y="9050"/>
                      <a:pt x="990" y="10040"/>
                      <a:pt x="2215" y="10040"/>
                    </a:cubicBezTo>
                    <a:lnTo>
                      <a:pt x="6127" y="10040"/>
                    </a:lnTo>
                    <a:cubicBezTo>
                      <a:pt x="7353" y="10040"/>
                      <a:pt x="8343" y="9050"/>
                      <a:pt x="8343" y="7825"/>
                    </a:cubicBezTo>
                    <a:lnTo>
                      <a:pt x="8343" y="865"/>
                    </a:lnTo>
                    <a:cubicBezTo>
                      <a:pt x="8343" y="378"/>
                      <a:pt x="7950" y="1"/>
                      <a:pt x="7479"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739435" y="2582643"/>
                <a:ext cx="328309" cy="564824"/>
              </a:xfrm>
              <a:custGeom>
                <a:avLst/>
                <a:gdLst/>
                <a:ahLst/>
                <a:cxnLst/>
                <a:rect l="l" t="t" r="r" b="b"/>
                <a:pathLst>
                  <a:path w="4950" h="8516" fill="none" extrusionOk="0">
                    <a:moveTo>
                      <a:pt x="802" y="8516"/>
                    </a:moveTo>
                    <a:cubicBezTo>
                      <a:pt x="928" y="6788"/>
                      <a:pt x="4950" y="6269"/>
                      <a:pt x="4651" y="3127"/>
                    </a:cubicBezTo>
                    <a:cubicBezTo>
                      <a:pt x="4353" y="0"/>
                      <a:pt x="1" y="1116"/>
                      <a:pt x="1" y="1116"/>
                    </a:cubicBezTo>
                  </a:path>
                </a:pathLst>
              </a:custGeom>
              <a:noFill/>
              <a:ln w="76200" cap="rnd" cmpd="sng">
                <a:solidFill>
                  <a:srgbClr val="885BA2"/>
                </a:solidFill>
                <a:prstDash val="solid"/>
                <a:miter lim="157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979121" y="4047696"/>
                <a:ext cx="194797" cy="127609"/>
              </a:xfrm>
              <a:custGeom>
                <a:avLst/>
                <a:gdLst/>
                <a:ahLst/>
                <a:cxnLst/>
                <a:rect l="l" t="t" r="r" b="b"/>
                <a:pathLst>
                  <a:path w="2937" h="1924" extrusionOk="0">
                    <a:moveTo>
                      <a:pt x="660" y="1"/>
                    </a:moveTo>
                    <a:cubicBezTo>
                      <a:pt x="660" y="1"/>
                      <a:pt x="1" y="519"/>
                      <a:pt x="409" y="896"/>
                    </a:cubicBezTo>
                    <a:cubicBezTo>
                      <a:pt x="818" y="1258"/>
                      <a:pt x="1053" y="1211"/>
                      <a:pt x="1587" y="1729"/>
                    </a:cubicBezTo>
                    <a:cubicBezTo>
                      <a:pt x="1729" y="1866"/>
                      <a:pt x="1924" y="1924"/>
                      <a:pt x="2111" y="1924"/>
                    </a:cubicBezTo>
                    <a:cubicBezTo>
                      <a:pt x="2544" y="1924"/>
                      <a:pt x="2936" y="1614"/>
                      <a:pt x="2530" y="1274"/>
                    </a:cubicBezTo>
                    <a:cubicBezTo>
                      <a:pt x="1823" y="676"/>
                      <a:pt x="1273" y="362"/>
                      <a:pt x="1273" y="362"/>
                    </a:cubicBezTo>
                    <a:cubicBezTo>
                      <a:pt x="1273" y="362"/>
                      <a:pt x="1217" y="377"/>
                      <a:pt x="1137" y="377"/>
                    </a:cubicBezTo>
                    <a:cubicBezTo>
                      <a:pt x="983" y="377"/>
                      <a:pt x="743" y="322"/>
                      <a:pt x="660" y="1"/>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999947" y="3990391"/>
                <a:ext cx="116798" cy="133247"/>
              </a:xfrm>
              <a:custGeom>
                <a:avLst/>
                <a:gdLst/>
                <a:ahLst/>
                <a:cxnLst/>
                <a:rect l="l" t="t" r="r" b="b"/>
                <a:pathLst>
                  <a:path w="1761" h="2009" extrusionOk="0">
                    <a:moveTo>
                      <a:pt x="582" y="1"/>
                    </a:moveTo>
                    <a:lnTo>
                      <a:pt x="346" y="881"/>
                    </a:lnTo>
                    <a:cubicBezTo>
                      <a:pt x="284" y="975"/>
                      <a:pt x="1" y="1556"/>
                      <a:pt x="865" y="1886"/>
                    </a:cubicBezTo>
                    <a:cubicBezTo>
                      <a:pt x="1102" y="1975"/>
                      <a:pt x="1266" y="2009"/>
                      <a:pt x="1377" y="2009"/>
                    </a:cubicBezTo>
                    <a:cubicBezTo>
                      <a:pt x="1761" y="2009"/>
                      <a:pt x="1525" y="1603"/>
                      <a:pt x="1525" y="1603"/>
                    </a:cubicBezTo>
                    <a:lnTo>
                      <a:pt x="959" y="1195"/>
                    </a:lnTo>
                    <a:lnTo>
                      <a:pt x="943" y="1179"/>
                    </a:lnTo>
                    <a:lnTo>
                      <a:pt x="1163" y="221"/>
                    </a:lnTo>
                    <a:lnTo>
                      <a:pt x="582" y="1"/>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893495" y="3190909"/>
                <a:ext cx="350395" cy="837088"/>
              </a:xfrm>
              <a:custGeom>
                <a:avLst/>
                <a:gdLst/>
                <a:ahLst/>
                <a:cxnLst/>
                <a:rect l="l" t="t" r="r" b="b"/>
                <a:pathLst>
                  <a:path w="5283" h="12621" extrusionOk="0">
                    <a:moveTo>
                      <a:pt x="1604" y="1"/>
                    </a:moveTo>
                    <a:cubicBezTo>
                      <a:pt x="205" y="1"/>
                      <a:pt x="1" y="1996"/>
                      <a:pt x="726" y="2063"/>
                    </a:cubicBezTo>
                    <a:cubicBezTo>
                      <a:pt x="1134" y="2094"/>
                      <a:pt x="3271" y="6933"/>
                      <a:pt x="3271" y="6933"/>
                    </a:cubicBezTo>
                    <a:cubicBezTo>
                      <a:pt x="2376" y="10374"/>
                      <a:pt x="1983" y="12526"/>
                      <a:pt x="1983" y="12526"/>
                    </a:cubicBezTo>
                    <a:lnTo>
                      <a:pt x="2706" y="12620"/>
                    </a:lnTo>
                    <a:cubicBezTo>
                      <a:pt x="2706" y="12620"/>
                      <a:pt x="3962" y="8913"/>
                      <a:pt x="4622" y="7232"/>
                    </a:cubicBezTo>
                    <a:cubicBezTo>
                      <a:pt x="5282" y="5535"/>
                      <a:pt x="2423" y="193"/>
                      <a:pt x="2423" y="193"/>
                    </a:cubicBezTo>
                    <a:cubicBezTo>
                      <a:pt x="2114" y="58"/>
                      <a:pt x="1842" y="1"/>
                      <a:pt x="1604"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868690" y="4021696"/>
                <a:ext cx="72957" cy="135502"/>
              </a:xfrm>
              <a:custGeom>
                <a:avLst/>
                <a:gdLst/>
                <a:ahLst/>
                <a:cxnLst/>
                <a:rect l="l" t="t" r="r" b="b"/>
                <a:pathLst>
                  <a:path w="1100" h="2043" extrusionOk="0">
                    <a:moveTo>
                      <a:pt x="896" y="0"/>
                    </a:moveTo>
                    <a:lnTo>
                      <a:pt x="377" y="189"/>
                    </a:lnTo>
                    <a:lnTo>
                      <a:pt x="220" y="550"/>
                    </a:lnTo>
                    <a:lnTo>
                      <a:pt x="0" y="1508"/>
                    </a:lnTo>
                    <a:lnTo>
                      <a:pt x="550" y="2043"/>
                    </a:lnTo>
                    <a:lnTo>
                      <a:pt x="1100" y="1587"/>
                    </a:lnTo>
                    <a:lnTo>
                      <a:pt x="1100" y="550"/>
                    </a:lnTo>
                    <a:lnTo>
                      <a:pt x="896" y="0"/>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796793" y="3201588"/>
                <a:ext cx="173042" cy="856654"/>
              </a:xfrm>
              <a:custGeom>
                <a:avLst/>
                <a:gdLst/>
                <a:ahLst/>
                <a:cxnLst/>
                <a:rect l="l" t="t" r="r" b="b"/>
                <a:pathLst>
                  <a:path w="2609" h="12916" extrusionOk="0">
                    <a:moveTo>
                      <a:pt x="1147" y="1"/>
                    </a:moveTo>
                    <a:cubicBezTo>
                      <a:pt x="1147" y="1"/>
                      <a:pt x="0" y="2106"/>
                      <a:pt x="377" y="3206"/>
                    </a:cubicBezTo>
                    <a:cubicBezTo>
                      <a:pt x="754" y="4305"/>
                      <a:pt x="1398" y="12459"/>
                      <a:pt x="1398" y="12459"/>
                    </a:cubicBezTo>
                    <a:lnTo>
                      <a:pt x="2184" y="12915"/>
                    </a:lnTo>
                    <a:lnTo>
                      <a:pt x="2608" y="2876"/>
                    </a:lnTo>
                    <a:lnTo>
                      <a:pt x="2561" y="16"/>
                    </a:lnTo>
                    <a:lnTo>
                      <a:pt x="1147"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846802" y="4058175"/>
                <a:ext cx="111293" cy="124625"/>
              </a:xfrm>
              <a:custGeom>
                <a:avLst/>
                <a:gdLst/>
                <a:ahLst/>
                <a:cxnLst/>
                <a:rect l="l" t="t" r="r" b="b"/>
                <a:pathLst>
                  <a:path w="1678" h="1879" extrusionOk="0">
                    <a:moveTo>
                      <a:pt x="1430" y="0"/>
                    </a:moveTo>
                    <a:cubicBezTo>
                      <a:pt x="1430" y="0"/>
                      <a:pt x="1508" y="1021"/>
                      <a:pt x="896" y="1053"/>
                    </a:cubicBezTo>
                    <a:cubicBezTo>
                      <a:pt x="886" y="1053"/>
                      <a:pt x="877" y="1053"/>
                      <a:pt x="868" y="1053"/>
                    </a:cubicBezTo>
                    <a:cubicBezTo>
                      <a:pt x="245" y="1053"/>
                      <a:pt x="550" y="0"/>
                      <a:pt x="550" y="0"/>
                    </a:cubicBezTo>
                    <a:lnTo>
                      <a:pt x="550" y="0"/>
                    </a:lnTo>
                    <a:cubicBezTo>
                      <a:pt x="550" y="1"/>
                      <a:pt x="0" y="1728"/>
                      <a:pt x="833" y="1870"/>
                    </a:cubicBezTo>
                    <a:cubicBezTo>
                      <a:pt x="865" y="1875"/>
                      <a:pt x="896" y="1878"/>
                      <a:pt x="925" y="1878"/>
                    </a:cubicBezTo>
                    <a:cubicBezTo>
                      <a:pt x="1677" y="1878"/>
                      <a:pt x="1430" y="0"/>
                      <a:pt x="1430" y="0"/>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359778" y="2615739"/>
                <a:ext cx="628761" cy="562900"/>
              </a:xfrm>
              <a:custGeom>
                <a:avLst/>
                <a:gdLst/>
                <a:ahLst/>
                <a:cxnLst/>
                <a:rect l="l" t="t" r="r" b="b"/>
                <a:pathLst>
                  <a:path w="9480" h="8487" extrusionOk="0">
                    <a:moveTo>
                      <a:pt x="8492" y="1"/>
                    </a:moveTo>
                    <a:cubicBezTo>
                      <a:pt x="8355" y="1"/>
                      <a:pt x="8216" y="57"/>
                      <a:pt x="8113" y="177"/>
                    </a:cubicBezTo>
                    <a:cubicBezTo>
                      <a:pt x="7610" y="798"/>
                      <a:pt x="6648" y="1601"/>
                      <a:pt x="5121" y="1601"/>
                    </a:cubicBezTo>
                    <a:cubicBezTo>
                      <a:pt x="5026" y="1601"/>
                      <a:pt x="4929" y="1597"/>
                      <a:pt x="4830" y="1591"/>
                    </a:cubicBezTo>
                    <a:cubicBezTo>
                      <a:pt x="4760" y="1586"/>
                      <a:pt x="4690" y="1584"/>
                      <a:pt x="4621" y="1584"/>
                    </a:cubicBezTo>
                    <a:cubicBezTo>
                      <a:pt x="2002" y="1584"/>
                      <a:pt x="1" y="4989"/>
                      <a:pt x="2756" y="6336"/>
                    </a:cubicBezTo>
                    <a:cubicBezTo>
                      <a:pt x="2756" y="6336"/>
                      <a:pt x="2244" y="8487"/>
                      <a:pt x="4337" y="8487"/>
                    </a:cubicBezTo>
                    <a:cubicBezTo>
                      <a:pt x="4534" y="8487"/>
                      <a:pt x="4755" y="8467"/>
                      <a:pt x="5002" y="8425"/>
                    </a:cubicBezTo>
                    <a:cubicBezTo>
                      <a:pt x="7500" y="8001"/>
                      <a:pt x="9480" y="2942"/>
                      <a:pt x="8977" y="397"/>
                    </a:cubicBezTo>
                    <a:cubicBezTo>
                      <a:pt x="8929" y="145"/>
                      <a:pt x="8713" y="1"/>
                      <a:pt x="849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976600" y="2825326"/>
                <a:ext cx="339186" cy="284136"/>
              </a:xfrm>
              <a:custGeom>
                <a:avLst/>
                <a:gdLst/>
                <a:ahLst/>
                <a:cxnLst/>
                <a:rect l="l" t="t" r="r" b="b"/>
                <a:pathLst>
                  <a:path w="5114" h="4284" extrusionOk="0">
                    <a:moveTo>
                      <a:pt x="259" y="1"/>
                    </a:moveTo>
                    <a:cubicBezTo>
                      <a:pt x="112" y="1"/>
                      <a:pt x="0" y="148"/>
                      <a:pt x="39" y="646"/>
                    </a:cubicBezTo>
                    <a:cubicBezTo>
                      <a:pt x="117" y="1667"/>
                      <a:pt x="1892" y="3600"/>
                      <a:pt x="2458" y="4197"/>
                    </a:cubicBezTo>
                    <a:cubicBezTo>
                      <a:pt x="2509" y="4257"/>
                      <a:pt x="2583" y="4284"/>
                      <a:pt x="2658" y="4284"/>
                    </a:cubicBezTo>
                    <a:cubicBezTo>
                      <a:pt x="2721" y="4284"/>
                      <a:pt x="2785" y="4264"/>
                      <a:pt x="2835" y="4228"/>
                    </a:cubicBezTo>
                    <a:lnTo>
                      <a:pt x="5113" y="2359"/>
                    </a:lnTo>
                    <a:lnTo>
                      <a:pt x="4736" y="1840"/>
                    </a:lnTo>
                    <a:lnTo>
                      <a:pt x="2631" y="3380"/>
                    </a:lnTo>
                    <a:cubicBezTo>
                      <a:pt x="2002" y="960"/>
                      <a:pt x="761" y="316"/>
                      <a:pt x="761" y="316"/>
                    </a:cubicBezTo>
                    <a:cubicBezTo>
                      <a:pt x="761" y="316"/>
                      <a:pt x="473" y="1"/>
                      <a:pt x="259"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979121" y="2852519"/>
                <a:ext cx="336666" cy="256943"/>
              </a:xfrm>
              <a:custGeom>
                <a:avLst/>
                <a:gdLst/>
                <a:ahLst/>
                <a:cxnLst/>
                <a:rect l="l" t="t" r="r" b="b"/>
                <a:pathLst>
                  <a:path w="5076" h="3874" extrusionOk="0">
                    <a:moveTo>
                      <a:pt x="1" y="1"/>
                    </a:moveTo>
                    <a:cubicBezTo>
                      <a:pt x="1" y="66"/>
                      <a:pt x="1" y="142"/>
                      <a:pt x="1" y="236"/>
                    </a:cubicBezTo>
                    <a:cubicBezTo>
                      <a:pt x="79" y="1257"/>
                      <a:pt x="1854" y="3190"/>
                      <a:pt x="2420" y="3787"/>
                    </a:cubicBezTo>
                    <a:cubicBezTo>
                      <a:pt x="2471" y="3847"/>
                      <a:pt x="2545" y="3874"/>
                      <a:pt x="2620" y="3874"/>
                    </a:cubicBezTo>
                    <a:cubicBezTo>
                      <a:pt x="2683" y="3874"/>
                      <a:pt x="2747" y="3854"/>
                      <a:pt x="2797" y="3818"/>
                    </a:cubicBezTo>
                    <a:lnTo>
                      <a:pt x="5075" y="1949"/>
                    </a:lnTo>
                    <a:lnTo>
                      <a:pt x="4981" y="1807"/>
                    </a:lnTo>
                    <a:lnTo>
                      <a:pt x="2797" y="3583"/>
                    </a:lnTo>
                    <a:cubicBezTo>
                      <a:pt x="2744" y="3628"/>
                      <a:pt x="2677" y="3652"/>
                      <a:pt x="2611" y="3652"/>
                    </a:cubicBezTo>
                    <a:cubicBezTo>
                      <a:pt x="2539" y="3652"/>
                      <a:pt x="2469" y="3624"/>
                      <a:pt x="2420" y="3567"/>
                    </a:cubicBezTo>
                    <a:cubicBezTo>
                      <a:pt x="1854" y="2970"/>
                      <a:pt x="79" y="1038"/>
                      <a:pt x="1"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274002" y="2958042"/>
                <a:ext cx="32831" cy="17775"/>
              </a:xfrm>
              <a:custGeom>
                <a:avLst/>
                <a:gdLst/>
                <a:ahLst/>
                <a:cxnLst/>
                <a:rect l="l" t="t" r="r" b="b"/>
                <a:pathLst>
                  <a:path w="495" h="268" extrusionOk="0">
                    <a:moveTo>
                      <a:pt x="219" y="0"/>
                    </a:moveTo>
                    <a:cubicBezTo>
                      <a:pt x="107" y="0"/>
                      <a:pt x="1" y="28"/>
                      <a:pt x="1" y="28"/>
                    </a:cubicBezTo>
                    <a:lnTo>
                      <a:pt x="1" y="232"/>
                    </a:lnTo>
                    <a:cubicBezTo>
                      <a:pt x="1" y="232"/>
                      <a:pt x="148" y="268"/>
                      <a:pt x="279" y="268"/>
                    </a:cubicBezTo>
                    <a:cubicBezTo>
                      <a:pt x="393" y="268"/>
                      <a:pt x="494" y="240"/>
                      <a:pt x="472" y="138"/>
                    </a:cubicBezTo>
                    <a:cubicBezTo>
                      <a:pt x="449" y="28"/>
                      <a:pt x="331" y="0"/>
                      <a:pt x="219" y="0"/>
                    </a:cubicBez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928103" y="2701571"/>
                <a:ext cx="172976" cy="167537"/>
              </a:xfrm>
              <a:custGeom>
                <a:avLst/>
                <a:gdLst/>
                <a:ahLst/>
                <a:cxnLst/>
                <a:rect l="l" t="t" r="r" b="b"/>
                <a:pathLst>
                  <a:path w="2608" h="2526" extrusionOk="0">
                    <a:moveTo>
                      <a:pt x="1845" y="0"/>
                    </a:moveTo>
                    <a:cubicBezTo>
                      <a:pt x="1067" y="0"/>
                      <a:pt x="1" y="2045"/>
                      <a:pt x="514" y="2301"/>
                    </a:cubicBezTo>
                    <a:cubicBezTo>
                      <a:pt x="833" y="2458"/>
                      <a:pt x="1095" y="2526"/>
                      <a:pt x="1311" y="2526"/>
                    </a:cubicBezTo>
                    <a:cubicBezTo>
                      <a:pt x="2607" y="2526"/>
                      <a:pt x="2227" y="102"/>
                      <a:pt x="2227" y="102"/>
                    </a:cubicBezTo>
                    <a:lnTo>
                      <a:pt x="2227" y="102"/>
                    </a:lnTo>
                    <a:lnTo>
                      <a:pt x="2195" y="180"/>
                    </a:lnTo>
                    <a:cubicBezTo>
                      <a:pt x="2092" y="55"/>
                      <a:pt x="1972" y="0"/>
                      <a:pt x="18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835328" y="2822209"/>
                <a:ext cx="299126" cy="454459"/>
              </a:xfrm>
              <a:custGeom>
                <a:avLst/>
                <a:gdLst/>
                <a:ahLst/>
                <a:cxnLst/>
                <a:rect l="l" t="t" r="r" b="b"/>
                <a:pathLst>
                  <a:path w="4510" h="6852" extrusionOk="0">
                    <a:moveTo>
                      <a:pt x="2070" y="0"/>
                    </a:moveTo>
                    <a:cubicBezTo>
                      <a:pt x="1833" y="0"/>
                      <a:pt x="1565" y="65"/>
                      <a:pt x="1304" y="269"/>
                    </a:cubicBezTo>
                    <a:cubicBezTo>
                      <a:pt x="597" y="835"/>
                      <a:pt x="0" y="1133"/>
                      <a:pt x="629" y="2971"/>
                    </a:cubicBezTo>
                    <a:cubicBezTo>
                      <a:pt x="990" y="4008"/>
                      <a:pt x="519" y="5249"/>
                      <a:pt x="268" y="5815"/>
                    </a:cubicBezTo>
                    <a:cubicBezTo>
                      <a:pt x="173" y="6004"/>
                      <a:pt x="236" y="6239"/>
                      <a:pt x="393" y="6365"/>
                    </a:cubicBezTo>
                    <a:cubicBezTo>
                      <a:pt x="849" y="6724"/>
                      <a:pt x="1303" y="6851"/>
                      <a:pt x="1716" y="6851"/>
                    </a:cubicBezTo>
                    <a:cubicBezTo>
                      <a:pt x="2711" y="6851"/>
                      <a:pt x="3473" y="6113"/>
                      <a:pt x="3473" y="6113"/>
                    </a:cubicBezTo>
                    <a:cubicBezTo>
                      <a:pt x="2876" y="4919"/>
                      <a:pt x="3080" y="3505"/>
                      <a:pt x="3787" y="2783"/>
                    </a:cubicBezTo>
                    <a:cubicBezTo>
                      <a:pt x="4509" y="2076"/>
                      <a:pt x="2813" y="206"/>
                      <a:pt x="2813" y="206"/>
                    </a:cubicBezTo>
                    <a:cubicBezTo>
                      <a:pt x="2813" y="206"/>
                      <a:pt x="2491" y="0"/>
                      <a:pt x="2070" y="0"/>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887460" y="2681334"/>
                <a:ext cx="42780" cy="65529"/>
              </a:xfrm>
              <a:custGeom>
                <a:avLst/>
                <a:gdLst/>
                <a:ahLst/>
                <a:cxnLst/>
                <a:rect l="l" t="t" r="r" b="b"/>
                <a:pathLst>
                  <a:path w="645" h="988" extrusionOk="0">
                    <a:moveTo>
                      <a:pt x="304" y="1"/>
                    </a:moveTo>
                    <a:cubicBezTo>
                      <a:pt x="227" y="1"/>
                      <a:pt x="156" y="52"/>
                      <a:pt x="110" y="178"/>
                    </a:cubicBezTo>
                    <a:cubicBezTo>
                      <a:pt x="0" y="492"/>
                      <a:pt x="63" y="901"/>
                      <a:pt x="299" y="979"/>
                    </a:cubicBezTo>
                    <a:cubicBezTo>
                      <a:pt x="318" y="985"/>
                      <a:pt x="337" y="987"/>
                      <a:pt x="356" y="987"/>
                    </a:cubicBezTo>
                    <a:cubicBezTo>
                      <a:pt x="444" y="987"/>
                      <a:pt x="524" y="928"/>
                      <a:pt x="550" y="838"/>
                    </a:cubicBezTo>
                    <a:cubicBezTo>
                      <a:pt x="581" y="743"/>
                      <a:pt x="613" y="602"/>
                      <a:pt x="628" y="398"/>
                    </a:cubicBezTo>
                    <a:cubicBezTo>
                      <a:pt x="644" y="225"/>
                      <a:pt x="550" y="68"/>
                      <a:pt x="393" y="21"/>
                    </a:cubicBezTo>
                    <a:cubicBezTo>
                      <a:pt x="363" y="8"/>
                      <a:pt x="333" y="1"/>
                      <a:pt x="304"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915581" y="2660773"/>
                <a:ext cx="115737" cy="225638"/>
              </a:xfrm>
              <a:custGeom>
                <a:avLst/>
                <a:gdLst/>
                <a:ahLst/>
                <a:cxnLst/>
                <a:rect l="l" t="t" r="r" b="b"/>
                <a:pathLst>
                  <a:path w="1745" h="3402" extrusionOk="0">
                    <a:moveTo>
                      <a:pt x="0" y="1"/>
                    </a:moveTo>
                    <a:cubicBezTo>
                      <a:pt x="0" y="1"/>
                      <a:pt x="409" y="1446"/>
                      <a:pt x="94" y="2719"/>
                    </a:cubicBezTo>
                    <a:cubicBezTo>
                      <a:pt x="94" y="2719"/>
                      <a:pt x="1227" y="3402"/>
                      <a:pt x="1568" y="3402"/>
                    </a:cubicBezTo>
                    <a:cubicBezTo>
                      <a:pt x="1687" y="3402"/>
                      <a:pt x="1710" y="3319"/>
                      <a:pt x="1556" y="3096"/>
                    </a:cubicBezTo>
                    <a:cubicBezTo>
                      <a:pt x="1556" y="3096"/>
                      <a:pt x="864" y="2452"/>
                      <a:pt x="1744" y="881"/>
                    </a:cubicBezTo>
                    <a:lnTo>
                      <a:pt x="0" y="1"/>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897873" y="2595709"/>
                <a:ext cx="201164" cy="218939"/>
              </a:xfrm>
              <a:custGeom>
                <a:avLst/>
                <a:gdLst/>
                <a:ahLst/>
                <a:cxnLst/>
                <a:rect l="l" t="t" r="r" b="b"/>
                <a:pathLst>
                  <a:path w="3033" h="3301" extrusionOk="0">
                    <a:moveTo>
                      <a:pt x="1547" y="0"/>
                    </a:moveTo>
                    <a:cubicBezTo>
                      <a:pt x="978" y="0"/>
                      <a:pt x="440" y="355"/>
                      <a:pt x="251" y="919"/>
                    </a:cubicBezTo>
                    <a:cubicBezTo>
                      <a:pt x="0" y="1626"/>
                      <a:pt x="110" y="2820"/>
                      <a:pt x="1398" y="3260"/>
                    </a:cubicBezTo>
                    <a:cubicBezTo>
                      <a:pt x="1476" y="3287"/>
                      <a:pt x="1549" y="3300"/>
                      <a:pt x="1618" y="3300"/>
                    </a:cubicBezTo>
                    <a:cubicBezTo>
                      <a:pt x="2180" y="3300"/>
                      <a:pt x="2484" y="2451"/>
                      <a:pt x="2750" y="1752"/>
                    </a:cubicBezTo>
                    <a:cubicBezTo>
                      <a:pt x="3032" y="1060"/>
                      <a:pt x="2687" y="322"/>
                      <a:pt x="1980" y="71"/>
                    </a:cubicBezTo>
                    <a:cubicBezTo>
                      <a:pt x="1837" y="23"/>
                      <a:pt x="1691" y="0"/>
                      <a:pt x="1547"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830089" y="2549281"/>
                <a:ext cx="276244" cy="164818"/>
              </a:xfrm>
              <a:custGeom>
                <a:avLst/>
                <a:gdLst/>
                <a:ahLst/>
                <a:cxnLst/>
                <a:rect l="l" t="t" r="r" b="b"/>
                <a:pathLst>
                  <a:path w="4165" h="2485" extrusionOk="0">
                    <a:moveTo>
                      <a:pt x="3273" y="0"/>
                    </a:moveTo>
                    <a:cubicBezTo>
                      <a:pt x="2726" y="0"/>
                      <a:pt x="2122" y="362"/>
                      <a:pt x="2122" y="362"/>
                    </a:cubicBezTo>
                    <a:cubicBezTo>
                      <a:pt x="2059" y="354"/>
                      <a:pt x="1999" y="350"/>
                      <a:pt x="1943" y="350"/>
                    </a:cubicBezTo>
                    <a:cubicBezTo>
                      <a:pt x="929" y="350"/>
                      <a:pt x="802" y="1603"/>
                      <a:pt x="802" y="1603"/>
                    </a:cubicBezTo>
                    <a:cubicBezTo>
                      <a:pt x="1" y="2357"/>
                      <a:pt x="708" y="2090"/>
                      <a:pt x="991" y="2404"/>
                    </a:cubicBezTo>
                    <a:cubicBezTo>
                      <a:pt x="1042" y="2461"/>
                      <a:pt x="1097" y="2484"/>
                      <a:pt x="1153" y="2484"/>
                    </a:cubicBezTo>
                    <a:cubicBezTo>
                      <a:pt x="1427" y="2484"/>
                      <a:pt x="1729" y="1933"/>
                      <a:pt x="1729" y="1933"/>
                    </a:cubicBezTo>
                    <a:cubicBezTo>
                      <a:pt x="1899" y="1997"/>
                      <a:pt x="2034" y="2022"/>
                      <a:pt x="2140" y="2022"/>
                    </a:cubicBezTo>
                    <a:cubicBezTo>
                      <a:pt x="2614" y="2022"/>
                      <a:pt x="2530" y="1509"/>
                      <a:pt x="2530" y="1509"/>
                    </a:cubicBezTo>
                    <a:lnTo>
                      <a:pt x="2530" y="1509"/>
                    </a:lnTo>
                    <a:cubicBezTo>
                      <a:pt x="2530" y="1509"/>
                      <a:pt x="3119" y="1971"/>
                      <a:pt x="3583" y="1971"/>
                    </a:cubicBezTo>
                    <a:cubicBezTo>
                      <a:pt x="3903" y="1971"/>
                      <a:pt x="4165" y="1751"/>
                      <a:pt x="4133" y="1006"/>
                    </a:cubicBezTo>
                    <a:cubicBezTo>
                      <a:pt x="4092" y="221"/>
                      <a:pt x="3700" y="0"/>
                      <a:pt x="32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793676" y="2862468"/>
                <a:ext cx="226168" cy="519126"/>
              </a:xfrm>
              <a:custGeom>
                <a:avLst/>
                <a:gdLst/>
                <a:ahLst/>
                <a:cxnLst/>
                <a:rect l="l" t="t" r="r" b="b"/>
                <a:pathLst>
                  <a:path w="3410" h="7827" extrusionOk="0">
                    <a:moveTo>
                      <a:pt x="1636" y="0"/>
                    </a:moveTo>
                    <a:cubicBezTo>
                      <a:pt x="1554" y="0"/>
                      <a:pt x="1460" y="40"/>
                      <a:pt x="1351" y="133"/>
                    </a:cubicBezTo>
                    <a:cubicBezTo>
                      <a:pt x="676" y="699"/>
                      <a:pt x="251" y="2396"/>
                      <a:pt x="16" y="3496"/>
                    </a:cubicBezTo>
                    <a:cubicBezTo>
                      <a:pt x="0" y="3590"/>
                      <a:pt x="16" y="3668"/>
                      <a:pt x="63" y="3747"/>
                    </a:cubicBezTo>
                    <a:lnTo>
                      <a:pt x="2121" y="7030"/>
                    </a:lnTo>
                    <a:cubicBezTo>
                      <a:pt x="2304" y="7374"/>
                      <a:pt x="2705" y="7827"/>
                      <a:pt x="3000" y="7827"/>
                    </a:cubicBezTo>
                    <a:cubicBezTo>
                      <a:pt x="3109" y="7827"/>
                      <a:pt x="3204" y="7765"/>
                      <a:pt x="3268" y="7612"/>
                    </a:cubicBezTo>
                    <a:cubicBezTo>
                      <a:pt x="3409" y="7235"/>
                      <a:pt x="3158" y="6920"/>
                      <a:pt x="2891" y="6716"/>
                    </a:cubicBezTo>
                    <a:cubicBezTo>
                      <a:pt x="3017" y="6653"/>
                      <a:pt x="3189" y="6559"/>
                      <a:pt x="3189" y="6449"/>
                    </a:cubicBezTo>
                    <a:cubicBezTo>
                      <a:pt x="3189" y="6384"/>
                      <a:pt x="3087" y="6362"/>
                      <a:pt x="2952" y="6362"/>
                    </a:cubicBezTo>
                    <a:cubicBezTo>
                      <a:pt x="2762" y="6362"/>
                      <a:pt x="2508" y="6406"/>
                      <a:pt x="2388" y="6433"/>
                    </a:cubicBezTo>
                    <a:lnTo>
                      <a:pt x="880" y="3668"/>
                    </a:lnTo>
                    <a:lnTo>
                      <a:pt x="1948" y="1610"/>
                    </a:lnTo>
                    <a:cubicBezTo>
                      <a:pt x="2090" y="1233"/>
                      <a:pt x="2121" y="809"/>
                      <a:pt x="1995" y="416"/>
                    </a:cubicBezTo>
                    <a:cubicBezTo>
                      <a:pt x="1931" y="190"/>
                      <a:pt x="1814" y="0"/>
                      <a:pt x="1636"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967647" y="3284560"/>
                <a:ext cx="29249" cy="4643"/>
              </a:xfrm>
              <a:custGeom>
                <a:avLst/>
                <a:gdLst/>
                <a:ahLst/>
                <a:cxnLst/>
                <a:rect l="l" t="t" r="r" b="b"/>
                <a:pathLst>
                  <a:path w="441" h="70" extrusionOk="0">
                    <a:moveTo>
                      <a:pt x="330" y="0"/>
                    </a:moveTo>
                    <a:cubicBezTo>
                      <a:pt x="231" y="0"/>
                      <a:pt x="112" y="11"/>
                      <a:pt x="1" y="22"/>
                    </a:cubicBezTo>
                    <a:lnTo>
                      <a:pt x="16" y="69"/>
                    </a:lnTo>
                    <a:cubicBezTo>
                      <a:pt x="111" y="54"/>
                      <a:pt x="284" y="22"/>
                      <a:pt x="441" y="7"/>
                    </a:cubicBezTo>
                    <a:cubicBezTo>
                      <a:pt x="408" y="2"/>
                      <a:pt x="371" y="0"/>
                      <a:pt x="330" y="0"/>
                    </a:cubicBez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793676" y="2862401"/>
                <a:ext cx="206337" cy="519325"/>
              </a:xfrm>
              <a:custGeom>
                <a:avLst/>
                <a:gdLst/>
                <a:ahLst/>
                <a:cxnLst/>
                <a:rect l="l" t="t" r="r" b="b"/>
                <a:pathLst>
                  <a:path w="3111" h="7830" extrusionOk="0">
                    <a:moveTo>
                      <a:pt x="1647" y="1"/>
                    </a:moveTo>
                    <a:cubicBezTo>
                      <a:pt x="1564" y="1"/>
                      <a:pt x="1468" y="39"/>
                      <a:pt x="1351" y="134"/>
                    </a:cubicBezTo>
                    <a:cubicBezTo>
                      <a:pt x="676" y="700"/>
                      <a:pt x="251" y="2397"/>
                      <a:pt x="16" y="3497"/>
                    </a:cubicBezTo>
                    <a:cubicBezTo>
                      <a:pt x="0" y="3575"/>
                      <a:pt x="16" y="3669"/>
                      <a:pt x="63" y="3748"/>
                    </a:cubicBezTo>
                    <a:lnTo>
                      <a:pt x="2137" y="7031"/>
                    </a:lnTo>
                    <a:cubicBezTo>
                      <a:pt x="2302" y="7376"/>
                      <a:pt x="2709" y="7829"/>
                      <a:pt x="2998" y="7829"/>
                    </a:cubicBezTo>
                    <a:cubicBezTo>
                      <a:pt x="3038" y="7829"/>
                      <a:pt x="3076" y="7821"/>
                      <a:pt x="3111" y="7801"/>
                    </a:cubicBezTo>
                    <a:cubicBezTo>
                      <a:pt x="2844" y="7691"/>
                      <a:pt x="2529" y="7330"/>
                      <a:pt x="2388" y="7031"/>
                    </a:cubicBezTo>
                    <a:lnTo>
                      <a:pt x="330" y="3748"/>
                    </a:lnTo>
                    <a:cubicBezTo>
                      <a:pt x="283" y="3669"/>
                      <a:pt x="251" y="3575"/>
                      <a:pt x="283" y="3497"/>
                    </a:cubicBezTo>
                    <a:cubicBezTo>
                      <a:pt x="503" y="2397"/>
                      <a:pt x="927" y="700"/>
                      <a:pt x="1603" y="134"/>
                    </a:cubicBezTo>
                    <a:cubicBezTo>
                      <a:pt x="1665" y="87"/>
                      <a:pt x="1713" y="56"/>
                      <a:pt x="1760" y="24"/>
                    </a:cubicBezTo>
                    <a:cubicBezTo>
                      <a:pt x="1724" y="9"/>
                      <a:pt x="1687" y="1"/>
                      <a:pt x="1647"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676944" y="2594117"/>
                <a:ext cx="1079572" cy="1087929"/>
              </a:xfrm>
              <a:custGeom>
                <a:avLst/>
                <a:gdLst/>
                <a:ahLst/>
                <a:cxnLst/>
                <a:rect l="l" t="t" r="r" b="b"/>
                <a:pathLst>
                  <a:path w="16277" h="16403" extrusionOk="0">
                    <a:moveTo>
                      <a:pt x="14297" y="0"/>
                    </a:moveTo>
                    <a:lnTo>
                      <a:pt x="0" y="14439"/>
                    </a:lnTo>
                    <a:lnTo>
                      <a:pt x="1980" y="16402"/>
                    </a:lnTo>
                    <a:lnTo>
                      <a:pt x="16277" y="1948"/>
                    </a:lnTo>
                    <a:lnTo>
                      <a:pt x="14297" y="0"/>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715479" y="2632652"/>
                <a:ext cx="1007742" cy="1016033"/>
              </a:xfrm>
              <a:custGeom>
                <a:avLst/>
                <a:gdLst/>
                <a:ahLst/>
                <a:cxnLst/>
                <a:rect l="l" t="t" r="r" b="b"/>
                <a:pathLst>
                  <a:path w="15194" h="15319" extrusionOk="0">
                    <a:moveTo>
                      <a:pt x="14313" y="1"/>
                    </a:moveTo>
                    <a:lnTo>
                      <a:pt x="1" y="14455"/>
                    </a:lnTo>
                    <a:lnTo>
                      <a:pt x="881" y="15319"/>
                    </a:lnTo>
                    <a:lnTo>
                      <a:pt x="15193" y="880"/>
                    </a:lnTo>
                    <a:lnTo>
                      <a:pt x="14313" y="1"/>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625193" y="2550342"/>
                <a:ext cx="173042" cy="174103"/>
              </a:xfrm>
              <a:custGeom>
                <a:avLst/>
                <a:gdLst/>
                <a:ahLst/>
                <a:cxnLst/>
                <a:rect l="l" t="t" r="r" b="b"/>
                <a:pathLst>
                  <a:path w="2609" h="2625" extrusionOk="0">
                    <a:moveTo>
                      <a:pt x="2106" y="0"/>
                    </a:moveTo>
                    <a:lnTo>
                      <a:pt x="0" y="660"/>
                    </a:lnTo>
                    <a:lnTo>
                      <a:pt x="1980" y="2624"/>
                    </a:lnTo>
                    <a:lnTo>
                      <a:pt x="2608" y="503"/>
                    </a:lnTo>
                    <a:lnTo>
                      <a:pt x="21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764807" y="2535751"/>
                <a:ext cx="48019" cy="48019"/>
              </a:xfrm>
              <a:custGeom>
                <a:avLst/>
                <a:gdLst/>
                <a:ahLst/>
                <a:cxnLst/>
                <a:rect l="l" t="t" r="r" b="b"/>
                <a:pathLst>
                  <a:path w="724" h="724" extrusionOk="0">
                    <a:moveTo>
                      <a:pt x="723" y="0"/>
                    </a:moveTo>
                    <a:lnTo>
                      <a:pt x="1" y="220"/>
                    </a:lnTo>
                    <a:lnTo>
                      <a:pt x="503" y="723"/>
                    </a:lnTo>
                    <a:lnTo>
                      <a:pt x="723" y="0"/>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650878" y="3529830"/>
                <a:ext cx="178282" cy="171649"/>
              </a:xfrm>
              <a:custGeom>
                <a:avLst/>
                <a:gdLst/>
                <a:ahLst/>
                <a:cxnLst/>
                <a:rect l="l" t="t" r="r" b="b"/>
                <a:pathLst>
                  <a:path w="2688" h="2588" extrusionOk="0">
                    <a:moveTo>
                      <a:pt x="723" y="1"/>
                    </a:moveTo>
                    <a:lnTo>
                      <a:pt x="409" y="331"/>
                    </a:lnTo>
                    <a:cubicBezTo>
                      <a:pt x="1" y="723"/>
                      <a:pt x="1" y="1383"/>
                      <a:pt x="409" y="1776"/>
                    </a:cubicBezTo>
                    <a:lnTo>
                      <a:pt x="928" y="2294"/>
                    </a:lnTo>
                    <a:cubicBezTo>
                      <a:pt x="1130" y="2489"/>
                      <a:pt x="1390" y="2587"/>
                      <a:pt x="1648" y="2587"/>
                    </a:cubicBezTo>
                    <a:cubicBezTo>
                      <a:pt x="1912" y="2587"/>
                      <a:pt x="2175" y="2485"/>
                      <a:pt x="2373" y="2279"/>
                    </a:cubicBezTo>
                    <a:lnTo>
                      <a:pt x="2687" y="1964"/>
                    </a:lnTo>
                    <a:lnTo>
                      <a:pt x="723" y="1"/>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524113" y="3666327"/>
                <a:ext cx="364788" cy="292891"/>
              </a:xfrm>
              <a:custGeom>
                <a:avLst/>
                <a:gdLst/>
                <a:ahLst/>
                <a:cxnLst/>
                <a:rect l="l" t="t" r="r" b="b"/>
                <a:pathLst>
                  <a:path w="5500" h="4416" extrusionOk="0">
                    <a:moveTo>
                      <a:pt x="1367" y="1"/>
                    </a:moveTo>
                    <a:cubicBezTo>
                      <a:pt x="613" y="1"/>
                      <a:pt x="0" y="613"/>
                      <a:pt x="0" y="1368"/>
                    </a:cubicBezTo>
                    <a:lnTo>
                      <a:pt x="0" y="3049"/>
                    </a:lnTo>
                    <a:cubicBezTo>
                      <a:pt x="0" y="3803"/>
                      <a:pt x="613" y="4416"/>
                      <a:pt x="1367" y="4416"/>
                    </a:cubicBezTo>
                    <a:lnTo>
                      <a:pt x="5499" y="4416"/>
                    </a:lnTo>
                    <a:lnTo>
                      <a:pt x="5499" y="1"/>
                    </a:ln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559531" y="3719519"/>
                <a:ext cx="84498" cy="66723"/>
              </a:xfrm>
              <a:custGeom>
                <a:avLst/>
                <a:gdLst/>
                <a:ahLst/>
                <a:cxnLst/>
                <a:rect l="l" t="t" r="r" b="b"/>
                <a:pathLst>
                  <a:path w="1274" h="1006" extrusionOk="0">
                    <a:moveTo>
                      <a:pt x="1" y="0"/>
                    </a:moveTo>
                    <a:lnTo>
                      <a:pt x="1" y="1006"/>
                    </a:lnTo>
                    <a:lnTo>
                      <a:pt x="1273" y="1006"/>
                    </a:lnTo>
                    <a:lnTo>
                      <a:pt x="1273" y="0"/>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559531" y="3825772"/>
                <a:ext cx="84498" cy="65728"/>
              </a:xfrm>
              <a:custGeom>
                <a:avLst/>
                <a:gdLst/>
                <a:ahLst/>
                <a:cxnLst/>
                <a:rect l="l" t="t" r="r" b="b"/>
                <a:pathLst>
                  <a:path w="1274" h="991" extrusionOk="0">
                    <a:moveTo>
                      <a:pt x="1" y="1"/>
                    </a:moveTo>
                    <a:lnTo>
                      <a:pt x="1" y="990"/>
                    </a:lnTo>
                    <a:lnTo>
                      <a:pt x="1273" y="990"/>
                    </a:lnTo>
                    <a:lnTo>
                      <a:pt x="1273" y="1"/>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743981" y="3626731"/>
                <a:ext cx="852409" cy="378318"/>
              </a:xfrm>
              <a:custGeom>
                <a:avLst/>
                <a:gdLst/>
                <a:ahLst/>
                <a:cxnLst/>
                <a:rect l="l" t="t" r="r" b="b"/>
                <a:pathLst>
                  <a:path w="12852" h="5704" extrusionOk="0">
                    <a:moveTo>
                      <a:pt x="487" y="1"/>
                    </a:moveTo>
                    <a:cubicBezTo>
                      <a:pt x="220" y="1"/>
                      <a:pt x="0" y="221"/>
                      <a:pt x="0" y="472"/>
                    </a:cubicBezTo>
                    <a:lnTo>
                      <a:pt x="0" y="5217"/>
                    </a:lnTo>
                    <a:cubicBezTo>
                      <a:pt x="0" y="5484"/>
                      <a:pt x="220" y="5704"/>
                      <a:pt x="487" y="5704"/>
                    </a:cubicBezTo>
                    <a:lnTo>
                      <a:pt x="9993" y="5704"/>
                    </a:lnTo>
                    <a:cubicBezTo>
                      <a:pt x="11579" y="5704"/>
                      <a:pt x="12852" y="4431"/>
                      <a:pt x="12852" y="2844"/>
                    </a:cubicBezTo>
                    <a:cubicBezTo>
                      <a:pt x="12852" y="1273"/>
                      <a:pt x="11579" y="1"/>
                      <a:pt x="9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345217" y="3734575"/>
                <a:ext cx="177220" cy="161568"/>
              </a:xfrm>
              <a:custGeom>
                <a:avLst/>
                <a:gdLst/>
                <a:ahLst/>
                <a:cxnLst/>
                <a:rect l="l" t="t" r="r" b="b"/>
                <a:pathLst>
                  <a:path w="2672" h="2436" extrusionOk="0">
                    <a:moveTo>
                      <a:pt x="1342" y="1"/>
                    </a:moveTo>
                    <a:cubicBezTo>
                      <a:pt x="1030" y="1"/>
                      <a:pt x="715" y="119"/>
                      <a:pt x="472" y="354"/>
                    </a:cubicBezTo>
                    <a:cubicBezTo>
                      <a:pt x="1" y="841"/>
                      <a:pt x="1" y="1611"/>
                      <a:pt x="472" y="2083"/>
                    </a:cubicBezTo>
                    <a:cubicBezTo>
                      <a:pt x="715" y="2318"/>
                      <a:pt x="1030" y="2436"/>
                      <a:pt x="1342" y="2436"/>
                    </a:cubicBezTo>
                    <a:cubicBezTo>
                      <a:pt x="1654" y="2436"/>
                      <a:pt x="1964" y="2318"/>
                      <a:pt x="2200" y="2083"/>
                    </a:cubicBezTo>
                    <a:cubicBezTo>
                      <a:pt x="2671" y="1611"/>
                      <a:pt x="2671" y="841"/>
                      <a:pt x="2200" y="354"/>
                    </a:cubicBezTo>
                    <a:cubicBezTo>
                      <a:pt x="1964" y="119"/>
                      <a:pt x="1654" y="1"/>
                      <a:pt x="1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799229" y="906942"/>
                <a:ext cx="719029" cy="653699"/>
              </a:xfrm>
              <a:custGeom>
                <a:avLst/>
                <a:gdLst/>
                <a:ahLst/>
                <a:cxnLst/>
                <a:rect l="l" t="t" r="r" b="b"/>
                <a:pathLst>
                  <a:path w="10841" h="9856" extrusionOk="0">
                    <a:moveTo>
                      <a:pt x="5419" y="0"/>
                    </a:moveTo>
                    <a:cubicBezTo>
                      <a:pt x="3177" y="0"/>
                      <a:pt x="1155" y="1537"/>
                      <a:pt x="628" y="3804"/>
                    </a:cubicBezTo>
                    <a:cubicBezTo>
                      <a:pt x="0" y="6460"/>
                      <a:pt x="1650" y="9099"/>
                      <a:pt x="4305" y="9727"/>
                    </a:cubicBezTo>
                    <a:cubicBezTo>
                      <a:pt x="4679" y="9814"/>
                      <a:pt x="5053" y="9855"/>
                      <a:pt x="5421" y="9855"/>
                    </a:cubicBezTo>
                    <a:cubicBezTo>
                      <a:pt x="7664" y="9855"/>
                      <a:pt x="9686" y="8316"/>
                      <a:pt x="10212" y="6035"/>
                    </a:cubicBezTo>
                    <a:cubicBezTo>
                      <a:pt x="10841" y="3396"/>
                      <a:pt x="9191" y="741"/>
                      <a:pt x="6536" y="128"/>
                    </a:cubicBezTo>
                    <a:cubicBezTo>
                      <a:pt x="6161" y="42"/>
                      <a:pt x="5787" y="0"/>
                      <a:pt x="5419"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853417" y="949522"/>
                <a:ext cx="610654" cy="567742"/>
              </a:xfrm>
              <a:custGeom>
                <a:avLst/>
                <a:gdLst/>
                <a:ahLst/>
                <a:cxnLst/>
                <a:rect l="l" t="t" r="r" b="b"/>
                <a:pathLst>
                  <a:path w="9207" h="8560" extrusionOk="0">
                    <a:moveTo>
                      <a:pt x="4617" y="0"/>
                    </a:moveTo>
                    <a:cubicBezTo>
                      <a:pt x="2550" y="0"/>
                      <a:pt x="718" y="1499"/>
                      <a:pt x="377" y="3602"/>
                    </a:cubicBezTo>
                    <a:cubicBezTo>
                      <a:pt x="0" y="5928"/>
                      <a:pt x="1587" y="8127"/>
                      <a:pt x="3928" y="8504"/>
                    </a:cubicBezTo>
                    <a:cubicBezTo>
                      <a:pt x="4158" y="8541"/>
                      <a:pt x="4387" y="8560"/>
                      <a:pt x="4613" y="8560"/>
                    </a:cubicBezTo>
                    <a:cubicBezTo>
                      <a:pt x="6671" y="8560"/>
                      <a:pt x="8490" y="7063"/>
                      <a:pt x="8830" y="4954"/>
                    </a:cubicBezTo>
                    <a:cubicBezTo>
                      <a:pt x="9207" y="2628"/>
                      <a:pt x="7620" y="429"/>
                      <a:pt x="5279" y="52"/>
                    </a:cubicBezTo>
                    <a:cubicBezTo>
                      <a:pt x="5057" y="17"/>
                      <a:pt x="4836" y="0"/>
                      <a:pt x="4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149293" y="967496"/>
                <a:ext cx="20959" cy="64667"/>
              </a:xfrm>
              <a:custGeom>
                <a:avLst/>
                <a:gdLst/>
                <a:ahLst/>
                <a:cxnLst/>
                <a:rect l="l" t="t" r="r" b="b"/>
                <a:pathLst>
                  <a:path w="316" h="975" extrusionOk="0">
                    <a:moveTo>
                      <a:pt x="158" y="1"/>
                    </a:moveTo>
                    <a:cubicBezTo>
                      <a:pt x="64" y="1"/>
                      <a:pt x="1" y="79"/>
                      <a:pt x="1" y="158"/>
                    </a:cubicBezTo>
                    <a:lnTo>
                      <a:pt x="1" y="818"/>
                    </a:lnTo>
                    <a:cubicBezTo>
                      <a:pt x="1" y="912"/>
                      <a:pt x="64" y="975"/>
                      <a:pt x="158" y="975"/>
                    </a:cubicBezTo>
                    <a:cubicBezTo>
                      <a:pt x="237" y="975"/>
                      <a:pt x="299" y="896"/>
                      <a:pt x="315" y="818"/>
                    </a:cubicBezTo>
                    <a:lnTo>
                      <a:pt x="315" y="158"/>
                    </a:lnTo>
                    <a:cubicBezTo>
                      <a:pt x="315" y="79"/>
                      <a:pt x="237" y="1"/>
                      <a:pt x="158"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362926" y="1234255"/>
                <a:ext cx="64667" cy="20892"/>
              </a:xfrm>
              <a:custGeom>
                <a:avLst/>
                <a:gdLst/>
                <a:ahLst/>
                <a:cxnLst/>
                <a:rect l="l" t="t" r="r" b="b"/>
                <a:pathLst>
                  <a:path w="975" h="315" extrusionOk="0">
                    <a:moveTo>
                      <a:pt x="158" y="1"/>
                    </a:moveTo>
                    <a:cubicBezTo>
                      <a:pt x="79" y="1"/>
                      <a:pt x="1" y="79"/>
                      <a:pt x="1" y="158"/>
                    </a:cubicBezTo>
                    <a:cubicBezTo>
                      <a:pt x="1" y="236"/>
                      <a:pt x="79" y="315"/>
                      <a:pt x="158" y="315"/>
                    </a:cubicBezTo>
                    <a:lnTo>
                      <a:pt x="818" y="315"/>
                    </a:lnTo>
                    <a:cubicBezTo>
                      <a:pt x="896" y="315"/>
                      <a:pt x="975" y="236"/>
                      <a:pt x="975" y="158"/>
                    </a:cubicBezTo>
                    <a:cubicBezTo>
                      <a:pt x="975" y="79"/>
                      <a:pt x="896" y="1"/>
                      <a:pt x="818"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893013" y="1234255"/>
                <a:ext cx="63606" cy="20892"/>
              </a:xfrm>
              <a:custGeom>
                <a:avLst/>
                <a:gdLst/>
                <a:ahLst/>
                <a:cxnLst/>
                <a:rect l="l" t="t" r="r" b="b"/>
                <a:pathLst>
                  <a:path w="959" h="315" extrusionOk="0">
                    <a:moveTo>
                      <a:pt x="157" y="1"/>
                    </a:moveTo>
                    <a:cubicBezTo>
                      <a:pt x="63" y="1"/>
                      <a:pt x="0" y="79"/>
                      <a:pt x="0" y="158"/>
                    </a:cubicBezTo>
                    <a:cubicBezTo>
                      <a:pt x="0" y="236"/>
                      <a:pt x="63" y="315"/>
                      <a:pt x="157" y="315"/>
                    </a:cubicBezTo>
                    <a:lnTo>
                      <a:pt x="801" y="315"/>
                    </a:lnTo>
                    <a:cubicBezTo>
                      <a:pt x="896" y="315"/>
                      <a:pt x="958" y="236"/>
                      <a:pt x="958" y="158"/>
                    </a:cubicBezTo>
                    <a:cubicBezTo>
                      <a:pt x="958" y="79"/>
                      <a:pt x="896" y="1"/>
                      <a:pt x="801"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257668" y="1012597"/>
                <a:ext cx="48019" cy="55779"/>
              </a:xfrm>
              <a:custGeom>
                <a:avLst/>
                <a:gdLst/>
                <a:ahLst/>
                <a:cxnLst/>
                <a:rect l="l" t="t" r="r" b="b"/>
                <a:pathLst>
                  <a:path w="724" h="841" extrusionOk="0">
                    <a:moveTo>
                      <a:pt x="555" y="0"/>
                    </a:moveTo>
                    <a:cubicBezTo>
                      <a:pt x="505" y="0"/>
                      <a:pt x="454" y="21"/>
                      <a:pt x="425" y="59"/>
                    </a:cubicBezTo>
                    <a:lnTo>
                      <a:pt x="48" y="593"/>
                    </a:lnTo>
                    <a:cubicBezTo>
                      <a:pt x="1" y="656"/>
                      <a:pt x="17" y="766"/>
                      <a:pt x="79" y="813"/>
                    </a:cubicBezTo>
                    <a:cubicBezTo>
                      <a:pt x="110" y="832"/>
                      <a:pt x="144" y="841"/>
                      <a:pt x="176" y="841"/>
                    </a:cubicBezTo>
                    <a:cubicBezTo>
                      <a:pt x="225" y="841"/>
                      <a:pt x="271" y="820"/>
                      <a:pt x="299" y="782"/>
                    </a:cubicBezTo>
                    <a:lnTo>
                      <a:pt x="676" y="248"/>
                    </a:lnTo>
                    <a:cubicBezTo>
                      <a:pt x="724" y="169"/>
                      <a:pt x="708" y="75"/>
                      <a:pt x="645" y="28"/>
                    </a:cubicBezTo>
                    <a:cubicBezTo>
                      <a:pt x="620" y="9"/>
                      <a:pt x="588" y="0"/>
                      <a:pt x="555"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338982" y="1109830"/>
                <a:ext cx="62544" cy="38800"/>
              </a:xfrm>
              <a:custGeom>
                <a:avLst/>
                <a:gdLst/>
                <a:ahLst/>
                <a:cxnLst/>
                <a:rect l="l" t="t" r="r" b="b"/>
                <a:pathLst>
                  <a:path w="943" h="585" extrusionOk="0">
                    <a:moveTo>
                      <a:pt x="775" y="1"/>
                    </a:moveTo>
                    <a:cubicBezTo>
                      <a:pt x="751" y="1"/>
                      <a:pt x="727" y="8"/>
                      <a:pt x="707" y="23"/>
                    </a:cubicBezTo>
                    <a:lnTo>
                      <a:pt x="110" y="290"/>
                    </a:lnTo>
                    <a:cubicBezTo>
                      <a:pt x="32" y="321"/>
                      <a:pt x="0" y="416"/>
                      <a:pt x="32" y="494"/>
                    </a:cubicBezTo>
                    <a:cubicBezTo>
                      <a:pt x="55" y="552"/>
                      <a:pt x="113" y="585"/>
                      <a:pt x="173" y="585"/>
                    </a:cubicBezTo>
                    <a:cubicBezTo>
                      <a:pt x="194" y="585"/>
                      <a:pt x="216" y="581"/>
                      <a:pt x="236" y="573"/>
                    </a:cubicBezTo>
                    <a:lnTo>
                      <a:pt x="833" y="290"/>
                    </a:lnTo>
                    <a:cubicBezTo>
                      <a:pt x="912" y="258"/>
                      <a:pt x="943" y="164"/>
                      <a:pt x="912" y="86"/>
                    </a:cubicBezTo>
                    <a:cubicBezTo>
                      <a:pt x="880" y="32"/>
                      <a:pt x="826" y="1"/>
                      <a:pt x="775"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006561" y="1004240"/>
                <a:ext cx="48019" cy="55779"/>
              </a:xfrm>
              <a:custGeom>
                <a:avLst/>
                <a:gdLst/>
                <a:ahLst/>
                <a:cxnLst/>
                <a:rect l="l" t="t" r="r" b="b"/>
                <a:pathLst>
                  <a:path w="724" h="841" extrusionOk="0">
                    <a:moveTo>
                      <a:pt x="169" y="1"/>
                    </a:moveTo>
                    <a:cubicBezTo>
                      <a:pt x="136" y="1"/>
                      <a:pt x="104" y="9"/>
                      <a:pt x="79" y="28"/>
                    </a:cubicBezTo>
                    <a:cubicBezTo>
                      <a:pt x="16" y="75"/>
                      <a:pt x="1" y="169"/>
                      <a:pt x="48" y="248"/>
                    </a:cubicBezTo>
                    <a:lnTo>
                      <a:pt x="425" y="782"/>
                    </a:lnTo>
                    <a:cubicBezTo>
                      <a:pt x="453" y="820"/>
                      <a:pt x="499" y="841"/>
                      <a:pt x="548" y="841"/>
                    </a:cubicBezTo>
                    <a:cubicBezTo>
                      <a:pt x="580" y="841"/>
                      <a:pt x="614" y="832"/>
                      <a:pt x="645" y="814"/>
                    </a:cubicBezTo>
                    <a:cubicBezTo>
                      <a:pt x="708" y="766"/>
                      <a:pt x="723" y="672"/>
                      <a:pt x="676" y="594"/>
                    </a:cubicBezTo>
                    <a:lnTo>
                      <a:pt x="299" y="59"/>
                    </a:lnTo>
                    <a:cubicBezTo>
                      <a:pt x="270" y="21"/>
                      <a:pt x="219" y="1"/>
                      <a:pt x="169"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916956" y="1109830"/>
                <a:ext cx="62611" cy="38800"/>
              </a:xfrm>
              <a:custGeom>
                <a:avLst/>
                <a:gdLst/>
                <a:ahLst/>
                <a:cxnLst/>
                <a:rect l="l" t="t" r="r" b="b"/>
                <a:pathLst>
                  <a:path w="944" h="585" extrusionOk="0">
                    <a:moveTo>
                      <a:pt x="162" y="1"/>
                    </a:moveTo>
                    <a:cubicBezTo>
                      <a:pt x="110" y="1"/>
                      <a:pt x="64" y="32"/>
                      <a:pt x="32" y="86"/>
                    </a:cubicBezTo>
                    <a:cubicBezTo>
                      <a:pt x="0" y="164"/>
                      <a:pt x="32" y="258"/>
                      <a:pt x="110" y="290"/>
                    </a:cubicBezTo>
                    <a:lnTo>
                      <a:pt x="707" y="573"/>
                    </a:lnTo>
                    <a:cubicBezTo>
                      <a:pt x="728" y="581"/>
                      <a:pt x="749" y="585"/>
                      <a:pt x="770" y="585"/>
                    </a:cubicBezTo>
                    <a:cubicBezTo>
                      <a:pt x="830" y="585"/>
                      <a:pt x="888" y="552"/>
                      <a:pt x="912" y="494"/>
                    </a:cubicBezTo>
                    <a:cubicBezTo>
                      <a:pt x="943" y="416"/>
                      <a:pt x="912" y="321"/>
                      <a:pt x="833" y="290"/>
                    </a:cubicBezTo>
                    <a:lnTo>
                      <a:pt x="236" y="23"/>
                    </a:lnTo>
                    <a:cubicBezTo>
                      <a:pt x="211" y="8"/>
                      <a:pt x="186" y="1"/>
                      <a:pt x="162"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148298" y="1434358"/>
                <a:ext cx="20892" cy="64667"/>
              </a:xfrm>
              <a:custGeom>
                <a:avLst/>
                <a:gdLst/>
                <a:ahLst/>
                <a:cxnLst/>
                <a:rect l="l" t="t" r="r" b="b"/>
                <a:pathLst>
                  <a:path w="315" h="975" extrusionOk="0">
                    <a:moveTo>
                      <a:pt x="157" y="0"/>
                    </a:moveTo>
                    <a:cubicBezTo>
                      <a:pt x="79" y="0"/>
                      <a:pt x="0" y="79"/>
                      <a:pt x="0" y="157"/>
                    </a:cubicBezTo>
                    <a:lnTo>
                      <a:pt x="0" y="817"/>
                    </a:lnTo>
                    <a:cubicBezTo>
                      <a:pt x="0" y="896"/>
                      <a:pt x="79" y="974"/>
                      <a:pt x="157" y="974"/>
                    </a:cubicBezTo>
                    <a:cubicBezTo>
                      <a:pt x="252" y="974"/>
                      <a:pt x="314" y="896"/>
                      <a:pt x="314" y="817"/>
                    </a:cubicBezTo>
                    <a:lnTo>
                      <a:pt x="314" y="157"/>
                    </a:lnTo>
                    <a:cubicBezTo>
                      <a:pt x="314" y="79"/>
                      <a:pt x="252" y="0"/>
                      <a:pt x="157"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013857" y="1406767"/>
                <a:ext cx="49014" cy="56244"/>
              </a:xfrm>
              <a:custGeom>
                <a:avLst/>
                <a:gdLst/>
                <a:ahLst/>
                <a:cxnLst/>
                <a:rect l="l" t="t" r="r" b="b"/>
                <a:pathLst>
                  <a:path w="739" h="848" extrusionOk="0">
                    <a:moveTo>
                      <a:pt x="558" y="0"/>
                    </a:moveTo>
                    <a:cubicBezTo>
                      <a:pt x="511" y="0"/>
                      <a:pt x="468" y="25"/>
                      <a:pt x="440" y="70"/>
                    </a:cubicBezTo>
                    <a:lnTo>
                      <a:pt x="48" y="605"/>
                    </a:lnTo>
                    <a:cubicBezTo>
                      <a:pt x="0" y="668"/>
                      <a:pt x="16" y="762"/>
                      <a:pt x="95" y="809"/>
                    </a:cubicBezTo>
                    <a:cubicBezTo>
                      <a:pt x="121" y="835"/>
                      <a:pt x="153" y="848"/>
                      <a:pt x="184" y="848"/>
                    </a:cubicBezTo>
                    <a:cubicBezTo>
                      <a:pt x="228" y="848"/>
                      <a:pt x="272" y="823"/>
                      <a:pt x="299" y="777"/>
                    </a:cubicBezTo>
                    <a:lnTo>
                      <a:pt x="692" y="243"/>
                    </a:lnTo>
                    <a:cubicBezTo>
                      <a:pt x="739" y="180"/>
                      <a:pt x="723" y="86"/>
                      <a:pt x="660" y="39"/>
                    </a:cubicBezTo>
                    <a:cubicBezTo>
                      <a:pt x="628" y="13"/>
                      <a:pt x="592" y="0"/>
                      <a:pt x="558"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924252" y="1326182"/>
                <a:ext cx="62611" cy="38137"/>
              </a:xfrm>
              <a:custGeom>
                <a:avLst/>
                <a:gdLst/>
                <a:ahLst/>
                <a:cxnLst/>
                <a:rect l="l" t="t" r="r" b="b"/>
                <a:pathLst>
                  <a:path w="944" h="575" extrusionOk="0">
                    <a:moveTo>
                      <a:pt x="761" y="1"/>
                    </a:moveTo>
                    <a:cubicBezTo>
                      <a:pt x="742" y="1"/>
                      <a:pt x="724" y="5"/>
                      <a:pt x="707" y="13"/>
                    </a:cubicBezTo>
                    <a:lnTo>
                      <a:pt x="110" y="280"/>
                    </a:lnTo>
                    <a:cubicBezTo>
                      <a:pt x="32" y="327"/>
                      <a:pt x="0" y="421"/>
                      <a:pt x="32" y="484"/>
                    </a:cubicBezTo>
                    <a:cubicBezTo>
                      <a:pt x="55" y="542"/>
                      <a:pt x="113" y="575"/>
                      <a:pt x="173" y="575"/>
                    </a:cubicBezTo>
                    <a:cubicBezTo>
                      <a:pt x="194" y="575"/>
                      <a:pt x="216" y="571"/>
                      <a:pt x="236" y="563"/>
                    </a:cubicBezTo>
                    <a:lnTo>
                      <a:pt x="833" y="296"/>
                    </a:lnTo>
                    <a:cubicBezTo>
                      <a:pt x="912" y="264"/>
                      <a:pt x="943" y="170"/>
                      <a:pt x="912" y="91"/>
                    </a:cubicBezTo>
                    <a:cubicBezTo>
                      <a:pt x="877" y="33"/>
                      <a:pt x="816" y="1"/>
                      <a:pt x="761"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255612" y="1406767"/>
                <a:ext cx="49014" cy="56244"/>
              </a:xfrm>
              <a:custGeom>
                <a:avLst/>
                <a:gdLst/>
                <a:ahLst/>
                <a:cxnLst/>
                <a:rect l="l" t="t" r="r" b="b"/>
                <a:pathLst>
                  <a:path w="739" h="848" extrusionOk="0">
                    <a:moveTo>
                      <a:pt x="181" y="0"/>
                    </a:moveTo>
                    <a:cubicBezTo>
                      <a:pt x="147" y="0"/>
                      <a:pt x="112" y="13"/>
                      <a:pt x="79" y="39"/>
                    </a:cubicBezTo>
                    <a:cubicBezTo>
                      <a:pt x="16" y="86"/>
                      <a:pt x="0" y="180"/>
                      <a:pt x="48" y="243"/>
                    </a:cubicBezTo>
                    <a:lnTo>
                      <a:pt x="425" y="777"/>
                    </a:lnTo>
                    <a:cubicBezTo>
                      <a:pt x="461" y="823"/>
                      <a:pt x="509" y="848"/>
                      <a:pt x="554" y="848"/>
                    </a:cubicBezTo>
                    <a:cubicBezTo>
                      <a:pt x="587" y="848"/>
                      <a:pt x="618" y="835"/>
                      <a:pt x="645" y="809"/>
                    </a:cubicBezTo>
                    <a:cubicBezTo>
                      <a:pt x="723" y="762"/>
                      <a:pt x="739" y="668"/>
                      <a:pt x="676" y="605"/>
                    </a:cubicBezTo>
                    <a:lnTo>
                      <a:pt x="299" y="70"/>
                    </a:lnTo>
                    <a:cubicBezTo>
                      <a:pt x="271" y="25"/>
                      <a:pt x="228" y="0"/>
                      <a:pt x="181"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331687" y="1326182"/>
                <a:ext cx="62544" cy="38137"/>
              </a:xfrm>
              <a:custGeom>
                <a:avLst/>
                <a:gdLst/>
                <a:ahLst/>
                <a:cxnLst/>
                <a:rect l="l" t="t" r="r" b="b"/>
                <a:pathLst>
                  <a:path w="943" h="575" extrusionOk="0">
                    <a:moveTo>
                      <a:pt x="176" y="1"/>
                    </a:moveTo>
                    <a:cubicBezTo>
                      <a:pt x="119" y="1"/>
                      <a:pt x="67" y="33"/>
                      <a:pt x="32" y="91"/>
                    </a:cubicBezTo>
                    <a:cubicBezTo>
                      <a:pt x="0" y="170"/>
                      <a:pt x="32" y="264"/>
                      <a:pt x="110" y="296"/>
                    </a:cubicBezTo>
                    <a:lnTo>
                      <a:pt x="707" y="563"/>
                    </a:lnTo>
                    <a:cubicBezTo>
                      <a:pt x="728" y="571"/>
                      <a:pt x="749" y="575"/>
                      <a:pt x="770" y="575"/>
                    </a:cubicBezTo>
                    <a:cubicBezTo>
                      <a:pt x="830" y="575"/>
                      <a:pt x="888" y="542"/>
                      <a:pt x="912" y="484"/>
                    </a:cubicBezTo>
                    <a:cubicBezTo>
                      <a:pt x="943" y="421"/>
                      <a:pt x="912" y="327"/>
                      <a:pt x="833" y="280"/>
                    </a:cubicBezTo>
                    <a:lnTo>
                      <a:pt x="236" y="13"/>
                    </a:lnTo>
                    <a:cubicBezTo>
                      <a:pt x="216" y="5"/>
                      <a:pt x="195" y="1"/>
                      <a:pt x="176"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132645" y="1071693"/>
                <a:ext cx="50075" cy="161568"/>
              </a:xfrm>
              <a:custGeom>
                <a:avLst/>
                <a:gdLst/>
                <a:ahLst/>
                <a:cxnLst/>
                <a:rect l="l" t="t" r="r" b="b"/>
                <a:pathLst>
                  <a:path w="755" h="2436" extrusionOk="0">
                    <a:moveTo>
                      <a:pt x="385" y="1"/>
                    </a:moveTo>
                    <a:cubicBezTo>
                      <a:pt x="362" y="1"/>
                      <a:pt x="338" y="16"/>
                      <a:pt x="330" y="48"/>
                    </a:cubicBezTo>
                    <a:lnTo>
                      <a:pt x="1" y="1839"/>
                    </a:lnTo>
                    <a:cubicBezTo>
                      <a:pt x="1" y="1855"/>
                      <a:pt x="1" y="1855"/>
                      <a:pt x="1" y="1870"/>
                    </a:cubicBezTo>
                    <a:lnTo>
                      <a:pt x="205" y="2405"/>
                    </a:lnTo>
                    <a:cubicBezTo>
                      <a:pt x="205" y="2420"/>
                      <a:pt x="236" y="2436"/>
                      <a:pt x="252" y="2436"/>
                    </a:cubicBezTo>
                    <a:lnTo>
                      <a:pt x="503" y="2436"/>
                    </a:lnTo>
                    <a:cubicBezTo>
                      <a:pt x="519" y="2436"/>
                      <a:pt x="550" y="2420"/>
                      <a:pt x="550" y="2405"/>
                    </a:cubicBezTo>
                    <a:lnTo>
                      <a:pt x="755" y="1823"/>
                    </a:lnTo>
                    <a:cubicBezTo>
                      <a:pt x="755" y="1823"/>
                      <a:pt x="755" y="1808"/>
                      <a:pt x="755" y="1808"/>
                    </a:cubicBezTo>
                    <a:lnTo>
                      <a:pt x="440" y="48"/>
                    </a:lnTo>
                    <a:cubicBezTo>
                      <a:pt x="433" y="16"/>
                      <a:pt x="409" y="1"/>
                      <a:pt x="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150354" y="1225169"/>
                <a:ext cx="164154" cy="174037"/>
              </a:xfrm>
              <a:custGeom>
                <a:avLst/>
                <a:gdLst/>
                <a:ahLst/>
                <a:cxnLst/>
                <a:rect l="l" t="t" r="r" b="b"/>
                <a:pathLst>
                  <a:path w="2475" h="2624" extrusionOk="0">
                    <a:moveTo>
                      <a:pt x="246" y="0"/>
                    </a:moveTo>
                    <a:cubicBezTo>
                      <a:pt x="236" y="0"/>
                      <a:pt x="228" y="4"/>
                      <a:pt x="221" y="12"/>
                    </a:cubicBezTo>
                    <a:lnTo>
                      <a:pt x="32" y="185"/>
                    </a:lnTo>
                    <a:cubicBezTo>
                      <a:pt x="16" y="200"/>
                      <a:pt x="1" y="216"/>
                      <a:pt x="16" y="248"/>
                    </a:cubicBezTo>
                    <a:lnTo>
                      <a:pt x="441" y="970"/>
                    </a:lnTo>
                    <a:cubicBezTo>
                      <a:pt x="441" y="986"/>
                      <a:pt x="441" y="1002"/>
                      <a:pt x="456" y="1002"/>
                    </a:cubicBezTo>
                    <a:lnTo>
                      <a:pt x="2373" y="2604"/>
                    </a:lnTo>
                    <a:cubicBezTo>
                      <a:pt x="2391" y="2618"/>
                      <a:pt x="2407" y="2623"/>
                      <a:pt x="2421" y="2623"/>
                    </a:cubicBezTo>
                    <a:cubicBezTo>
                      <a:pt x="2456" y="2623"/>
                      <a:pt x="2474" y="2586"/>
                      <a:pt x="2452" y="2541"/>
                    </a:cubicBezTo>
                    <a:lnTo>
                      <a:pt x="975" y="452"/>
                    </a:lnTo>
                    <a:cubicBezTo>
                      <a:pt x="959" y="436"/>
                      <a:pt x="959" y="436"/>
                      <a:pt x="943" y="420"/>
                    </a:cubicBezTo>
                    <a:lnTo>
                      <a:pt x="283" y="12"/>
                    </a:lnTo>
                    <a:cubicBezTo>
                      <a:pt x="268" y="4"/>
                      <a:pt x="256"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141002" y="1215485"/>
                <a:ext cx="35484" cy="35550"/>
              </a:xfrm>
              <a:custGeom>
                <a:avLst/>
                <a:gdLst/>
                <a:ahLst/>
                <a:cxnLst/>
                <a:rect l="l" t="t" r="r" b="b"/>
                <a:pathLst>
                  <a:path w="535" h="536" extrusionOk="0">
                    <a:moveTo>
                      <a:pt x="267" y="1"/>
                    </a:moveTo>
                    <a:cubicBezTo>
                      <a:pt x="126" y="1"/>
                      <a:pt x="0" y="127"/>
                      <a:pt x="0" y="268"/>
                    </a:cubicBezTo>
                    <a:cubicBezTo>
                      <a:pt x="0" y="409"/>
                      <a:pt x="126" y="535"/>
                      <a:pt x="267" y="535"/>
                    </a:cubicBezTo>
                    <a:cubicBezTo>
                      <a:pt x="409" y="535"/>
                      <a:pt x="534" y="409"/>
                      <a:pt x="534" y="268"/>
                    </a:cubicBezTo>
                    <a:cubicBezTo>
                      <a:pt x="534" y="127"/>
                      <a:pt x="409" y="1"/>
                      <a:pt x="267"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422654" y="2059537"/>
                <a:ext cx="372083" cy="502346"/>
              </a:xfrm>
              <a:custGeom>
                <a:avLst/>
                <a:gdLst/>
                <a:ahLst/>
                <a:cxnLst/>
                <a:rect l="l" t="t" r="r" b="b"/>
                <a:pathLst>
                  <a:path w="5610" h="7574" extrusionOk="0">
                    <a:moveTo>
                      <a:pt x="441" y="1"/>
                    </a:moveTo>
                    <a:cubicBezTo>
                      <a:pt x="189" y="1"/>
                      <a:pt x="1" y="205"/>
                      <a:pt x="1" y="456"/>
                    </a:cubicBezTo>
                    <a:lnTo>
                      <a:pt x="1" y="7118"/>
                    </a:lnTo>
                    <a:cubicBezTo>
                      <a:pt x="1" y="7369"/>
                      <a:pt x="189" y="7573"/>
                      <a:pt x="441" y="7573"/>
                    </a:cubicBezTo>
                    <a:lnTo>
                      <a:pt x="5170" y="7573"/>
                    </a:lnTo>
                    <a:cubicBezTo>
                      <a:pt x="5405" y="7573"/>
                      <a:pt x="5610" y="7369"/>
                      <a:pt x="5610" y="7118"/>
                    </a:cubicBezTo>
                    <a:lnTo>
                      <a:pt x="5610" y="456"/>
                    </a:lnTo>
                    <a:cubicBezTo>
                      <a:pt x="5610" y="205"/>
                      <a:pt x="5405" y="1"/>
                      <a:pt x="5154" y="1"/>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454954" y="2162739"/>
                <a:ext cx="307483" cy="14592"/>
              </a:xfrm>
              <a:custGeom>
                <a:avLst/>
                <a:gdLst/>
                <a:ahLst/>
                <a:cxnLst/>
                <a:rect l="l" t="t" r="r" b="b"/>
                <a:pathLst>
                  <a:path w="4636" h="220" extrusionOk="0">
                    <a:moveTo>
                      <a:pt x="111" y="0"/>
                    </a:moveTo>
                    <a:cubicBezTo>
                      <a:pt x="48" y="0"/>
                      <a:pt x="1" y="47"/>
                      <a:pt x="1" y="110"/>
                    </a:cubicBezTo>
                    <a:cubicBezTo>
                      <a:pt x="1" y="173"/>
                      <a:pt x="48" y="220"/>
                      <a:pt x="111" y="220"/>
                    </a:cubicBezTo>
                    <a:lnTo>
                      <a:pt x="4526" y="220"/>
                    </a:lnTo>
                    <a:cubicBezTo>
                      <a:pt x="4589" y="220"/>
                      <a:pt x="4636" y="173"/>
                      <a:pt x="4636" y="110"/>
                    </a:cubicBezTo>
                    <a:cubicBezTo>
                      <a:pt x="4636" y="47"/>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54954" y="2199151"/>
                <a:ext cx="307483" cy="14658"/>
              </a:xfrm>
              <a:custGeom>
                <a:avLst/>
                <a:gdLst/>
                <a:ahLst/>
                <a:cxnLst/>
                <a:rect l="l" t="t" r="r" b="b"/>
                <a:pathLst>
                  <a:path w="4636" h="221" extrusionOk="0">
                    <a:moveTo>
                      <a:pt x="111" y="1"/>
                    </a:moveTo>
                    <a:cubicBezTo>
                      <a:pt x="48" y="1"/>
                      <a:pt x="1" y="64"/>
                      <a:pt x="1" y="111"/>
                    </a:cubicBezTo>
                    <a:cubicBezTo>
                      <a:pt x="1" y="174"/>
                      <a:pt x="48" y="221"/>
                      <a:pt x="111" y="221"/>
                    </a:cubicBezTo>
                    <a:lnTo>
                      <a:pt x="4526" y="221"/>
                    </a:lnTo>
                    <a:cubicBezTo>
                      <a:pt x="4589" y="221"/>
                      <a:pt x="4636" y="174"/>
                      <a:pt x="4636" y="111"/>
                    </a:cubicBezTo>
                    <a:cubicBezTo>
                      <a:pt x="4636" y="64"/>
                      <a:pt x="4589" y="1"/>
                      <a:pt x="4526"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454954" y="2236691"/>
                <a:ext cx="307483" cy="14658"/>
              </a:xfrm>
              <a:custGeom>
                <a:avLst/>
                <a:gdLst/>
                <a:ahLst/>
                <a:cxnLst/>
                <a:rect l="l" t="t" r="r" b="b"/>
                <a:pathLst>
                  <a:path w="4636" h="221" extrusionOk="0">
                    <a:moveTo>
                      <a:pt x="111" y="0"/>
                    </a:moveTo>
                    <a:cubicBezTo>
                      <a:pt x="48" y="0"/>
                      <a:pt x="1" y="48"/>
                      <a:pt x="1" y="110"/>
                    </a:cubicBezTo>
                    <a:cubicBezTo>
                      <a:pt x="1" y="173"/>
                      <a:pt x="48" y="220"/>
                      <a:pt x="111" y="220"/>
                    </a:cubicBezTo>
                    <a:lnTo>
                      <a:pt x="4526" y="220"/>
                    </a:lnTo>
                    <a:cubicBezTo>
                      <a:pt x="4589" y="220"/>
                      <a:pt x="4636" y="173"/>
                      <a:pt x="4636" y="110"/>
                    </a:cubicBezTo>
                    <a:cubicBezTo>
                      <a:pt x="4636" y="48"/>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454954" y="2274231"/>
                <a:ext cx="307483" cy="14658"/>
              </a:xfrm>
              <a:custGeom>
                <a:avLst/>
                <a:gdLst/>
                <a:ahLst/>
                <a:cxnLst/>
                <a:rect l="l" t="t" r="r" b="b"/>
                <a:pathLst>
                  <a:path w="4636" h="221" extrusionOk="0">
                    <a:moveTo>
                      <a:pt x="111" y="0"/>
                    </a:moveTo>
                    <a:cubicBezTo>
                      <a:pt x="48" y="0"/>
                      <a:pt x="1" y="47"/>
                      <a:pt x="1" y="110"/>
                    </a:cubicBezTo>
                    <a:cubicBezTo>
                      <a:pt x="1" y="173"/>
                      <a:pt x="48" y="220"/>
                      <a:pt x="111" y="220"/>
                    </a:cubicBezTo>
                    <a:lnTo>
                      <a:pt x="4526" y="220"/>
                    </a:lnTo>
                    <a:cubicBezTo>
                      <a:pt x="4589" y="220"/>
                      <a:pt x="4636" y="173"/>
                      <a:pt x="4636" y="110"/>
                    </a:cubicBezTo>
                    <a:cubicBezTo>
                      <a:pt x="4636" y="47"/>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54954" y="2310644"/>
                <a:ext cx="307483" cy="14658"/>
              </a:xfrm>
              <a:custGeom>
                <a:avLst/>
                <a:gdLst/>
                <a:ahLst/>
                <a:cxnLst/>
                <a:rect l="l" t="t" r="r" b="b"/>
                <a:pathLst>
                  <a:path w="4636" h="221" extrusionOk="0">
                    <a:moveTo>
                      <a:pt x="111" y="1"/>
                    </a:moveTo>
                    <a:cubicBezTo>
                      <a:pt x="48" y="1"/>
                      <a:pt x="1" y="48"/>
                      <a:pt x="1" y="111"/>
                    </a:cubicBezTo>
                    <a:cubicBezTo>
                      <a:pt x="1" y="174"/>
                      <a:pt x="48" y="221"/>
                      <a:pt x="111" y="221"/>
                    </a:cubicBezTo>
                    <a:lnTo>
                      <a:pt x="4526" y="221"/>
                    </a:lnTo>
                    <a:cubicBezTo>
                      <a:pt x="4589" y="221"/>
                      <a:pt x="4636" y="174"/>
                      <a:pt x="4636" y="111"/>
                    </a:cubicBezTo>
                    <a:cubicBezTo>
                      <a:pt x="4636" y="48"/>
                      <a:pt x="4589" y="1"/>
                      <a:pt x="4526"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454954" y="2348184"/>
                <a:ext cx="307483" cy="14658"/>
              </a:xfrm>
              <a:custGeom>
                <a:avLst/>
                <a:gdLst/>
                <a:ahLst/>
                <a:cxnLst/>
                <a:rect l="l" t="t" r="r" b="b"/>
                <a:pathLst>
                  <a:path w="4636" h="221" extrusionOk="0">
                    <a:moveTo>
                      <a:pt x="111" y="1"/>
                    </a:moveTo>
                    <a:cubicBezTo>
                      <a:pt x="48" y="1"/>
                      <a:pt x="1" y="48"/>
                      <a:pt x="1" y="111"/>
                    </a:cubicBezTo>
                    <a:cubicBezTo>
                      <a:pt x="1" y="173"/>
                      <a:pt x="48" y="220"/>
                      <a:pt x="111" y="220"/>
                    </a:cubicBezTo>
                    <a:lnTo>
                      <a:pt x="4526" y="220"/>
                    </a:lnTo>
                    <a:cubicBezTo>
                      <a:pt x="4589" y="220"/>
                      <a:pt x="4636" y="173"/>
                      <a:pt x="4636" y="111"/>
                    </a:cubicBezTo>
                    <a:cubicBezTo>
                      <a:pt x="4636" y="48"/>
                      <a:pt x="4589" y="1"/>
                      <a:pt x="4526"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454954" y="2385724"/>
                <a:ext cx="307483" cy="14658"/>
              </a:xfrm>
              <a:custGeom>
                <a:avLst/>
                <a:gdLst/>
                <a:ahLst/>
                <a:cxnLst/>
                <a:rect l="l" t="t" r="r" b="b"/>
                <a:pathLst>
                  <a:path w="4636" h="221" extrusionOk="0">
                    <a:moveTo>
                      <a:pt x="111" y="0"/>
                    </a:moveTo>
                    <a:cubicBezTo>
                      <a:pt x="48" y="0"/>
                      <a:pt x="1" y="47"/>
                      <a:pt x="1" y="110"/>
                    </a:cubicBezTo>
                    <a:cubicBezTo>
                      <a:pt x="1" y="173"/>
                      <a:pt x="48" y="220"/>
                      <a:pt x="111" y="220"/>
                    </a:cubicBezTo>
                    <a:lnTo>
                      <a:pt x="4526" y="220"/>
                    </a:lnTo>
                    <a:cubicBezTo>
                      <a:pt x="4589" y="220"/>
                      <a:pt x="4636" y="157"/>
                      <a:pt x="4636" y="110"/>
                    </a:cubicBezTo>
                    <a:cubicBezTo>
                      <a:pt x="4636" y="47"/>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54954" y="2422202"/>
                <a:ext cx="307483" cy="14592"/>
              </a:xfrm>
              <a:custGeom>
                <a:avLst/>
                <a:gdLst/>
                <a:ahLst/>
                <a:cxnLst/>
                <a:rect l="l" t="t" r="r" b="b"/>
                <a:pathLst>
                  <a:path w="4636" h="220" extrusionOk="0">
                    <a:moveTo>
                      <a:pt x="111" y="0"/>
                    </a:moveTo>
                    <a:cubicBezTo>
                      <a:pt x="48" y="0"/>
                      <a:pt x="1" y="47"/>
                      <a:pt x="1" y="110"/>
                    </a:cubicBezTo>
                    <a:cubicBezTo>
                      <a:pt x="1" y="173"/>
                      <a:pt x="48" y="220"/>
                      <a:pt x="111" y="220"/>
                    </a:cubicBezTo>
                    <a:lnTo>
                      <a:pt x="4526" y="220"/>
                    </a:lnTo>
                    <a:cubicBezTo>
                      <a:pt x="4589" y="220"/>
                      <a:pt x="4636" y="173"/>
                      <a:pt x="4636" y="110"/>
                    </a:cubicBezTo>
                    <a:cubicBezTo>
                      <a:pt x="4636" y="47"/>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356010" y="1830318"/>
                <a:ext cx="372017" cy="502279"/>
              </a:xfrm>
              <a:custGeom>
                <a:avLst/>
                <a:gdLst/>
                <a:ahLst/>
                <a:cxnLst/>
                <a:rect l="l" t="t" r="r" b="b"/>
                <a:pathLst>
                  <a:path w="5609" h="7573" extrusionOk="0">
                    <a:moveTo>
                      <a:pt x="440" y="0"/>
                    </a:moveTo>
                    <a:cubicBezTo>
                      <a:pt x="204" y="0"/>
                      <a:pt x="0" y="204"/>
                      <a:pt x="0" y="456"/>
                    </a:cubicBezTo>
                    <a:lnTo>
                      <a:pt x="0" y="7133"/>
                    </a:lnTo>
                    <a:cubicBezTo>
                      <a:pt x="0" y="7369"/>
                      <a:pt x="204" y="7573"/>
                      <a:pt x="440" y="7573"/>
                    </a:cubicBezTo>
                    <a:lnTo>
                      <a:pt x="5169" y="7573"/>
                    </a:lnTo>
                    <a:cubicBezTo>
                      <a:pt x="5420" y="7573"/>
                      <a:pt x="5609" y="7369"/>
                      <a:pt x="5609" y="7133"/>
                    </a:cubicBezTo>
                    <a:lnTo>
                      <a:pt x="5609" y="456"/>
                    </a:lnTo>
                    <a:cubicBezTo>
                      <a:pt x="5609" y="204"/>
                      <a:pt x="5420" y="0"/>
                      <a:pt x="5169" y="0"/>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7388310" y="1933454"/>
                <a:ext cx="307416" cy="14658"/>
              </a:xfrm>
              <a:custGeom>
                <a:avLst/>
                <a:gdLst/>
                <a:ahLst/>
                <a:cxnLst/>
                <a:rect l="l" t="t" r="r" b="b"/>
                <a:pathLst>
                  <a:path w="4635" h="221" extrusionOk="0">
                    <a:moveTo>
                      <a:pt x="110" y="1"/>
                    </a:moveTo>
                    <a:cubicBezTo>
                      <a:pt x="47" y="1"/>
                      <a:pt x="0" y="48"/>
                      <a:pt x="0" y="111"/>
                    </a:cubicBezTo>
                    <a:cubicBezTo>
                      <a:pt x="0" y="173"/>
                      <a:pt x="47" y="221"/>
                      <a:pt x="110" y="221"/>
                    </a:cubicBezTo>
                    <a:lnTo>
                      <a:pt x="4525" y="221"/>
                    </a:lnTo>
                    <a:cubicBezTo>
                      <a:pt x="4588" y="221"/>
                      <a:pt x="4635" y="173"/>
                      <a:pt x="4635" y="111"/>
                    </a:cubicBezTo>
                    <a:cubicBezTo>
                      <a:pt x="4635" y="48"/>
                      <a:pt x="4588" y="1"/>
                      <a:pt x="4525"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7388310" y="1970993"/>
                <a:ext cx="307416" cy="14658"/>
              </a:xfrm>
              <a:custGeom>
                <a:avLst/>
                <a:gdLst/>
                <a:ahLst/>
                <a:cxnLst/>
                <a:rect l="l" t="t" r="r" b="b"/>
                <a:pathLst>
                  <a:path w="4635" h="221" extrusionOk="0">
                    <a:moveTo>
                      <a:pt x="110" y="0"/>
                    </a:moveTo>
                    <a:cubicBezTo>
                      <a:pt x="47" y="0"/>
                      <a:pt x="0" y="47"/>
                      <a:pt x="0" y="110"/>
                    </a:cubicBezTo>
                    <a:cubicBezTo>
                      <a:pt x="0" y="173"/>
                      <a:pt x="47" y="220"/>
                      <a:pt x="110" y="220"/>
                    </a:cubicBezTo>
                    <a:lnTo>
                      <a:pt x="4525" y="220"/>
                    </a:lnTo>
                    <a:cubicBezTo>
                      <a:pt x="4588" y="220"/>
                      <a:pt x="4635" y="173"/>
                      <a:pt x="4635" y="110"/>
                    </a:cubicBezTo>
                    <a:cubicBezTo>
                      <a:pt x="4635" y="47"/>
                      <a:pt x="4588" y="0"/>
                      <a:pt x="4525"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7388310" y="2007472"/>
                <a:ext cx="307416" cy="14658"/>
              </a:xfrm>
              <a:custGeom>
                <a:avLst/>
                <a:gdLst/>
                <a:ahLst/>
                <a:cxnLst/>
                <a:rect l="l" t="t" r="r" b="b"/>
                <a:pathLst>
                  <a:path w="4635" h="221" extrusionOk="0">
                    <a:moveTo>
                      <a:pt x="110" y="0"/>
                    </a:moveTo>
                    <a:cubicBezTo>
                      <a:pt x="47" y="0"/>
                      <a:pt x="0" y="47"/>
                      <a:pt x="0" y="110"/>
                    </a:cubicBezTo>
                    <a:cubicBezTo>
                      <a:pt x="0" y="173"/>
                      <a:pt x="47" y="220"/>
                      <a:pt x="110" y="220"/>
                    </a:cubicBezTo>
                    <a:lnTo>
                      <a:pt x="4525" y="220"/>
                    </a:lnTo>
                    <a:cubicBezTo>
                      <a:pt x="4588" y="220"/>
                      <a:pt x="4635" y="173"/>
                      <a:pt x="4635" y="110"/>
                    </a:cubicBezTo>
                    <a:cubicBezTo>
                      <a:pt x="4635" y="47"/>
                      <a:pt x="4588" y="0"/>
                      <a:pt x="4525"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7388310" y="2044946"/>
                <a:ext cx="307416" cy="14658"/>
              </a:xfrm>
              <a:custGeom>
                <a:avLst/>
                <a:gdLst/>
                <a:ahLst/>
                <a:cxnLst/>
                <a:rect l="l" t="t" r="r" b="b"/>
                <a:pathLst>
                  <a:path w="4635" h="221" extrusionOk="0">
                    <a:moveTo>
                      <a:pt x="110" y="1"/>
                    </a:moveTo>
                    <a:cubicBezTo>
                      <a:pt x="47" y="1"/>
                      <a:pt x="0" y="48"/>
                      <a:pt x="0" y="111"/>
                    </a:cubicBezTo>
                    <a:cubicBezTo>
                      <a:pt x="0" y="174"/>
                      <a:pt x="47" y="221"/>
                      <a:pt x="110" y="221"/>
                    </a:cubicBezTo>
                    <a:lnTo>
                      <a:pt x="4525" y="221"/>
                    </a:lnTo>
                    <a:cubicBezTo>
                      <a:pt x="4588" y="221"/>
                      <a:pt x="4635" y="174"/>
                      <a:pt x="4635" y="111"/>
                    </a:cubicBezTo>
                    <a:cubicBezTo>
                      <a:pt x="4635" y="48"/>
                      <a:pt x="4588" y="1"/>
                      <a:pt x="4525"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388310" y="2082486"/>
                <a:ext cx="307416" cy="14658"/>
              </a:xfrm>
              <a:custGeom>
                <a:avLst/>
                <a:gdLst/>
                <a:ahLst/>
                <a:cxnLst/>
                <a:rect l="l" t="t" r="r" b="b"/>
                <a:pathLst>
                  <a:path w="4635" h="221" extrusionOk="0">
                    <a:moveTo>
                      <a:pt x="110" y="0"/>
                    </a:moveTo>
                    <a:cubicBezTo>
                      <a:pt x="47" y="0"/>
                      <a:pt x="0" y="47"/>
                      <a:pt x="0" y="110"/>
                    </a:cubicBezTo>
                    <a:cubicBezTo>
                      <a:pt x="0" y="157"/>
                      <a:pt x="47" y="220"/>
                      <a:pt x="110" y="220"/>
                    </a:cubicBezTo>
                    <a:lnTo>
                      <a:pt x="4525" y="220"/>
                    </a:lnTo>
                    <a:cubicBezTo>
                      <a:pt x="4588" y="220"/>
                      <a:pt x="4635" y="157"/>
                      <a:pt x="4635" y="110"/>
                    </a:cubicBezTo>
                    <a:cubicBezTo>
                      <a:pt x="4635" y="47"/>
                      <a:pt x="4588" y="0"/>
                      <a:pt x="4525"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388310" y="2118965"/>
                <a:ext cx="307416" cy="14658"/>
              </a:xfrm>
              <a:custGeom>
                <a:avLst/>
                <a:gdLst/>
                <a:ahLst/>
                <a:cxnLst/>
                <a:rect l="l" t="t" r="r" b="b"/>
                <a:pathLst>
                  <a:path w="4635" h="221" extrusionOk="0">
                    <a:moveTo>
                      <a:pt x="110" y="0"/>
                    </a:moveTo>
                    <a:cubicBezTo>
                      <a:pt x="47" y="0"/>
                      <a:pt x="0" y="47"/>
                      <a:pt x="0" y="110"/>
                    </a:cubicBezTo>
                    <a:cubicBezTo>
                      <a:pt x="0" y="173"/>
                      <a:pt x="47" y="220"/>
                      <a:pt x="110" y="220"/>
                    </a:cubicBezTo>
                    <a:lnTo>
                      <a:pt x="4525" y="220"/>
                    </a:lnTo>
                    <a:cubicBezTo>
                      <a:pt x="4588" y="220"/>
                      <a:pt x="4635" y="173"/>
                      <a:pt x="4635" y="110"/>
                    </a:cubicBezTo>
                    <a:cubicBezTo>
                      <a:pt x="4635" y="47"/>
                      <a:pt x="4588" y="0"/>
                      <a:pt x="4525"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7388310" y="2156438"/>
                <a:ext cx="307416" cy="14658"/>
              </a:xfrm>
              <a:custGeom>
                <a:avLst/>
                <a:gdLst/>
                <a:ahLst/>
                <a:cxnLst/>
                <a:rect l="l" t="t" r="r" b="b"/>
                <a:pathLst>
                  <a:path w="4635" h="221" extrusionOk="0">
                    <a:moveTo>
                      <a:pt x="110" y="1"/>
                    </a:moveTo>
                    <a:cubicBezTo>
                      <a:pt x="47" y="1"/>
                      <a:pt x="0" y="48"/>
                      <a:pt x="0" y="111"/>
                    </a:cubicBezTo>
                    <a:cubicBezTo>
                      <a:pt x="0" y="174"/>
                      <a:pt x="47" y="221"/>
                      <a:pt x="110" y="221"/>
                    </a:cubicBezTo>
                    <a:lnTo>
                      <a:pt x="4525" y="221"/>
                    </a:lnTo>
                    <a:cubicBezTo>
                      <a:pt x="4588" y="221"/>
                      <a:pt x="4635" y="174"/>
                      <a:pt x="4635" y="111"/>
                    </a:cubicBezTo>
                    <a:cubicBezTo>
                      <a:pt x="4635" y="48"/>
                      <a:pt x="4588" y="1"/>
                      <a:pt x="4525"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388310" y="2192917"/>
                <a:ext cx="307416" cy="14658"/>
              </a:xfrm>
              <a:custGeom>
                <a:avLst/>
                <a:gdLst/>
                <a:ahLst/>
                <a:cxnLst/>
                <a:rect l="l" t="t" r="r" b="b"/>
                <a:pathLst>
                  <a:path w="4635" h="221" extrusionOk="0">
                    <a:moveTo>
                      <a:pt x="110" y="1"/>
                    </a:moveTo>
                    <a:cubicBezTo>
                      <a:pt x="47" y="1"/>
                      <a:pt x="0" y="63"/>
                      <a:pt x="0" y="111"/>
                    </a:cubicBezTo>
                    <a:cubicBezTo>
                      <a:pt x="0" y="173"/>
                      <a:pt x="47" y="221"/>
                      <a:pt x="110" y="221"/>
                    </a:cubicBezTo>
                    <a:lnTo>
                      <a:pt x="4525" y="221"/>
                    </a:lnTo>
                    <a:cubicBezTo>
                      <a:pt x="4588" y="221"/>
                      <a:pt x="4635" y="173"/>
                      <a:pt x="4635" y="111"/>
                    </a:cubicBezTo>
                    <a:cubicBezTo>
                      <a:pt x="4635" y="63"/>
                      <a:pt x="4588" y="1"/>
                      <a:pt x="4525"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030288" y="1349462"/>
                <a:ext cx="466464" cy="246464"/>
              </a:xfrm>
              <a:custGeom>
                <a:avLst/>
                <a:gdLst/>
                <a:ahLst/>
                <a:cxnLst/>
                <a:rect l="l" t="t" r="r" b="b"/>
                <a:pathLst>
                  <a:path w="7033" h="3716" extrusionOk="0">
                    <a:moveTo>
                      <a:pt x="4631" y="0"/>
                    </a:moveTo>
                    <a:cubicBezTo>
                      <a:pt x="3235" y="0"/>
                      <a:pt x="1284" y="1864"/>
                      <a:pt x="166" y="3071"/>
                    </a:cubicBezTo>
                    <a:cubicBezTo>
                      <a:pt x="1" y="3265"/>
                      <a:pt x="151" y="3543"/>
                      <a:pt x="371" y="3543"/>
                    </a:cubicBezTo>
                    <a:cubicBezTo>
                      <a:pt x="401" y="3543"/>
                      <a:pt x="433" y="3538"/>
                      <a:pt x="465" y="3527"/>
                    </a:cubicBezTo>
                    <a:cubicBezTo>
                      <a:pt x="3419" y="2537"/>
                      <a:pt x="7032" y="3715"/>
                      <a:pt x="5932" y="1013"/>
                    </a:cubicBezTo>
                    <a:cubicBezTo>
                      <a:pt x="5640" y="287"/>
                      <a:pt x="5178" y="0"/>
                      <a:pt x="4631"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6704698" y="1105718"/>
                <a:ext cx="350528" cy="390853"/>
              </a:xfrm>
              <a:custGeom>
                <a:avLst/>
                <a:gdLst/>
                <a:ahLst/>
                <a:cxnLst/>
                <a:rect l="l" t="t" r="r" b="b"/>
                <a:pathLst>
                  <a:path w="5285" h="5893" extrusionOk="0">
                    <a:moveTo>
                      <a:pt x="2926" y="0"/>
                    </a:moveTo>
                    <a:cubicBezTo>
                      <a:pt x="2869" y="0"/>
                      <a:pt x="2811" y="2"/>
                      <a:pt x="2750" y="6"/>
                    </a:cubicBezTo>
                    <a:cubicBezTo>
                      <a:pt x="1" y="195"/>
                      <a:pt x="2232" y="2677"/>
                      <a:pt x="2797" y="5568"/>
                    </a:cubicBezTo>
                    <a:cubicBezTo>
                      <a:pt x="2839" y="5782"/>
                      <a:pt x="3018" y="5893"/>
                      <a:pt x="3200" y="5893"/>
                    </a:cubicBezTo>
                    <a:cubicBezTo>
                      <a:pt x="3365" y="5893"/>
                      <a:pt x="3531" y="5802"/>
                      <a:pt x="3599" y="5615"/>
                    </a:cubicBezTo>
                    <a:cubicBezTo>
                      <a:pt x="4396" y="3452"/>
                      <a:pt x="5284" y="0"/>
                      <a:pt x="29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7039242" y="1125018"/>
                <a:ext cx="231939" cy="288580"/>
              </a:xfrm>
              <a:custGeom>
                <a:avLst/>
                <a:gdLst/>
                <a:ahLst/>
                <a:cxnLst/>
                <a:rect l="l" t="t" r="r" b="b"/>
                <a:pathLst>
                  <a:path w="3497" h="4351" extrusionOk="0">
                    <a:moveTo>
                      <a:pt x="1808" y="0"/>
                    </a:moveTo>
                    <a:cubicBezTo>
                      <a:pt x="702" y="0"/>
                      <a:pt x="196" y="3982"/>
                      <a:pt x="25" y="4327"/>
                    </a:cubicBezTo>
                    <a:lnTo>
                      <a:pt x="25" y="4327"/>
                    </a:lnTo>
                    <a:cubicBezTo>
                      <a:pt x="338" y="4036"/>
                      <a:pt x="3497" y="1050"/>
                      <a:pt x="2152" y="124"/>
                    </a:cubicBezTo>
                    <a:cubicBezTo>
                      <a:pt x="2031" y="39"/>
                      <a:pt x="1917" y="0"/>
                      <a:pt x="1808" y="0"/>
                    </a:cubicBezTo>
                    <a:close/>
                    <a:moveTo>
                      <a:pt x="25" y="4327"/>
                    </a:moveTo>
                    <a:lnTo>
                      <a:pt x="25" y="4327"/>
                    </a:lnTo>
                    <a:cubicBezTo>
                      <a:pt x="9" y="4342"/>
                      <a:pt x="0" y="4350"/>
                      <a:pt x="0" y="4350"/>
                    </a:cubicBezTo>
                    <a:cubicBezTo>
                      <a:pt x="1" y="4350"/>
                      <a:pt x="2" y="4351"/>
                      <a:pt x="4" y="4351"/>
                    </a:cubicBezTo>
                    <a:cubicBezTo>
                      <a:pt x="10" y="4351"/>
                      <a:pt x="17" y="4343"/>
                      <a:pt x="25" y="4327"/>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135515" y="1296734"/>
                <a:ext cx="241755" cy="266693"/>
              </a:xfrm>
              <a:custGeom>
                <a:avLst/>
                <a:gdLst/>
                <a:ahLst/>
                <a:cxnLst/>
                <a:rect l="l" t="t" r="r" b="b"/>
                <a:pathLst>
                  <a:path w="3645" h="4021" extrusionOk="0">
                    <a:moveTo>
                      <a:pt x="1727" y="1"/>
                    </a:moveTo>
                    <a:cubicBezTo>
                      <a:pt x="0" y="1"/>
                      <a:pt x="947" y="2590"/>
                      <a:pt x="1539" y="3913"/>
                    </a:cubicBezTo>
                    <a:cubicBezTo>
                      <a:pt x="1572" y="3987"/>
                      <a:pt x="1637" y="4020"/>
                      <a:pt x="1701" y="4020"/>
                    </a:cubicBezTo>
                    <a:cubicBezTo>
                      <a:pt x="1789" y="4020"/>
                      <a:pt x="1875" y="3959"/>
                      <a:pt x="1885" y="3850"/>
                    </a:cubicBezTo>
                    <a:cubicBezTo>
                      <a:pt x="2042" y="1871"/>
                      <a:pt x="3644" y="33"/>
                      <a:pt x="1775" y="1"/>
                    </a:cubicBezTo>
                    <a:cubicBezTo>
                      <a:pt x="1759" y="1"/>
                      <a:pt x="1743" y="1"/>
                      <a:pt x="1727" y="1"/>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896811" y="1488811"/>
                <a:ext cx="283738" cy="157124"/>
              </a:xfrm>
              <a:custGeom>
                <a:avLst/>
                <a:gdLst/>
                <a:ahLst/>
                <a:cxnLst/>
                <a:rect l="l" t="t" r="r" b="b"/>
                <a:pathLst>
                  <a:path w="4278" h="2369" extrusionOk="0">
                    <a:moveTo>
                      <a:pt x="1431" y="1"/>
                    </a:moveTo>
                    <a:cubicBezTo>
                      <a:pt x="1057" y="1"/>
                      <a:pt x="751" y="193"/>
                      <a:pt x="582" y="687"/>
                    </a:cubicBezTo>
                    <a:cubicBezTo>
                      <a:pt x="0" y="2368"/>
                      <a:pt x="2011" y="1677"/>
                      <a:pt x="3865" y="2070"/>
                    </a:cubicBezTo>
                    <a:cubicBezTo>
                      <a:pt x="3883" y="2073"/>
                      <a:pt x="3900" y="2074"/>
                      <a:pt x="3916" y="2074"/>
                    </a:cubicBezTo>
                    <a:cubicBezTo>
                      <a:pt x="4151" y="2074"/>
                      <a:pt x="4277" y="1775"/>
                      <a:pt x="4101" y="1599"/>
                    </a:cubicBezTo>
                    <a:cubicBezTo>
                      <a:pt x="3350" y="891"/>
                      <a:pt x="2234" y="1"/>
                      <a:pt x="1431" y="1"/>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965590" y="1362594"/>
                <a:ext cx="188960" cy="160374"/>
              </a:xfrm>
              <a:custGeom>
                <a:avLst/>
                <a:gdLst/>
                <a:ahLst/>
                <a:cxnLst/>
                <a:rect l="l" t="t" r="r" b="b"/>
                <a:pathLst>
                  <a:path w="2849" h="2418" extrusionOk="0">
                    <a:moveTo>
                      <a:pt x="1149" y="0"/>
                    </a:moveTo>
                    <a:cubicBezTo>
                      <a:pt x="1064" y="0"/>
                      <a:pt x="980" y="24"/>
                      <a:pt x="896" y="77"/>
                    </a:cubicBezTo>
                    <a:cubicBezTo>
                      <a:pt x="1" y="643"/>
                      <a:pt x="2646" y="2173"/>
                      <a:pt x="2835" y="2394"/>
                    </a:cubicBezTo>
                    <a:lnTo>
                      <a:pt x="2835" y="2394"/>
                    </a:lnTo>
                    <a:cubicBezTo>
                      <a:pt x="2745" y="2143"/>
                      <a:pt x="1949" y="0"/>
                      <a:pt x="1149" y="0"/>
                    </a:cubicBezTo>
                    <a:close/>
                    <a:moveTo>
                      <a:pt x="2835" y="2394"/>
                    </a:moveTo>
                    <a:cubicBezTo>
                      <a:pt x="2841" y="2409"/>
                      <a:pt x="2844" y="2418"/>
                      <a:pt x="2844" y="2418"/>
                    </a:cubicBezTo>
                    <a:cubicBezTo>
                      <a:pt x="2849" y="2414"/>
                      <a:pt x="2846" y="2406"/>
                      <a:pt x="2835" y="2394"/>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6652633" y="3193828"/>
                <a:ext cx="132385" cy="38137"/>
              </a:xfrm>
              <a:custGeom>
                <a:avLst/>
                <a:gdLst/>
                <a:ahLst/>
                <a:cxnLst/>
                <a:rect l="l" t="t" r="r" b="b"/>
                <a:pathLst>
                  <a:path w="1996" h="575" extrusionOk="0">
                    <a:moveTo>
                      <a:pt x="1599" y="1"/>
                    </a:moveTo>
                    <a:cubicBezTo>
                      <a:pt x="1493" y="1"/>
                      <a:pt x="1341" y="8"/>
                      <a:pt x="1116" y="8"/>
                    </a:cubicBezTo>
                    <a:cubicBezTo>
                      <a:pt x="456" y="8"/>
                      <a:pt x="0" y="39"/>
                      <a:pt x="0" y="259"/>
                    </a:cubicBezTo>
                    <a:cubicBezTo>
                      <a:pt x="0" y="465"/>
                      <a:pt x="359" y="575"/>
                      <a:pt x="960" y="575"/>
                    </a:cubicBezTo>
                    <a:cubicBezTo>
                      <a:pt x="1001" y="575"/>
                      <a:pt x="1042" y="574"/>
                      <a:pt x="1084" y="573"/>
                    </a:cubicBezTo>
                    <a:cubicBezTo>
                      <a:pt x="1964" y="542"/>
                      <a:pt x="1996" y="401"/>
                      <a:pt x="1917" y="196"/>
                    </a:cubicBezTo>
                    <a:cubicBezTo>
                      <a:pt x="1844" y="29"/>
                      <a:pt x="1812" y="1"/>
                      <a:pt x="1599"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706821" y="3221419"/>
                <a:ext cx="169925" cy="58432"/>
              </a:xfrm>
              <a:custGeom>
                <a:avLst/>
                <a:gdLst/>
                <a:ahLst/>
                <a:cxnLst/>
                <a:rect l="l" t="t" r="r" b="b"/>
                <a:pathLst>
                  <a:path w="2562" h="881" extrusionOk="0">
                    <a:moveTo>
                      <a:pt x="1351" y="0"/>
                    </a:moveTo>
                    <a:cubicBezTo>
                      <a:pt x="550" y="0"/>
                      <a:pt x="0" y="157"/>
                      <a:pt x="0" y="440"/>
                    </a:cubicBezTo>
                    <a:cubicBezTo>
                      <a:pt x="0" y="723"/>
                      <a:pt x="566" y="880"/>
                      <a:pt x="1383" y="880"/>
                    </a:cubicBezTo>
                    <a:cubicBezTo>
                      <a:pt x="2184" y="880"/>
                      <a:pt x="2561" y="692"/>
                      <a:pt x="2561" y="409"/>
                    </a:cubicBezTo>
                    <a:cubicBezTo>
                      <a:pt x="2561" y="142"/>
                      <a:pt x="2168" y="0"/>
                      <a:pt x="1351"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6780773" y="3229709"/>
                <a:ext cx="125155" cy="40724"/>
              </a:xfrm>
              <a:custGeom>
                <a:avLst/>
                <a:gdLst/>
                <a:ahLst/>
                <a:cxnLst/>
                <a:rect l="l" t="t" r="r" b="b"/>
                <a:pathLst>
                  <a:path w="1887" h="614" extrusionOk="0">
                    <a:moveTo>
                      <a:pt x="943" y="1"/>
                    </a:moveTo>
                    <a:cubicBezTo>
                      <a:pt x="409" y="1"/>
                      <a:pt x="1" y="142"/>
                      <a:pt x="1" y="315"/>
                    </a:cubicBezTo>
                    <a:cubicBezTo>
                      <a:pt x="1" y="472"/>
                      <a:pt x="425" y="614"/>
                      <a:pt x="943" y="614"/>
                    </a:cubicBezTo>
                    <a:cubicBezTo>
                      <a:pt x="1462" y="614"/>
                      <a:pt x="1886" y="472"/>
                      <a:pt x="1886" y="315"/>
                    </a:cubicBezTo>
                    <a:cubicBezTo>
                      <a:pt x="1886" y="142"/>
                      <a:pt x="1462" y="1"/>
                      <a:pt x="943"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749534" y="2940599"/>
                <a:ext cx="516937" cy="289310"/>
              </a:xfrm>
              <a:custGeom>
                <a:avLst/>
                <a:gdLst/>
                <a:ahLst/>
                <a:cxnLst/>
                <a:rect l="l" t="t" r="r" b="b"/>
                <a:pathLst>
                  <a:path w="7794" h="4362" extrusionOk="0">
                    <a:moveTo>
                      <a:pt x="1848" y="1"/>
                    </a:moveTo>
                    <a:cubicBezTo>
                      <a:pt x="1823" y="1"/>
                      <a:pt x="1804" y="3"/>
                      <a:pt x="1791" y="8"/>
                    </a:cubicBezTo>
                    <a:cubicBezTo>
                      <a:pt x="1022" y="275"/>
                      <a:pt x="16" y="3841"/>
                      <a:pt x="0" y="3841"/>
                    </a:cubicBezTo>
                    <a:lnTo>
                      <a:pt x="346" y="3857"/>
                    </a:lnTo>
                    <a:lnTo>
                      <a:pt x="2090" y="1202"/>
                    </a:lnTo>
                    <a:cubicBezTo>
                      <a:pt x="2090" y="1202"/>
                      <a:pt x="4431" y="3559"/>
                      <a:pt x="5719" y="4219"/>
                    </a:cubicBezTo>
                    <a:cubicBezTo>
                      <a:pt x="5905" y="4314"/>
                      <a:pt x="6111" y="4361"/>
                      <a:pt x="6312" y="4361"/>
                    </a:cubicBezTo>
                    <a:cubicBezTo>
                      <a:pt x="6740" y="4361"/>
                      <a:pt x="7151" y="4148"/>
                      <a:pt x="7322" y="3731"/>
                    </a:cubicBezTo>
                    <a:cubicBezTo>
                      <a:pt x="7793" y="2537"/>
                      <a:pt x="6489" y="1658"/>
                      <a:pt x="5578" y="1233"/>
                    </a:cubicBezTo>
                    <a:cubicBezTo>
                      <a:pt x="4668" y="801"/>
                      <a:pt x="2302" y="1"/>
                      <a:pt x="18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768304" y="3066616"/>
                <a:ext cx="507519" cy="217347"/>
              </a:xfrm>
              <a:custGeom>
                <a:avLst/>
                <a:gdLst/>
                <a:ahLst/>
                <a:cxnLst/>
                <a:rect l="l" t="t" r="r" b="b"/>
                <a:pathLst>
                  <a:path w="7652" h="3277" extrusionOk="0">
                    <a:moveTo>
                      <a:pt x="6281" y="0"/>
                    </a:moveTo>
                    <a:cubicBezTo>
                      <a:pt x="6099" y="0"/>
                      <a:pt x="5878" y="100"/>
                      <a:pt x="5530" y="276"/>
                    </a:cubicBezTo>
                    <a:cubicBezTo>
                      <a:pt x="3724" y="1203"/>
                      <a:pt x="1524" y="2004"/>
                      <a:pt x="1006" y="2334"/>
                    </a:cubicBezTo>
                    <a:cubicBezTo>
                      <a:pt x="1006" y="2334"/>
                      <a:pt x="0" y="2868"/>
                      <a:pt x="1006" y="3277"/>
                    </a:cubicBezTo>
                    <a:cubicBezTo>
                      <a:pt x="1838" y="3261"/>
                      <a:pt x="4226" y="3277"/>
                      <a:pt x="6300" y="2774"/>
                    </a:cubicBezTo>
                    <a:cubicBezTo>
                      <a:pt x="7494" y="2476"/>
                      <a:pt x="7651" y="1470"/>
                      <a:pt x="7259" y="936"/>
                    </a:cubicBezTo>
                    <a:cubicBezTo>
                      <a:pt x="6777" y="278"/>
                      <a:pt x="6584" y="0"/>
                      <a:pt x="628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6839139" y="2811862"/>
                <a:ext cx="238704" cy="190286"/>
              </a:xfrm>
              <a:custGeom>
                <a:avLst/>
                <a:gdLst/>
                <a:ahLst/>
                <a:cxnLst/>
                <a:rect l="l" t="t" r="r" b="b"/>
                <a:pathLst>
                  <a:path w="3599" h="2869" extrusionOk="0">
                    <a:moveTo>
                      <a:pt x="3174" y="1"/>
                    </a:moveTo>
                    <a:cubicBezTo>
                      <a:pt x="3174" y="1"/>
                      <a:pt x="2074" y="1321"/>
                      <a:pt x="1477" y="1949"/>
                    </a:cubicBezTo>
                    <a:lnTo>
                      <a:pt x="236" y="347"/>
                    </a:lnTo>
                    <a:lnTo>
                      <a:pt x="1" y="456"/>
                    </a:lnTo>
                    <a:cubicBezTo>
                      <a:pt x="220" y="865"/>
                      <a:pt x="943" y="2248"/>
                      <a:pt x="1069" y="2530"/>
                    </a:cubicBezTo>
                    <a:cubicBezTo>
                      <a:pt x="1183" y="2770"/>
                      <a:pt x="1336" y="2868"/>
                      <a:pt x="1511" y="2868"/>
                    </a:cubicBezTo>
                    <a:cubicBezTo>
                      <a:pt x="2301" y="2868"/>
                      <a:pt x="3534" y="869"/>
                      <a:pt x="3598" y="818"/>
                    </a:cubicBezTo>
                    <a:lnTo>
                      <a:pt x="3174" y="1"/>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6998584" y="2761985"/>
                <a:ext cx="253560" cy="379047"/>
              </a:xfrm>
              <a:custGeom>
                <a:avLst/>
                <a:gdLst/>
                <a:ahLst/>
                <a:cxnLst/>
                <a:rect l="l" t="t" r="r" b="b"/>
                <a:pathLst>
                  <a:path w="3823" h="5715" extrusionOk="0">
                    <a:moveTo>
                      <a:pt x="1873" y="1"/>
                    </a:moveTo>
                    <a:cubicBezTo>
                      <a:pt x="1673" y="1"/>
                      <a:pt x="1485" y="65"/>
                      <a:pt x="1336" y="187"/>
                    </a:cubicBezTo>
                    <a:cubicBezTo>
                      <a:pt x="440" y="894"/>
                      <a:pt x="0" y="1931"/>
                      <a:pt x="550" y="2560"/>
                    </a:cubicBezTo>
                    <a:cubicBezTo>
                      <a:pt x="1304" y="3408"/>
                      <a:pt x="959" y="4413"/>
                      <a:pt x="770" y="5340"/>
                    </a:cubicBezTo>
                    <a:cubicBezTo>
                      <a:pt x="710" y="5608"/>
                      <a:pt x="1648" y="5714"/>
                      <a:pt x="2494" y="5714"/>
                    </a:cubicBezTo>
                    <a:cubicBezTo>
                      <a:pt x="3189" y="5714"/>
                      <a:pt x="3822" y="5642"/>
                      <a:pt x="3787" y="5529"/>
                    </a:cubicBezTo>
                    <a:cubicBezTo>
                      <a:pt x="3504" y="4523"/>
                      <a:pt x="3315" y="1931"/>
                      <a:pt x="3205" y="1381"/>
                    </a:cubicBezTo>
                    <a:cubicBezTo>
                      <a:pt x="2990" y="429"/>
                      <a:pt x="2391" y="1"/>
                      <a:pt x="1873" y="1"/>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048593" y="2584699"/>
                <a:ext cx="121972" cy="239765"/>
              </a:xfrm>
              <a:custGeom>
                <a:avLst/>
                <a:gdLst/>
                <a:ahLst/>
                <a:cxnLst/>
                <a:rect l="l" t="t" r="r" b="b"/>
                <a:pathLst>
                  <a:path w="1839" h="3615" extrusionOk="0">
                    <a:moveTo>
                      <a:pt x="1839" y="1"/>
                    </a:moveTo>
                    <a:lnTo>
                      <a:pt x="0" y="928"/>
                    </a:lnTo>
                    <a:cubicBezTo>
                      <a:pt x="927" y="2609"/>
                      <a:pt x="189" y="3284"/>
                      <a:pt x="189" y="3284"/>
                    </a:cubicBezTo>
                    <a:cubicBezTo>
                      <a:pt x="26" y="3525"/>
                      <a:pt x="53" y="3615"/>
                      <a:pt x="184" y="3615"/>
                    </a:cubicBezTo>
                    <a:cubicBezTo>
                      <a:pt x="555" y="3615"/>
                      <a:pt x="1760" y="2892"/>
                      <a:pt x="1760" y="2892"/>
                    </a:cubicBezTo>
                    <a:cubicBezTo>
                      <a:pt x="1399" y="1541"/>
                      <a:pt x="1839" y="1"/>
                      <a:pt x="1839"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975636" y="2515721"/>
                <a:ext cx="214760" cy="233132"/>
              </a:xfrm>
              <a:custGeom>
                <a:avLst/>
                <a:gdLst/>
                <a:ahLst/>
                <a:cxnLst/>
                <a:rect l="l" t="t" r="r" b="b"/>
                <a:pathLst>
                  <a:path w="3238" h="3515" extrusionOk="0">
                    <a:moveTo>
                      <a:pt x="1607" y="1"/>
                    </a:moveTo>
                    <a:cubicBezTo>
                      <a:pt x="1449" y="1"/>
                      <a:pt x="1289" y="27"/>
                      <a:pt x="1132" y="83"/>
                    </a:cubicBezTo>
                    <a:cubicBezTo>
                      <a:pt x="378" y="334"/>
                      <a:pt x="1" y="1119"/>
                      <a:pt x="299" y="1874"/>
                    </a:cubicBezTo>
                    <a:cubicBezTo>
                      <a:pt x="595" y="2606"/>
                      <a:pt x="916" y="3514"/>
                      <a:pt x="1522" y="3514"/>
                    </a:cubicBezTo>
                    <a:cubicBezTo>
                      <a:pt x="1592" y="3514"/>
                      <a:pt x="1666" y="3502"/>
                      <a:pt x="1745" y="3476"/>
                    </a:cubicBezTo>
                    <a:cubicBezTo>
                      <a:pt x="3111" y="3005"/>
                      <a:pt x="3237" y="1732"/>
                      <a:pt x="2970" y="978"/>
                    </a:cubicBezTo>
                    <a:cubicBezTo>
                      <a:pt x="2771" y="381"/>
                      <a:pt x="2208" y="1"/>
                      <a:pt x="1607"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817252" y="2764970"/>
                <a:ext cx="30311" cy="106385"/>
              </a:xfrm>
              <a:custGeom>
                <a:avLst/>
                <a:gdLst/>
                <a:ahLst/>
                <a:cxnLst/>
                <a:rect l="l" t="t" r="r" b="b"/>
                <a:pathLst>
                  <a:path w="457" h="1604" fill="none" extrusionOk="0">
                    <a:moveTo>
                      <a:pt x="1" y="1"/>
                    </a:moveTo>
                    <a:lnTo>
                      <a:pt x="456" y="1603"/>
                    </a:lnTo>
                  </a:path>
                </a:pathLst>
              </a:custGeom>
              <a:noFill/>
              <a:ln w="39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816191" y="2792959"/>
                <a:ext cx="55050" cy="55978"/>
              </a:xfrm>
              <a:custGeom>
                <a:avLst/>
                <a:gdLst/>
                <a:ahLst/>
                <a:cxnLst/>
                <a:rect l="l" t="t" r="r" b="b"/>
                <a:pathLst>
                  <a:path w="830" h="844" extrusionOk="0">
                    <a:moveTo>
                      <a:pt x="98" y="0"/>
                    </a:moveTo>
                    <a:cubicBezTo>
                      <a:pt x="40" y="0"/>
                      <a:pt x="15" y="43"/>
                      <a:pt x="1" y="97"/>
                    </a:cubicBezTo>
                    <a:cubicBezTo>
                      <a:pt x="1" y="129"/>
                      <a:pt x="48" y="160"/>
                      <a:pt x="48" y="207"/>
                    </a:cubicBezTo>
                    <a:cubicBezTo>
                      <a:pt x="48" y="223"/>
                      <a:pt x="1" y="254"/>
                      <a:pt x="17" y="317"/>
                    </a:cubicBezTo>
                    <a:cubicBezTo>
                      <a:pt x="32" y="333"/>
                      <a:pt x="48" y="333"/>
                      <a:pt x="64" y="380"/>
                    </a:cubicBezTo>
                    <a:cubicBezTo>
                      <a:pt x="79" y="396"/>
                      <a:pt x="48" y="443"/>
                      <a:pt x="64" y="459"/>
                    </a:cubicBezTo>
                    <a:cubicBezTo>
                      <a:pt x="79" y="506"/>
                      <a:pt x="127" y="490"/>
                      <a:pt x="127" y="537"/>
                    </a:cubicBezTo>
                    <a:cubicBezTo>
                      <a:pt x="127" y="569"/>
                      <a:pt x="79" y="569"/>
                      <a:pt x="95" y="616"/>
                    </a:cubicBezTo>
                    <a:cubicBezTo>
                      <a:pt x="117" y="682"/>
                      <a:pt x="508" y="843"/>
                      <a:pt x="702" y="843"/>
                    </a:cubicBezTo>
                    <a:cubicBezTo>
                      <a:pt x="783" y="843"/>
                      <a:pt x="830" y="815"/>
                      <a:pt x="802" y="741"/>
                    </a:cubicBezTo>
                    <a:cubicBezTo>
                      <a:pt x="708" y="490"/>
                      <a:pt x="378" y="66"/>
                      <a:pt x="127" y="3"/>
                    </a:cubicBezTo>
                    <a:cubicBezTo>
                      <a:pt x="116" y="1"/>
                      <a:pt x="107" y="0"/>
                      <a:pt x="98"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839139" y="2784801"/>
                <a:ext cx="26132" cy="52131"/>
              </a:xfrm>
              <a:custGeom>
                <a:avLst/>
                <a:gdLst/>
                <a:ahLst/>
                <a:cxnLst/>
                <a:rect l="l" t="t" r="r" b="b"/>
                <a:pathLst>
                  <a:path w="394" h="786" extrusionOk="0">
                    <a:moveTo>
                      <a:pt x="79" y="0"/>
                    </a:moveTo>
                    <a:cubicBezTo>
                      <a:pt x="79" y="0"/>
                      <a:pt x="1" y="0"/>
                      <a:pt x="126" y="205"/>
                    </a:cubicBezTo>
                    <a:cubicBezTo>
                      <a:pt x="126" y="205"/>
                      <a:pt x="63" y="362"/>
                      <a:pt x="220" y="629"/>
                    </a:cubicBezTo>
                    <a:lnTo>
                      <a:pt x="393" y="786"/>
                    </a:lnTo>
                    <a:cubicBezTo>
                      <a:pt x="393" y="786"/>
                      <a:pt x="378" y="377"/>
                      <a:pt x="268" y="220"/>
                    </a:cubicBezTo>
                    <a:cubicBezTo>
                      <a:pt x="268" y="220"/>
                      <a:pt x="111" y="0"/>
                      <a:pt x="79"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690239" y="3186001"/>
                <a:ext cx="86421" cy="21556"/>
              </a:xfrm>
              <a:custGeom>
                <a:avLst/>
                <a:gdLst/>
                <a:ahLst/>
                <a:cxnLst/>
                <a:rect l="l" t="t" r="r" b="b"/>
                <a:pathLst>
                  <a:path w="1303" h="325" extrusionOk="0">
                    <a:moveTo>
                      <a:pt x="942" y="0"/>
                    </a:moveTo>
                    <a:lnTo>
                      <a:pt x="894" y="126"/>
                    </a:lnTo>
                    <a:cubicBezTo>
                      <a:pt x="894" y="126"/>
                      <a:pt x="692" y="119"/>
                      <a:pt x="459" y="119"/>
                    </a:cubicBezTo>
                    <a:cubicBezTo>
                      <a:pt x="343" y="119"/>
                      <a:pt x="219" y="121"/>
                      <a:pt x="109" y="126"/>
                    </a:cubicBezTo>
                    <a:cubicBezTo>
                      <a:pt x="109" y="126"/>
                      <a:pt x="0" y="325"/>
                      <a:pt x="469" y="325"/>
                    </a:cubicBezTo>
                    <a:cubicBezTo>
                      <a:pt x="618" y="325"/>
                      <a:pt x="826" y="305"/>
                      <a:pt x="1114" y="251"/>
                    </a:cubicBezTo>
                    <a:cubicBezTo>
                      <a:pt x="1271" y="220"/>
                      <a:pt x="1303" y="47"/>
                      <a:pt x="1303" y="47"/>
                    </a:cubicBezTo>
                    <a:lnTo>
                      <a:pt x="942" y="0"/>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851675" y="2831693"/>
                <a:ext cx="359548" cy="192342"/>
              </a:xfrm>
              <a:custGeom>
                <a:avLst/>
                <a:gdLst/>
                <a:ahLst/>
                <a:cxnLst/>
                <a:rect l="l" t="t" r="r" b="b"/>
                <a:pathLst>
                  <a:path w="5421" h="2900" extrusionOk="0">
                    <a:moveTo>
                      <a:pt x="4769" y="1"/>
                    </a:moveTo>
                    <a:cubicBezTo>
                      <a:pt x="4575" y="1"/>
                      <a:pt x="4403" y="158"/>
                      <a:pt x="4258" y="315"/>
                    </a:cubicBezTo>
                    <a:cubicBezTo>
                      <a:pt x="3944" y="613"/>
                      <a:pt x="3614" y="912"/>
                      <a:pt x="3299" y="1226"/>
                    </a:cubicBezTo>
                    <a:cubicBezTo>
                      <a:pt x="3111" y="1414"/>
                      <a:pt x="2922" y="1603"/>
                      <a:pt x="2734" y="1776"/>
                    </a:cubicBezTo>
                    <a:lnTo>
                      <a:pt x="236" y="79"/>
                    </a:lnTo>
                    <a:lnTo>
                      <a:pt x="31" y="252"/>
                    </a:lnTo>
                    <a:cubicBezTo>
                      <a:pt x="0" y="283"/>
                      <a:pt x="581" y="959"/>
                      <a:pt x="629" y="1022"/>
                    </a:cubicBezTo>
                    <a:cubicBezTo>
                      <a:pt x="1068" y="1493"/>
                      <a:pt x="2372" y="2687"/>
                      <a:pt x="2561" y="2813"/>
                    </a:cubicBezTo>
                    <a:cubicBezTo>
                      <a:pt x="2658" y="2865"/>
                      <a:pt x="2737" y="2899"/>
                      <a:pt x="2826" y="2899"/>
                    </a:cubicBezTo>
                    <a:cubicBezTo>
                      <a:pt x="2923" y="2899"/>
                      <a:pt x="3033" y="2857"/>
                      <a:pt x="3189" y="2750"/>
                    </a:cubicBezTo>
                    <a:cubicBezTo>
                      <a:pt x="3252" y="2703"/>
                      <a:pt x="4415" y="1619"/>
                      <a:pt x="4808" y="1226"/>
                    </a:cubicBezTo>
                    <a:cubicBezTo>
                      <a:pt x="5169" y="880"/>
                      <a:pt x="5420" y="315"/>
                      <a:pt x="4949" y="48"/>
                    </a:cubicBezTo>
                    <a:cubicBezTo>
                      <a:pt x="4887" y="15"/>
                      <a:pt x="4827" y="1"/>
                      <a:pt x="4769"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7103842" y="2594117"/>
                <a:ext cx="46958" cy="64667"/>
              </a:xfrm>
              <a:custGeom>
                <a:avLst/>
                <a:gdLst/>
                <a:ahLst/>
                <a:cxnLst/>
                <a:rect l="l" t="t" r="r" b="b"/>
                <a:pathLst>
                  <a:path w="708" h="975" extrusionOk="0">
                    <a:moveTo>
                      <a:pt x="361" y="0"/>
                    </a:moveTo>
                    <a:cubicBezTo>
                      <a:pt x="173" y="0"/>
                      <a:pt x="0" y="157"/>
                      <a:pt x="0" y="346"/>
                    </a:cubicBezTo>
                    <a:cubicBezTo>
                      <a:pt x="0" y="550"/>
                      <a:pt x="157" y="974"/>
                      <a:pt x="361" y="974"/>
                    </a:cubicBezTo>
                    <a:cubicBezTo>
                      <a:pt x="707" y="974"/>
                      <a:pt x="707" y="550"/>
                      <a:pt x="707" y="346"/>
                    </a:cubicBezTo>
                    <a:cubicBezTo>
                      <a:pt x="707" y="157"/>
                      <a:pt x="550" y="0"/>
                      <a:pt x="361"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6980146" y="2545832"/>
                <a:ext cx="32035" cy="48351"/>
              </a:xfrm>
              <a:custGeom>
                <a:avLst/>
                <a:gdLst/>
                <a:ahLst/>
                <a:cxnLst/>
                <a:rect l="l" t="t" r="r" b="b"/>
                <a:pathLst>
                  <a:path w="483" h="729" extrusionOk="0">
                    <a:moveTo>
                      <a:pt x="426" y="1"/>
                    </a:moveTo>
                    <a:cubicBezTo>
                      <a:pt x="296" y="1"/>
                      <a:pt x="0" y="70"/>
                      <a:pt x="137" y="728"/>
                    </a:cubicBezTo>
                    <a:cubicBezTo>
                      <a:pt x="137" y="728"/>
                      <a:pt x="200" y="446"/>
                      <a:pt x="483" y="6"/>
                    </a:cubicBezTo>
                    <a:cubicBezTo>
                      <a:pt x="483" y="6"/>
                      <a:pt x="460" y="1"/>
                      <a:pt x="42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6989034" y="2492374"/>
                <a:ext cx="390986" cy="527350"/>
              </a:xfrm>
              <a:custGeom>
                <a:avLst/>
                <a:gdLst/>
                <a:ahLst/>
                <a:cxnLst/>
                <a:rect l="l" t="t" r="r" b="b"/>
                <a:pathLst>
                  <a:path w="5895" h="7951" extrusionOk="0">
                    <a:moveTo>
                      <a:pt x="1519" y="1"/>
                    </a:moveTo>
                    <a:cubicBezTo>
                      <a:pt x="0" y="1"/>
                      <a:pt x="160" y="1079"/>
                      <a:pt x="160" y="1079"/>
                    </a:cubicBezTo>
                    <a:cubicBezTo>
                      <a:pt x="160" y="1079"/>
                      <a:pt x="383" y="2148"/>
                      <a:pt x="1260" y="2148"/>
                    </a:cubicBezTo>
                    <a:cubicBezTo>
                      <a:pt x="1425" y="2148"/>
                      <a:pt x="1612" y="2111"/>
                      <a:pt x="1825" y="2021"/>
                    </a:cubicBezTo>
                    <a:cubicBezTo>
                      <a:pt x="1825" y="2021"/>
                      <a:pt x="1696" y="1517"/>
                      <a:pt x="2118" y="1517"/>
                    </a:cubicBezTo>
                    <a:cubicBezTo>
                      <a:pt x="2161" y="1517"/>
                      <a:pt x="2210" y="1523"/>
                      <a:pt x="2265" y="1534"/>
                    </a:cubicBezTo>
                    <a:cubicBezTo>
                      <a:pt x="2265" y="1534"/>
                      <a:pt x="2721" y="1754"/>
                      <a:pt x="2344" y="2508"/>
                    </a:cubicBezTo>
                    <a:cubicBezTo>
                      <a:pt x="1967" y="3262"/>
                      <a:pt x="2281" y="3797"/>
                      <a:pt x="2281" y="3797"/>
                    </a:cubicBezTo>
                    <a:cubicBezTo>
                      <a:pt x="2281" y="3797"/>
                      <a:pt x="569" y="4409"/>
                      <a:pt x="898" y="6248"/>
                    </a:cubicBezTo>
                    <a:cubicBezTo>
                      <a:pt x="1089" y="7309"/>
                      <a:pt x="2337" y="7951"/>
                      <a:pt x="3454" y="7951"/>
                    </a:cubicBezTo>
                    <a:cubicBezTo>
                      <a:pt x="4273" y="7951"/>
                      <a:pt x="5022" y="7606"/>
                      <a:pt x="5235" y="6829"/>
                    </a:cubicBezTo>
                    <a:cubicBezTo>
                      <a:pt x="5894" y="4409"/>
                      <a:pt x="4198" y="3860"/>
                      <a:pt x="4198" y="3860"/>
                    </a:cubicBezTo>
                    <a:cubicBezTo>
                      <a:pt x="4198" y="3860"/>
                      <a:pt x="4481" y="293"/>
                      <a:pt x="1951" y="26"/>
                    </a:cubicBezTo>
                    <a:cubicBezTo>
                      <a:pt x="1794" y="9"/>
                      <a:pt x="1650" y="1"/>
                      <a:pt x="151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2"/>
            <p:cNvSpPr/>
            <p:nvPr/>
          </p:nvSpPr>
          <p:spPr>
            <a:xfrm>
              <a:off x="4492700" y="1546874"/>
              <a:ext cx="211200" cy="211200"/>
            </a:xfrm>
            <a:prstGeom prst="diamond">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5400000">
              <a:off x="6708750" y="4121025"/>
              <a:ext cx="202500" cy="175200"/>
            </a:xfrm>
            <a:prstGeom prst="triangle">
              <a:avLst>
                <a:gd name="adj" fmla="val 50000"/>
              </a:avLst>
            </a:pr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7707850" y="830300"/>
              <a:ext cx="202500" cy="202500"/>
            </a:xfrm>
            <a:prstGeom prst="ellipse">
              <a:avLst/>
            </a:pr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lt1"/>
        </a:solidFill>
        <a:effectLst/>
      </p:bgPr>
    </p:bg>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538550" y="533400"/>
            <a:ext cx="8067000" cy="290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2400" b="0">
                <a:solidFill>
                  <a:schemeClr val="lt2"/>
                </a:solidFill>
                <a:latin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sp>
        <p:nvSpPr>
          <p:cNvPr id="9" name="Google Shape;9;p2"/>
          <p:cNvSpPr/>
          <p:nvPr/>
        </p:nvSpPr>
        <p:spPr>
          <a:xfrm>
            <a:off x="355050" y="353550"/>
            <a:ext cx="8433900" cy="4436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5131550" y="1292350"/>
            <a:ext cx="3479100" cy="2434200"/>
          </a:xfrm>
          <a:prstGeom prst="rect">
            <a:avLst/>
          </a:prstGeom>
        </p:spPr>
        <p:txBody>
          <a:bodyPr spcFirstLastPara="1" wrap="square" lIns="91425" tIns="91425" rIns="91425" bIns="91425" anchor="ctr" anchorCtr="0">
            <a:normAutofit/>
          </a:bodyPr>
          <a:lstStyle>
            <a:lvl1pPr lvl="0" algn="r" rtl="0">
              <a:lnSpc>
                <a:spcPct val="90000"/>
              </a:lnSpc>
              <a:spcBef>
                <a:spcPts val="0"/>
              </a:spcBef>
              <a:spcAft>
                <a:spcPts val="0"/>
              </a:spcAft>
              <a:buSzPts val="5200"/>
              <a:buNone/>
              <a:defRPr sz="7200" b="0">
                <a:latin typeface="Ranchers"/>
                <a:ea typeface="Ranchers"/>
                <a:cs typeface="Ranchers"/>
                <a:sym typeface="Rancher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5131450" y="3629138"/>
            <a:ext cx="3479100" cy="2220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800"/>
              <a:buNone/>
              <a:defRPr sz="1400">
                <a:solidFill>
                  <a:srgbClr val="885BA2"/>
                </a:solidFill>
                <a:latin typeface="Lato"/>
                <a:ea typeface="Lato"/>
                <a:cs typeface="Lato"/>
                <a:sym typeface="La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2" name="Google Shape;12;p2"/>
          <p:cNvGrpSpPr/>
          <p:nvPr/>
        </p:nvGrpSpPr>
        <p:grpSpPr>
          <a:xfrm>
            <a:off x="533438" y="655557"/>
            <a:ext cx="4327284" cy="3832404"/>
            <a:chOff x="4359778" y="830300"/>
            <a:chExt cx="3928894" cy="3479575"/>
          </a:xfrm>
        </p:grpSpPr>
        <p:grpSp>
          <p:nvGrpSpPr>
            <p:cNvPr id="13" name="Google Shape;13;p2"/>
            <p:cNvGrpSpPr/>
            <p:nvPr/>
          </p:nvGrpSpPr>
          <p:grpSpPr>
            <a:xfrm>
              <a:off x="4359778" y="906942"/>
              <a:ext cx="3928894" cy="3343932"/>
              <a:chOff x="4359778" y="906942"/>
              <a:chExt cx="3928894" cy="3343932"/>
            </a:xfrm>
          </p:grpSpPr>
          <p:sp>
            <p:nvSpPr>
              <p:cNvPr id="14" name="Google Shape;14;p2"/>
              <p:cNvSpPr/>
              <p:nvPr/>
            </p:nvSpPr>
            <p:spPr>
              <a:xfrm>
                <a:off x="4657125" y="4074456"/>
                <a:ext cx="714917" cy="176418"/>
              </a:xfrm>
              <a:custGeom>
                <a:avLst/>
                <a:gdLst/>
                <a:ahLst/>
                <a:cxnLst/>
                <a:rect l="l" t="t" r="r" b="b"/>
                <a:pathLst>
                  <a:path w="10779" h="3504" extrusionOk="0">
                    <a:moveTo>
                      <a:pt x="5390" y="0"/>
                    </a:moveTo>
                    <a:cubicBezTo>
                      <a:pt x="2405" y="0"/>
                      <a:pt x="1" y="786"/>
                      <a:pt x="1" y="1760"/>
                    </a:cubicBezTo>
                    <a:cubicBezTo>
                      <a:pt x="1" y="2718"/>
                      <a:pt x="2405" y="3504"/>
                      <a:pt x="5390" y="3504"/>
                    </a:cubicBezTo>
                    <a:cubicBezTo>
                      <a:pt x="8359" y="3504"/>
                      <a:pt x="10779" y="2718"/>
                      <a:pt x="10779" y="1760"/>
                    </a:cubicBezTo>
                    <a:cubicBezTo>
                      <a:pt x="10779" y="786"/>
                      <a:pt x="8359" y="0"/>
                      <a:pt x="5390"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021467" y="3145344"/>
                <a:ext cx="233530" cy="234525"/>
              </a:xfrm>
              <a:custGeom>
                <a:avLst/>
                <a:gdLst/>
                <a:ahLst/>
                <a:cxnLst/>
                <a:rect l="l" t="t" r="r" b="b"/>
                <a:pathLst>
                  <a:path w="3521" h="3536" extrusionOk="0">
                    <a:moveTo>
                      <a:pt x="1761" y="0"/>
                    </a:moveTo>
                    <a:cubicBezTo>
                      <a:pt x="786" y="0"/>
                      <a:pt x="1" y="802"/>
                      <a:pt x="1" y="1776"/>
                    </a:cubicBezTo>
                    <a:cubicBezTo>
                      <a:pt x="1" y="2750"/>
                      <a:pt x="786" y="3535"/>
                      <a:pt x="1761" y="3535"/>
                    </a:cubicBezTo>
                    <a:cubicBezTo>
                      <a:pt x="2735" y="3535"/>
                      <a:pt x="3520" y="2750"/>
                      <a:pt x="3520" y="1776"/>
                    </a:cubicBezTo>
                    <a:cubicBezTo>
                      <a:pt x="3520" y="802"/>
                      <a:pt x="2735" y="0"/>
                      <a:pt x="1761"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45844" y="1708413"/>
                <a:ext cx="2083069" cy="1395279"/>
              </a:xfrm>
              <a:custGeom>
                <a:avLst/>
                <a:gdLst/>
                <a:ahLst/>
                <a:cxnLst/>
                <a:rect l="l" t="t" r="r" b="b"/>
                <a:pathLst>
                  <a:path w="31407" h="21037" extrusionOk="0">
                    <a:moveTo>
                      <a:pt x="1697" y="0"/>
                    </a:moveTo>
                    <a:cubicBezTo>
                      <a:pt x="754" y="0"/>
                      <a:pt x="0" y="770"/>
                      <a:pt x="0" y="1697"/>
                    </a:cubicBezTo>
                    <a:lnTo>
                      <a:pt x="0" y="19324"/>
                    </a:lnTo>
                    <a:cubicBezTo>
                      <a:pt x="0" y="20267"/>
                      <a:pt x="754" y="21037"/>
                      <a:pt x="1697" y="21037"/>
                    </a:cubicBezTo>
                    <a:lnTo>
                      <a:pt x="29709" y="21037"/>
                    </a:lnTo>
                    <a:cubicBezTo>
                      <a:pt x="30636" y="21037"/>
                      <a:pt x="31406" y="20267"/>
                      <a:pt x="31406" y="19324"/>
                    </a:cubicBezTo>
                    <a:lnTo>
                      <a:pt x="31406" y="1697"/>
                    </a:lnTo>
                    <a:cubicBezTo>
                      <a:pt x="31406" y="770"/>
                      <a:pt x="30636" y="0"/>
                      <a:pt x="29709"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118735" y="1766712"/>
                <a:ext cx="1937221" cy="1277618"/>
              </a:xfrm>
              <a:custGeom>
                <a:avLst/>
                <a:gdLst/>
                <a:ahLst/>
                <a:cxnLst/>
                <a:rect l="l" t="t" r="r" b="b"/>
                <a:pathLst>
                  <a:path w="29208" h="19263" extrusionOk="0">
                    <a:moveTo>
                      <a:pt x="1" y="1"/>
                    </a:moveTo>
                    <a:lnTo>
                      <a:pt x="1" y="19262"/>
                    </a:lnTo>
                    <a:lnTo>
                      <a:pt x="29207" y="19262"/>
                    </a:lnTo>
                    <a:lnTo>
                      <a:pt x="2920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360490" y="2651422"/>
                <a:ext cx="66" cy="66"/>
              </a:xfrm>
              <a:custGeom>
                <a:avLst/>
                <a:gdLst/>
                <a:ahLst/>
                <a:cxnLst/>
                <a:rect l="l" t="t" r="r" b="b"/>
                <a:pathLst>
                  <a:path w="1" h="1" extrusionOk="0">
                    <a:moveTo>
                      <a:pt x="1" y="0"/>
                    </a:move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920755" y="2969251"/>
                <a:ext cx="2410317" cy="134441"/>
              </a:xfrm>
              <a:custGeom>
                <a:avLst/>
                <a:gdLst/>
                <a:ahLst/>
                <a:cxnLst/>
                <a:rect l="l" t="t" r="r" b="b"/>
                <a:pathLst>
                  <a:path w="36341" h="2027" extrusionOk="0">
                    <a:moveTo>
                      <a:pt x="1" y="0"/>
                    </a:moveTo>
                    <a:cubicBezTo>
                      <a:pt x="1" y="1116"/>
                      <a:pt x="896" y="2027"/>
                      <a:pt x="2012" y="2027"/>
                    </a:cubicBezTo>
                    <a:lnTo>
                      <a:pt x="34329" y="2027"/>
                    </a:lnTo>
                    <a:cubicBezTo>
                      <a:pt x="35445" y="2027"/>
                      <a:pt x="36340" y="1116"/>
                      <a:pt x="36340"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733568" y="2969251"/>
                <a:ext cx="784691" cy="75080"/>
              </a:xfrm>
              <a:custGeom>
                <a:avLst/>
                <a:gdLst/>
                <a:ahLst/>
                <a:cxnLst/>
                <a:rect l="l" t="t" r="r" b="b"/>
                <a:pathLst>
                  <a:path w="11831" h="1132" extrusionOk="0">
                    <a:moveTo>
                      <a:pt x="0" y="0"/>
                    </a:moveTo>
                    <a:cubicBezTo>
                      <a:pt x="0" y="629"/>
                      <a:pt x="503" y="1131"/>
                      <a:pt x="1131" y="1131"/>
                    </a:cubicBezTo>
                    <a:lnTo>
                      <a:pt x="10684" y="1131"/>
                    </a:lnTo>
                    <a:cubicBezTo>
                      <a:pt x="11312" y="1131"/>
                      <a:pt x="11831" y="629"/>
                      <a:pt x="11831"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839820" y="2109546"/>
                <a:ext cx="491933" cy="584655"/>
              </a:xfrm>
              <a:custGeom>
                <a:avLst/>
                <a:gdLst/>
                <a:ahLst/>
                <a:cxnLst/>
                <a:rect l="l" t="t" r="r" b="b"/>
                <a:pathLst>
                  <a:path w="7417" h="8815" extrusionOk="0">
                    <a:moveTo>
                      <a:pt x="3695" y="1"/>
                    </a:moveTo>
                    <a:cubicBezTo>
                      <a:pt x="1651" y="1"/>
                      <a:pt x="1" y="1660"/>
                      <a:pt x="1" y="3709"/>
                    </a:cubicBezTo>
                    <a:cubicBezTo>
                      <a:pt x="1" y="4981"/>
                      <a:pt x="645" y="6097"/>
                      <a:pt x="1619" y="6772"/>
                    </a:cubicBezTo>
                    <a:cubicBezTo>
                      <a:pt x="1949" y="6992"/>
                      <a:pt x="2137" y="7369"/>
                      <a:pt x="2137" y="7762"/>
                    </a:cubicBezTo>
                    <a:lnTo>
                      <a:pt x="2137" y="7840"/>
                    </a:lnTo>
                    <a:cubicBezTo>
                      <a:pt x="2137" y="8375"/>
                      <a:pt x="2577" y="8815"/>
                      <a:pt x="3112" y="8815"/>
                    </a:cubicBezTo>
                    <a:lnTo>
                      <a:pt x="4290" y="8815"/>
                    </a:lnTo>
                    <a:cubicBezTo>
                      <a:pt x="4840" y="8815"/>
                      <a:pt x="5280" y="8375"/>
                      <a:pt x="5280" y="7840"/>
                    </a:cubicBezTo>
                    <a:lnTo>
                      <a:pt x="5280" y="7762"/>
                    </a:lnTo>
                    <a:cubicBezTo>
                      <a:pt x="5280" y="7369"/>
                      <a:pt x="5468" y="6992"/>
                      <a:pt x="5798" y="6772"/>
                    </a:cubicBezTo>
                    <a:cubicBezTo>
                      <a:pt x="6772" y="6097"/>
                      <a:pt x="7416" y="4981"/>
                      <a:pt x="7416" y="3709"/>
                    </a:cubicBezTo>
                    <a:cubicBezTo>
                      <a:pt x="7416" y="1666"/>
                      <a:pt x="5767" y="1"/>
                      <a:pt x="3724" y="1"/>
                    </a:cubicBezTo>
                    <a:cubicBezTo>
                      <a:pt x="3715" y="1"/>
                      <a:pt x="3705" y="1"/>
                      <a:pt x="3695"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000327" y="2668069"/>
                <a:ext cx="175098" cy="96967"/>
              </a:xfrm>
              <a:custGeom>
                <a:avLst/>
                <a:gdLst/>
                <a:ahLst/>
                <a:cxnLst/>
                <a:rect l="l" t="t" r="r" b="b"/>
                <a:pathLst>
                  <a:path w="2640" h="1462" extrusionOk="0">
                    <a:moveTo>
                      <a:pt x="0" y="1"/>
                    </a:moveTo>
                    <a:lnTo>
                      <a:pt x="0" y="661"/>
                    </a:lnTo>
                    <a:cubicBezTo>
                      <a:pt x="0" y="1101"/>
                      <a:pt x="346" y="1462"/>
                      <a:pt x="786" y="1462"/>
                    </a:cubicBezTo>
                    <a:lnTo>
                      <a:pt x="1838" y="1462"/>
                    </a:lnTo>
                    <a:cubicBezTo>
                      <a:pt x="2278" y="1462"/>
                      <a:pt x="2640" y="1101"/>
                      <a:pt x="2640" y="661"/>
                    </a:cubicBezTo>
                    <a:lnTo>
                      <a:pt x="264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996148" y="2679543"/>
                <a:ext cx="182394" cy="13597"/>
              </a:xfrm>
              <a:custGeom>
                <a:avLst/>
                <a:gdLst/>
                <a:ahLst/>
                <a:cxnLst/>
                <a:rect l="l" t="t" r="r" b="b"/>
                <a:pathLst>
                  <a:path w="2750" h="205" extrusionOk="0">
                    <a:moveTo>
                      <a:pt x="63" y="1"/>
                    </a:moveTo>
                    <a:cubicBezTo>
                      <a:pt x="32" y="1"/>
                      <a:pt x="0" y="16"/>
                      <a:pt x="0" y="63"/>
                    </a:cubicBezTo>
                    <a:lnTo>
                      <a:pt x="0" y="142"/>
                    </a:lnTo>
                    <a:cubicBezTo>
                      <a:pt x="0" y="173"/>
                      <a:pt x="32" y="205"/>
                      <a:pt x="63" y="205"/>
                    </a:cubicBezTo>
                    <a:lnTo>
                      <a:pt x="2687" y="205"/>
                    </a:lnTo>
                    <a:cubicBezTo>
                      <a:pt x="2718" y="205"/>
                      <a:pt x="2750" y="173"/>
                      <a:pt x="2750" y="142"/>
                    </a:cubicBezTo>
                    <a:lnTo>
                      <a:pt x="2750" y="63"/>
                    </a:lnTo>
                    <a:cubicBezTo>
                      <a:pt x="2750" y="16"/>
                      <a:pt x="2718" y="1"/>
                      <a:pt x="2687"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996148" y="2706670"/>
                <a:ext cx="182394" cy="13597"/>
              </a:xfrm>
              <a:custGeom>
                <a:avLst/>
                <a:gdLst/>
                <a:ahLst/>
                <a:cxnLst/>
                <a:rect l="l" t="t" r="r" b="b"/>
                <a:pathLst>
                  <a:path w="2750" h="205" extrusionOk="0">
                    <a:moveTo>
                      <a:pt x="63" y="0"/>
                    </a:moveTo>
                    <a:cubicBezTo>
                      <a:pt x="32" y="0"/>
                      <a:pt x="0" y="31"/>
                      <a:pt x="0" y="63"/>
                    </a:cubicBezTo>
                    <a:lnTo>
                      <a:pt x="0" y="141"/>
                    </a:lnTo>
                    <a:cubicBezTo>
                      <a:pt x="0" y="173"/>
                      <a:pt x="32" y="204"/>
                      <a:pt x="63" y="204"/>
                    </a:cubicBezTo>
                    <a:lnTo>
                      <a:pt x="2687" y="204"/>
                    </a:lnTo>
                    <a:cubicBezTo>
                      <a:pt x="2718" y="204"/>
                      <a:pt x="2750" y="173"/>
                      <a:pt x="2750" y="141"/>
                    </a:cubicBezTo>
                    <a:lnTo>
                      <a:pt x="2750" y="63"/>
                    </a:lnTo>
                    <a:cubicBezTo>
                      <a:pt x="2750" y="31"/>
                      <a:pt x="2718" y="0"/>
                      <a:pt x="26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877360" y="2230457"/>
                <a:ext cx="317896" cy="437679"/>
              </a:xfrm>
              <a:custGeom>
                <a:avLst/>
                <a:gdLst/>
                <a:ahLst/>
                <a:cxnLst/>
                <a:rect l="l" t="t" r="r" b="b"/>
                <a:pathLst>
                  <a:path w="4793" h="6599" fill="none" extrusionOk="0">
                    <a:moveTo>
                      <a:pt x="2797" y="6599"/>
                    </a:moveTo>
                    <a:cubicBezTo>
                      <a:pt x="2797" y="6599"/>
                      <a:pt x="2687" y="1210"/>
                      <a:pt x="1336" y="1493"/>
                    </a:cubicBezTo>
                    <a:cubicBezTo>
                      <a:pt x="0" y="1776"/>
                      <a:pt x="4792" y="4776"/>
                      <a:pt x="4494" y="2043"/>
                    </a:cubicBezTo>
                    <a:cubicBezTo>
                      <a:pt x="4258" y="0"/>
                      <a:pt x="2891" y="3739"/>
                      <a:pt x="3488" y="6599"/>
                    </a:cubicBezTo>
                  </a:path>
                </a:pathLst>
              </a:custGeom>
              <a:noFill/>
              <a:ln w="19050" cap="flat" cmpd="sng">
                <a:solidFill>
                  <a:schemeClr val="accent6"/>
                </a:solidFill>
                <a:prstDash val="solid"/>
                <a:miter lim="157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884656" y="1973050"/>
                <a:ext cx="428327" cy="304631"/>
              </a:xfrm>
              <a:custGeom>
                <a:avLst/>
                <a:gdLst/>
                <a:ahLst/>
                <a:cxnLst/>
                <a:rect l="l" t="t" r="r" b="b"/>
                <a:pathLst>
                  <a:path w="6458" h="4593" extrusionOk="0">
                    <a:moveTo>
                      <a:pt x="0" y="1"/>
                    </a:moveTo>
                    <a:lnTo>
                      <a:pt x="0" y="3410"/>
                    </a:lnTo>
                    <a:cubicBezTo>
                      <a:pt x="0" y="3646"/>
                      <a:pt x="142" y="3866"/>
                      <a:pt x="362" y="3975"/>
                    </a:cubicBezTo>
                    <a:cubicBezTo>
                      <a:pt x="982" y="4256"/>
                      <a:pt x="1950" y="4592"/>
                      <a:pt x="3173" y="4592"/>
                    </a:cubicBezTo>
                    <a:cubicBezTo>
                      <a:pt x="3251" y="4592"/>
                      <a:pt x="3330" y="4591"/>
                      <a:pt x="3410" y="4588"/>
                    </a:cubicBezTo>
                    <a:cubicBezTo>
                      <a:pt x="4557" y="4557"/>
                      <a:pt x="5483" y="4258"/>
                      <a:pt x="6096" y="3975"/>
                    </a:cubicBezTo>
                    <a:cubicBezTo>
                      <a:pt x="6316" y="3866"/>
                      <a:pt x="6458" y="3646"/>
                      <a:pt x="6458" y="3410"/>
                    </a:cubicBezTo>
                    <a:lnTo>
                      <a:pt x="6458" y="1"/>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758572" y="1875353"/>
                <a:ext cx="657546" cy="278830"/>
              </a:xfrm>
              <a:custGeom>
                <a:avLst/>
                <a:gdLst/>
                <a:ahLst/>
                <a:cxnLst/>
                <a:rect l="l" t="t" r="r" b="b"/>
                <a:pathLst>
                  <a:path w="9914" h="4204" extrusionOk="0">
                    <a:moveTo>
                      <a:pt x="4957" y="1"/>
                    </a:moveTo>
                    <a:cubicBezTo>
                      <a:pt x="4930" y="1"/>
                      <a:pt x="4902" y="5"/>
                      <a:pt x="4871" y="13"/>
                    </a:cubicBezTo>
                    <a:lnTo>
                      <a:pt x="157" y="2039"/>
                    </a:lnTo>
                    <a:cubicBezTo>
                      <a:pt x="0" y="2118"/>
                      <a:pt x="0" y="2353"/>
                      <a:pt x="173" y="2416"/>
                    </a:cubicBezTo>
                    <a:lnTo>
                      <a:pt x="4886" y="4192"/>
                    </a:lnTo>
                    <a:cubicBezTo>
                      <a:pt x="4910" y="4199"/>
                      <a:pt x="4934" y="4203"/>
                      <a:pt x="4957" y="4203"/>
                    </a:cubicBezTo>
                    <a:cubicBezTo>
                      <a:pt x="4981" y="4203"/>
                      <a:pt x="5004" y="4199"/>
                      <a:pt x="5028" y="4192"/>
                    </a:cubicBezTo>
                    <a:lnTo>
                      <a:pt x="9741" y="2416"/>
                    </a:lnTo>
                    <a:cubicBezTo>
                      <a:pt x="9914" y="2353"/>
                      <a:pt x="9914" y="2118"/>
                      <a:pt x="9757" y="2039"/>
                    </a:cubicBezTo>
                    <a:lnTo>
                      <a:pt x="5044" y="13"/>
                    </a:lnTo>
                    <a:cubicBezTo>
                      <a:pt x="5012" y="5"/>
                      <a:pt x="4985" y="1"/>
                      <a:pt x="4957"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842938" y="1984325"/>
                <a:ext cx="263708" cy="264902"/>
              </a:xfrm>
              <a:custGeom>
                <a:avLst/>
                <a:gdLst/>
                <a:ahLst/>
                <a:cxnLst/>
                <a:rect l="l" t="t" r="r" b="b"/>
                <a:pathLst>
                  <a:path w="3976" h="3994" extrusionOk="0">
                    <a:moveTo>
                      <a:pt x="3786" y="0"/>
                    </a:moveTo>
                    <a:cubicBezTo>
                      <a:pt x="3761" y="0"/>
                      <a:pt x="3735" y="6"/>
                      <a:pt x="3709" y="19"/>
                    </a:cubicBezTo>
                    <a:lnTo>
                      <a:pt x="111" y="1527"/>
                    </a:lnTo>
                    <a:cubicBezTo>
                      <a:pt x="48" y="1559"/>
                      <a:pt x="1" y="1622"/>
                      <a:pt x="1" y="1685"/>
                    </a:cubicBezTo>
                    <a:lnTo>
                      <a:pt x="1" y="3821"/>
                    </a:lnTo>
                    <a:cubicBezTo>
                      <a:pt x="1" y="3915"/>
                      <a:pt x="79" y="3994"/>
                      <a:pt x="174" y="3994"/>
                    </a:cubicBezTo>
                    <a:cubicBezTo>
                      <a:pt x="268" y="3994"/>
                      <a:pt x="347" y="3915"/>
                      <a:pt x="347" y="3821"/>
                    </a:cubicBezTo>
                    <a:lnTo>
                      <a:pt x="347" y="1794"/>
                    </a:lnTo>
                    <a:lnTo>
                      <a:pt x="3850" y="333"/>
                    </a:lnTo>
                    <a:cubicBezTo>
                      <a:pt x="3929" y="286"/>
                      <a:pt x="3976" y="192"/>
                      <a:pt x="3944" y="98"/>
                    </a:cubicBezTo>
                    <a:cubicBezTo>
                      <a:pt x="3910" y="41"/>
                      <a:pt x="3851" y="0"/>
                      <a:pt x="3786"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829407" y="2184560"/>
                <a:ext cx="50075" cy="92855"/>
              </a:xfrm>
              <a:custGeom>
                <a:avLst/>
                <a:gdLst/>
                <a:ahLst/>
                <a:cxnLst/>
                <a:rect l="l" t="t" r="r" b="b"/>
                <a:pathLst>
                  <a:path w="755" h="1400" extrusionOk="0">
                    <a:moveTo>
                      <a:pt x="362" y="1"/>
                    </a:moveTo>
                    <a:cubicBezTo>
                      <a:pt x="158" y="1"/>
                      <a:pt x="1" y="174"/>
                      <a:pt x="1" y="378"/>
                    </a:cubicBezTo>
                    <a:lnTo>
                      <a:pt x="1" y="1038"/>
                    </a:lnTo>
                    <a:cubicBezTo>
                      <a:pt x="1" y="1242"/>
                      <a:pt x="158" y="1399"/>
                      <a:pt x="362" y="1399"/>
                    </a:cubicBezTo>
                    <a:lnTo>
                      <a:pt x="378" y="1399"/>
                    </a:lnTo>
                    <a:cubicBezTo>
                      <a:pt x="582" y="1399"/>
                      <a:pt x="755" y="1242"/>
                      <a:pt x="755" y="1038"/>
                    </a:cubicBezTo>
                    <a:lnTo>
                      <a:pt x="755" y="378"/>
                    </a:lnTo>
                    <a:cubicBezTo>
                      <a:pt x="755" y="174"/>
                      <a:pt x="582" y="1"/>
                      <a:pt x="378"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176040" y="1833435"/>
                <a:ext cx="738861" cy="29249"/>
              </a:xfrm>
              <a:custGeom>
                <a:avLst/>
                <a:gdLst/>
                <a:ahLst/>
                <a:cxnLst/>
                <a:rect l="l" t="t" r="r" b="b"/>
                <a:pathLst>
                  <a:path w="11140" h="441" extrusionOk="0">
                    <a:moveTo>
                      <a:pt x="221" y="0"/>
                    </a:moveTo>
                    <a:cubicBezTo>
                      <a:pt x="95" y="0"/>
                      <a:pt x="1" y="95"/>
                      <a:pt x="1" y="220"/>
                    </a:cubicBezTo>
                    <a:cubicBezTo>
                      <a:pt x="1" y="346"/>
                      <a:pt x="95" y="440"/>
                      <a:pt x="221" y="440"/>
                    </a:cubicBezTo>
                    <a:lnTo>
                      <a:pt x="10920" y="440"/>
                    </a:lnTo>
                    <a:cubicBezTo>
                      <a:pt x="11046" y="440"/>
                      <a:pt x="11140" y="346"/>
                      <a:pt x="11140" y="220"/>
                    </a:cubicBezTo>
                    <a:cubicBezTo>
                      <a:pt x="11140" y="95"/>
                      <a:pt x="11046" y="0"/>
                      <a:pt x="10920"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176040" y="1905332"/>
                <a:ext cx="413802" cy="30311"/>
              </a:xfrm>
              <a:custGeom>
                <a:avLst/>
                <a:gdLst/>
                <a:ahLst/>
                <a:cxnLst/>
                <a:rect l="l" t="t" r="r" b="b"/>
                <a:pathLst>
                  <a:path w="6239" h="457" extrusionOk="0">
                    <a:moveTo>
                      <a:pt x="221" y="0"/>
                    </a:moveTo>
                    <a:cubicBezTo>
                      <a:pt x="95" y="0"/>
                      <a:pt x="1" y="110"/>
                      <a:pt x="1" y="220"/>
                    </a:cubicBezTo>
                    <a:cubicBezTo>
                      <a:pt x="1" y="346"/>
                      <a:pt x="95" y="456"/>
                      <a:pt x="221" y="456"/>
                    </a:cubicBezTo>
                    <a:lnTo>
                      <a:pt x="6018" y="456"/>
                    </a:lnTo>
                    <a:cubicBezTo>
                      <a:pt x="6144" y="456"/>
                      <a:pt x="6238" y="346"/>
                      <a:pt x="6238" y="220"/>
                    </a:cubicBezTo>
                    <a:cubicBezTo>
                      <a:pt x="6238" y="110"/>
                      <a:pt x="6144" y="0"/>
                      <a:pt x="6018"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76040" y="1978289"/>
                <a:ext cx="413802" cy="29249"/>
              </a:xfrm>
              <a:custGeom>
                <a:avLst/>
                <a:gdLst/>
                <a:ahLst/>
                <a:cxnLst/>
                <a:rect l="l" t="t" r="r" b="b"/>
                <a:pathLst>
                  <a:path w="6239" h="441" extrusionOk="0">
                    <a:moveTo>
                      <a:pt x="221" y="0"/>
                    </a:moveTo>
                    <a:cubicBezTo>
                      <a:pt x="95" y="0"/>
                      <a:pt x="1" y="94"/>
                      <a:pt x="1" y="220"/>
                    </a:cubicBezTo>
                    <a:cubicBezTo>
                      <a:pt x="1" y="346"/>
                      <a:pt x="95" y="440"/>
                      <a:pt x="221" y="440"/>
                    </a:cubicBezTo>
                    <a:lnTo>
                      <a:pt x="6018" y="440"/>
                    </a:lnTo>
                    <a:cubicBezTo>
                      <a:pt x="6144" y="440"/>
                      <a:pt x="6238" y="346"/>
                      <a:pt x="6238" y="220"/>
                    </a:cubicBezTo>
                    <a:cubicBezTo>
                      <a:pt x="6238" y="94"/>
                      <a:pt x="6144" y="0"/>
                      <a:pt x="6018"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176040" y="2848341"/>
                <a:ext cx="738861" cy="30311"/>
              </a:xfrm>
              <a:custGeom>
                <a:avLst/>
                <a:gdLst/>
                <a:ahLst/>
                <a:cxnLst/>
                <a:rect l="l" t="t" r="r" b="b"/>
                <a:pathLst>
                  <a:path w="11140" h="457" extrusionOk="0">
                    <a:moveTo>
                      <a:pt x="221" y="1"/>
                    </a:moveTo>
                    <a:cubicBezTo>
                      <a:pt x="95" y="1"/>
                      <a:pt x="1" y="111"/>
                      <a:pt x="1" y="221"/>
                    </a:cubicBezTo>
                    <a:cubicBezTo>
                      <a:pt x="1" y="346"/>
                      <a:pt x="95" y="456"/>
                      <a:pt x="221" y="456"/>
                    </a:cubicBezTo>
                    <a:lnTo>
                      <a:pt x="10920" y="456"/>
                    </a:lnTo>
                    <a:cubicBezTo>
                      <a:pt x="11046" y="456"/>
                      <a:pt x="11140" y="346"/>
                      <a:pt x="11140" y="221"/>
                    </a:cubicBezTo>
                    <a:cubicBezTo>
                      <a:pt x="11140" y="111"/>
                      <a:pt x="11046" y="1"/>
                      <a:pt x="10920"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176040" y="2700370"/>
                <a:ext cx="413802" cy="30311"/>
              </a:xfrm>
              <a:custGeom>
                <a:avLst/>
                <a:gdLst/>
                <a:ahLst/>
                <a:cxnLst/>
                <a:rect l="l" t="t" r="r" b="b"/>
                <a:pathLst>
                  <a:path w="6239" h="457" extrusionOk="0">
                    <a:moveTo>
                      <a:pt x="221" y="1"/>
                    </a:moveTo>
                    <a:cubicBezTo>
                      <a:pt x="95" y="1"/>
                      <a:pt x="1" y="111"/>
                      <a:pt x="1" y="221"/>
                    </a:cubicBezTo>
                    <a:cubicBezTo>
                      <a:pt x="1" y="346"/>
                      <a:pt x="95" y="456"/>
                      <a:pt x="221" y="456"/>
                    </a:cubicBezTo>
                    <a:lnTo>
                      <a:pt x="6018" y="456"/>
                    </a:lnTo>
                    <a:cubicBezTo>
                      <a:pt x="6144" y="456"/>
                      <a:pt x="6238" y="346"/>
                      <a:pt x="6238" y="221"/>
                    </a:cubicBezTo>
                    <a:cubicBezTo>
                      <a:pt x="6238" y="111"/>
                      <a:pt x="6144" y="1"/>
                      <a:pt x="6018"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176040" y="2773327"/>
                <a:ext cx="413802" cy="29249"/>
              </a:xfrm>
              <a:custGeom>
                <a:avLst/>
                <a:gdLst/>
                <a:ahLst/>
                <a:cxnLst/>
                <a:rect l="l" t="t" r="r" b="b"/>
                <a:pathLst>
                  <a:path w="6239" h="441" extrusionOk="0">
                    <a:moveTo>
                      <a:pt x="221" y="1"/>
                    </a:moveTo>
                    <a:cubicBezTo>
                      <a:pt x="95" y="1"/>
                      <a:pt x="1" y="95"/>
                      <a:pt x="1" y="221"/>
                    </a:cubicBezTo>
                    <a:cubicBezTo>
                      <a:pt x="1" y="346"/>
                      <a:pt x="95" y="440"/>
                      <a:pt x="221" y="440"/>
                    </a:cubicBezTo>
                    <a:lnTo>
                      <a:pt x="6018" y="440"/>
                    </a:lnTo>
                    <a:cubicBezTo>
                      <a:pt x="6144" y="440"/>
                      <a:pt x="6238" y="346"/>
                      <a:pt x="6238" y="221"/>
                    </a:cubicBezTo>
                    <a:cubicBezTo>
                      <a:pt x="6238" y="95"/>
                      <a:pt x="6144" y="1"/>
                      <a:pt x="6018"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176040" y="2110608"/>
                <a:ext cx="557594" cy="29249"/>
              </a:xfrm>
              <a:custGeom>
                <a:avLst/>
                <a:gdLst/>
                <a:ahLst/>
                <a:cxnLst/>
                <a:rect l="l" t="t" r="r" b="b"/>
                <a:pathLst>
                  <a:path w="8407" h="441" extrusionOk="0">
                    <a:moveTo>
                      <a:pt x="221" y="0"/>
                    </a:moveTo>
                    <a:cubicBezTo>
                      <a:pt x="95" y="0"/>
                      <a:pt x="1" y="95"/>
                      <a:pt x="1" y="220"/>
                    </a:cubicBezTo>
                    <a:cubicBezTo>
                      <a:pt x="1" y="346"/>
                      <a:pt x="95" y="440"/>
                      <a:pt x="221" y="440"/>
                    </a:cubicBezTo>
                    <a:lnTo>
                      <a:pt x="8186" y="440"/>
                    </a:lnTo>
                    <a:cubicBezTo>
                      <a:pt x="8312" y="440"/>
                      <a:pt x="8406" y="346"/>
                      <a:pt x="8406" y="220"/>
                    </a:cubicBezTo>
                    <a:cubicBezTo>
                      <a:pt x="8406" y="95"/>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176040" y="2169968"/>
                <a:ext cx="557594" cy="29249"/>
              </a:xfrm>
              <a:custGeom>
                <a:avLst/>
                <a:gdLst/>
                <a:ahLst/>
                <a:cxnLst/>
                <a:rect l="l" t="t" r="r" b="b"/>
                <a:pathLst>
                  <a:path w="8407" h="441" extrusionOk="0">
                    <a:moveTo>
                      <a:pt x="221" y="1"/>
                    </a:moveTo>
                    <a:cubicBezTo>
                      <a:pt x="95" y="1"/>
                      <a:pt x="1" y="95"/>
                      <a:pt x="1" y="221"/>
                    </a:cubicBezTo>
                    <a:cubicBezTo>
                      <a:pt x="1" y="347"/>
                      <a:pt x="95" y="441"/>
                      <a:pt x="221" y="441"/>
                    </a:cubicBezTo>
                    <a:lnTo>
                      <a:pt x="8186" y="441"/>
                    </a:lnTo>
                    <a:cubicBezTo>
                      <a:pt x="8312" y="441"/>
                      <a:pt x="8406" y="347"/>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176040" y="2228334"/>
                <a:ext cx="557594" cy="30311"/>
              </a:xfrm>
              <a:custGeom>
                <a:avLst/>
                <a:gdLst/>
                <a:ahLst/>
                <a:cxnLst/>
                <a:rect l="l" t="t" r="r" b="b"/>
                <a:pathLst>
                  <a:path w="8407" h="457" extrusionOk="0">
                    <a:moveTo>
                      <a:pt x="221" y="1"/>
                    </a:moveTo>
                    <a:cubicBezTo>
                      <a:pt x="95" y="1"/>
                      <a:pt x="1" y="111"/>
                      <a:pt x="1" y="236"/>
                    </a:cubicBezTo>
                    <a:cubicBezTo>
                      <a:pt x="1" y="346"/>
                      <a:pt x="95" y="456"/>
                      <a:pt x="221" y="456"/>
                    </a:cubicBezTo>
                    <a:lnTo>
                      <a:pt x="8186" y="456"/>
                    </a:lnTo>
                    <a:cubicBezTo>
                      <a:pt x="8312" y="456"/>
                      <a:pt x="8406" y="346"/>
                      <a:pt x="8406" y="236"/>
                    </a:cubicBezTo>
                    <a:cubicBezTo>
                      <a:pt x="8406" y="111"/>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176040" y="2287762"/>
                <a:ext cx="557594" cy="29249"/>
              </a:xfrm>
              <a:custGeom>
                <a:avLst/>
                <a:gdLst/>
                <a:ahLst/>
                <a:cxnLst/>
                <a:rect l="l" t="t" r="r" b="b"/>
                <a:pathLst>
                  <a:path w="8407" h="441" extrusionOk="0">
                    <a:moveTo>
                      <a:pt x="221" y="0"/>
                    </a:moveTo>
                    <a:cubicBezTo>
                      <a:pt x="95" y="0"/>
                      <a:pt x="1" y="110"/>
                      <a:pt x="1" y="220"/>
                    </a:cubicBezTo>
                    <a:cubicBezTo>
                      <a:pt x="1" y="346"/>
                      <a:pt x="95" y="440"/>
                      <a:pt x="221" y="440"/>
                    </a:cubicBezTo>
                    <a:lnTo>
                      <a:pt x="8186" y="440"/>
                    </a:lnTo>
                    <a:cubicBezTo>
                      <a:pt x="8312" y="440"/>
                      <a:pt x="8406" y="346"/>
                      <a:pt x="8406" y="220"/>
                    </a:cubicBezTo>
                    <a:cubicBezTo>
                      <a:pt x="8406" y="95"/>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176040" y="2405489"/>
                <a:ext cx="557594" cy="29249"/>
              </a:xfrm>
              <a:custGeom>
                <a:avLst/>
                <a:gdLst/>
                <a:ahLst/>
                <a:cxnLst/>
                <a:rect l="l" t="t" r="r" b="b"/>
                <a:pathLst>
                  <a:path w="8407" h="441" extrusionOk="0">
                    <a:moveTo>
                      <a:pt x="221" y="1"/>
                    </a:moveTo>
                    <a:cubicBezTo>
                      <a:pt x="95" y="1"/>
                      <a:pt x="1" y="111"/>
                      <a:pt x="1" y="221"/>
                    </a:cubicBezTo>
                    <a:cubicBezTo>
                      <a:pt x="1" y="346"/>
                      <a:pt x="95" y="441"/>
                      <a:pt x="221" y="441"/>
                    </a:cubicBezTo>
                    <a:lnTo>
                      <a:pt x="8186" y="441"/>
                    </a:lnTo>
                    <a:cubicBezTo>
                      <a:pt x="8312" y="441"/>
                      <a:pt x="8406" y="346"/>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176040" y="2464916"/>
                <a:ext cx="557594" cy="29249"/>
              </a:xfrm>
              <a:custGeom>
                <a:avLst/>
                <a:gdLst/>
                <a:ahLst/>
                <a:cxnLst/>
                <a:rect l="l" t="t" r="r" b="b"/>
                <a:pathLst>
                  <a:path w="8407" h="441" extrusionOk="0">
                    <a:moveTo>
                      <a:pt x="221" y="0"/>
                    </a:moveTo>
                    <a:cubicBezTo>
                      <a:pt x="95" y="0"/>
                      <a:pt x="1" y="94"/>
                      <a:pt x="1" y="220"/>
                    </a:cubicBezTo>
                    <a:cubicBezTo>
                      <a:pt x="1" y="346"/>
                      <a:pt x="95" y="440"/>
                      <a:pt x="221" y="440"/>
                    </a:cubicBezTo>
                    <a:lnTo>
                      <a:pt x="8186" y="440"/>
                    </a:lnTo>
                    <a:cubicBezTo>
                      <a:pt x="8312" y="440"/>
                      <a:pt x="8406" y="346"/>
                      <a:pt x="8406" y="220"/>
                    </a:cubicBezTo>
                    <a:cubicBezTo>
                      <a:pt x="8406" y="94"/>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176040" y="2524277"/>
                <a:ext cx="557594" cy="29249"/>
              </a:xfrm>
              <a:custGeom>
                <a:avLst/>
                <a:gdLst/>
                <a:ahLst/>
                <a:cxnLst/>
                <a:rect l="l" t="t" r="r" b="b"/>
                <a:pathLst>
                  <a:path w="8407" h="441" extrusionOk="0">
                    <a:moveTo>
                      <a:pt x="221" y="1"/>
                    </a:moveTo>
                    <a:cubicBezTo>
                      <a:pt x="95" y="1"/>
                      <a:pt x="1" y="95"/>
                      <a:pt x="1" y="221"/>
                    </a:cubicBezTo>
                    <a:cubicBezTo>
                      <a:pt x="1" y="346"/>
                      <a:pt x="95" y="441"/>
                      <a:pt x="221" y="441"/>
                    </a:cubicBezTo>
                    <a:lnTo>
                      <a:pt x="8186" y="441"/>
                    </a:lnTo>
                    <a:cubicBezTo>
                      <a:pt x="8312" y="441"/>
                      <a:pt x="8406" y="346"/>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176040" y="2582643"/>
                <a:ext cx="557594" cy="30311"/>
              </a:xfrm>
              <a:custGeom>
                <a:avLst/>
                <a:gdLst/>
                <a:ahLst/>
                <a:cxnLst/>
                <a:rect l="l" t="t" r="r" b="b"/>
                <a:pathLst>
                  <a:path w="8407" h="457" extrusionOk="0">
                    <a:moveTo>
                      <a:pt x="221" y="0"/>
                    </a:moveTo>
                    <a:cubicBezTo>
                      <a:pt x="95" y="0"/>
                      <a:pt x="1" y="110"/>
                      <a:pt x="1" y="236"/>
                    </a:cubicBezTo>
                    <a:cubicBezTo>
                      <a:pt x="1" y="346"/>
                      <a:pt x="95" y="456"/>
                      <a:pt x="221" y="456"/>
                    </a:cubicBezTo>
                    <a:lnTo>
                      <a:pt x="8186" y="456"/>
                    </a:lnTo>
                    <a:cubicBezTo>
                      <a:pt x="8312" y="456"/>
                      <a:pt x="8406" y="346"/>
                      <a:pt x="8406" y="236"/>
                    </a:cubicBezTo>
                    <a:cubicBezTo>
                      <a:pt x="8406" y="110"/>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256673" y="1833435"/>
                <a:ext cx="739855" cy="29249"/>
              </a:xfrm>
              <a:custGeom>
                <a:avLst/>
                <a:gdLst/>
                <a:ahLst/>
                <a:cxnLst/>
                <a:rect l="l" t="t" r="r" b="b"/>
                <a:pathLst>
                  <a:path w="11155" h="441" extrusionOk="0">
                    <a:moveTo>
                      <a:pt x="220" y="0"/>
                    </a:moveTo>
                    <a:cubicBezTo>
                      <a:pt x="110" y="0"/>
                      <a:pt x="0" y="95"/>
                      <a:pt x="0" y="220"/>
                    </a:cubicBezTo>
                    <a:cubicBezTo>
                      <a:pt x="0" y="346"/>
                      <a:pt x="110" y="440"/>
                      <a:pt x="236" y="440"/>
                    </a:cubicBezTo>
                    <a:lnTo>
                      <a:pt x="10935" y="440"/>
                    </a:lnTo>
                    <a:cubicBezTo>
                      <a:pt x="11045" y="440"/>
                      <a:pt x="11155" y="346"/>
                      <a:pt x="11155" y="220"/>
                    </a:cubicBezTo>
                    <a:cubicBezTo>
                      <a:pt x="11155" y="95"/>
                      <a:pt x="11045" y="0"/>
                      <a:pt x="10935"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582793" y="1905332"/>
                <a:ext cx="413735" cy="30311"/>
              </a:xfrm>
              <a:custGeom>
                <a:avLst/>
                <a:gdLst/>
                <a:ahLst/>
                <a:cxnLst/>
                <a:rect l="l" t="t" r="r" b="b"/>
                <a:pathLst>
                  <a:path w="6238" h="457" extrusionOk="0">
                    <a:moveTo>
                      <a:pt x="221" y="0"/>
                    </a:moveTo>
                    <a:cubicBezTo>
                      <a:pt x="95" y="0"/>
                      <a:pt x="1" y="110"/>
                      <a:pt x="1" y="220"/>
                    </a:cubicBezTo>
                    <a:cubicBezTo>
                      <a:pt x="1" y="346"/>
                      <a:pt x="95" y="456"/>
                      <a:pt x="221" y="456"/>
                    </a:cubicBezTo>
                    <a:lnTo>
                      <a:pt x="6018" y="456"/>
                    </a:lnTo>
                    <a:cubicBezTo>
                      <a:pt x="6128" y="456"/>
                      <a:pt x="6238" y="346"/>
                      <a:pt x="6238" y="220"/>
                    </a:cubicBezTo>
                    <a:cubicBezTo>
                      <a:pt x="6238" y="110"/>
                      <a:pt x="6128" y="0"/>
                      <a:pt x="6018"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582793" y="1978289"/>
                <a:ext cx="413735" cy="29249"/>
              </a:xfrm>
              <a:custGeom>
                <a:avLst/>
                <a:gdLst/>
                <a:ahLst/>
                <a:cxnLst/>
                <a:rect l="l" t="t" r="r" b="b"/>
                <a:pathLst>
                  <a:path w="6238" h="441" extrusionOk="0">
                    <a:moveTo>
                      <a:pt x="221" y="0"/>
                    </a:moveTo>
                    <a:cubicBezTo>
                      <a:pt x="95" y="0"/>
                      <a:pt x="1" y="94"/>
                      <a:pt x="1" y="220"/>
                    </a:cubicBezTo>
                    <a:cubicBezTo>
                      <a:pt x="1" y="346"/>
                      <a:pt x="95" y="440"/>
                      <a:pt x="221" y="440"/>
                    </a:cubicBezTo>
                    <a:lnTo>
                      <a:pt x="6018" y="440"/>
                    </a:lnTo>
                    <a:cubicBezTo>
                      <a:pt x="6128" y="440"/>
                      <a:pt x="6238" y="346"/>
                      <a:pt x="6238" y="220"/>
                    </a:cubicBezTo>
                    <a:cubicBezTo>
                      <a:pt x="6238" y="94"/>
                      <a:pt x="6128" y="0"/>
                      <a:pt x="6018"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256673" y="2848341"/>
                <a:ext cx="739855" cy="30311"/>
              </a:xfrm>
              <a:custGeom>
                <a:avLst/>
                <a:gdLst/>
                <a:ahLst/>
                <a:cxnLst/>
                <a:rect l="l" t="t" r="r" b="b"/>
                <a:pathLst>
                  <a:path w="11155" h="457" extrusionOk="0">
                    <a:moveTo>
                      <a:pt x="220" y="1"/>
                    </a:moveTo>
                    <a:cubicBezTo>
                      <a:pt x="110" y="1"/>
                      <a:pt x="0" y="111"/>
                      <a:pt x="0" y="221"/>
                    </a:cubicBezTo>
                    <a:cubicBezTo>
                      <a:pt x="0" y="346"/>
                      <a:pt x="110" y="456"/>
                      <a:pt x="236" y="456"/>
                    </a:cubicBezTo>
                    <a:lnTo>
                      <a:pt x="10935" y="456"/>
                    </a:lnTo>
                    <a:cubicBezTo>
                      <a:pt x="11045" y="456"/>
                      <a:pt x="11155" y="346"/>
                      <a:pt x="11155" y="221"/>
                    </a:cubicBezTo>
                    <a:cubicBezTo>
                      <a:pt x="11155" y="111"/>
                      <a:pt x="11045" y="1"/>
                      <a:pt x="10935"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582793" y="2700370"/>
                <a:ext cx="413735" cy="30311"/>
              </a:xfrm>
              <a:custGeom>
                <a:avLst/>
                <a:gdLst/>
                <a:ahLst/>
                <a:cxnLst/>
                <a:rect l="l" t="t" r="r" b="b"/>
                <a:pathLst>
                  <a:path w="6238" h="457" extrusionOk="0">
                    <a:moveTo>
                      <a:pt x="221" y="1"/>
                    </a:moveTo>
                    <a:cubicBezTo>
                      <a:pt x="95" y="1"/>
                      <a:pt x="1" y="111"/>
                      <a:pt x="1" y="221"/>
                    </a:cubicBezTo>
                    <a:cubicBezTo>
                      <a:pt x="1" y="346"/>
                      <a:pt x="95" y="456"/>
                      <a:pt x="221" y="456"/>
                    </a:cubicBezTo>
                    <a:lnTo>
                      <a:pt x="6018" y="456"/>
                    </a:lnTo>
                    <a:cubicBezTo>
                      <a:pt x="6128" y="456"/>
                      <a:pt x="6238" y="346"/>
                      <a:pt x="6238" y="221"/>
                    </a:cubicBezTo>
                    <a:cubicBezTo>
                      <a:pt x="6238" y="111"/>
                      <a:pt x="6128" y="1"/>
                      <a:pt x="6018"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582793" y="2773327"/>
                <a:ext cx="413735" cy="29249"/>
              </a:xfrm>
              <a:custGeom>
                <a:avLst/>
                <a:gdLst/>
                <a:ahLst/>
                <a:cxnLst/>
                <a:rect l="l" t="t" r="r" b="b"/>
                <a:pathLst>
                  <a:path w="6238" h="441" extrusionOk="0">
                    <a:moveTo>
                      <a:pt x="221" y="1"/>
                    </a:moveTo>
                    <a:cubicBezTo>
                      <a:pt x="95" y="1"/>
                      <a:pt x="1" y="95"/>
                      <a:pt x="1" y="221"/>
                    </a:cubicBezTo>
                    <a:cubicBezTo>
                      <a:pt x="1" y="346"/>
                      <a:pt x="95" y="440"/>
                      <a:pt x="221" y="440"/>
                    </a:cubicBezTo>
                    <a:lnTo>
                      <a:pt x="6018" y="440"/>
                    </a:lnTo>
                    <a:cubicBezTo>
                      <a:pt x="6128" y="440"/>
                      <a:pt x="6238" y="346"/>
                      <a:pt x="6238" y="221"/>
                    </a:cubicBezTo>
                    <a:cubicBezTo>
                      <a:pt x="6238" y="95"/>
                      <a:pt x="6128" y="1"/>
                      <a:pt x="6018"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439000" y="2110608"/>
                <a:ext cx="557528" cy="29249"/>
              </a:xfrm>
              <a:custGeom>
                <a:avLst/>
                <a:gdLst/>
                <a:ahLst/>
                <a:cxnLst/>
                <a:rect l="l" t="t" r="r" b="b"/>
                <a:pathLst>
                  <a:path w="8406" h="441" extrusionOk="0">
                    <a:moveTo>
                      <a:pt x="220" y="0"/>
                    </a:moveTo>
                    <a:cubicBezTo>
                      <a:pt x="95" y="0"/>
                      <a:pt x="1" y="95"/>
                      <a:pt x="1" y="220"/>
                    </a:cubicBezTo>
                    <a:cubicBezTo>
                      <a:pt x="1" y="346"/>
                      <a:pt x="95" y="440"/>
                      <a:pt x="220" y="440"/>
                    </a:cubicBezTo>
                    <a:lnTo>
                      <a:pt x="8186" y="440"/>
                    </a:lnTo>
                    <a:cubicBezTo>
                      <a:pt x="8296" y="440"/>
                      <a:pt x="8406" y="346"/>
                      <a:pt x="8406" y="220"/>
                    </a:cubicBezTo>
                    <a:cubicBezTo>
                      <a:pt x="8406" y="95"/>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439000" y="2169968"/>
                <a:ext cx="557528" cy="29249"/>
              </a:xfrm>
              <a:custGeom>
                <a:avLst/>
                <a:gdLst/>
                <a:ahLst/>
                <a:cxnLst/>
                <a:rect l="l" t="t" r="r" b="b"/>
                <a:pathLst>
                  <a:path w="8406" h="441" extrusionOk="0">
                    <a:moveTo>
                      <a:pt x="220" y="1"/>
                    </a:moveTo>
                    <a:cubicBezTo>
                      <a:pt x="95" y="1"/>
                      <a:pt x="1" y="95"/>
                      <a:pt x="1" y="221"/>
                    </a:cubicBezTo>
                    <a:cubicBezTo>
                      <a:pt x="1" y="347"/>
                      <a:pt x="95" y="441"/>
                      <a:pt x="220" y="441"/>
                    </a:cubicBezTo>
                    <a:lnTo>
                      <a:pt x="8186" y="441"/>
                    </a:lnTo>
                    <a:cubicBezTo>
                      <a:pt x="8296" y="441"/>
                      <a:pt x="8406" y="347"/>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439000" y="2228334"/>
                <a:ext cx="557528" cy="30311"/>
              </a:xfrm>
              <a:custGeom>
                <a:avLst/>
                <a:gdLst/>
                <a:ahLst/>
                <a:cxnLst/>
                <a:rect l="l" t="t" r="r" b="b"/>
                <a:pathLst>
                  <a:path w="8406" h="457" extrusionOk="0">
                    <a:moveTo>
                      <a:pt x="220" y="1"/>
                    </a:moveTo>
                    <a:cubicBezTo>
                      <a:pt x="95" y="1"/>
                      <a:pt x="1" y="111"/>
                      <a:pt x="1" y="236"/>
                    </a:cubicBezTo>
                    <a:cubicBezTo>
                      <a:pt x="1" y="346"/>
                      <a:pt x="95" y="456"/>
                      <a:pt x="220" y="456"/>
                    </a:cubicBezTo>
                    <a:lnTo>
                      <a:pt x="8186" y="456"/>
                    </a:lnTo>
                    <a:cubicBezTo>
                      <a:pt x="8296" y="456"/>
                      <a:pt x="8406" y="346"/>
                      <a:pt x="8406" y="236"/>
                    </a:cubicBezTo>
                    <a:cubicBezTo>
                      <a:pt x="8406" y="111"/>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439000" y="2287762"/>
                <a:ext cx="557528" cy="29249"/>
              </a:xfrm>
              <a:custGeom>
                <a:avLst/>
                <a:gdLst/>
                <a:ahLst/>
                <a:cxnLst/>
                <a:rect l="l" t="t" r="r" b="b"/>
                <a:pathLst>
                  <a:path w="8406" h="441" extrusionOk="0">
                    <a:moveTo>
                      <a:pt x="220" y="0"/>
                    </a:moveTo>
                    <a:cubicBezTo>
                      <a:pt x="95" y="0"/>
                      <a:pt x="1" y="95"/>
                      <a:pt x="1" y="220"/>
                    </a:cubicBezTo>
                    <a:cubicBezTo>
                      <a:pt x="1" y="346"/>
                      <a:pt x="95" y="440"/>
                      <a:pt x="220" y="440"/>
                    </a:cubicBezTo>
                    <a:lnTo>
                      <a:pt x="8186" y="440"/>
                    </a:lnTo>
                    <a:cubicBezTo>
                      <a:pt x="8296" y="440"/>
                      <a:pt x="8406" y="346"/>
                      <a:pt x="8406" y="220"/>
                    </a:cubicBezTo>
                    <a:cubicBezTo>
                      <a:pt x="8406" y="110"/>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439000" y="2405489"/>
                <a:ext cx="557528" cy="29249"/>
              </a:xfrm>
              <a:custGeom>
                <a:avLst/>
                <a:gdLst/>
                <a:ahLst/>
                <a:cxnLst/>
                <a:rect l="l" t="t" r="r" b="b"/>
                <a:pathLst>
                  <a:path w="8406" h="441" extrusionOk="0">
                    <a:moveTo>
                      <a:pt x="220" y="1"/>
                    </a:moveTo>
                    <a:cubicBezTo>
                      <a:pt x="95" y="1"/>
                      <a:pt x="1" y="95"/>
                      <a:pt x="1" y="221"/>
                    </a:cubicBezTo>
                    <a:cubicBezTo>
                      <a:pt x="1" y="346"/>
                      <a:pt x="95" y="441"/>
                      <a:pt x="220" y="441"/>
                    </a:cubicBezTo>
                    <a:lnTo>
                      <a:pt x="8186" y="441"/>
                    </a:lnTo>
                    <a:cubicBezTo>
                      <a:pt x="8296" y="441"/>
                      <a:pt x="8406" y="346"/>
                      <a:pt x="8406" y="221"/>
                    </a:cubicBezTo>
                    <a:cubicBezTo>
                      <a:pt x="8406" y="111"/>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439000" y="2464916"/>
                <a:ext cx="557528" cy="29249"/>
              </a:xfrm>
              <a:custGeom>
                <a:avLst/>
                <a:gdLst/>
                <a:ahLst/>
                <a:cxnLst/>
                <a:rect l="l" t="t" r="r" b="b"/>
                <a:pathLst>
                  <a:path w="8406" h="441" extrusionOk="0">
                    <a:moveTo>
                      <a:pt x="220" y="0"/>
                    </a:moveTo>
                    <a:cubicBezTo>
                      <a:pt x="95" y="0"/>
                      <a:pt x="1" y="94"/>
                      <a:pt x="1" y="220"/>
                    </a:cubicBezTo>
                    <a:cubicBezTo>
                      <a:pt x="1" y="346"/>
                      <a:pt x="95" y="440"/>
                      <a:pt x="220" y="440"/>
                    </a:cubicBezTo>
                    <a:lnTo>
                      <a:pt x="8186" y="440"/>
                    </a:lnTo>
                    <a:cubicBezTo>
                      <a:pt x="8296" y="440"/>
                      <a:pt x="8406" y="346"/>
                      <a:pt x="8406" y="220"/>
                    </a:cubicBezTo>
                    <a:cubicBezTo>
                      <a:pt x="8406" y="94"/>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439000" y="2524277"/>
                <a:ext cx="557528" cy="29249"/>
              </a:xfrm>
              <a:custGeom>
                <a:avLst/>
                <a:gdLst/>
                <a:ahLst/>
                <a:cxnLst/>
                <a:rect l="l" t="t" r="r" b="b"/>
                <a:pathLst>
                  <a:path w="8406" h="441" extrusionOk="0">
                    <a:moveTo>
                      <a:pt x="220" y="1"/>
                    </a:moveTo>
                    <a:cubicBezTo>
                      <a:pt x="95" y="1"/>
                      <a:pt x="1" y="95"/>
                      <a:pt x="1" y="221"/>
                    </a:cubicBezTo>
                    <a:cubicBezTo>
                      <a:pt x="1" y="346"/>
                      <a:pt x="95" y="441"/>
                      <a:pt x="220" y="441"/>
                    </a:cubicBezTo>
                    <a:lnTo>
                      <a:pt x="8186" y="441"/>
                    </a:lnTo>
                    <a:cubicBezTo>
                      <a:pt x="8296" y="441"/>
                      <a:pt x="8406" y="346"/>
                      <a:pt x="8406" y="221"/>
                    </a:cubicBezTo>
                    <a:cubicBezTo>
                      <a:pt x="8406" y="95"/>
                      <a:pt x="8312" y="1"/>
                      <a:pt x="8186"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439000" y="2582643"/>
                <a:ext cx="557528" cy="30311"/>
              </a:xfrm>
              <a:custGeom>
                <a:avLst/>
                <a:gdLst/>
                <a:ahLst/>
                <a:cxnLst/>
                <a:rect l="l" t="t" r="r" b="b"/>
                <a:pathLst>
                  <a:path w="8406" h="457" extrusionOk="0">
                    <a:moveTo>
                      <a:pt x="220" y="0"/>
                    </a:moveTo>
                    <a:cubicBezTo>
                      <a:pt x="95" y="0"/>
                      <a:pt x="1" y="110"/>
                      <a:pt x="1" y="236"/>
                    </a:cubicBezTo>
                    <a:cubicBezTo>
                      <a:pt x="1" y="346"/>
                      <a:pt x="95" y="456"/>
                      <a:pt x="220" y="456"/>
                    </a:cubicBezTo>
                    <a:lnTo>
                      <a:pt x="8186" y="456"/>
                    </a:lnTo>
                    <a:cubicBezTo>
                      <a:pt x="8296" y="456"/>
                      <a:pt x="8406" y="346"/>
                      <a:pt x="8406" y="236"/>
                    </a:cubicBezTo>
                    <a:cubicBezTo>
                      <a:pt x="8406" y="110"/>
                      <a:pt x="8312" y="0"/>
                      <a:pt x="8186" y="0"/>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538325" y="3443342"/>
                <a:ext cx="2809394" cy="362731"/>
              </a:xfrm>
              <a:custGeom>
                <a:avLst/>
                <a:gdLst/>
                <a:ahLst/>
                <a:cxnLst/>
                <a:rect l="l" t="t" r="r" b="b"/>
                <a:pathLst>
                  <a:path w="42358" h="5469" extrusionOk="0">
                    <a:moveTo>
                      <a:pt x="2735" y="1"/>
                    </a:moveTo>
                    <a:cubicBezTo>
                      <a:pt x="1226" y="1"/>
                      <a:pt x="1" y="1226"/>
                      <a:pt x="1" y="2734"/>
                    </a:cubicBezTo>
                    <a:cubicBezTo>
                      <a:pt x="1" y="4243"/>
                      <a:pt x="1226" y="5468"/>
                      <a:pt x="2735" y="5468"/>
                    </a:cubicBezTo>
                    <a:lnTo>
                      <a:pt x="41431" y="5468"/>
                    </a:lnTo>
                    <a:cubicBezTo>
                      <a:pt x="41933" y="5468"/>
                      <a:pt x="42357" y="5044"/>
                      <a:pt x="42357" y="4541"/>
                    </a:cubicBezTo>
                    <a:lnTo>
                      <a:pt x="42357" y="928"/>
                    </a:lnTo>
                    <a:cubicBezTo>
                      <a:pt x="42357" y="425"/>
                      <a:pt x="41933" y="1"/>
                      <a:pt x="41431"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587339" y="3493351"/>
                <a:ext cx="2759319" cy="262647"/>
              </a:xfrm>
              <a:custGeom>
                <a:avLst/>
                <a:gdLst/>
                <a:ahLst/>
                <a:cxnLst/>
                <a:rect l="l" t="t" r="r" b="b"/>
                <a:pathLst>
                  <a:path w="41603" h="3960" extrusionOk="0">
                    <a:moveTo>
                      <a:pt x="2027" y="1"/>
                    </a:moveTo>
                    <a:cubicBezTo>
                      <a:pt x="911" y="1"/>
                      <a:pt x="0" y="881"/>
                      <a:pt x="0" y="1980"/>
                    </a:cubicBezTo>
                    <a:cubicBezTo>
                      <a:pt x="0" y="3080"/>
                      <a:pt x="911" y="3960"/>
                      <a:pt x="2027" y="3960"/>
                    </a:cubicBezTo>
                    <a:lnTo>
                      <a:pt x="41430" y="3960"/>
                    </a:lnTo>
                    <a:cubicBezTo>
                      <a:pt x="41524" y="3960"/>
                      <a:pt x="41603" y="3881"/>
                      <a:pt x="41603" y="3787"/>
                    </a:cubicBezTo>
                    <a:lnTo>
                      <a:pt x="41603" y="174"/>
                    </a:lnTo>
                    <a:cubicBezTo>
                      <a:pt x="41603" y="79"/>
                      <a:pt x="41524" y="1"/>
                      <a:pt x="41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538325" y="3443342"/>
                <a:ext cx="2809394" cy="362731"/>
              </a:xfrm>
              <a:custGeom>
                <a:avLst/>
                <a:gdLst/>
                <a:ahLst/>
                <a:cxnLst/>
                <a:rect l="l" t="t" r="r" b="b"/>
                <a:pathLst>
                  <a:path w="42358" h="5469" extrusionOk="0">
                    <a:moveTo>
                      <a:pt x="2735" y="1"/>
                    </a:moveTo>
                    <a:cubicBezTo>
                      <a:pt x="1226" y="1"/>
                      <a:pt x="1" y="1226"/>
                      <a:pt x="1" y="2734"/>
                    </a:cubicBezTo>
                    <a:cubicBezTo>
                      <a:pt x="1" y="4243"/>
                      <a:pt x="1226" y="5468"/>
                      <a:pt x="2735" y="5468"/>
                    </a:cubicBezTo>
                    <a:lnTo>
                      <a:pt x="41431" y="5468"/>
                    </a:lnTo>
                    <a:cubicBezTo>
                      <a:pt x="41933" y="5468"/>
                      <a:pt x="42357" y="5044"/>
                      <a:pt x="42357" y="4541"/>
                    </a:cubicBezTo>
                    <a:lnTo>
                      <a:pt x="42357" y="928"/>
                    </a:lnTo>
                    <a:cubicBezTo>
                      <a:pt x="42357" y="425"/>
                      <a:pt x="41933" y="1"/>
                      <a:pt x="41431"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587339" y="3493351"/>
                <a:ext cx="2759319" cy="262647"/>
              </a:xfrm>
              <a:custGeom>
                <a:avLst/>
                <a:gdLst/>
                <a:ahLst/>
                <a:cxnLst/>
                <a:rect l="l" t="t" r="r" b="b"/>
                <a:pathLst>
                  <a:path w="41603" h="3960" extrusionOk="0">
                    <a:moveTo>
                      <a:pt x="2027" y="1"/>
                    </a:moveTo>
                    <a:cubicBezTo>
                      <a:pt x="911" y="1"/>
                      <a:pt x="0" y="881"/>
                      <a:pt x="0" y="1980"/>
                    </a:cubicBezTo>
                    <a:cubicBezTo>
                      <a:pt x="0" y="3080"/>
                      <a:pt x="911" y="3960"/>
                      <a:pt x="2027" y="3960"/>
                    </a:cubicBezTo>
                    <a:lnTo>
                      <a:pt x="41430" y="3960"/>
                    </a:lnTo>
                    <a:cubicBezTo>
                      <a:pt x="41524" y="3960"/>
                      <a:pt x="41603" y="3881"/>
                      <a:pt x="41603" y="3787"/>
                    </a:cubicBezTo>
                    <a:lnTo>
                      <a:pt x="41603" y="174"/>
                    </a:lnTo>
                    <a:cubicBezTo>
                      <a:pt x="41603" y="79"/>
                      <a:pt x="41524" y="1"/>
                      <a:pt x="414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97407" y="3531875"/>
                <a:ext cx="2798546" cy="16782"/>
              </a:xfrm>
              <a:custGeom>
                <a:avLst/>
                <a:gdLst/>
                <a:ahLst/>
                <a:cxnLst/>
                <a:rect l="l" t="t" r="r" b="b"/>
                <a:pathLst>
                  <a:path w="42169" h="253" extrusionOk="0">
                    <a:moveTo>
                      <a:pt x="0" y="1"/>
                    </a:moveTo>
                    <a:lnTo>
                      <a:pt x="0" y="252"/>
                    </a:lnTo>
                    <a:lnTo>
                      <a:pt x="42168" y="252"/>
                    </a:lnTo>
                    <a:lnTo>
                      <a:pt x="42168" y="1"/>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59075" y="3617875"/>
                <a:ext cx="2836603" cy="16701"/>
              </a:xfrm>
              <a:custGeom>
                <a:avLst/>
                <a:gdLst/>
                <a:ahLst/>
                <a:cxnLst/>
                <a:rect l="l" t="t" r="r" b="b"/>
                <a:pathLst>
                  <a:path w="42169" h="252" extrusionOk="0">
                    <a:moveTo>
                      <a:pt x="0" y="1"/>
                    </a:moveTo>
                    <a:lnTo>
                      <a:pt x="0" y="252"/>
                    </a:lnTo>
                    <a:lnTo>
                      <a:pt x="42168" y="252"/>
                    </a:lnTo>
                    <a:lnTo>
                      <a:pt x="42168" y="1"/>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597407" y="3696579"/>
                <a:ext cx="2798546" cy="15721"/>
              </a:xfrm>
              <a:custGeom>
                <a:avLst/>
                <a:gdLst/>
                <a:ahLst/>
                <a:cxnLst/>
                <a:rect l="l" t="t" r="r" b="b"/>
                <a:pathLst>
                  <a:path w="42169" h="237" extrusionOk="0">
                    <a:moveTo>
                      <a:pt x="0" y="0"/>
                    </a:moveTo>
                    <a:lnTo>
                      <a:pt x="0" y="236"/>
                    </a:lnTo>
                    <a:lnTo>
                      <a:pt x="42168" y="236"/>
                    </a:lnTo>
                    <a:lnTo>
                      <a:pt x="42168" y="0"/>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957861" y="2644259"/>
                <a:ext cx="262382" cy="233265"/>
              </a:xfrm>
              <a:custGeom>
                <a:avLst/>
                <a:gdLst/>
                <a:ahLst/>
                <a:cxnLst/>
                <a:rect l="l" t="t" r="r" b="b"/>
                <a:pathLst>
                  <a:path w="3956" h="3517" extrusionOk="0">
                    <a:moveTo>
                      <a:pt x="1825" y="0"/>
                    </a:moveTo>
                    <a:cubicBezTo>
                      <a:pt x="862" y="0"/>
                      <a:pt x="0" y="861"/>
                      <a:pt x="237" y="1962"/>
                    </a:cubicBezTo>
                    <a:cubicBezTo>
                      <a:pt x="253" y="1978"/>
                      <a:pt x="253" y="2009"/>
                      <a:pt x="253" y="2025"/>
                    </a:cubicBezTo>
                    <a:cubicBezTo>
                      <a:pt x="614" y="3439"/>
                      <a:pt x="1478" y="3471"/>
                      <a:pt x="1478" y="3471"/>
                    </a:cubicBezTo>
                    <a:cubicBezTo>
                      <a:pt x="1478" y="3471"/>
                      <a:pt x="1727" y="3517"/>
                      <a:pt x="2057" y="3517"/>
                    </a:cubicBezTo>
                    <a:cubicBezTo>
                      <a:pt x="2799" y="3517"/>
                      <a:pt x="3956" y="3284"/>
                      <a:pt x="3662" y="1774"/>
                    </a:cubicBezTo>
                    <a:cubicBezTo>
                      <a:pt x="3521" y="1035"/>
                      <a:pt x="3175" y="580"/>
                      <a:pt x="2767" y="297"/>
                    </a:cubicBezTo>
                    <a:cubicBezTo>
                      <a:pt x="2465" y="92"/>
                      <a:pt x="2140" y="0"/>
                      <a:pt x="182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864144" y="3553773"/>
                <a:ext cx="1424528" cy="135568"/>
              </a:xfrm>
              <a:custGeom>
                <a:avLst/>
                <a:gdLst/>
                <a:ahLst/>
                <a:cxnLst/>
                <a:rect l="l" t="t" r="r" b="b"/>
                <a:pathLst>
                  <a:path w="21478" h="2044" extrusionOk="0">
                    <a:moveTo>
                      <a:pt x="2750" y="1"/>
                    </a:moveTo>
                    <a:lnTo>
                      <a:pt x="48" y="1918"/>
                    </a:lnTo>
                    <a:cubicBezTo>
                      <a:pt x="1" y="1965"/>
                      <a:pt x="32" y="2043"/>
                      <a:pt x="95" y="2043"/>
                    </a:cubicBezTo>
                    <a:lnTo>
                      <a:pt x="18131" y="1713"/>
                    </a:lnTo>
                    <a:lnTo>
                      <a:pt x="21477" y="1"/>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806839" y="3640261"/>
                <a:ext cx="1242135" cy="343961"/>
              </a:xfrm>
              <a:custGeom>
                <a:avLst/>
                <a:gdLst/>
                <a:ahLst/>
                <a:cxnLst/>
                <a:rect l="l" t="t" r="r" b="b"/>
                <a:pathLst>
                  <a:path w="18728" h="5186" extrusionOk="0">
                    <a:moveTo>
                      <a:pt x="2577" y="1"/>
                    </a:moveTo>
                    <a:cubicBezTo>
                      <a:pt x="1147" y="1"/>
                      <a:pt x="0" y="1164"/>
                      <a:pt x="0" y="2593"/>
                    </a:cubicBezTo>
                    <a:cubicBezTo>
                      <a:pt x="0" y="4023"/>
                      <a:pt x="1147" y="5186"/>
                      <a:pt x="2577" y="5186"/>
                    </a:cubicBezTo>
                    <a:lnTo>
                      <a:pt x="18728" y="5186"/>
                    </a:lnTo>
                    <a:lnTo>
                      <a:pt x="18728" y="2546"/>
                    </a:lnTo>
                    <a:lnTo>
                      <a:pt x="18728" y="1"/>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014551" y="3569426"/>
                <a:ext cx="274121" cy="387736"/>
              </a:xfrm>
              <a:custGeom>
                <a:avLst/>
                <a:gdLst/>
                <a:ahLst/>
                <a:cxnLst/>
                <a:rect l="l" t="t" r="r" b="b"/>
                <a:pathLst>
                  <a:path w="4133" h="5846" extrusionOk="0">
                    <a:moveTo>
                      <a:pt x="4132" y="1"/>
                    </a:moveTo>
                    <a:cubicBezTo>
                      <a:pt x="2923" y="503"/>
                      <a:pt x="1729" y="990"/>
                      <a:pt x="519" y="1477"/>
                    </a:cubicBezTo>
                    <a:cubicBezTo>
                      <a:pt x="330" y="1886"/>
                      <a:pt x="48" y="2609"/>
                      <a:pt x="32" y="3536"/>
                    </a:cubicBezTo>
                    <a:cubicBezTo>
                      <a:pt x="0" y="4604"/>
                      <a:pt x="315" y="5421"/>
                      <a:pt x="519" y="5845"/>
                    </a:cubicBezTo>
                    <a:lnTo>
                      <a:pt x="4132" y="4573"/>
                    </a:lnTo>
                    <a:lnTo>
                      <a:pt x="4132" y="1"/>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6831843" y="3667388"/>
                <a:ext cx="1217130" cy="289774"/>
              </a:xfrm>
              <a:custGeom>
                <a:avLst/>
                <a:gdLst/>
                <a:ahLst/>
                <a:cxnLst/>
                <a:rect l="l" t="t" r="r" b="b"/>
                <a:pathLst>
                  <a:path w="18351" h="4369" extrusionOk="0">
                    <a:moveTo>
                      <a:pt x="2184" y="0"/>
                    </a:moveTo>
                    <a:cubicBezTo>
                      <a:pt x="1037" y="0"/>
                      <a:pt x="63" y="927"/>
                      <a:pt x="32" y="2121"/>
                    </a:cubicBezTo>
                    <a:cubicBezTo>
                      <a:pt x="1" y="3347"/>
                      <a:pt x="959" y="4368"/>
                      <a:pt x="2137" y="4368"/>
                    </a:cubicBezTo>
                    <a:cubicBezTo>
                      <a:pt x="7542" y="4368"/>
                      <a:pt x="12946" y="4368"/>
                      <a:pt x="18351" y="4352"/>
                    </a:cubicBezTo>
                    <a:cubicBezTo>
                      <a:pt x="18162" y="3944"/>
                      <a:pt x="17848" y="3127"/>
                      <a:pt x="17880" y="2059"/>
                    </a:cubicBezTo>
                    <a:cubicBezTo>
                      <a:pt x="17895" y="1116"/>
                      <a:pt x="18162" y="409"/>
                      <a:pt x="18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48907" y="3553773"/>
                <a:ext cx="239765" cy="113681"/>
              </a:xfrm>
              <a:custGeom>
                <a:avLst/>
                <a:gdLst/>
                <a:ahLst/>
                <a:cxnLst/>
                <a:rect l="l" t="t" r="r" b="b"/>
                <a:pathLst>
                  <a:path w="3615" h="1714" extrusionOk="0">
                    <a:moveTo>
                      <a:pt x="3614" y="1"/>
                    </a:moveTo>
                    <a:lnTo>
                      <a:pt x="1" y="1305"/>
                    </a:lnTo>
                    <a:lnTo>
                      <a:pt x="1" y="1713"/>
                    </a:lnTo>
                    <a:lnTo>
                      <a:pt x="3614" y="409"/>
                    </a:lnTo>
                    <a:lnTo>
                      <a:pt x="3614" y="1"/>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48907" y="3869547"/>
                <a:ext cx="239765" cy="114676"/>
              </a:xfrm>
              <a:custGeom>
                <a:avLst/>
                <a:gdLst/>
                <a:ahLst/>
                <a:cxnLst/>
                <a:rect l="l" t="t" r="r" b="b"/>
                <a:pathLst>
                  <a:path w="3615" h="1729" extrusionOk="0">
                    <a:moveTo>
                      <a:pt x="3614" y="0"/>
                    </a:moveTo>
                    <a:lnTo>
                      <a:pt x="1" y="1320"/>
                    </a:lnTo>
                    <a:lnTo>
                      <a:pt x="1" y="1729"/>
                    </a:lnTo>
                    <a:lnTo>
                      <a:pt x="3614" y="409"/>
                    </a:lnTo>
                    <a:lnTo>
                      <a:pt x="3614" y="0"/>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877825" y="3711175"/>
                <a:ext cx="1171219" cy="11550"/>
              </a:xfrm>
              <a:custGeom>
                <a:avLst/>
                <a:gdLst/>
                <a:ahLst/>
                <a:cxnLst/>
                <a:rect l="l" t="t" r="r" b="b"/>
                <a:pathLst>
                  <a:path w="18744" h="174" extrusionOk="0">
                    <a:moveTo>
                      <a:pt x="1" y="0"/>
                    </a:moveTo>
                    <a:lnTo>
                      <a:pt x="1" y="173"/>
                    </a:lnTo>
                    <a:lnTo>
                      <a:pt x="18744" y="173"/>
                    </a:lnTo>
                    <a:lnTo>
                      <a:pt x="18744" y="0"/>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 name="Google Shape;73;p2"/>
              <p:cNvGrpSpPr/>
              <p:nvPr/>
            </p:nvGrpSpPr>
            <p:grpSpPr>
              <a:xfrm>
                <a:off x="4538325" y="3081738"/>
                <a:ext cx="2809394" cy="361670"/>
                <a:chOff x="4538325" y="3081738"/>
                <a:chExt cx="2809394" cy="361670"/>
              </a:xfrm>
            </p:grpSpPr>
            <p:sp>
              <p:nvSpPr>
                <p:cNvPr id="74" name="Google Shape;74;p2"/>
                <p:cNvSpPr/>
                <p:nvPr/>
              </p:nvSpPr>
              <p:spPr>
                <a:xfrm>
                  <a:off x="4538325" y="3081738"/>
                  <a:ext cx="2809394" cy="361670"/>
                </a:xfrm>
                <a:custGeom>
                  <a:avLst/>
                  <a:gdLst/>
                  <a:ahLst/>
                  <a:cxnLst/>
                  <a:rect l="l" t="t" r="r" b="b"/>
                  <a:pathLst>
                    <a:path w="42358" h="5453" extrusionOk="0">
                      <a:moveTo>
                        <a:pt x="2735" y="1"/>
                      </a:moveTo>
                      <a:cubicBezTo>
                        <a:pt x="1226" y="1"/>
                        <a:pt x="1" y="1226"/>
                        <a:pt x="1" y="2735"/>
                      </a:cubicBezTo>
                      <a:cubicBezTo>
                        <a:pt x="1" y="4243"/>
                        <a:pt x="1226" y="5453"/>
                        <a:pt x="2735" y="5453"/>
                      </a:cubicBezTo>
                      <a:lnTo>
                        <a:pt x="39624" y="5453"/>
                      </a:lnTo>
                      <a:cubicBezTo>
                        <a:pt x="41132" y="5453"/>
                        <a:pt x="42357" y="4243"/>
                        <a:pt x="42342" y="2735"/>
                      </a:cubicBezTo>
                      <a:cubicBezTo>
                        <a:pt x="42342" y="1226"/>
                        <a:pt x="41132" y="1"/>
                        <a:pt x="39624"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675883" y="3146405"/>
                  <a:ext cx="2198740" cy="232403"/>
                </a:xfrm>
                <a:custGeom>
                  <a:avLst/>
                  <a:gdLst/>
                  <a:ahLst/>
                  <a:cxnLst/>
                  <a:rect l="l" t="t" r="r" b="b"/>
                  <a:pathLst>
                    <a:path w="33151" h="3504" extrusionOk="0">
                      <a:moveTo>
                        <a:pt x="1760" y="0"/>
                      </a:moveTo>
                      <a:cubicBezTo>
                        <a:pt x="786" y="0"/>
                        <a:pt x="1" y="786"/>
                        <a:pt x="1" y="1760"/>
                      </a:cubicBezTo>
                      <a:cubicBezTo>
                        <a:pt x="1" y="2718"/>
                        <a:pt x="786" y="3504"/>
                        <a:pt x="1760" y="3504"/>
                      </a:cubicBezTo>
                      <a:lnTo>
                        <a:pt x="31391" y="3504"/>
                      </a:lnTo>
                      <a:cubicBezTo>
                        <a:pt x="32365" y="3504"/>
                        <a:pt x="33151" y="2718"/>
                        <a:pt x="33151" y="1760"/>
                      </a:cubicBezTo>
                      <a:cubicBezTo>
                        <a:pt x="33151" y="786"/>
                        <a:pt x="32365" y="0"/>
                        <a:pt x="313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4614713" y="3184388"/>
                  <a:ext cx="2552541" cy="156572"/>
                  <a:chOff x="-3682704" y="3655410"/>
                  <a:chExt cx="1069306" cy="59030"/>
                </a:xfrm>
              </p:grpSpPr>
              <p:sp>
                <p:nvSpPr>
                  <p:cNvPr id="77" name="Google Shape;77;p2"/>
                  <p:cNvSpPr/>
                  <p:nvPr/>
                </p:nvSpPr>
                <p:spPr>
                  <a:xfrm>
                    <a:off x="-3668255" y="3655410"/>
                    <a:ext cx="1054858" cy="6326"/>
                  </a:xfrm>
                  <a:custGeom>
                    <a:avLst/>
                    <a:gdLst/>
                    <a:ahLst/>
                    <a:cxnLst/>
                    <a:rect l="l" t="t" r="r" b="b"/>
                    <a:pathLst>
                      <a:path w="42169" h="253" extrusionOk="0">
                        <a:moveTo>
                          <a:pt x="0" y="1"/>
                        </a:moveTo>
                        <a:lnTo>
                          <a:pt x="0" y="252"/>
                        </a:lnTo>
                        <a:lnTo>
                          <a:pt x="42168" y="252"/>
                        </a:lnTo>
                        <a:lnTo>
                          <a:pt x="42168" y="1"/>
                        </a:ln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682704" y="3683337"/>
                    <a:ext cx="1069195" cy="6295"/>
                  </a:xfrm>
                  <a:custGeom>
                    <a:avLst/>
                    <a:gdLst/>
                    <a:ahLst/>
                    <a:cxnLst/>
                    <a:rect l="l" t="t" r="r" b="b"/>
                    <a:pathLst>
                      <a:path w="42169" h="252" extrusionOk="0">
                        <a:moveTo>
                          <a:pt x="0" y="1"/>
                        </a:moveTo>
                        <a:lnTo>
                          <a:pt x="0" y="252"/>
                        </a:lnTo>
                        <a:lnTo>
                          <a:pt x="42168" y="252"/>
                        </a:lnTo>
                        <a:lnTo>
                          <a:pt x="42168" y="1"/>
                        </a:ln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668255" y="3708514"/>
                    <a:ext cx="1054858" cy="5926"/>
                  </a:xfrm>
                  <a:custGeom>
                    <a:avLst/>
                    <a:gdLst/>
                    <a:ahLst/>
                    <a:cxnLst/>
                    <a:rect l="l" t="t" r="r" b="b"/>
                    <a:pathLst>
                      <a:path w="42169" h="237" extrusionOk="0">
                        <a:moveTo>
                          <a:pt x="0" y="0"/>
                        </a:moveTo>
                        <a:lnTo>
                          <a:pt x="0" y="236"/>
                        </a:lnTo>
                        <a:lnTo>
                          <a:pt x="42168" y="236"/>
                        </a:lnTo>
                        <a:lnTo>
                          <a:pt x="42168" y="0"/>
                        </a:ln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 name="Google Shape;80;p2"/>
              <p:cNvSpPr/>
              <p:nvPr/>
            </p:nvSpPr>
            <p:spPr>
              <a:xfrm>
                <a:off x="6842475" y="3762225"/>
                <a:ext cx="1206504" cy="11476"/>
              </a:xfrm>
              <a:custGeom>
                <a:avLst/>
                <a:gdLst/>
                <a:ahLst/>
                <a:cxnLst/>
                <a:rect l="l" t="t" r="r" b="b"/>
                <a:pathLst>
                  <a:path w="18744" h="173" extrusionOk="0">
                    <a:moveTo>
                      <a:pt x="1" y="0"/>
                    </a:moveTo>
                    <a:lnTo>
                      <a:pt x="1" y="173"/>
                    </a:lnTo>
                    <a:lnTo>
                      <a:pt x="18744" y="173"/>
                    </a:lnTo>
                    <a:lnTo>
                      <a:pt x="18744" y="0"/>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6835550" y="3814300"/>
                <a:ext cx="1213487" cy="10475"/>
              </a:xfrm>
              <a:custGeom>
                <a:avLst/>
                <a:gdLst/>
                <a:ahLst/>
                <a:cxnLst/>
                <a:rect l="l" t="t" r="r" b="b"/>
                <a:pathLst>
                  <a:path w="18744" h="158" extrusionOk="0">
                    <a:moveTo>
                      <a:pt x="1" y="1"/>
                    </a:moveTo>
                    <a:lnTo>
                      <a:pt x="1" y="158"/>
                    </a:lnTo>
                    <a:lnTo>
                      <a:pt x="18744" y="158"/>
                    </a:lnTo>
                    <a:lnTo>
                      <a:pt x="18744" y="1"/>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6851675" y="3865350"/>
                <a:ext cx="1197320" cy="11550"/>
              </a:xfrm>
              <a:custGeom>
                <a:avLst/>
                <a:gdLst/>
                <a:ahLst/>
                <a:cxnLst/>
                <a:rect l="l" t="t" r="r" b="b"/>
                <a:pathLst>
                  <a:path w="18744" h="174" extrusionOk="0">
                    <a:moveTo>
                      <a:pt x="1" y="1"/>
                    </a:moveTo>
                    <a:lnTo>
                      <a:pt x="1" y="173"/>
                    </a:lnTo>
                    <a:lnTo>
                      <a:pt x="18744" y="173"/>
                    </a:lnTo>
                    <a:lnTo>
                      <a:pt x="18744" y="1"/>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892723" y="3917500"/>
                <a:ext cx="1156317" cy="10475"/>
              </a:xfrm>
              <a:custGeom>
                <a:avLst/>
                <a:gdLst/>
                <a:ahLst/>
                <a:cxnLst/>
                <a:rect l="l" t="t" r="r" b="b"/>
                <a:pathLst>
                  <a:path w="18744" h="158" extrusionOk="0">
                    <a:moveTo>
                      <a:pt x="1" y="0"/>
                    </a:moveTo>
                    <a:lnTo>
                      <a:pt x="1" y="157"/>
                    </a:lnTo>
                    <a:lnTo>
                      <a:pt x="18744" y="157"/>
                    </a:lnTo>
                    <a:lnTo>
                      <a:pt x="18744" y="0"/>
                    </a:ln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767556" y="3711163"/>
                <a:ext cx="147043" cy="176425"/>
              </a:xfrm>
              <a:custGeom>
                <a:avLst/>
                <a:gdLst/>
                <a:ahLst/>
                <a:cxnLst/>
                <a:rect l="l" t="t" r="r" b="b"/>
                <a:pathLst>
                  <a:path w="2217" h="2660" extrusionOk="0">
                    <a:moveTo>
                      <a:pt x="1" y="0"/>
                    </a:moveTo>
                    <a:lnTo>
                      <a:pt x="1" y="2451"/>
                    </a:lnTo>
                    <a:cubicBezTo>
                      <a:pt x="1" y="2575"/>
                      <a:pt x="98" y="2659"/>
                      <a:pt x="208" y="2659"/>
                    </a:cubicBezTo>
                    <a:cubicBezTo>
                      <a:pt x="238" y="2659"/>
                      <a:pt x="269" y="2653"/>
                      <a:pt x="299" y="2640"/>
                    </a:cubicBezTo>
                    <a:lnTo>
                      <a:pt x="1006" y="2247"/>
                    </a:lnTo>
                    <a:cubicBezTo>
                      <a:pt x="1038" y="2231"/>
                      <a:pt x="1069" y="2223"/>
                      <a:pt x="1101" y="2223"/>
                    </a:cubicBezTo>
                    <a:cubicBezTo>
                      <a:pt x="1132" y="2223"/>
                      <a:pt x="1164" y="2231"/>
                      <a:pt x="1195" y="2247"/>
                    </a:cubicBezTo>
                    <a:lnTo>
                      <a:pt x="1918" y="2640"/>
                    </a:lnTo>
                    <a:cubicBezTo>
                      <a:pt x="1945" y="2653"/>
                      <a:pt x="1974" y="2659"/>
                      <a:pt x="2003" y="2659"/>
                    </a:cubicBezTo>
                    <a:cubicBezTo>
                      <a:pt x="2109" y="2659"/>
                      <a:pt x="2216" y="2575"/>
                      <a:pt x="2216" y="2451"/>
                    </a:cubicBezTo>
                    <a:lnTo>
                      <a:pt x="2216" y="0"/>
                    </a:ln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574436" y="3181823"/>
                <a:ext cx="1424528" cy="135502"/>
              </a:xfrm>
              <a:custGeom>
                <a:avLst/>
                <a:gdLst/>
                <a:ahLst/>
                <a:cxnLst/>
                <a:rect l="l" t="t" r="r" b="b"/>
                <a:pathLst>
                  <a:path w="21478" h="2043" extrusionOk="0">
                    <a:moveTo>
                      <a:pt x="2750" y="0"/>
                    </a:moveTo>
                    <a:lnTo>
                      <a:pt x="48" y="1917"/>
                    </a:lnTo>
                    <a:cubicBezTo>
                      <a:pt x="1" y="1964"/>
                      <a:pt x="17" y="2043"/>
                      <a:pt x="95" y="2043"/>
                    </a:cubicBezTo>
                    <a:lnTo>
                      <a:pt x="18131" y="1728"/>
                    </a:lnTo>
                    <a:lnTo>
                      <a:pt x="21478" y="0"/>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517131" y="3268310"/>
                <a:ext cx="1242201" cy="343895"/>
              </a:xfrm>
              <a:custGeom>
                <a:avLst/>
                <a:gdLst/>
                <a:ahLst/>
                <a:cxnLst/>
                <a:rect l="l" t="t" r="r" b="b"/>
                <a:pathLst>
                  <a:path w="18729" h="5185" extrusionOk="0">
                    <a:moveTo>
                      <a:pt x="2577" y="0"/>
                    </a:moveTo>
                    <a:cubicBezTo>
                      <a:pt x="1148" y="0"/>
                      <a:pt x="1" y="1163"/>
                      <a:pt x="1" y="2593"/>
                    </a:cubicBezTo>
                    <a:cubicBezTo>
                      <a:pt x="1" y="4022"/>
                      <a:pt x="1148" y="5185"/>
                      <a:pt x="2577" y="5185"/>
                    </a:cubicBezTo>
                    <a:lnTo>
                      <a:pt x="18728" y="5185"/>
                    </a:lnTo>
                    <a:lnTo>
                      <a:pt x="18728" y="2561"/>
                    </a:lnTo>
                    <a:lnTo>
                      <a:pt x="18728" y="0"/>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7724843" y="3197409"/>
                <a:ext cx="274121" cy="387736"/>
              </a:xfrm>
              <a:custGeom>
                <a:avLst/>
                <a:gdLst/>
                <a:ahLst/>
                <a:cxnLst/>
                <a:rect l="l" t="t" r="r" b="b"/>
                <a:pathLst>
                  <a:path w="4133" h="5846" extrusionOk="0">
                    <a:moveTo>
                      <a:pt x="4133" y="1"/>
                    </a:moveTo>
                    <a:cubicBezTo>
                      <a:pt x="2923" y="504"/>
                      <a:pt x="1729" y="991"/>
                      <a:pt x="519" y="1493"/>
                    </a:cubicBezTo>
                    <a:cubicBezTo>
                      <a:pt x="331" y="1886"/>
                      <a:pt x="48" y="2609"/>
                      <a:pt x="32" y="3536"/>
                    </a:cubicBezTo>
                    <a:cubicBezTo>
                      <a:pt x="1" y="4620"/>
                      <a:pt x="315" y="5437"/>
                      <a:pt x="519" y="5845"/>
                    </a:cubicBezTo>
                    <a:lnTo>
                      <a:pt x="4133" y="4573"/>
                    </a:lnTo>
                    <a:lnTo>
                      <a:pt x="4133"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6542136" y="3296432"/>
                <a:ext cx="1217196" cy="288713"/>
              </a:xfrm>
              <a:custGeom>
                <a:avLst/>
                <a:gdLst/>
                <a:ahLst/>
                <a:cxnLst/>
                <a:rect l="l" t="t" r="r" b="b"/>
                <a:pathLst>
                  <a:path w="18352" h="4353" extrusionOk="0">
                    <a:moveTo>
                      <a:pt x="2185" y="0"/>
                    </a:moveTo>
                    <a:cubicBezTo>
                      <a:pt x="1038" y="0"/>
                      <a:pt x="64" y="927"/>
                      <a:pt x="32" y="2106"/>
                    </a:cubicBezTo>
                    <a:cubicBezTo>
                      <a:pt x="1" y="3331"/>
                      <a:pt x="959" y="4352"/>
                      <a:pt x="2138" y="4352"/>
                    </a:cubicBezTo>
                    <a:lnTo>
                      <a:pt x="18351" y="4352"/>
                    </a:lnTo>
                    <a:cubicBezTo>
                      <a:pt x="18163" y="3944"/>
                      <a:pt x="17849" y="3111"/>
                      <a:pt x="17880" y="2043"/>
                    </a:cubicBezTo>
                    <a:cubicBezTo>
                      <a:pt x="17896" y="1116"/>
                      <a:pt x="18163" y="393"/>
                      <a:pt x="183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759266" y="3497530"/>
                <a:ext cx="239699" cy="114676"/>
              </a:xfrm>
              <a:custGeom>
                <a:avLst/>
                <a:gdLst/>
                <a:ahLst/>
                <a:cxnLst/>
                <a:rect l="l" t="t" r="r" b="b"/>
                <a:pathLst>
                  <a:path w="3614" h="1729" extrusionOk="0">
                    <a:moveTo>
                      <a:pt x="3614" y="1"/>
                    </a:moveTo>
                    <a:lnTo>
                      <a:pt x="0" y="1320"/>
                    </a:lnTo>
                    <a:lnTo>
                      <a:pt x="0" y="1729"/>
                    </a:lnTo>
                    <a:lnTo>
                      <a:pt x="3614" y="409"/>
                    </a:lnTo>
                    <a:lnTo>
                      <a:pt x="3614"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588050" y="3339150"/>
                <a:ext cx="1171219" cy="11550"/>
              </a:xfrm>
              <a:custGeom>
                <a:avLst/>
                <a:gdLst/>
                <a:ahLst/>
                <a:cxnLst/>
                <a:rect l="l" t="t" r="r" b="b"/>
                <a:pathLst>
                  <a:path w="18744" h="174" extrusionOk="0">
                    <a:moveTo>
                      <a:pt x="0" y="1"/>
                    </a:moveTo>
                    <a:lnTo>
                      <a:pt x="0" y="173"/>
                    </a:lnTo>
                    <a:lnTo>
                      <a:pt x="18743" y="173"/>
                    </a:lnTo>
                    <a:lnTo>
                      <a:pt x="18743"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6552775" y="3390225"/>
                <a:ext cx="1206504" cy="11550"/>
              </a:xfrm>
              <a:custGeom>
                <a:avLst/>
                <a:gdLst/>
                <a:ahLst/>
                <a:cxnLst/>
                <a:rect l="l" t="t" r="r" b="b"/>
                <a:pathLst>
                  <a:path w="18744" h="174" extrusionOk="0">
                    <a:moveTo>
                      <a:pt x="0" y="0"/>
                    </a:moveTo>
                    <a:lnTo>
                      <a:pt x="0" y="173"/>
                    </a:lnTo>
                    <a:lnTo>
                      <a:pt x="18743" y="173"/>
                    </a:lnTo>
                    <a:lnTo>
                      <a:pt x="18743" y="0"/>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546800" y="3442525"/>
                <a:ext cx="1227170" cy="11300"/>
              </a:xfrm>
              <a:custGeom>
                <a:avLst/>
                <a:gdLst/>
                <a:ahLst/>
                <a:cxnLst/>
                <a:rect l="l" t="t" r="r" b="b"/>
                <a:pathLst>
                  <a:path w="18744" h="174" extrusionOk="0">
                    <a:moveTo>
                      <a:pt x="0" y="1"/>
                    </a:moveTo>
                    <a:lnTo>
                      <a:pt x="0" y="174"/>
                    </a:lnTo>
                    <a:lnTo>
                      <a:pt x="18743" y="174"/>
                    </a:lnTo>
                    <a:lnTo>
                      <a:pt x="18743"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6556725" y="3493325"/>
                <a:ext cx="1202521" cy="11550"/>
              </a:xfrm>
              <a:custGeom>
                <a:avLst/>
                <a:gdLst/>
                <a:ahLst/>
                <a:cxnLst/>
                <a:rect l="l" t="t" r="r" b="b"/>
                <a:pathLst>
                  <a:path w="18744" h="174" extrusionOk="0">
                    <a:moveTo>
                      <a:pt x="0" y="1"/>
                    </a:moveTo>
                    <a:lnTo>
                      <a:pt x="0" y="174"/>
                    </a:lnTo>
                    <a:lnTo>
                      <a:pt x="18743" y="174"/>
                    </a:lnTo>
                    <a:lnTo>
                      <a:pt x="18743"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6602975" y="3545475"/>
                <a:ext cx="1156317" cy="10475"/>
              </a:xfrm>
              <a:custGeom>
                <a:avLst/>
                <a:gdLst/>
                <a:ahLst/>
                <a:cxnLst/>
                <a:rect l="l" t="t" r="r" b="b"/>
                <a:pathLst>
                  <a:path w="18744" h="158" extrusionOk="0">
                    <a:moveTo>
                      <a:pt x="0" y="0"/>
                    </a:moveTo>
                    <a:lnTo>
                      <a:pt x="0" y="157"/>
                    </a:lnTo>
                    <a:lnTo>
                      <a:pt x="18743" y="157"/>
                    </a:lnTo>
                    <a:lnTo>
                      <a:pt x="18743" y="0"/>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7477915" y="3339146"/>
                <a:ext cx="146976" cy="176425"/>
              </a:xfrm>
              <a:custGeom>
                <a:avLst/>
                <a:gdLst/>
                <a:ahLst/>
                <a:cxnLst/>
                <a:rect l="l" t="t" r="r" b="b"/>
                <a:pathLst>
                  <a:path w="2216" h="2660" extrusionOk="0">
                    <a:moveTo>
                      <a:pt x="205" y="1"/>
                    </a:moveTo>
                    <a:cubicBezTo>
                      <a:pt x="95" y="1"/>
                      <a:pt x="0" y="95"/>
                      <a:pt x="0" y="205"/>
                    </a:cubicBezTo>
                    <a:lnTo>
                      <a:pt x="0" y="2467"/>
                    </a:lnTo>
                    <a:cubicBezTo>
                      <a:pt x="0" y="2578"/>
                      <a:pt x="97" y="2660"/>
                      <a:pt x="207" y="2660"/>
                    </a:cubicBezTo>
                    <a:cubicBezTo>
                      <a:pt x="237" y="2660"/>
                      <a:pt x="268" y="2654"/>
                      <a:pt x="299" y="2640"/>
                    </a:cubicBezTo>
                    <a:lnTo>
                      <a:pt x="1006" y="2247"/>
                    </a:lnTo>
                    <a:cubicBezTo>
                      <a:pt x="1037" y="2231"/>
                      <a:pt x="1069" y="2224"/>
                      <a:pt x="1100" y="2224"/>
                    </a:cubicBezTo>
                    <a:cubicBezTo>
                      <a:pt x="1132" y="2224"/>
                      <a:pt x="1163" y="2231"/>
                      <a:pt x="1194" y="2247"/>
                    </a:cubicBezTo>
                    <a:lnTo>
                      <a:pt x="1917" y="2640"/>
                    </a:lnTo>
                    <a:cubicBezTo>
                      <a:pt x="1944" y="2654"/>
                      <a:pt x="1974" y="2660"/>
                      <a:pt x="2003" y="2660"/>
                    </a:cubicBezTo>
                    <a:cubicBezTo>
                      <a:pt x="2109" y="2660"/>
                      <a:pt x="2216" y="2578"/>
                      <a:pt x="2216" y="2467"/>
                    </a:cubicBezTo>
                    <a:lnTo>
                      <a:pt x="2216" y="205"/>
                    </a:lnTo>
                    <a:cubicBezTo>
                      <a:pt x="2216" y="95"/>
                      <a:pt x="2121" y="1"/>
                      <a:pt x="2011" y="1"/>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7760261" y="3181823"/>
                <a:ext cx="239765" cy="114676"/>
              </a:xfrm>
              <a:custGeom>
                <a:avLst/>
                <a:gdLst/>
                <a:ahLst/>
                <a:cxnLst/>
                <a:rect l="l" t="t" r="r" b="b"/>
                <a:pathLst>
                  <a:path w="3615" h="1729" extrusionOk="0">
                    <a:moveTo>
                      <a:pt x="3614" y="0"/>
                    </a:moveTo>
                    <a:lnTo>
                      <a:pt x="1" y="1304"/>
                    </a:lnTo>
                    <a:lnTo>
                      <a:pt x="1" y="1728"/>
                    </a:lnTo>
                    <a:lnTo>
                      <a:pt x="3614" y="409"/>
                    </a:lnTo>
                    <a:lnTo>
                      <a:pt x="3614" y="0"/>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287231" y="2541985"/>
                <a:ext cx="553349" cy="665903"/>
              </a:xfrm>
              <a:custGeom>
                <a:avLst/>
                <a:gdLst/>
                <a:ahLst/>
                <a:cxnLst/>
                <a:rect l="l" t="t" r="r" b="b"/>
                <a:pathLst>
                  <a:path w="8343" h="10040" extrusionOk="0">
                    <a:moveTo>
                      <a:pt x="864" y="1"/>
                    </a:moveTo>
                    <a:cubicBezTo>
                      <a:pt x="393" y="1"/>
                      <a:pt x="0" y="378"/>
                      <a:pt x="0" y="865"/>
                    </a:cubicBezTo>
                    <a:lnTo>
                      <a:pt x="0" y="7825"/>
                    </a:lnTo>
                    <a:cubicBezTo>
                      <a:pt x="0" y="9050"/>
                      <a:pt x="990" y="10040"/>
                      <a:pt x="2215" y="10040"/>
                    </a:cubicBezTo>
                    <a:lnTo>
                      <a:pt x="6127" y="10040"/>
                    </a:lnTo>
                    <a:cubicBezTo>
                      <a:pt x="7353" y="10040"/>
                      <a:pt x="8343" y="9050"/>
                      <a:pt x="8343" y="7825"/>
                    </a:cubicBezTo>
                    <a:lnTo>
                      <a:pt x="8343" y="865"/>
                    </a:lnTo>
                    <a:cubicBezTo>
                      <a:pt x="8343" y="378"/>
                      <a:pt x="7950" y="1"/>
                      <a:pt x="7479" y="1"/>
                    </a:cubicBez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7739435" y="2582643"/>
                <a:ext cx="328309" cy="564824"/>
              </a:xfrm>
              <a:custGeom>
                <a:avLst/>
                <a:gdLst/>
                <a:ahLst/>
                <a:cxnLst/>
                <a:rect l="l" t="t" r="r" b="b"/>
                <a:pathLst>
                  <a:path w="4950" h="8516" fill="none" extrusionOk="0">
                    <a:moveTo>
                      <a:pt x="802" y="8516"/>
                    </a:moveTo>
                    <a:cubicBezTo>
                      <a:pt x="928" y="6788"/>
                      <a:pt x="4950" y="6269"/>
                      <a:pt x="4651" y="3127"/>
                    </a:cubicBezTo>
                    <a:cubicBezTo>
                      <a:pt x="4353" y="0"/>
                      <a:pt x="1" y="1116"/>
                      <a:pt x="1" y="1116"/>
                    </a:cubicBezTo>
                  </a:path>
                </a:pathLst>
              </a:custGeom>
              <a:noFill/>
              <a:ln w="76200" cap="rnd" cmpd="sng">
                <a:solidFill>
                  <a:srgbClr val="885BA2"/>
                </a:solidFill>
                <a:prstDash val="solid"/>
                <a:miter lim="157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979121" y="4047696"/>
                <a:ext cx="194797" cy="127609"/>
              </a:xfrm>
              <a:custGeom>
                <a:avLst/>
                <a:gdLst/>
                <a:ahLst/>
                <a:cxnLst/>
                <a:rect l="l" t="t" r="r" b="b"/>
                <a:pathLst>
                  <a:path w="2937" h="1924" extrusionOk="0">
                    <a:moveTo>
                      <a:pt x="660" y="1"/>
                    </a:moveTo>
                    <a:cubicBezTo>
                      <a:pt x="660" y="1"/>
                      <a:pt x="1" y="519"/>
                      <a:pt x="409" y="896"/>
                    </a:cubicBezTo>
                    <a:cubicBezTo>
                      <a:pt x="818" y="1258"/>
                      <a:pt x="1053" y="1211"/>
                      <a:pt x="1587" y="1729"/>
                    </a:cubicBezTo>
                    <a:cubicBezTo>
                      <a:pt x="1729" y="1866"/>
                      <a:pt x="1924" y="1924"/>
                      <a:pt x="2111" y="1924"/>
                    </a:cubicBezTo>
                    <a:cubicBezTo>
                      <a:pt x="2544" y="1924"/>
                      <a:pt x="2936" y="1614"/>
                      <a:pt x="2530" y="1274"/>
                    </a:cubicBezTo>
                    <a:cubicBezTo>
                      <a:pt x="1823" y="676"/>
                      <a:pt x="1273" y="362"/>
                      <a:pt x="1273" y="362"/>
                    </a:cubicBezTo>
                    <a:cubicBezTo>
                      <a:pt x="1273" y="362"/>
                      <a:pt x="1217" y="377"/>
                      <a:pt x="1137" y="377"/>
                    </a:cubicBezTo>
                    <a:cubicBezTo>
                      <a:pt x="983" y="377"/>
                      <a:pt x="743" y="322"/>
                      <a:pt x="660" y="1"/>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999947" y="3990391"/>
                <a:ext cx="116798" cy="133247"/>
              </a:xfrm>
              <a:custGeom>
                <a:avLst/>
                <a:gdLst/>
                <a:ahLst/>
                <a:cxnLst/>
                <a:rect l="l" t="t" r="r" b="b"/>
                <a:pathLst>
                  <a:path w="1761" h="2009" extrusionOk="0">
                    <a:moveTo>
                      <a:pt x="582" y="1"/>
                    </a:moveTo>
                    <a:lnTo>
                      <a:pt x="346" y="881"/>
                    </a:lnTo>
                    <a:cubicBezTo>
                      <a:pt x="284" y="975"/>
                      <a:pt x="1" y="1556"/>
                      <a:pt x="865" y="1886"/>
                    </a:cubicBezTo>
                    <a:cubicBezTo>
                      <a:pt x="1102" y="1975"/>
                      <a:pt x="1266" y="2009"/>
                      <a:pt x="1377" y="2009"/>
                    </a:cubicBezTo>
                    <a:cubicBezTo>
                      <a:pt x="1761" y="2009"/>
                      <a:pt x="1525" y="1603"/>
                      <a:pt x="1525" y="1603"/>
                    </a:cubicBezTo>
                    <a:lnTo>
                      <a:pt x="959" y="1195"/>
                    </a:lnTo>
                    <a:lnTo>
                      <a:pt x="943" y="1179"/>
                    </a:lnTo>
                    <a:lnTo>
                      <a:pt x="1163" y="221"/>
                    </a:lnTo>
                    <a:lnTo>
                      <a:pt x="582" y="1"/>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4893495" y="3190909"/>
                <a:ext cx="350395" cy="837088"/>
              </a:xfrm>
              <a:custGeom>
                <a:avLst/>
                <a:gdLst/>
                <a:ahLst/>
                <a:cxnLst/>
                <a:rect l="l" t="t" r="r" b="b"/>
                <a:pathLst>
                  <a:path w="5283" h="12621" extrusionOk="0">
                    <a:moveTo>
                      <a:pt x="1604" y="1"/>
                    </a:moveTo>
                    <a:cubicBezTo>
                      <a:pt x="205" y="1"/>
                      <a:pt x="1" y="1996"/>
                      <a:pt x="726" y="2063"/>
                    </a:cubicBezTo>
                    <a:cubicBezTo>
                      <a:pt x="1134" y="2094"/>
                      <a:pt x="3271" y="6933"/>
                      <a:pt x="3271" y="6933"/>
                    </a:cubicBezTo>
                    <a:cubicBezTo>
                      <a:pt x="2376" y="10374"/>
                      <a:pt x="1983" y="12526"/>
                      <a:pt x="1983" y="12526"/>
                    </a:cubicBezTo>
                    <a:lnTo>
                      <a:pt x="2706" y="12620"/>
                    </a:lnTo>
                    <a:cubicBezTo>
                      <a:pt x="2706" y="12620"/>
                      <a:pt x="3962" y="8913"/>
                      <a:pt x="4622" y="7232"/>
                    </a:cubicBezTo>
                    <a:cubicBezTo>
                      <a:pt x="5282" y="5535"/>
                      <a:pt x="2423" y="193"/>
                      <a:pt x="2423" y="193"/>
                    </a:cubicBezTo>
                    <a:cubicBezTo>
                      <a:pt x="2114" y="58"/>
                      <a:pt x="1842" y="1"/>
                      <a:pt x="1604"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4868690" y="4021696"/>
                <a:ext cx="72957" cy="135502"/>
              </a:xfrm>
              <a:custGeom>
                <a:avLst/>
                <a:gdLst/>
                <a:ahLst/>
                <a:cxnLst/>
                <a:rect l="l" t="t" r="r" b="b"/>
                <a:pathLst>
                  <a:path w="1100" h="2043" extrusionOk="0">
                    <a:moveTo>
                      <a:pt x="896" y="0"/>
                    </a:moveTo>
                    <a:lnTo>
                      <a:pt x="377" y="189"/>
                    </a:lnTo>
                    <a:lnTo>
                      <a:pt x="220" y="550"/>
                    </a:lnTo>
                    <a:lnTo>
                      <a:pt x="0" y="1508"/>
                    </a:lnTo>
                    <a:lnTo>
                      <a:pt x="550" y="2043"/>
                    </a:lnTo>
                    <a:lnTo>
                      <a:pt x="1100" y="1587"/>
                    </a:lnTo>
                    <a:lnTo>
                      <a:pt x="1100" y="550"/>
                    </a:lnTo>
                    <a:lnTo>
                      <a:pt x="896" y="0"/>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796793" y="3201588"/>
                <a:ext cx="173042" cy="856654"/>
              </a:xfrm>
              <a:custGeom>
                <a:avLst/>
                <a:gdLst/>
                <a:ahLst/>
                <a:cxnLst/>
                <a:rect l="l" t="t" r="r" b="b"/>
                <a:pathLst>
                  <a:path w="2609" h="12916" extrusionOk="0">
                    <a:moveTo>
                      <a:pt x="1147" y="1"/>
                    </a:moveTo>
                    <a:cubicBezTo>
                      <a:pt x="1147" y="1"/>
                      <a:pt x="0" y="2106"/>
                      <a:pt x="377" y="3206"/>
                    </a:cubicBezTo>
                    <a:cubicBezTo>
                      <a:pt x="754" y="4305"/>
                      <a:pt x="1398" y="12459"/>
                      <a:pt x="1398" y="12459"/>
                    </a:cubicBezTo>
                    <a:lnTo>
                      <a:pt x="2184" y="12915"/>
                    </a:lnTo>
                    <a:lnTo>
                      <a:pt x="2608" y="2876"/>
                    </a:lnTo>
                    <a:lnTo>
                      <a:pt x="2561" y="16"/>
                    </a:lnTo>
                    <a:lnTo>
                      <a:pt x="1147" y="1"/>
                    </a:ln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846802" y="4058175"/>
                <a:ext cx="111293" cy="124625"/>
              </a:xfrm>
              <a:custGeom>
                <a:avLst/>
                <a:gdLst/>
                <a:ahLst/>
                <a:cxnLst/>
                <a:rect l="l" t="t" r="r" b="b"/>
                <a:pathLst>
                  <a:path w="1678" h="1879" extrusionOk="0">
                    <a:moveTo>
                      <a:pt x="1430" y="0"/>
                    </a:moveTo>
                    <a:cubicBezTo>
                      <a:pt x="1430" y="0"/>
                      <a:pt x="1508" y="1021"/>
                      <a:pt x="896" y="1053"/>
                    </a:cubicBezTo>
                    <a:cubicBezTo>
                      <a:pt x="886" y="1053"/>
                      <a:pt x="877" y="1053"/>
                      <a:pt x="868" y="1053"/>
                    </a:cubicBezTo>
                    <a:cubicBezTo>
                      <a:pt x="245" y="1053"/>
                      <a:pt x="550" y="0"/>
                      <a:pt x="550" y="0"/>
                    </a:cubicBezTo>
                    <a:lnTo>
                      <a:pt x="550" y="0"/>
                    </a:lnTo>
                    <a:cubicBezTo>
                      <a:pt x="550" y="1"/>
                      <a:pt x="0" y="1728"/>
                      <a:pt x="833" y="1870"/>
                    </a:cubicBezTo>
                    <a:cubicBezTo>
                      <a:pt x="865" y="1875"/>
                      <a:pt x="896" y="1878"/>
                      <a:pt x="925" y="1878"/>
                    </a:cubicBezTo>
                    <a:cubicBezTo>
                      <a:pt x="1677" y="1878"/>
                      <a:pt x="1430" y="0"/>
                      <a:pt x="1430" y="0"/>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359778" y="2615739"/>
                <a:ext cx="628761" cy="562900"/>
              </a:xfrm>
              <a:custGeom>
                <a:avLst/>
                <a:gdLst/>
                <a:ahLst/>
                <a:cxnLst/>
                <a:rect l="l" t="t" r="r" b="b"/>
                <a:pathLst>
                  <a:path w="9480" h="8487" extrusionOk="0">
                    <a:moveTo>
                      <a:pt x="8492" y="1"/>
                    </a:moveTo>
                    <a:cubicBezTo>
                      <a:pt x="8355" y="1"/>
                      <a:pt x="8216" y="57"/>
                      <a:pt x="8113" y="177"/>
                    </a:cubicBezTo>
                    <a:cubicBezTo>
                      <a:pt x="7610" y="798"/>
                      <a:pt x="6648" y="1601"/>
                      <a:pt x="5121" y="1601"/>
                    </a:cubicBezTo>
                    <a:cubicBezTo>
                      <a:pt x="5026" y="1601"/>
                      <a:pt x="4929" y="1597"/>
                      <a:pt x="4830" y="1591"/>
                    </a:cubicBezTo>
                    <a:cubicBezTo>
                      <a:pt x="4760" y="1586"/>
                      <a:pt x="4690" y="1584"/>
                      <a:pt x="4621" y="1584"/>
                    </a:cubicBezTo>
                    <a:cubicBezTo>
                      <a:pt x="2002" y="1584"/>
                      <a:pt x="1" y="4989"/>
                      <a:pt x="2756" y="6336"/>
                    </a:cubicBezTo>
                    <a:cubicBezTo>
                      <a:pt x="2756" y="6336"/>
                      <a:pt x="2244" y="8487"/>
                      <a:pt x="4337" y="8487"/>
                    </a:cubicBezTo>
                    <a:cubicBezTo>
                      <a:pt x="4534" y="8487"/>
                      <a:pt x="4755" y="8467"/>
                      <a:pt x="5002" y="8425"/>
                    </a:cubicBezTo>
                    <a:cubicBezTo>
                      <a:pt x="7500" y="8001"/>
                      <a:pt x="9480" y="2942"/>
                      <a:pt x="8977" y="397"/>
                    </a:cubicBezTo>
                    <a:cubicBezTo>
                      <a:pt x="8929" y="145"/>
                      <a:pt x="8713" y="1"/>
                      <a:pt x="8492"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976600" y="2825326"/>
                <a:ext cx="339186" cy="284136"/>
              </a:xfrm>
              <a:custGeom>
                <a:avLst/>
                <a:gdLst/>
                <a:ahLst/>
                <a:cxnLst/>
                <a:rect l="l" t="t" r="r" b="b"/>
                <a:pathLst>
                  <a:path w="5114" h="4284" extrusionOk="0">
                    <a:moveTo>
                      <a:pt x="259" y="1"/>
                    </a:moveTo>
                    <a:cubicBezTo>
                      <a:pt x="112" y="1"/>
                      <a:pt x="0" y="148"/>
                      <a:pt x="39" y="646"/>
                    </a:cubicBezTo>
                    <a:cubicBezTo>
                      <a:pt x="117" y="1667"/>
                      <a:pt x="1892" y="3600"/>
                      <a:pt x="2458" y="4197"/>
                    </a:cubicBezTo>
                    <a:cubicBezTo>
                      <a:pt x="2509" y="4257"/>
                      <a:pt x="2583" y="4284"/>
                      <a:pt x="2658" y="4284"/>
                    </a:cubicBezTo>
                    <a:cubicBezTo>
                      <a:pt x="2721" y="4284"/>
                      <a:pt x="2785" y="4264"/>
                      <a:pt x="2835" y="4228"/>
                    </a:cubicBezTo>
                    <a:lnTo>
                      <a:pt x="5113" y="2359"/>
                    </a:lnTo>
                    <a:lnTo>
                      <a:pt x="4736" y="1840"/>
                    </a:lnTo>
                    <a:lnTo>
                      <a:pt x="2631" y="3380"/>
                    </a:lnTo>
                    <a:cubicBezTo>
                      <a:pt x="2002" y="960"/>
                      <a:pt x="761" y="316"/>
                      <a:pt x="761" y="316"/>
                    </a:cubicBezTo>
                    <a:cubicBezTo>
                      <a:pt x="761" y="316"/>
                      <a:pt x="473" y="1"/>
                      <a:pt x="259"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979121" y="2852519"/>
                <a:ext cx="336666" cy="256943"/>
              </a:xfrm>
              <a:custGeom>
                <a:avLst/>
                <a:gdLst/>
                <a:ahLst/>
                <a:cxnLst/>
                <a:rect l="l" t="t" r="r" b="b"/>
                <a:pathLst>
                  <a:path w="5076" h="3874" extrusionOk="0">
                    <a:moveTo>
                      <a:pt x="1" y="1"/>
                    </a:moveTo>
                    <a:cubicBezTo>
                      <a:pt x="1" y="66"/>
                      <a:pt x="1" y="142"/>
                      <a:pt x="1" y="236"/>
                    </a:cubicBezTo>
                    <a:cubicBezTo>
                      <a:pt x="79" y="1257"/>
                      <a:pt x="1854" y="3190"/>
                      <a:pt x="2420" y="3787"/>
                    </a:cubicBezTo>
                    <a:cubicBezTo>
                      <a:pt x="2471" y="3847"/>
                      <a:pt x="2545" y="3874"/>
                      <a:pt x="2620" y="3874"/>
                    </a:cubicBezTo>
                    <a:cubicBezTo>
                      <a:pt x="2683" y="3874"/>
                      <a:pt x="2747" y="3854"/>
                      <a:pt x="2797" y="3818"/>
                    </a:cubicBezTo>
                    <a:lnTo>
                      <a:pt x="5075" y="1949"/>
                    </a:lnTo>
                    <a:lnTo>
                      <a:pt x="4981" y="1807"/>
                    </a:lnTo>
                    <a:lnTo>
                      <a:pt x="2797" y="3583"/>
                    </a:lnTo>
                    <a:cubicBezTo>
                      <a:pt x="2744" y="3628"/>
                      <a:pt x="2677" y="3652"/>
                      <a:pt x="2611" y="3652"/>
                    </a:cubicBezTo>
                    <a:cubicBezTo>
                      <a:pt x="2539" y="3652"/>
                      <a:pt x="2469" y="3624"/>
                      <a:pt x="2420" y="3567"/>
                    </a:cubicBezTo>
                    <a:cubicBezTo>
                      <a:pt x="1854" y="2970"/>
                      <a:pt x="79" y="1038"/>
                      <a:pt x="1"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274002" y="2958042"/>
                <a:ext cx="32831" cy="17775"/>
              </a:xfrm>
              <a:custGeom>
                <a:avLst/>
                <a:gdLst/>
                <a:ahLst/>
                <a:cxnLst/>
                <a:rect l="l" t="t" r="r" b="b"/>
                <a:pathLst>
                  <a:path w="495" h="268" extrusionOk="0">
                    <a:moveTo>
                      <a:pt x="219" y="0"/>
                    </a:moveTo>
                    <a:cubicBezTo>
                      <a:pt x="107" y="0"/>
                      <a:pt x="1" y="28"/>
                      <a:pt x="1" y="28"/>
                    </a:cubicBezTo>
                    <a:lnTo>
                      <a:pt x="1" y="232"/>
                    </a:lnTo>
                    <a:cubicBezTo>
                      <a:pt x="1" y="232"/>
                      <a:pt x="148" y="268"/>
                      <a:pt x="279" y="268"/>
                    </a:cubicBezTo>
                    <a:cubicBezTo>
                      <a:pt x="393" y="268"/>
                      <a:pt x="494" y="240"/>
                      <a:pt x="472" y="138"/>
                    </a:cubicBezTo>
                    <a:cubicBezTo>
                      <a:pt x="449" y="28"/>
                      <a:pt x="331" y="0"/>
                      <a:pt x="219" y="0"/>
                    </a:cubicBez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4928103" y="2701571"/>
                <a:ext cx="172976" cy="167537"/>
              </a:xfrm>
              <a:custGeom>
                <a:avLst/>
                <a:gdLst/>
                <a:ahLst/>
                <a:cxnLst/>
                <a:rect l="l" t="t" r="r" b="b"/>
                <a:pathLst>
                  <a:path w="2608" h="2526" extrusionOk="0">
                    <a:moveTo>
                      <a:pt x="1845" y="0"/>
                    </a:moveTo>
                    <a:cubicBezTo>
                      <a:pt x="1067" y="0"/>
                      <a:pt x="1" y="2045"/>
                      <a:pt x="514" y="2301"/>
                    </a:cubicBezTo>
                    <a:cubicBezTo>
                      <a:pt x="833" y="2458"/>
                      <a:pt x="1095" y="2526"/>
                      <a:pt x="1311" y="2526"/>
                    </a:cubicBezTo>
                    <a:cubicBezTo>
                      <a:pt x="2607" y="2526"/>
                      <a:pt x="2227" y="102"/>
                      <a:pt x="2227" y="102"/>
                    </a:cubicBezTo>
                    <a:lnTo>
                      <a:pt x="2227" y="102"/>
                    </a:lnTo>
                    <a:lnTo>
                      <a:pt x="2195" y="180"/>
                    </a:lnTo>
                    <a:cubicBezTo>
                      <a:pt x="2092" y="55"/>
                      <a:pt x="1972" y="0"/>
                      <a:pt x="184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835328" y="2822209"/>
                <a:ext cx="299126" cy="454459"/>
              </a:xfrm>
              <a:custGeom>
                <a:avLst/>
                <a:gdLst/>
                <a:ahLst/>
                <a:cxnLst/>
                <a:rect l="l" t="t" r="r" b="b"/>
                <a:pathLst>
                  <a:path w="4510" h="6852" extrusionOk="0">
                    <a:moveTo>
                      <a:pt x="2070" y="0"/>
                    </a:moveTo>
                    <a:cubicBezTo>
                      <a:pt x="1833" y="0"/>
                      <a:pt x="1565" y="65"/>
                      <a:pt x="1304" y="269"/>
                    </a:cubicBezTo>
                    <a:cubicBezTo>
                      <a:pt x="597" y="835"/>
                      <a:pt x="0" y="1133"/>
                      <a:pt x="629" y="2971"/>
                    </a:cubicBezTo>
                    <a:cubicBezTo>
                      <a:pt x="990" y="4008"/>
                      <a:pt x="519" y="5249"/>
                      <a:pt x="268" y="5815"/>
                    </a:cubicBezTo>
                    <a:cubicBezTo>
                      <a:pt x="173" y="6004"/>
                      <a:pt x="236" y="6239"/>
                      <a:pt x="393" y="6365"/>
                    </a:cubicBezTo>
                    <a:cubicBezTo>
                      <a:pt x="849" y="6724"/>
                      <a:pt x="1303" y="6851"/>
                      <a:pt x="1716" y="6851"/>
                    </a:cubicBezTo>
                    <a:cubicBezTo>
                      <a:pt x="2711" y="6851"/>
                      <a:pt x="3473" y="6113"/>
                      <a:pt x="3473" y="6113"/>
                    </a:cubicBezTo>
                    <a:cubicBezTo>
                      <a:pt x="2876" y="4919"/>
                      <a:pt x="3080" y="3505"/>
                      <a:pt x="3787" y="2783"/>
                    </a:cubicBezTo>
                    <a:cubicBezTo>
                      <a:pt x="4509" y="2076"/>
                      <a:pt x="2813" y="206"/>
                      <a:pt x="2813" y="206"/>
                    </a:cubicBezTo>
                    <a:cubicBezTo>
                      <a:pt x="2813" y="206"/>
                      <a:pt x="2491" y="0"/>
                      <a:pt x="2070" y="0"/>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887460" y="2681334"/>
                <a:ext cx="42780" cy="65529"/>
              </a:xfrm>
              <a:custGeom>
                <a:avLst/>
                <a:gdLst/>
                <a:ahLst/>
                <a:cxnLst/>
                <a:rect l="l" t="t" r="r" b="b"/>
                <a:pathLst>
                  <a:path w="645" h="988" extrusionOk="0">
                    <a:moveTo>
                      <a:pt x="304" y="1"/>
                    </a:moveTo>
                    <a:cubicBezTo>
                      <a:pt x="227" y="1"/>
                      <a:pt x="156" y="52"/>
                      <a:pt x="110" y="178"/>
                    </a:cubicBezTo>
                    <a:cubicBezTo>
                      <a:pt x="0" y="492"/>
                      <a:pt x="63" y="901"/>
                      <a:pt x="299" y="979"/>
                    </a:cubicBezTo>
                    <a:cubicBezTo>
                      <a:pt x="318" y="985"/>
                      <a:pt x="337" y="987"/>
                      <a:pt x="356" y="987"/>
                    </a:cubicBezTo>
                    <a:cubicBezTo>
                      <a:pt x="444" y="987"/>
                      <a:pt x="524" y="928"/>
                      <a:pt x="550" y="838"/>
                    </a:cubicBezTo>
                    <a:cubicBezTo>
                      <a:pt x="581" y="743"/>
                      <a:pt x="613" y="602"/>
                      <a:pt x="628" y="398"/>
                    </a:cubicBezTo>
                    <a:cubicBezTo>
                      <a:pt x="644" y="225"/>
                      <a:pt x="550" y="68"/>
                      <a:pt x="393" y="21"/>
                    </a:cubicBezTo>
                    <a:cubicBezTo>
                      <a:pt x="363" y="8"/>
                      <a:pt x="333" y="1"/>
                      <a:pt x="304"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915581" y="2660773"/>
                <a:ext cx="115737" cy="225638"/>
              </a:xfrm>
              <a:custGeom>
                <a:avLst/>
                <a:gdLst/>
                <a:ahLst/>
                <a:cxnLst/>
                <a:rect l="l" t="t" r="r" b="b"/>
                <a:pathLst>
                  <a:path w="1745" h="3402" extrusionOk="0">
                    <a:moveTo>
                      <a:pt x="0" y="1"/>
                    </a:moveTo>
                    <a:cubicBezTo>
                      <a:pt x="0" y="1"/>
                      <a:pt x="409" y="1446"/>
                      <a:pt x="94" y="2719"/>
                    </a:cubicBezTo>
                    <a:cubicBezTo>
                      <a:pt x="94" y="2719"/>
                      <a:pt x="1227" y="3402"/>
                      <a:pt x="1568" y="3402"/>
                    </a:cubicBezTo>
                    <a:cubicBezTo>
                      <a:pt x="1687" y="3402"/>
                      <a:pt x="1710" y="3319"/>
                      <a:pt x="1556" y="3096"/>
                    </a:cubicBezTo>
                    <a:cubicBezTo>
                      <a:pt x="1556" y="3096"/>
                      <a:pt x="864" y="2452"/>
                      <a:pt x="1744" y="881"/>
                    </a:cubicBezTo>
                    <a:lnTo>
                      <a:pt x="0" y="1"/>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4897873" y="2595709"/>
                <a:ext cx="201164" cy="218939"/>
              </a:xfrm>
              <a:custGeom>
                <a:avLst/>
                <a:gdLst/>
                <a:ahLst/>
                <a:cxnLst/>
                <a:rect l="l" t="t" r="r" b="b"/>
                <a:pathLst>
                  <a:path w="3033" h="3301" extrusionOk="0">
                    <a:moveTo>
                      <a:pt x="1547" y="0"/>
                    </a:moveTo>
                    <a:cubicBezTo>
                      <a:pt x="978" y="0"/>
                      <a:pt x="440" y="355"/>
                      <a:pt x="251" y="919"/>
                    </a:cubicBezTo>
                    <a:cubicBezTo>
                      <a:pt x="0" y="1626"/>
                      <a:pt x="110" y="2820"/>
                      <a:pt x="1398" y="3260"/>
                    </a:cubicBezTo>
                    <a:cubicBezTo>
                      <a:pt x="1476" y="3287"/>
                      <a:pt x="1549" y="3300"/>
                      <a:pt x="1618" y="3300"/>
                    </a:cubicBezTo>
                    <a:cubicBezTo>
                      <a:pt x="2180" y="3300"/>
                      <a:pt x="2484" y="2451"/>
                      <a:pt x="2750" y="1752"/>
                    </a:cubicBezTo>
                    <a:cubicBezTo>
                      <a:pt x="3032" y="1060"/>
                      <a:pt x="2687" y="322"/>
                      <a:pt x="1980" y="71"/>
                    </a:cubicBezTo>
                    <a:cubicBezTo>
                      <a:pt x="1837" y="23"/>
                      <a:pt x="1691" y="0"/>
                      <a:pt x="1547"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4830089" y="2549281"/>
                <a:ext cx="276244" cy="164818"/>
              </a:xfrm>
              <a:custGeom>
                <a:avLst/>
                <a:gdLst/>
                <a:ahLst/>
                <a:cxnLst/>
                <a:rect l="l" t="t" r="r" b="b"/>
                <a:pathLst>
                  <a:path w="4165" h="2485" extrusionOk="0">
                    <a:moveTo>
                      <a:pt x="3273" y="0"/>
                    </a:moveTo>
                    <a:cubicBezTo>
                      <a:pt x="2726" y="0"/>
                      <a:pt x="2122" y="362"/>
                      <a:pt x="2122" y="362"/>
                    </a:cubicBezTo>
                    <a:cubicBezTo>
                      <a:pt x="2059" y="354"/>
                      <a:pt x="1999" y="350"/>
                      <a:pt x="1943" y="350"/>
                    </a:cubicBezTo>
                    <a:cubicBezTo>
                      <a:pt x="929" y="350"/>
                      <a:pt x="802" y="1603"/>
                      <a:pt x="802" y="1603"/>
                    </a:cubicBezTo>
                    <a:cubicBezTo>
                      <a:pt x="1" y="2357"/>
                      <a:pt x="708" y="2090"/>
                      <a:pt x="991" y="2404"/>
                    </a:cubicBezTo>
                    <a:cubicBezTo>
                      <a:pt x="1042" y="2461"/>
                      <a:pt x="1097" y="2484"/>
                      <a:pt x="1153" y="2484"/>
                    </a:cubicBezTo>
                    <a:cubicBezTo>
                      <a:pt x="1427" y="2484"/>
                      <a:pt x="1729" y="1933"/>
                      <a:pt x="1729" y="1933"/>
                    </a:cubicBezTo>
                    <a:cubicBezTo>
                      <a:pt x="1899" y="1997"/>
                      <a:pt x="2034" y="2022"/>
                      <a:pt x="2140" y="2022"/>
                    </a:cubicBezTo>
                    <a:cubicBezTo>
                      <a:pt x="2614" y="2022"/>
                      <a:pt x="2530" y="1509"/>
                      <a:pt x="2530" y="1509"/>
                    </a:cubicBezTo>
                    <a:lnTo>
                      <a:pt x="2530" y="1509"/>
                    </a:lnTo>
                    <a:cubicBezTo>
                      <a:pt x="2530" y="1509"/>
                      <a:pt x="3119" y="1971"/>
                      <a:pt x="3583" y="1971"/>
                    </a:cubicBezTo>
                    <a:cubicBezTo>
                      <a:pt x="3903" y="1971"/>
                      <a:pt x="4165" y="1751"/>
                      <a:pt x="4133" y="1006"/>
                    </a:cubicBezTo>
                    <a:cubicBezTo>
                      <a:pt x="4092" y="221"/>
                      <a:pt x="3700" y="0"/>
                      <a:pt x="3273"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793676" y="2862468"/>
                <a:ext cx="226168" cy="519126"/>
              </a:xfrm>
              <a:custGeom>
                <a:avLst/>
                <a:gdLst/>
                <a:ahLst/>
                <a:cxnLst/>
                <a:rect l="l" t="t" r="r" b="b"/>
                <a:pathLst>
                  <a:path w="3410" h="7827" extrusionOk="0">
                    <a:moveTo>
                      <a:pt x="1636" y="0"/>
                    </a:moveTo>
                    <a:cubicBezTo>
                      <a:pt x="1554" y="0"/>
                      <a:pt x="1460" y="40"/>
                      <a:pt x="1351" y="133"/>
                    </a:cubicBezTo>
                    <a:cubicBezTo>
                      <a:pt x="676" y="699"/>
                      <a:pt x="251" y="2396"/>
                      <a:pt x="16" y="3496"/>
                    </a:cubicBezTo>
                    <a:cubicBezTo>
                      <a:pt x="0" y="3590"/>
                      <a:pt x="16" y="3668"/>
                      <a:pt x="63" y="3747"/>
                    </a:cubicBezTo>
                    <a:lnTo>
                      <a:pt x="2121" y="7030"/>
                    </a:lnTo>
                    <a:cubicBezTo>
                      <a:pt x="2304" y="7374"/>
                      <a:pt x="2705" y="7827"/>
                      <a:pt x="3000" y="7827"/>
                    </a:cubicBezTo>
                    <a:cubicBezTo>
                      <a:pt x="3109" y="7827"/>
                      <a:pt x="3204" y="7765"/>
                      <a:pt x="3268" y="7612"/>
                    </a:cubicBezTo>
                    <a:cubicBezTo>
                      <a:pt x="3409" y="7235"/>
                      <a:pt x="3158" y="6920"/>
                      <a:pt x="2891" y="6716"/>
                    </a:cubicBezTo>
                    <a:cubicBezTo>
                      <a:pt x="3017" y="6653"/>
                      <a:pt x="3189" y="6559"/>
                      <a:pt x="3189" y="6449"/>
                    </a:cubicBezTo>
                    <a:cubicBezTo>
                      <a:pt x="3189" y="6384"/>
                      <a:pt x="3087" y="6362"/>
                      <a:pt x="2952" y="6362"/>
                    </a:cubicBezTo>
                    <a:cubicBezTo>
                      <a:pt x="2762" y="6362"/>
                      <a:pt x="2508" y="6406"/>
                      <a:pt x="2388" y="6433"/>
                    </a:cubicBezTo>
                    <a:lnTo>
                      <a:pt x="880" y="3668"/>
                    </a:lnTo>
                    <a:lnTo>
                      <a:pt x="1948" y="1610"/>
                    </a:lnTo>
                    <a:cubicBezTo>
                      <a:pt x="2090" y="1233"/>
                      <a:pt x="2121" y="809"/>
                      <a:pt x="1995" y="416"/>
                    </a:cubicBezTo>
                    <a:cubicBezTo>
                      <a:pt x="1931" y="190"/>
                      <a:pt x="1814" y="0"/>
                      <a:pt x="1636"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967647" y="3284560"/>
                <a:ext cx="29249" cy="4643"/>
              </a:xfrm>
              <a:custGeom>
                <a:avLst/>
                <a:gdLst/>
                <a:ahLst/>
                <a:cxnLst/>
                <a:rect l="l" t="t" r="r" b="b"/>
                <a:pathLst>
                  <a:path w="441" h="70" extrusionOk="0">
                    <a:moveTo>
                      <a:pt x="330" y="0"/>
                    </a:moveTo>
                    <a:cubicBezTo>
                      <a:pt x="231" y="0"/>
                      <a:pt x="112" y="11"/>
                      <a:pt x="1" y="22"/>
                    </a:cubicBezTo>
                    <a:lnTo>
                      <a:pt x="16" y="69"/>
                    </a:lnTo>
                    <a:cubicBezTo>
                      <a:pt x="111" y="54"/>
                      <a:pt x="284" y="22"/>
                      <a:pt x="441" y="7"/>
                    </a:cubicBezTo>
                    <a:cubicBezTo>
                      <a:pt x="408" y="2"/>
                      <a:pt x="371" y="0"/>
                      <a:pt x="330" y="0"/>
                    </a:cubicBezTo>
                    <a:close/>
                  </a:path>
                </a:pathLst>
              </a:custGeom>
              <a:solidFill>
                <a:srgbClr val="BB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793676" y="2862401"/>
                <a:ext cx="206337" cy="519325"/>
              </a:xfrm>
              <a:custGeom>
                <a:avLst/>
                <a:gdLst/>
                <a:ahLst/>
                <a:cxnLst/>
                <a:rect l="l" t="t" r="r" b="b"/>
                <a:pathLst>
                  <a:path w="3111" h="7830" extrusionOk="0">
                    <a:moveTo>
                      <a:pt x="1647" y="1"/>
                    </a:moveTo>
                    <a:cubicBezTo>
                      <a:pt x="1564" y="1"/>
                      <a:pt x="1468" y="39"/>
                      <a:pt x="1351" y="134"/>
                    </a:cubicBezTo>
                    <a:cubicBezTo>
                      <a:pt x="676" y="700"/>
                      <a:pt x="251" y="2397"/>
                      <a:pt x="16" y="3497"/>
                    </a:cubicBezTo>
                    <a:cubicBezTo>
                      <a:pt x="0" y="3575"/>
                      <a:pt x="16" y="3669"/>
                      <a:pt x="63" y="3748"/>
                    </a:cubicBezTo>
                    <a:lnTo>
                      <a:pt x="2137" y="7031"/>
                    </a:lnTo>
                    <a:cubicBezTo>
                      <a:pt x="2302" y="7376"/>
                      <a:pt x="2709" y="7829"/>
                      <a:pt x="2998" y="7829"/>
                    </a:cubicBezTo>
                    <a:cubicBezTo>
                      <a:pt x="3038" y="7829"/>
                      <a:pt x="3076" y="7821"/>
                      <a:pt x="3111" y="7801"/>
                    </a:cubicBezTo>
                    <a:cubicBezTo>
                      <a:pt x="2844" y="7691"/>
                      <a:pt x="2529" y="7330"/>
                      <a:pt x="2388" y="7031"/>
                    </a:cubicBezTo>
                    <a:lnTo>
                      <a:pt x="330" y="3748"/>
                    </a:lnTo>
                    <a:cubicBezTo>
                      <a:pt x="283" y="3669"/>
                      <a:pt x="251" y="3575"/>
                      <a:pt x="283" y="3497"/>
                    </a:cubicBezTo>
                    <a:cubicBezTo>
                      <a:pt x="503" y="2397"/>
                      <a:pt x="927" y="700"/>
                      <a:pt x="1603" y="134"/>
                    </a:cubicBezTo>
                    <a:cubicBezTo>
                      <a:pt x="1665" y="87"/>
                      <a:pt x="1713" y="56"/>
                      <a:pt x="1760" y="24"/>
                    </a:cubicBezTo>
                    <a:cubicBezTo>
                      <a:pt x="1724" y="9"/>
                      <a:pt x="1687" y="1"/>
                      <a:pt x="1647"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676944" y="2594117"/>
                <a:ext cx="1079572" cy="1087929"/>
              </a:xfrm>
              <a:custGeom>
                <a:avLst/>
                <a:gdLst/>
                <a:ahLst/>
                <a:cxnLst/>
                <a:rect l="l" t="t" r="r" b="b"/>
                <a:pathLst>
                  <a:path w="16277" h="16403" extrusionOk="0">
                    <a:moveTo>
                      <a:pt x="14297" y="0"/>
                    </a:moveTo>
                    <a:lnTo>
                      <a:pt x="0" y="14439"/>
                    </a:lnTo>
                    <a:lnTo>
                      <a:pt x="1980" y="16402"/>
                    </a:lnTo>
                    <a:lnTo>
                      <a:pt x="16277" y="1948"/>
                    </a:lnTo>
                    <a:lnTo>
                      <a:pt x="14297" y="0"/>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4715479" y="2632652"/>
                <a:ext cx="1007742" cy="1016033"/>
              </a:xfrm>
              <a:custGeom>
                <a:avLst/>
                <a:gdLst/>
                <a:ahLst/>
                <a:cxnLst/>
                <a:rect l="l" t="t" r="r" b="b"/>
                <a:pathLst>
                  <a:path w="15194" h="15319" extrusionOk="0">
                    <a:moveTo>
                      <a:pt x="14313" y="1"/>
                    </a:moveTo>
                    <a:lnTo>
                      <a:pt x="1" y="14455"/>
                    </a:lnTo>
                    <a:lnTo>
                      <a:pt x="881" y="15319"/>
                    </a:lnTo>
                    <a:lnTo>
                      <a:pt x="15193" y="880"/>
                    </a:lnTo>
                    <a:lnTo>
                      <a:pt x="14313" y="1"/>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625193" y="2550342"/>
                <a:ext cx="173042" cy="174103"/>
              </a:xfrm>
              <a:custGeom>
                <a:avLst/>
                <a:gdLst/>
                <a:ahLst/>
                <a:cxnLst/>
                <a:rect l="l" t="t" r="r" b="b"/>
                <a:pathLst>
                  <a:path w="2609" h="2625" extrusionOk="0">
                    <a:moveTo>
                      <a:pt x="2106" y="0"/>
                    </a:moveTo>
                    <a:lnTo>
                      <a:pt x="0" y="660"/>
                    </a:lnTo>
                    <a:lnTo>
                      <a:pt x="1980" y="2624"/>
                    </a:lnTo>
                    <a:lnTo>
                      <a:pt x="2608" y="503"/>
                    </a:lnTo>
                    <a:lnTo>
                      <a:pt x="21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764807" y="2535751"/>
                <a:ext cx="48019" cy="48019"/>
              </a:xfrm>
              <a:custGeom>
                <a:avLst/>
                <a:gdLst/>
                <a:ahLst/>
                <a:cxnLst/>
                <a:rect l="l" t="t" r="r" b="b"/>
                <a:pathLst>
                  <a:path w="724" h="724" extrusionOk="0">
                    <a:moveTo>
                      <a:pt x="723" y="0"/>
                    </a:moveTo>
                    <a:lnTo>
                      <a:pt x="1" y="220"/>
                    </a:lnTo>
                    <a:lnTo>
                      <a:pt x="503" y="723"/>
                    </a:lnTo>
                    <a:lnTo>
                      <a:pt x="723" y="0"/>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650878" y="3529830"/>
                <a:ext cx="178282" cy="171649"/>
              </a:xfrm>
              <a:custGeom>
                <a:avLst/>
                <a:gdLst/>
                <a:ahLst/>
                <a:cxnLst/>
                <a:rect l="l" t="t" r="r" b="b"/>
                <a:pathLst>
                  <a:path w="2688" h="2588" extrusionOk="0">
                    <a:moveTo>
                      <a:pt x="723" y="1"/>
                    </a:moveTo>
                    <a:lnTo>
                      <a:pt x="409" y="331"/>
                    </a:lnTo>
                    <a:cubicBezTo>
                      <a:pt x="1" y="723"/>
                      <a:pt x="1" y="1383"/>
                      <a:pt x="409" y="1776"/>
                    </a:cubicBezTo>
                    <a:lnTo>
                      <a:pt x="928" y="2294"/>
                    </a:lnTo>
                    <a:cubicBezTo>
                      <a:pt x="1130" y="2489"/>
                      <a:pt x="1390" y="2587"/>
                      <a:pt x="1648" y="2587"/>
                    </a:cubicBezTo>
                    <a:cubicBezTo>
                      <a:pt x="1912" y="2587"/>
                      <a:pt x="2175" y="2485"/>
                      <a:pt x="2373" y="2279"/>
                    </a:cubicBezTo>
                    <a:lnTo>
                      <a:pt x="2687" y="1964"/>
                    </a:lnTo>
                    <a:lnTo>
                      <a:pt x="723" y="1"/>
                    </a:ln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524113" y="3666327"/>
                <a:ext cx="364788" cy="292891"/>
              </a:xfrm>
              <a:custGeom>
                <a:avLst/>
                <a:gdLst/>
                <a:ahLst/>
                <a:cxnLst/>
                <a:rect l="l" t="t" r="r" b="b"/>
                <a:pathLst>
                  <a:path w="5500" h="4416" extrusionOk="0">
                    <a:moveTo>
                      <a:pt x="1367" y="1"/>
                    </a:moveTo>
                    <a:cubicBezTo>
                      <a:pt x="613" y="1"/>
                      <a:pt x="0" y="613"/>
                      <a:pt x="0" y="1368"/>
                    </a:cubicBezTo>
                    <a:lnTo>
                      <a:pt x="0" y="3049"/>
                    </a:lnTo>
                    <a:cubicBezTo>
                      <a:pt x="0" y="3803"/>
                      <a:pt x="613" y="4416"/>
                      <a:pt x="1367" y="4416"/>
                    </a:cubicBezTo>
                    <a:lnTo>
                      <a:pt x="5499" y="4416"/>
                    </a:lnTo>
                    <a:lnTo>
                      <a:pt x="5499" y="1"/>
                    </a:lnTo>
                    <a:close/>
                  </a:path>
                </a:pathLst>
              </a:custGeom>
              <a:solidFill>
                <a:srgbClr val="C0B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559531" y="3719519"/>
                <a:ext cx="84498" cy="66723"/>
              </a:xfrm>
              <a:custGeom>
                <a:avLst/>
                <a:gdLst/>
                <a:ahLst/>
                <a:cxnLst/>
                <a:rect l="l" t="t" r="r" b="b"/>
                <a:pathLst>
                  <a:path w="1274" h="1006" extrusionOk="0">
                    <a:moveTo>
                      <a:pt x="1" y="0"/>
                    </a:moveTo>
                    <a:lnTo>
                      <a:pt x="1" y="1006"/>
                    </a:lnTo>
                    <a:lnTo>
                      <a:pt x="1273" y="1006"/>
                    </a:lnTo>
                    <a:lnTo>
                      <a:pt x="1273" y="0"/>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559531" y="3825772"/>
                <a:ext cx="84498" cy="65728"/>
              </a:xfrm>
              <a:custGeom>
                <a:avLst/>
                <a:gdLst/>
                <a:ahLst/>
                <a:cxnLst/>
                <a:rect l="l" t="t" r="r" b="b"/>
                <a:pathLst>
                  <a:path w="1274" h="991" extrusionOk="0">
                    <a:moveTo>
                      <a:pt x="1" y="1"/>
                    </a:moveTo>
                    <a:lnTo>
                      <a:pt x="1" y="990"/>
                    </a:lnTo>
                    <a:lnTo>
                      <a:pt x="1273" y="990"/>
                    </a:lnTo>
                    <a:lnTo>
                      <a:pt x="1273" y="1"/>
                    </a:ln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743981" y="3626731"/>
                <a:ext cx="852409" cy="378318"/>
              </a:xfrm>
              <a:custGeom>
                <a:avLst/>
                <a:gdLst/>
                <a:ahLst/>
                <a:cxnLst/>
                <a:rect l="l" t="t" r="r" b="b"/>
                <a:pathLst>
                  <a:path w="12852" h="5704" extrusionOk="0">
                    <a:moveTo>
                      <a:pt x="487" y="1"/>
                    </a:moveTo>
                    <a:cubicBezTo>
                      <a:pt x="220" y="1"/>
                      <a:pt x="0" y="221"/>
                      <a:pt x="0" y="472"/>
                    </a:cubicBezTo>
                    <a:lnTo>
                      <a:pt x="0" y="5217"/>
                    </a:lnTo>
                    <a:cubicBezTo>
                      <a:pt x="0" y="5484"/>
                      <a:pt x="220" y="5704"/>
                      <a:pt x="487" y="5704"/>
                    </a:cubicBezTo>
                    <a:lnTo>
                      <a:pt x="9993" y="5704"/>
                    </a:lnTo>
                    <a:cubicBezTo>
                      <a:pt x="11579" y="5704"/>
                      <a:pt x="12852" y="4431"/>
                      <a:pt x="12852" y="2844"/>
                    </a:cubicBezTo>
                    <a:cubicBezTo>
                      <a:pt x="12852" y="1273"/>
                      <a:pt x="11579" y="1"/>
                      <a:pt x="99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345217" y="3734575"/>
                <a:ext cx="177220" cy="161568"/>
              </a:xfrm>
              <a:custGeom>
                <a:avLst/>
                <a:gdLst/>
                <a:ahLst/>
                <a:cxnLst/>
                <a:rect l="l" t="t" r="r" b="b"/>
                <a:pathLst>
                  <a:path w="2672" h="2436" extrusionOk="0">
                    <a:moveTo>
                      <a:pt x="1342" y="1"/>
                    </a:moveTo>
                    <a:cubicBezTo>
                      <a:pt x="1030" y="1"/>
                      <a:pt x="715" y="119"/>
                      <a:pt x="472" y="354"/>
                    </a:cubicBezTo>
                    <a:cubicBezTo>
                      <a:pt x="1" y="841"/>
                      <a:pt x="1" y="1611"/>
                      <a:pt x="472" y="2083"/>
                    </a:cubicBezTo>
                    <a:cubicBezTo>
                      <a:pt x="715" y="2318"/>
                      <a:pt x="1030" y="2436"/>
                      <a:pt x="1342" y="2436"/>
                    </a:cubicBezTo>
                    <a:cubicBezTo>
                      <a:pt x="1654" y="2436"/>
                      <a:pt x="1964" y="2318"/>
                      <a:pt x="2200" y="2083"/>
                    </a:cubicBezTo>
                    <a:cubicBezTo>
                      <a:pt x="2671" y="1611"/>
                      <a:pt x="2671" y="841"/>
                      <a:pt x="2200" y="354"/>
                    </a:cubicBezTo>
                    <a:cubicBezTo>
                      <a:pt x="1964" y="119"/>
                      <a:pt x="1654" y="1"/>
                      <a:pt x="13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799229" y="906942"/>
                <a:ext cx="719029" cy="653699"/>
              </a:xfrm>
              <a:custGeom>
                <a:avLst/>
                <a:gdLst/>
                <a:ahLst/>
                <a:cxnLst/>
                <a:rect l="l" t="t" r="r" b="b"/>
                <a:pathLst>
                  <a:path w="10841" h="9856" extrusionOk="0">
                    <a:moveTo>
                      <a:pt x="5419" y="0"/>
                    </a:moveTo>
                    <a:cubicBezTo>
                      <a:pt x="3177" y="0"/>
                      <a:pt x="1155" y="1537"/>
                      <a:pt x="628" y="3804"/>
                    </a:cubicBezTo>
                    <a:cubicBezTo>
                      <a:pt x="0" y="6460"/>
                      <a:pt x="1650" y="9099"/>
                      <a:pt x="4305" y="9727"/>
                    </a:cubicBezTo>
                    <a:cubicBezTo>
                      <a:pt x="4679" y="9814"/>
                      <a:pt x="5053" y="9855"/>
                      <a:pt x="5421" y="9855"/>
                    </a:cubicBezTo>
                    <a:cubicBezTo>
                      <a:pt x="7664" y="9855"/>
                      <a:pt x="9686" y="8316"/>
                      <a:pt x="10212" y="6035"/>
                    </a:cubicBezTo>
                    <a:cubicBezTo>
                      <a:pt x="10841" y="3396"/>
                      <a:pt x="9191" y="741"/>
                      <a:pt x="6536" y="128"/>
                    </a:cubicBezTo>
                    <a:cubicBezTo>
                      <a:pt x="6161" y="42"/>
                      <a:pt x="5787" y="0"/>
                      <a:pt x="5419"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853417" y="949522"/>
                <a:ext cx="610654" cy="567742"/>
              </a:xfrm>
              <a:custGeom>
                <a:avLst/>
                <a:gdLst/>
                <a:ahLst/>
                <a:cxnLst/>
                <a:rect l="l" t="t" r="r" b="b"/>
                <a:pathLst>
                  <a:path w="9207" h="8560" extrusionOk="0">
                    <a:moveTo>
                      <a:pt x="4617" y="0"/>
                    </a:moveTo>
                    <a:cubicBezTo>
                      <a:pt x="2550" y="0"/>
                      <a:pt x="718" y="1499"/>
                      <a:pt x="377" y="3602"/>
                    </a:cubicBezTo>
                    <a:cubicBezTo>
                      <a:pt x="0" y="5928"/>
                      <a:pt x="1587" y="8127"/>
                      <a:pt x="3928" y="8504"/>
                    </a:cubicBezTo>
                    <a:cubicBezTo>
                      <a:pt x="4158" y="8541"/>
                      <a:pt x="4387" y="8560"/>
                      <a:pt x="4613" y="8560"/>
                    </a:cubicBezTo>
                    <a:cubicBezTo>
                      <a:pt x="6671" y="8560"/>
                      <a:pt x="8490" y="7063"/>
                      <a:pt x="8830" y="4954"/>
                    </a:cubicBezTo>
                    <a:cubicBezTo>
                      <a:pt x="9207" y="2628"/>
                      <a:pt x="7620" y="429"/>
                      <a:pt x="5279" y="52"/>
                    </a:cubicBezTo>
                    <a:cubicBezTo>
                      <a:pt x="5057" y="17"/>
                      <a:pt x="4836" y="0"/>
                      <a:pt x="46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6149293" y="967496"/>
                <a:ext cx="20959" cy="64667"/>
              </a:xfrm>
              <a:custGeom>
                <a:avLst/>
                <a:gdLst/>
                <a:ahLst/>
                <a:cxnLst/>
                <a:rect l="l" t="t" r="r" b="b"/>
                <a:pathLst>
                  <a:path w="316" h="975" extrusionOk="0">
                    <a:moveTo>
                      <a:pt x="158" y="1"/>
                    </a:moveTo>
                    <a:cubicBezTo>
                      <a:pt x="64" y="1"/>
                      <a:pt x="1" y="79"/>
                      <a:pt x="1" y="158"/>
                    </a:cubicBezTo>
                    <a:lnTo>
                      <a:pt x="1" y="818"/>
                    </a:lnTo>
                    <a:cubicBezTo>
                      <a:pt x="1" y="912"/>
                      <a:pt x="64" y="975"/>
                      <a:pt x="158" y="975"/>
                    </a:cubicBezTo>
                    <a:cubicBezTo>
                      <a:pt x="237" y="975"/>
                      <a:pt x="299" y="896"/>
                      <a:pt x="315" y="818"/>
                    </a:cubicBezTo>
                    <a:lnTo>
                      <a:pt x="315" y="158"/>
                    </a:lnTo>
                    <a:cubicBezTo>
                      <a:pt x="315" y="79"/>
                      <a:pt x="237" y="1"/>
                      <a:pt x="158"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6362926" y="1234255"/>
                <a:ext cx="64667" cy="20892"/>
              </a:xfrm>
              <a:custGeom>
                <a:avLst/>
                <a:gdLst/>
                <a:ahLst/>
                <a:cxnLst/>
                <a:rect l="l" t="t" r="r" b="b"/>
                <a:pathLst>
                  <a:path w="975" h="315" extrusionOk="0">
                    <a:moveTo>
                      <a:pt x="158" y="1"/>
                    </a:moveTo>
                    <a:cubicBezTo>
                      <a:pt x="79" y="1"/>
                      <a:pt x="1" y="79"/>
                      <a:pt x="1" y="158"/>
                    </a:cubicBezTo>
                    <a:cubicBezTo>
                      <a:pt x="1" y="236"/>
                      <a:pt x="79" y="315"/>
                      <a:pt x="158" y="315"/>
                    </a:cubicBezTo>
                    <a:lnTo>
                      <a:pt x="818" y="315"/>
                    </a:lnTo>
                    <a:cubicBezTo>
                      <a:pt x="896" y="315"/>
                      <a:pt x="975" y="236"/>
                      <a:pt x="975" y="158"/>
                    </a:cubicBezTo>
                    <a:cubicBezTo>
                      <a:pt x="975" y="79"/>
                      <a:pt x="896" y="1"/>
                      <a:pt x="818"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893013" y="1234255"/>
                <a:ext cx="63606" cy="20892"/>
              </a:xfrm>
              <a:custGeom>
                <a:avLst/>
                <a:gdLst/>
                <a:ahLst/>
                <a:cxnLst/>
                <a:rect l="l" t="t" r="r" b="b"/>
                <a:pathLst>
                  <a:path w="959" h="315" extrusionOk="0">
                    <a:moveTo>
                      <a:pt x="157" y="1"/>
                    </a:moveTo>
                    <a:cubicBezTo>
                      <a:pt x="63" y="1"/>
                      <a:pt x="0" y="79"/>
                      <a:pt x="0" y="158"/>
                    </a:cubicBezTo>
                    <a:cubicBezTo>
                      <a:pt x="0" y="236"/>
                      <a:pt x="63" y="315"/>
                      <a:pt x="157" y="315"/>
                    </a:cubicBezTo>
                    <a:lnTo>
                      <a:pt x="801" y="315"/>
                    </a:lnTo>
                    <a:cubicBezTo>
                      <a:pt x="896" y="315"/>
                      <a:pt x="958" y="236"/>
                      <a:pt x="958" y="158"/>
                    </a:cubicBezTo>
                    <a:cubicBezTo>
                      <a:pt x="958" y="79"/>
                      <a:pt x="896" y="1"/>
                      <a:pt x="801"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6257668" y="1012597"/>
                <a:ext cx="48019" cy="55779"/>
              </a:xfrm>
              <a:custGeom>
                <a:avLst/>
                <a:gdLst/>
                <a:ahLst/>
                <a:cxnLst/>
                <a:rect l="l" t="t" r="r" b="b"/>
                <a:pathLst>
                  <a:path w="724" h="841" extrusionOk="0">
                    <a:moveTo>
                      <a:pt x="555" y="0"/>
                    </a:moveTo>
                    <a:cubicBezTo>
                      <a:pt x="505" y="0"/>
                      <a:pt x="454" y="21"/>
                      <a:pt x="425" y="59"/>
                    </a:cubicBezTo>
                    <a:lnTo>
                      <a:pt x="48" y="593"/>
                    </a:lnTo>
                    <a:cubicBezTo>
                      <a:pt x="1" y="656"/>
                      <a:pt x="17" y="766"/>
                      <a:pt x="79" y="813"/>
                    </a:cubicBezTo>
                    <a:cubicBezTo>
                      <a:pt x="110" y="832"/>
                      <a:pt x="144" y="841"/>
                      <a:pt x="176" y="841"/>
                    </a:cubicBezTo>
                    <a:cubicBezTo>
                      <a:pt x="225" y="841"/>
                      <a:pt x="271" y="820"/>
                      <a:pt x="299" y="782"/>
                    </a:cubicBezTo>
                    <a:lnTo>
                      <a:pt x="676" y="248"/>
                    </a:lnTo>
                    <a:cubicBezTo>
                      <a:pt x="724" y="169"/>
                      <a:pt x="708" y="75"/>
                      <a:pt x="645" y="28"/>
                    </a:cubicBezTo>
                    <a:cubicBezTo>
                      <a:pt x="620" y="9"/>
                      <a:pt x="588" y="0"/>
                      <a:pt x="555"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6338982" y="1109830"/>
                <a:ext cx="62544" cy="38800"/>
              </a:xfrm>
              <a:custGeom>
                <a:avLst/>
                <a:gdLst/>
                <a:ahLst/>
                <a:cxnLst/>
                <a:rect l="l" t="t" r="r" b="b"/>
                <a:pathLst>
                  <a:path w="943" h="585" extrusionOk="0">
                    <a:moveTo>
                      <a:pt x="775" y="1"/>
                    </a:moveTo>
                    <a:cubicBezTo>
                      <a:pt x="751" y="1"/>
                      <a:pt x="727" y="8"/>
                      <a:pt x="707" y="23"/>
                    </a:cubicBezTo>
                    <a:lnTo>
                      <a:pt x="110" y="290"/>
                    </a:lnTo>
                    <a:cubicBezTo>
                      <a:pt x="32" y="321"/>
                      <a:pt x="0" y="416"/>
                      <a:pt x="32" y="494"/>
                    </a:cubicBezTo>
                    <a:cubicBezTo>
                      <a:pt x="55" y="552"/>
                      <a:pt x="113" y="585"/>
                      <a:pt x="173" y="585"/>
                    </a:cubicBezTo>
                    <a:cubicBezTo>
                      <a:pt x="194" y="585"/>
                      <a:pt x="216" y="581"/>
                      <a:pt x="236" y="573"/>
                    </a:cubicBezTo>
                    <a:lnTo>
                      <a:pt x="833" y="290"/>
                    </a:lnTo>
                    <a:cubicBezTo>
                      <a:pt x="912" y="258"/>
                      <a:pt x="943" y="164"/>
                      <a:pt x="912" y="86"/>
                    </a:cubicBezTo>
                    <a:cubicBezTo>
                      <a:pt x="880" y="32"/>
                      <a:pt x="826" y="1"/>
                      <a:pt x="775"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6006561" y="1004240"/>
                <a:ext cx="48019" cy="55779"/>
              </a:xfrm>
              <a:custGeom>
                <a:avLst/>
                <a:gdLst/>
                <a:ahLst/>
                <a:cxnLst/>
                <a:rect l="l" t="t" r="r" b="b"/>
                <a:pathLst>
                  <a:path w="724" h="841" extrusionOk="0">
                    <a:moveTo>
                      <a:pt x="169" y="1"/>
                    </a:moveTo>
                    <a:cubicBezTo>
                      <a:pt x="136" y="1"/>
                      <a:pt x="104" y="9"/>
                      <a:pt x="79" y="28"/>
                    </a:cubicBezTo>
                    <a:cubicBezTo>
                      <a:pt x="16" y="75"/>
                      <a:pt x="1" y="169"/>
                      <a:pt x="48" y="248"/>
                    </a:cubicBezTo>
                    <a:lnTo>
                      <a:pt x="425" y="782"/>
                    </a:lnTo>
                    <a:cubicBezTo>
                      <a:pt x="453" y="820"/>
                      <a:pt x="499" y="841"/>
                      <a:pt x="548" y="841"/>
                    </a:cubicBezTo>
                    <a:cubicBezTo>
                      <a:pt x="580" y="841"/>
                      <a:pt x="614" y="832"/>
                      <a:pt x="645" y="814"/>
                    </a:cubicBezTo>
                    <a:cubicBezTo>
                      <a:pt x="708" y="766"/>
                      <a:pt x="723" y="672"/>
                      <a:pt x="676" y="594"/>
                    </a:cubicBezTo>
                    <a:lnTo>
                      <a:pt x="299" y="59"/>
                    </a:lnTo>
                    <a:cubicBezTo>
                      <a:pt x="270" y="21"/>
                      <a:pt x="219" y="1"/>
                      <a:pt x="169"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916956" y="1109830"/>
                <a:ext cx="62611" cy="38800"/>
              </a:xfrm>
              <a:custGeom>
                <a:avLst/>
                <a:gdLst/>
                <a:ahLst/>
                <a:cxnLst/>
                <a:rect l="l" t="t" r="r" b="b"/>
                <a:pathLst>
                  <a:path w="944" h="585" extrusionOk="0">
                    <a:moveTo>
                      <a:pt x="162" y="1"/>
                    </a:moveTo>
                    <a:cubicBezTo>
                      <a:pt x="110" y="1"/>
                      <a:pt x="64" y="32"/>
                      <a:pt x="32" y="86"/>
                    </a:cubicBezTo>
                    <a:cubicBezTo>
                      <a:pt x="0" y="164"/>
                      <a:pt x="32" y="258"/>
                      <a:pt x="110" y="290"/>
                    </a:cubicBezTo>
                    <a:lnTo>
                      <a:pt x="707" y="573"/>
                    </a:lnTo>
                    <a:cubicBezTo>
                      <a:pt x="728" y="581"/>
                      <a:pt x="749" y="585"/>
                      <a:pt x="770" y="585"/>
                    </a:cubicBezTo>
                    <a:cubicBezTo>
                      <a:pt x="830" y="585"/>
                      <a:pt x="888" y="552"/>
                      <a:pt x="912" y="494"/>
                    </a:cubicBezTo>
                    <a:cubicBezTo>
                      <a:pt x="943" y="416"/>
                      <a:pt x="912" y="321"/>
                      <a:pt x="833" y="290"/>
                    </a:cubicBezTo>
                    <a:lnTo>
                      <a:pt x="236" y="23"/>
                    </a:lnTo>
                    <a:cubicBezTo>
                      <a:pt x="211" y="8"/>
                      <a:pt x="186" y="1"/>
                      <a:pt x="162"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148298" y="1434358"/>
                <a:ext cx="20892" cy="64667"/>
              </a:xfrm>
              <a:custGeom>
                <a:avLst/>
                <a:gdLst/>
                <a:ahLst/>
                <a:cxnLst/>
                <a:rect l="l" t="t" r="r" b="b"/>
                <a:pathLst>
                  <a:path w="315" h="975" extrusionOk="0">
                    <a:moveTo>
                      <a:pt x="157" y="0"/>
                    </a:moveTo>
                    <a:cubicBezTo>
                      <a:pt x="79" y="0"/>
                      <a:pt x="0" y="79"/>
                      <a:pt x="0" y="157"/>
                    </a:cubicBezTo>
                    <a:lnTo>
                      <a:pt x="0" y="817"/>
                    </a:lnTo>
                    <a:cubicBezTo>
                      <a:pt x="0" y="896"/>
                      <a:pt x="79" y="974"/>
                      <a:pt x="157" y="974"/>
                    </a:cubicBezTo>
                    <a:cubicBezTo>
                      <a:pt x="252" y="974"/>
                      <a:pt x="314" y="896"/>
                      <a:pt x="314" y="817"/>
                    </a:cubicBezTo>
                    <a:lnTo>
                      <a:pt x="314" y="157"/>
                    </a:lnTo>
                    <a:cubicBezTo>
                      <a:pt x="314" y="79"/>
                      <a:pt x="252" y="0"/>
                      <a:pt x="157"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013857" y="1406767"/>
                <a:ext cx="49014" cy="56244"/>
              </a:xfrm>
              <a:custGeom>
                <a:avLst/>
                <a:gdLst/>
                <a:ahLst/>
                <a:cxnLst/>
                <a:rect l="l" t="t" r="r" b="b"/>
                <a:pathLst>
                  <a:path w="739" h="848" extrusionOk="0">
                    <a:moveTo>
                      <a:pt x="558" y="0"/>
                    </a:moveTo>
                    <a:cubicBezTo>
                      <a:pt x="511" y="0"/>
                      <a:pt x="468" y="25"/>
                      <a:pt x="440" y="70"/>
                    </a:cubicBezTo>
                    <a:lnTo>
                      <a:pt x="48" y="605"/>
                    </a:lnTo>
                    <a:cubicBezTo>
                      <a:pt x="0" y="668"/>
                      <a:pt x="16" y="762"/>
                      <a:pt x="95" y="809"/>
                    </a:cubicBezTo>
                    <a:cubicBezTo>
                      <a:pt x="121" y="835"/>
                      <a:pt x="153" y="848"/>
                      <a:pt x="184" y="848"/>
                    </a:cubicBezTo>
                    <a:cubicBezTo>
                      <a:pt x="228" y="848"/>
                      <a:pt x="272" y="823"/>
                      <a:pt x="299" y="777"/>
                    </a:cubicBezTo>
                    <a:lnTo>
                      <a:pt x="692" y="243"/>
                    </a:lnTo>
                    <a:cubicBezTo>
                      <a:pt x="739" y="180"/>
                      <a:pt x="723" y="86"/>
                      <a:pt x="660" y="39"/>
                    </a:cubicBezTo>
                    <a:cubicBezTo>
                      <a:pt x="628" y="13"/>
                      <a:pt x="592" y="0"/>
                      <a:pt x="558"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924252" y="1326182"/>
                <a:ext cx="62611" cy="38137"/>
              </a:xfrm>
              <a:custGeom>
                <a:avLst/>
                <a:gdLst/>
                <a:ahLst/>
                <a:cxnLst/>
                <a:rect l="l" t="t" r="r" b="b"/>
                <a:pathLst>
                  <a:path w="944" h="575" extrusionOk="0">
                    <a:moveTo>
                      <a:pt x="761" y="1"/>
                    </a:moveTo>
                    <a:cubicBezTo>
                      <a:pt x="742" y="1"/>
                      <a:pt x="724" y="5"/>
                      <a:pt x="707" y="13"/>
                    </a:cubicBezTo>
                    <a:lnTo>
                      <a:pt x="110" y="280"/>
                    </a:lnTo>
                    <a:cubicBezTo>
                      <a:pt x="32" y="327"/>
                      <a:pt x="0" y="421"/>
                      <a:pt x="32" y="484"/>
                    </a:cubicBezTo>
                    <a:cubicBezTo>
                      <a:pt x="55" y="542"/>
                      <a:pt x="113" y="575"/>
                      <a:pt x="173" y="575"/>
                    </a:cubicBezTo>
                    <a:cubicBezTo>
                      <a:pt x="194" y="575"/>
                      <a:pt x="216" y="571"/>
                      <a:pt x="236" y="563"/>
                    </a:cubicBezTo>
                    <a:lnTo>
                      <a:pt x="833" y="296"/>
                    </a:lnTo>
                    <a:cubicBezTo>
                      <a:pt x="912" y="264"/>
                      <a:pt x="943" y="170"/>
                      <a:pt x="912" y="91"/>
                    </a:cubicBezTo>
                    <a:cubicBezTo>
                      <a:pt x="877" y="33"/>
                      <a:pt x="816" y="1"/>
                      <a:pt x="761"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6255612" y="1406767"/>
                <a:ext cx="49014" cy="56244"/>
              </a:xfrm>
              <a:custGeom>
                <a:avLst/>
                <a:gdLst/>
                <a:ahLst/>
                <a:cxnLst/>
                <a:rect l="l" t="t" r="r" b="b"/>
                <a:pathLst>
                  <a:path w="739" h="848" extrusionOk="0">
                    <a:moveTo>
                      <a:pt x="181" y="0"/>
                    </a:moveTo>
                    <a:cubicBezTo>
                      <a:pt x="147" y="0"/>
                      <a:pt x="112" y="13"/>
                      <a:pt x="79" y="39"/>
                    </a:cubicBezTo>
                    <a:cubicBezTo>
                      <a:pt x="16" y="86"/>
                      <a:pt x="0" y="180"/>
                      <a:pt x="48" y="243"/>
                    </a:cubicBezTo>
                    <a:lnTo>
                      <a:pt x="425" y="777"/>
                    </a:lnTo>
                    <a:cubicBezTo>
                      <a:pt x="461" y="823"/>
                      <a:pt x="509" y="848"/>
                      <a:pt x="554" y="848"/>
                    </a:cubicBezTo>
                    <a:cubicBezTo>
                      <a:pt x="587" y="848"/>
                      <a:pt x="618" y="835"/>
                      <a:pt x="645" y="809"/>
                    </a:cubicBezTo>
                    <a:cubicBezTo>
                      <a:pt x="723" y="762"/>
                      <a:pt x="739" y="668"/>
                      <a:pt x="676" y="605"/>
                    </a:cubicBezTo>
                    <a:lnTo>
                      <a:pt x="299" y="70"/>
                    </a:lnTo>
                    <a:cubicBezTo>
                      <a:pt x="271" y="25"/>
                      <a:pt x="228" y="0"/>
                      <a:pt x="181"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331687" y="1326182"/>
                <a:ext cx="62544" cy="38137"/>
              </a:xfrm>
              <a:custGeom>
                <a:avLst/>
                <a:gdLst/>
                <a:ahLst/>
                <a:cxnLst/>
                <a:rect l="l" t="t" r="r" b="b"/>
                <a:pathLst>
                  <a:path w="943" h="575" extrusionOk="0">
                    <a:moveTo>
                      <a:pt x="176" y="1"/>
                    </a:moveTo>
                    <a:cubicBezTo>
                      <a:pt x="119" y="1"/>
                      <a:pt x="67" y="33"/>
                      <a:pt x="32" y="91"/>
                    </a:cubicBezTo>
                    <a:cubicBezTo>
                      <a:pt x="0" y="170"/>
                      <a:pt x="32" y="264"/>
                      <a:pt x="110" y="296"/>
                    </a:cubicBezTo>
                    <a:lnTo>
                      <a:pt x="707" y="563"/>
                    </a:lnTo>
                    <a:cubicBezTo>
                      <a:pt x="728" y="571"/>
                      <a:pt x="749" y="575"/>
                      <a:pt x="770" y="575"/>
                    </a:cubicBezTo>
                    <a:cubicBezTo>
                      <a:pt x="830" y="575"/>
                      <a:pt x="888" y="542"/>
                      <a:pt x="912" y="484"/>
                    </a:cubicBezTo>
                    <a:cubicBezTo>
                      <a:pt x="943" y="421"/>
                      <a:pt x="912" y="327"/>
                      <a:pt x="833" y="280"/>
                    </a:cubicBezTo>
                    <a:lnTo>
                      <a:pt x="236" y="13"/>
                    </a:lnTo>
                    <a:cubicBezTo>
                      <a:pt x="216" y="5"/>
                      <a:pt x="195" y="1"/>
                      <a:pt x="176"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6132645" y="1071693"/>
                <a:ext cx="50075" cy="161568"/>
              </a:xfrm>
              <a:custGeom>
                <a:avLst/>
                <a:gdLst/>
                <a:ahLst/>
                <a:cxnLst/>
                <a:rect l="l" t="t" r="r" b="b"/>
                <a:pathLst>
                  <a:path w="755" h="2436" extrusionOk="0">
                    <a:moveTo>
                      <a:pt x="385" y="1"/>
                    </a:moveTo>
                    <a:cubicBezTo>
                      <a:pt x="362" y="1"/>
                      <a:pt x="338" y="16"/>
                      <a:pt x="330" y="48"/>
                    </a:cubicBezTo>
                    <a:lnTo>
                      <a:pt x="1" y="1839"/>
                    </a:lnTo>
                    <a:cubicBezTo>
                      <a:pt x="1" y="1855"/>
                      <a:pt x="1" y="1855"/>
                      <a:pt x="1" y="1870"/>
                    </a:cubicBezTo>
                    <a:lnTo>
                      <a:pt x="205" y="2405"/>
                    </a:lnTo>
                    <a:cubicBezTo>
                      <a:pt x="205" y="2420"/>
                      <a:pt x="236" y="2436"/>
                      <a:pt x="252" y="2436"/>
                    </a:cubicBezTo>
                    <a:lnTo>
                      <a:pt x="503" y="2436"/>
                    </a:lnTo>
                    <a:cubicBezTo>
                      <a:pt x="519" y="2436"/>
                      <a:pt x="550" y="2420"/>
                      <a:pt x="550" y="2405"/>
                    </a:cubicBezTo>
                    <a:lnTo>
                      <a:pt x="755" y="1823"/>
                    </a:lnTo>
                    <a:cubicBezTo>
                      <a:pt x="755" y="1823"/>
                      <a:pt x="755" y="1808"/>
                      <a:pt x="755" y="1808"/>
                    </a:cubicBezTo>
                    <a:lnTo>
                      <a:pt x="440" y="48"/>
                    </a:lnTo>
                    <a:cubicBezTo>
                      <a:pt x="433" y="16"/>
                      <a:pt x="409" y="1"/>
                      <a:pt x="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6150354" y="1225169"/>
                <a:ext cx="164154" cy="174037"/>
              </a:xfrm>
              <a:custGeom>
                <a:avLst/>
                <a:gdLst/>
                <a:ahLst/>
                <a:cxnLst/>
                <a:rect l="l" t="t" r="r" b="b"/>
                <a:pathLst>
                  <a:path w="2475" h="2624" extrusionOk="0">
                    <a:moveTo>
                      <a:pt x="246" y="0"/>
                    </a:moveTo>
                    <a:cubicBezTo>
                      <a:pt x="236" y="0"/>
                      <a:pt x="228" y="4"/>
                      <a:pt x="221" y="12"/>
                    </a:cubicBezTo>
                    <a:lnTo>
                      <a:pt x="32" y="185"/>
                    </a:lnTo>
                    <a:cubicBezTo>
                      <a:pt x="16" y="200"/>
                      <a:pt x="1" y="216"/>
                      <a:pt x="16" y="248"/>
                    </a:cubicBezTo>
                    <a:lnTo>
                      <a:pt x="441" y="970"/>
                    </a:lnTo>
                    <a:cubicBezTo>
                      <a:pt x="441" y="986"/>
                      <a:pt x="441" y="1002"/>
                      <a:pt x="456" y="1002"/>
                    </a:cubicBezTo>
                    <a:lnTo>
                      <a:pt x="2373" y="2604"/>
                    </a:lnTo>
                    <a:cubicBezTo>
                      <a:pt x="2391" y="2618"/>
                      <a:pt x="2407" y="2623"/>
                      <a:pt x="2421" y="2623"/>
                    </a:cubicBezTo>
                    <a:cubicBezTo>
                      <a:pt x="2456" y="2623"/>
                      <a:pt x="2474" y="2586"/>
                      <a:pt x="2452" y="2541"/>
                    </a:cubicBezTo>
                    <a:lnTo>
                      <a:pt x="975" y="452"/>
                    </a:lnTo>
                    <a:cubicBezTo>
                      <a:pt x="959" y="436"/>
                      <a:pt x="959" y="436"/>
                      <a:pt x="943" y="420"/>
                    </a:cubicBezTo>
                    <a:lnTo>
                      <a:pt x="283" y="12"/>
                    </a:lnTo>
                    <a:cubicBezTo>
                      <a:pt x="268" y="4"/>
                      <a:pt x="256" y="0"/>
                      <a:pt x="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6141002" y="1215485"/>
                <a:ext cx="35484" cy="35550"/>
              </a:xfrm>
              <a:custGeom>
                <a:avLst/>
                <a:gdLst/>
                <a:ahLst/>
                <a:cxnLst/>
                <a:rect l="l" t="t" r="r" b="b"/>
                <a:pathLst>
                  <a:path w="535" h="536" extrusionOk="0">
                    <a:moveTo>
                      <a:pt x="267" y="1"/>
                    </a:moveTo>
                    <a:cubicBezTo>
                      <a:pt x="126" y="1"/>
                      <a:pt x="0" y="127"/>
                      <a:pt x="0" y="268"/>
                    </a:cubicBezTo>
                    <a:cubicBezTo>
                      <a:pt x="0" y="409"/>
                      <a:pt x="126" y="535"/>
                      <a:pt x="267" y="535"/>
                    </a:cubicBezTo>
                    <a:cubicBezTo>
                      <a:pt x="409" y="535"/>
                      <a:pt x="534" y="409"/>
                      <a:pt x="534" y="268"/>
                    </a:cubicBezTo>
                    <a:cubicBezTo>
                      <a:pt x="534" y="127"/>
                      <a:pt x="409" y="1"/>
                      <a:pt x="267"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422654" y="2059537"/>
                <a:ext cx="372083" cy="502346"/>
              </a:xfrm>
              <a:custGeom>
                <a:avLst/>
                <a:gdLst/>
                <a:ahLst/>
                <a:cxnLst/>
                <a:rect l="l" t="t" r="r" b="b"/>
                <a:pathLst>
                  <a:path w="5610" h="7574" extrusionOk="0">
                    <a:moveTo>
                      <a:pt x="441" y="1"/>
                    </a:moveTo>
                    <a:cubicBezTo>
                      <a:pt x="189" y="1"/>
                      <a:pt x="1" y="205"/>
                      <a:pt x="1" y="456"/>
                    </a:cubicBezTo>
                    <a:lnTo>
                      <a:pt x="1" y="7118"/>
                    </a:lnTo>
                    <a:cubicBezTo>
                      <a:pt x="1" y="7369"/>
                      <a:pt x="189" y="7573"/>
                      <a:pt x="441" y="7573"/>
                    </a:cubicBezTo>
                    <a:lnTo>
                      <a:pt x="5170" y="7573"/>
                    </a:lnTo>
                    <a:cubicBezTo>
                      <a:pt x="5405" y="7573"/>
                      <a:pt x="5610" y="7369"/>
                      <a:pt x="5610" y="7118"/>
                    </a:cubicBezTo>
                    <a:lnTo>
                      <a:pt x="5610" y="456"/>
                    </a:lnTo>
                    <a:cubicBezTo>
                      <a:pt x="5610" y="205"/>
                      <a:pt x="5405" y="1"/>
                      <a:pt x="5154" y="1"/>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454954" y="2162739"/>
                <a:ext cx="307483" cy="14592"/>
              </a:xfrm>
              <a:custGeom>
                <a:avLst/>
                <a:gdLst/>
                <a:ahLst/>
                <a:cxnLst/>
                <a:rect l="l" t="t" r="r" b="b"/>
                <a:pathLst>
                  <a:path w="4636" h="220" extrusionOk="0">
                    <a:moveTo>
                      <a:pt x="111" y="0"/>
                    </a:moveTo>
                    <a:cubicBezTo>
                      <a:pt x="48" y="0"/>
                      <a:pt x="1" y="47"/>
                      <a:pt x="1" y="110"/>
                    </a:cubicBezTo>
                    <a:cubicBezTo>
                      <a:pt x="1" y="173"/>
                      <a:pt x="48" y="220"/>
                      <a:pt x="111" y="220"/>
                    </a:cubicBezTo>
                    <a:lnTo>
                      <a:pt x="4526" y="220"/>
                    </a:lnTo>
                    <a:cubicBezTo>
                      <a:pt x="4589" y="220"/>
                      <a:pt x="4636" y="173"/>
                      <a:pt x="4636" y="110"/>
                    </a:cubicBezTo>
                    <a:cubicBezTo>
                      <a:pt x="4636" y="47"/>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54954" y="2199151"/>
                <a:ext cx="307483" cy="14658"/>
              </a:xfrm>
              <a:custGeom>
                <a:avLst/>
                <a:gdLst/>
                <a:ahLst/>
                <a:cxnLst/>
                <a:rect l="l" t="t" r="r" b="b"/>
                <a:pathLst>
                  <a:path w="4636" h="221" extrusionOk="0">
                    <a:moveTo>
                      <a:pt x="111" y="1"/>
                    </a:moveTo>
                    <a:cubicBezTo>
                      <a:pt x="48" y="1"/>
                      <a:pt x="1" y="64"/>
                      <a:pt x="1" y="111"/>
                    </a:cubicBezTo>
                    <a:cubicBezTo>
                      <a:pt x="1" y="174"/>
                      <a:pt x="48" y="221"/>
                      <a:pt x="111" y="221"/>
                    </a:cubicBezTo>
                    <a:lnTo>
                      <a:pt x="4526" y="221"/>
                    </a:lnTo>
                    <a:cubicBezTo>
                      <a:pt x="4589" y="221"/>
                      <a:pt x="4636" y="174"/>
                      <a:pt x="4636" y="111"/>
                    </a:cubicBezTo>
                    <a:cubicBezTo>
                      <a:pt x="4636" y="64"/>
                      <a:pt x="4589" y="1"/>
                      <a:pt x="4526"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454954" y="2236691"/>
                <a:ext cx="307483" cy="14658"/>
              </a:xfrm>
              <a:custGeom>
                <a:avLst/>
                <a:gdLst/>
                <a:ahLst/>
                <a:cxnLst/>
                <a:rect l="l" t="t" r="r" b="b"/>
                <a:pathLst>
                  <a:path w="4636" h="221" extrusionOk="0">
                    <a:moveTo>
                      <a:pt x="111" y="0"/>
                    </a:moveTo>
                    <a:cubicBezTo>
                      <a:pt x="48" y="0"/>
                      <a:pt x="1" y="48"/>
                      <a:pt x="1" y="110"/>
                    </a:cubicBezTo>
                    <a:cubicBezTo>
                      <a:pt x="1" y="173"/>
                      <a:pt x="48" y="220"/>
                      <a:pt x="111" y="220"/>
                    </a:cubicBezTo>
                    <a:lnTo>
                      <a:pt x="4526" y="220"/>
                    </a:lnTo>
                    <a:cubicBezTo>
                      <a:pt x="4589" y="220"/>
                      <a:pt x="4636" y="173"/>
                      <a:pt x="4636" y="110"/>
                    </a:cubicBezTo>
                    <a:cubicBezTo>
                      <a:pt x="4636" y="48"/>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454954" y="2274231"/>
                <a:ext cx="307483" cy="14658"/>
              </a:xfrm>
              <a:custGeom>
                <a:avLst/>
                <a:gdLst/>
                <a:ahLst/>
                <a:cxnLst/>
                <a:rect l="l" t="t" r="r" b="b"/>
                <a:pathLst>
                  <a:path w="4636" h="221" extrusionOk="0">
                    <a:moveTo>
                      <a:pt x="111" y="0"/>
                    </a:moveTo>
                    <a:cubicBezTo>
                      <a:pt x="48" y="0"/>
                      <a:pt x="1" y="47"/>
                      <a:pt x="1" y="110"/>
                    </a:cubicBezTo>
                    <a:cubicBezTo>
                      <a:pt x="1" y="173"/>
                      <a:pt x="48" y="220"/>
                      <a:pt x="111" y="220"/>
                    </a:cubicBezTo>
                    <a:lnTo>
                      <a:pt x="4526" y="220"/>
                    </a:lnTo>
                    <a:cubicBezTo>
                      <a:pt x="4589" y="220"/>
                      <a:pt x="4636" y="173"/>
                      <a:pt x="4636" y="110"/>
                    </a:cubicBezTo>
                    <a:cubicBezTo>
                      <a:pt x="4636" y="47"/>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54954" y="2310644"/>
                <a:ext cx="307483" cy="14658"/>
              </a:xfrm>
              <a:custGeom>
                <a:avLst/>
                <a:gdLst/>
                <a:ahLst/>
                <a:cxnLst/>
                <a:rect l="l" t="t" r="r" b="b"/>
                <a:pathLst>
                  <a:path w="4636" h="221" extrusionOk="0">
                    <a:moveTo>
                      <a:pt x="111" y="1"/>
                    </a:moveTo>
                    <a:cubicBezTo>
                      <a:pt x="48" y="1"/>
                      <a:pt x="1" y="48"/>
                      <a:pt x="1" y="111"/>
                    </a:cubicBezTo>
                    <a:cubicBezTo>
                      <a:pt x="1" y="174"/>
                      <a:pt x="48" y="221"/>
                      <a:pt x="111" y="221"/>
                    </a:cubicBezTo>
                    <a:lnTo>
                      <a:pt x="4526" y="221"/>
                    </a:lnTo>
                    <a:cubicBezTo>
                      <a:pt x="4589" y="221"/>
                      <a:pt x="4636" y="174"/>
                      <a:pt x="4636" y="111"/>
                    </a:cubicBezTo>
                    <a:cubicBezTo>
                      <a:pt x="4636" y="48"/>
                      <a:pt x="4589" y="1"/>
                      <a:pt x="4526"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454954" y="2348184"/>
                <a:ext cx="307483" cy="14658"/>
              </a:xfrm>
              <a:custGeom>
                <a:avLst/>
                <a:gdLst/>
                <a:ahLst/>
                <a:cxnLst/>
                <a:rect l="l" t="t" r="r" b="b"/>
                <a:pathLst>
                  <a:path w="4636" h="221" extrusionOk="0">
                    <a:moveTo>
                      <a:pt x="111" y="1"/>
                    </a:moveTo>
                    <a:cubicBezTo>
                      <a:pt x="48" y="1"/>
                      <a:pt x="1" y="48"/>
                      <a:pt x="1" y="111"/>
                    </a:cubicBezTo>
                    <a:cubicBezTo>
                      <a:pt x="1" y="173"/>
                      <a:pt x="48" y="220"/>
                      <a:pt x="111" y="220"/>
                    </a:cubicBezTo>
                    <a:lnTo>
                      <a:pt x="4526" y="220"/>
                    </a:lnTo>
                    <a:cubicBezTo>
                      <a:pt x="4589" y="220"/>
                      <a:pt x="4636" y="173"/>
                      <a:pt x="4636" y="111"/>
                    </a:cubicBezTo>
                    <a:cubicBezTo>
                      <a:pt x="4636" y="48"/>
                      <a:pt x="4589" y="1"/>
                      <a:pt x="4526"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454954" y="2385724"/>
                <a:ext cx="307483" cy="14658"/>
              </a:xfrm>
              <a:custGeom>
                <a:avLst/>
                <a:gdLst/>
                <a:ahLst/>
                <a:cxnLst/>
                <a:rect l="l" t="t" r="r" b="b"/>
                <a:pathLst>
                  <a:path w="4636" h="221" extrusionOk="0">
                    <a:moveTo>
                      <a:pt x="111" y="0"/>
                    </a:moveTo>
                    <a:cubicBezTo>
                      <a:pt x="48" y="0"/>
                      <a:pt x="1" y="47"/>
                      <a:pt x="1" y="110"/>
                    </a:cubicBezTo>
                    <a:cubicBezTo>
                      <a:pt x="1" y="173"/>
                      <a:pt x="48" y="220"/>
                      <a:pt x="111" y="220"/>
                    </a:cubicBezTo>
                    <a:lnTo>
                      <a:pt x="4526" y="220"/>
                    </a:lnTo>
                    <a:cubicBezTo>
                      <a:pt x="4589" y="220"/>
                      <a:pt x="4636" y="157"/>
                      <a:pt x="4636" y="110"/>
                    </a:cubicBezTo>
                    <a:cubicBezTo>
                      <a:pt x="4636" y="47"/>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54954" y="2422202"/>
                <a:ext cx="307483" cy="14592"/>
              </a:xfrm>
              <a:custGeom>
                <a:avLst/>
                <a:gdLst/>
                <a:ahLst/>
                <a:cxnLst/>
                <a:rect l="l" t="t" r="r" b="b"/>
                <a:pathLst>
                  <a:path w="4636" h="220" extrusionOk="0">
                    <a:moveTo>
                      <a:pt x="111" y="0"/>
                    </a:moveTo>
                    <a:cubicBezTo>
                      <a:pt x="48" y="0"/>
                      <a:pt x="1" y="47"/>
                      <a:pt x="1" y="110"/>
                    </a:cubicBezTo>
                    <a:cubicBezTo>
                      <a:pt x="1" y="173"/>
                      <a:pt x="48" y="220"/>
                      <a:pt x="111" y="220"/>
                    </a:cubicBezTo>
                    <a:lnTo>
                      <a:pt x="4526" y="220"/>
                    </a:lnTo>
                    <a:cubicBezTo>
                      <a:pt x="4589" y="220"/>
                      <a:pt x="4636" y="173"/>
                      <a:pt x="4636" y="110"/>
                    </a:cubicBezTo>
                    <a:cubicBezTo>
                      <a:pt x="4636" y="47"/>
                      <a:pt x="4589" y="0"/>
                      <a:pt x="45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7356010" y="1830318"/>
                <a:ext cx="372017" cy="502279"/>
              </a:xfrm>
              <a:custGeom>
                <a:avLst/>
                <a:gdLst/>
                <a:ahLst/>
                <a:cxnLst/>
                <a:rect l="l" t="t" r="r" b="b"/>
                <a:pathLst>
                  <a:path w="5609" h="7573" extrusionOk="0">
                    <a:moveTo>
                      <a:pt x="440" y="0"/>
                    </a:moveTo>
                    <a:cubicBezTo>
                      <a:pt x="204" y="0"/>
                      <a:pt x="0" y="204"/>
                      <a:pt x="0" y="456"/>
                    </a:cubicBezTo>
                    <a:lnTo>
                      <a:pt x="0" y="7133"/>
                    </a:lnTo>
                    <a:cubicBezTo>
                      <a:pt x="0" y="7369"/>
                      <a:pt x="204" y="7573"/>
                      <a:pt x="440" y="7573"/>
                    </a:cubicBezTo>
                    <a:lnTo>
                      <a:pt x="5169" y="7573"/>
                    </a:lnTo>
                    <a:cubicBezTo>
                      <a:pt x="5420" y="7573"/>
                      <a:pt x="5609" y="7369"/>
                      <a:pt x="5609" y="7133"/>
                    </a:cubicBezTo>
                    <a:lnTo>
                      <a:pt x="5609" y="456"/>
                    </a:lnTo>
                    <a:cubicBezTo>
                      <a:pt x="5609" y="204"/>
                      <a:pt x="5420" y="0"/>
                      <a:pt x="5169" y="0"/>
                    </a:cubicBezTo>
                    <a:close/>
                  </a:path>
                </a:pathLst>
              </a:custGeom>
              <a:solidFill>
                <a:srgbClr val="E562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7388310" y="1933454"/>
                <a:ext cx="307416" cy="14658"/>
              </a:xfrm>
              <a:custGeom>
                <a:avLst/>
                <a:gdLst/>
                <a:ahLst/>
                <a:cxnLst/>
                <a:rect l="l" t="t" r="r" b="b"/>
                <a:pathLst>
                  <a:path w="4635" h="221" extrusionOk="0">
                    <a:moveTo>
                      <a:pt x="110" y="1"/>
                    </a:moveTo>
                    <a:cubicBezTo>
                      <a:pt x="47" y="1"/>
                      <a:pt x="0" y="48"/>
                      <a:pt x="0" y="111"/>
                    </a:cubicBezTo>
                    <a:cubicBezTo>
                      <a:pt x="0" y="173"/>
                      <a:pt x="47" y="221"/>
                      <a:pt x="110" y="221"/>
                    </a:cubicBezTo>
                    <a:lnTo>
                      <a:pt x="4525" y="221"/>
                    </a:lnTo>
                    <a:cubicBezTo>
                      <a:pt x="4588" y="221"/>
                      <a:pt x="4635" y="173"/>
                      <a:pt x="4635" y="111"/>
                    </a:cubicBezTo>
                    <a:cubicBezTo>
                      <a:pt x="4635" y="48"/>
                      <a:pt x="4588" y="1"/>
                      <a:pt x="4525"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7388310" y="1970993"/>
                <a:ext cx="307416" cy="14658"/>
              </a:xfrm>
              <a:custGeom>
                <a:avLst/>
                <a:gdLst/>
                <a:ahLst/>
                <a:cxnLst/>
                <a:rect l="l" t="t" r="r" b="b"/>
                <a:pathLst>
                  <a:path w="4635" h="221" extrusionOk="0">
                    <a:moveTo>
                      <a:pt x="110" y="0"/>
                    </a:moveTo>
                    <a:cubicBezTo>
                      <a:pt x="47" y="0"/>
                      <a:pt x="0" y="47"/>
                      <a:pt x="0" y="110"/>
                    </a:cubicBezTo>
                    <a:cubicBezTo>
                      <a:pt x="0" y="173"/>
                      <a:pt x="47" y="220"/>
                      <a:pt x="110" y="220"/>
                    </a:cubicBezTo>
                    <a:lnTo>
                      <a:pt x="4525" y="220"/>
                    </a:lnTo>
                    <a:cubicBezTo>
                      <a:pt x="4588" y="220"/>
                      <a:pt x="4635" y="173"/>
                      <a:pt x="4635" y="110"/>
                    </a:cubicBezTo>
                    <a:cubicBezTo>
                      <a:pt x="4635" y="47"/>
                      <a:pt x="4588" y="0"/>
                      <a:pt x="4525"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7388310" y="2007472"/>
                <a:ext cx="307416" cy="14658"/>
              </a:xfrm>
              <a:custGeom>
                <a:avLst/>
                <a:gdLst/>
                <a:ahLst/>
                <a:cxnLst/>
                <a:rect l="l" t="t" r="r" b="b"/>
                <a:pathLst>
                  <a:path w="4635" h="221" extrusionOk="0">
                    <a:moveTo>
                      <a:pt x="110" y="0"/>
                    </a:moveTo>
                    <a:cubicBezTo>
                      <a:pt x="47" y="0"/>
                      <a:pt x="0" y="47"/>
                      <a:pt x="0" y="110"/>
                    </a:cubicBezTo>
                    <a:cubicBezTo>
                      <a:pt x="0" y="173"/>
                      <a:pt x="47" y="220"/>
                      <a:pt x="110" y="220"/>
                    </a:cubicBezTo>
                    <a:lnTo>
                      <a:pt x="4525" y="220"/>
                    </a:lnTo>
                    <a:cubicBezTo>
                      <a:pt x="4588" y="220"/>
                      <a:pt x="4635" y="173"/>
                      <a:pt x="4635" y="110"/>
                    </a:cubicBezTo>
                    <a:cubicBezTo>
                      <a:pt x="4635" y="47"/>
                      <a:pt x="4588" y="0"/>
                      <a:pt x="4525"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7388310" y="2044946"/>
                <a:ext cx="307416" cy="14658"/>
              </a:xfrm>
              <a:custGeom>
                <a:avLst/>
                <a:gdLst/>
                <a:ahLst/>
                <a:cxnLst/>
                <a:rect l="l" t="t" r="r" b="b"/>
                <a:pathLst>
                  <a:path w="4635" h="221" extrusionOk="0">
                    <a:moveTo>
                      <a:pt x="110" y="1"/>
                    </a:moveTo>
                    <a:cubicBezTo>
                      <a:pt x="47" y="1"/>
                      <a:pt x="0" y="48"/>
                      <a:pt x="0" y="111"/>
                    </a:cubicBezTo>
                    <a:cubicBezTo>
                      <a:pt x="0" y="174"/>
                      <a:pt x="47" y="221"/>
                      <a:pt x="110" y="221"/>
                    </a:cubicBezTo>
                    <a:lnTo>
                      <a:pt x="4525" y="221"/>
                    </a:lnTo>
                    <a:cubicBezTo>
                      <a:pt x="4588" y="221"/>
                      <a:pt x="4635" y="174"/>
                      <a:pt x="4635" y="111"/>
                    </a:cubicBezTo>
                    <a:cubicBezTo>
                      <a:pt x="4635" y="48"/>
                      <a:pt x="4588" y="1"/>
                      <a:pt x="4525"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7388310" y="2082486"/>
                <a:ext cx="307416" cy="14658"/>
              </a:xfrm>
              <a:custGeom>
                <a:avLst/>
                <a:gdLst/>
                <a:ahLst/>
                <a:cxnLst/>
                <a:rect l="l" t="t" r="r" b="b"/>
                <a:pathLst>
                  <a:path w="4635" h="221" extrusionOk="0">
                    <a:moveTo>
                      <a:pt x="110" y="0"/>
                    </a:moveTo>
                    <a:cubicBezTo>
                      <a:pt x="47" y="0"/>
                      <a:pt x="0" y="47"/>
                      <a:pt x="0" y="110"/>
                    </a:cubicBezTo>
                    <a:cubicBezTo>
                      <a:pt x="0" y="157"/>
                      <a:pt x="47" y="220"/>
                      <a:pt x="110" y="220"/>
                    </a:cubicBezTo>
                    <a:lnTo>
                      <a:pt x="4525" y="220"/>
                    </a:lnTo>
                    <a:cubicBezTo>
                      <a:pt x="4588" y="220"/>
                      <a:pt x="4635" y="157"/>
                      <a:pt x="4635" y="110"/>
                    </a:cubicBezTo>
                    <a:cubicBezTo>
                      <a:pt x="4635" y="47"/>
                      <a:pt x="4588" y="0"/>
                      <a:pt x="4525"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7388310" y="2118965"/>
                <a:ext cx="307416" cy="14658"/>
              </a:xfrm>
              <a:custGeom>
                <a:avLst/>
                <a:gdLst/>
                <a:ahLst/>
                <a:cxnLst/>
                <a:rect l="l" t="t" r="r" b="b"/>
                <a:pathLst>
                  <a:path w="4635" h="221" extrusionOk="0">
                    <a:moveTo>
                      <a:pt x="110" y="0"/>
                    </a:moveTo>
                    <a:cubicBezTo>
                      <a:pt x="47" y="0"/>
                      <a:pt x="0" y="47"/>
                      <a:pt x="0" y="110"/>
                    </a:cubicBezTo>
                    <a:cubicBezTo>
                      <a:pt x="0" y="173"/>
                      <a:pt x="47" y="220"/>
                      <a:pt x="110" y="220"/>
                    </a:cubicBezTo>
                    <a:lnTo>
                      <a:pt x="4525" y="220"/>
                    </a:lnTo>
                    <a:cubicBezTo>
                      <a:pt x="4588" y="220"/>
                      <a:pt x="4635" y="173"/>
                      <a:pt x="4635" y="110"/>
                    </a:cubicBezTo>
                    <a:cubicBezTo>
                      <a:pt x="4635" y="47"/>
                      <a:pt x="4588" y="0"/>
                      <a:pt x="4525"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7388310" y="2156438"/>
                <a:ext cx="307416" cy="14658"/>
              </a:xfrm>
              <a:custGeom>
                <a:avLst/>
                <a:gdLst/>
                <a:ahLst/>
                <a:cxnLst/>
                <a:rect l="l" t="t" r="r" b="b"/>
                <a:pathLst>
                  <a:path w="4635" h="221" extrusionOk="0">
                    <a:moveTo>
                      <a:pt x="110" y="1"/>
                    </a:moveTo>
                    <a:cubicBezTo>
                      <a:pt x="47" y="1"/>
                      <a:pt x="0" y="48"/>
                      <a:pt x="0" y="111"/>
                    </a:cubicBezTo>
                    <a:cubicBezTo>
                      <a:pt x="0" y="174"/>
                      <a:pt x="47" y="221"/>
                      <a:pt x="110" y="221"/>
                    </a:cubicBezTo>
                    <a:lnTo>
                      <a:pt x="4525" y="221"/>
                    </a:lnTo>
                    <a:cubicBezTo>
                      <a:pt x="4588" y="221"/>
                      <a:pt x="4635" y="174"/>
                      <a:pt x="4635" y="111"/>
                    </a:cubicBezTo>
                    <a:cubicBezTo>
                      <a:pt x="4635" y="48"/>
                      <a:pt x="4588" y="1"/>
                      <a:pt x="4525"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7388310" y="2192917"/>
                <a:ext cx="307416" cy="14658"/>
              </a:xfrm>
              <a:custGeom>
                <a:avLst/>
                <a:gdLst/>
                <a:ahLst/>
                <a:cxnLst/>
                <a:rect l="l" t="t" r="r" b="b"/>
                <a:pathLst>
                  <a:path w="4635" h="221" extrusionOk="0">
                    <a:moveTo>
                      <a:pt x="110" y="1"/>
                    </a:moveTo>
                    <a:cubicBezTo>
                      <a:pt x="47" y="1"/>
                      <a:pt x="0" y="63"/>
                      <a:pt x="0" y="111"/>
                    </a:cubicBezTo>
                    <a:cubicBezTo>
                      <a:pt x="0" y="173"/>
                      <a:pt x="47" y="221"/>
                      <a:pt x="110" y="221"/>
                    </a:cubicBezTo>
                    <a:lnTo>
                      <a:pt x="4525" y="221"/>
                    </a:lnTo>
                    <a:cubicBezTo>
                      <a:pt x="4588" y="221"/>
                      <a:pt x="4635" y="173"/>
                      <a:pt x="4635" y="111"/>
                    </a:cubicBezTo>
                    <a:cubicBezTo>
                      <a:pt x="4635" y="63"/>
                      <a:pt x="4588" y="1"/>
                      <a:pt x="4525"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030288" y="1349462"/>
                <a:ext cx="466464" cy="246464"/>
              </a:xfrm>
              <a:custGeom>
                <a:avLst/>
                <a:gdLst/>
                <a:ahLst/>
                <a:cxnLst/>
                <a:rect l="l" t="t" r="r" b="b"/>
                <a:pathLst>
                  <a:path w="7033" h="3716" extrusionOk="0">
                    <a:moveTo>
                      <a:pt x="4631" y="0"/>
                    </a:moveTo>
                    <a:cubicBezTo>
                      <a:pt x="3235" y="0"/>
                      <a:pt x="1284" y="1864"/>
                      <a:pt x="166" y="3071"/>
                    </a:cubicBezTo>
                    <a:cubicBezTo>
                      <a:pt x="1" y="3265"/>
                      <a:pt x="151" y="3543"/>
                      <a:pt x="371" y="3543"/>
                    </a:cubicBezTo>
                    <a:cubicBezTo>
                      <a:pt x="401" y="3543"/>
                      <a:pt x="433" y="3538"/>
                      <a:pt x="465" y="3527"/>
                    </a:cubicBezTo>
                    <a:cubicBezTo>
                      <a:pt x="3419" y="2537"/>
                      <a:pt x="7032" y="3715"/>
                      <a:pt x="5932" y="1013"/>
                    </a:cubicBezTo>
                    <a:cubicBezTo>
                      <a:pt x="5640" y="287"/>
                      <a:pt x="5178" y="0"/>
                      <a:pt x="4631"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6704698" y="1105718"/>
                <a:ext cx="350528" cy="390853"/>
              </a:xfrm>
              <a:custGeom>
                <a:avLst/>
                <a:gdLst/>
                <a:ahLst/>
                <a:cxnLst/>
                <a:rect l="l" t="t" r="r" b="b"/>
                <a:pathLst>
                  <a:path w="5285" h="5893" extrusionOk="0">
                    <a:moveTo>
                      <a:pt x="2926" y="0"/>
                    </a:moveTo>
                    <a:cubicBezTo>
                      <a:pt x="2869" y="0"/>
                      <a:pt x="2811" y="2"/>
                      <a:pt x="2750" y="6"/>
                    </a:cubicBezTo>
                    <a:cubicBezTo>
                      <a:pt x="1" y="195"/>
                      <a:pt x="2232" y="2677"/>
                      <a:pt x="2797" y="5568"/>
                    </a:cubicBezTo>
                    <a:cubicBezTo>
                      <a:pt x="2839" y="5782"/>
                      <a:pt x="3018" y="5893"/>
                      <a:pt x="3200" y="5893"/>
                    </a:cubicBezTo>
                    <a:cubicBezTo>
                      <a:pt x="3365" y="5893"/>
                      <a:pt x="3531" y="5802"/>
                      <a:pt x="3599" y="5615"/>
                    </a:cubicBezTo>
                    <a:cubicBezTo>
                      <a:pt x="4396" y="3452"/>
                      <a:pt x="5284" y="0"/>
                      <a:pt x="2926" y="0"/>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7039242" y="1125018"/>
                <a:ext cx="231939" cy="288580"/>
              </a:xfrm>
              <a:custGeom>
                <a:avLst/>
                <a:gdLst/>
                <a:ahLst/>
                <a:cxnLst/>
                <a:rect l="l" t="t" r="r" b="b"/>
                <a:pathLst>
                  <a:path w="3497" h="4351" extrusionOk="0">
                    <a:moveTo>
                      <a:pt x="1808" y="0"/>
                    </a:moveTo>
                    <a:cubicBezTo>
                      <a:pt x="702" y="0"/>
                      <a:pt x="196" y="3982"/>
                      <a:pt x="25" y="4327"/>
                    </a:cubicBezTo>
                    <a:lnTo>
                      <a:pt x="25" y="4327"/>
                    </a:lnTo>
                    <a:cubicBezTo>
                      <a:pt x="338" y="4036"/>
                      <a:pt x="3497" y="1050"/>
                      <a:pt x="2152" y="124"/>
                    </a:cubicBezTo>
                    <a:cubicBezTo>
                      <a:pt x="2031" y="39"/>
                      <a:pt x="1917" y="0"/>
                      <a:pt x="1808" y="0"/>
                    </a:cubicBezTo>
                    <a:close/>
                    <a:moveTo>
                      <a:pt x="25" y="4327"/>
                    </a:moveTo>
                    <a:lnTo>
                      <a:pt x="25" y="4327"/>
                    </a:lnTo>
                    <a:cubicBezTo>
                      <a:pt x="9" y="4342"/>
                      <a:pt x="0" y="4350"/>
                      <a:pt x="0" y="4350"/>
                    </a:cubicBezTo>
                    <a:cubicBezTo>
                      <a:pt x="1" y="4350"/>
                      <a:pt x="2" y="4351"/>
                      <a:pt x="4" y="4351"/>
                    </a:cubicBezTo>
                    <a:cubicBezTo>
                      <a:pt x="10" y="4351"/>
                      <a:pt x="17" y="4343"/>
                      <a:pt x="25" y="4327"/>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135515" y="1296734"/>
                <a:ext cx="241755" cy="266693"/>
              </a:xfrm>
              <a:custGeom>
                <a:avLst/>
                <a:gdLst/>
                <a:ahLst/>
                <a:cxnLst/>
                <a:rect l="l" t="t" r="r" b="b"/>
                <a:pathLst>
                  <a:path w="3645" h="4021" extrusionOk="0">
                    <a:moveTo>
                      <a:pt x="1727" y="1"/>
                    </a:moveTo>
                    <a:cubicBezTo>
                      <a:pt x="0" y="1"/>
                      <a:pt x="947" y="2590"/>
                      <a:pt x="1539" y="3913"/>
                    </a:cubicBezTo>
                    <a:cubicBezTo>
                      <a:pt x="1572" y="3987"/>
                      <a:pt x="1637" y="4020"/>
                      <a:pt x="1701" y="4020"/>
                    </a:cubicBezTo>
                    <a:cubicBezTo>
                      <a:pt x="1789" y="4020"/>
                      <a:pt x="1875" y="3959"/>
                      <a:pt x="1885" y="3850"/>
                    </a:cubicBezTo>
                    <a:cubicBezTo>
                      <a:pt x="2042" y="1871"/>
                      <a:pt x="3644" y="33"/>
                      <a:pt x="1775" y="1"/>
                    </a:cubicBezTo>
                    <a:cubicBezTo>
                      <a:pt x="1759" y="1"/>
                      <a:pt x="1743" y="1"/>
                      <a:pt x="1727" y="1"/>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4896811" y="1488811"/>
                <a:ext cx="283738" cy="157124"/>
              </a:xfrm>
              <a:custGeom>
                <a:avLst/>
                <a:gdLst/>
                <a:ahLst/>
                <a:cxnLst/>
                <a:rect l="l" t="t" r="r" b="b"/>
                <a:pathLst>
                  <a:path w="4278" h="2369" extrusionOk="0">
                    <a:moveTo>
                      <a:pt x="1431" y="1"/>
                    </a:moveTo>
                    <a:cubicBezTo>
                      <a:pt x="1057" y="1"/>
                      <a:pt x="751" y="193"/>
                      <a:pt x="582" y="687"/>
                    </a:cubicBezTo>
                    <a:cubicBezTo>
                      <a:pt x="0" y="2368"/>
                      <a:pt x="2011" y="1677"/>
                      <a:pt x="3865" y="2070"/>
                    </a:cubicBezTo>
                    <a:cubicBezTo>
                      <a:pt x="3883" y="2073"/>
                      <a:pt x="3900" y="2074"/>
                      <a:pt x="3916" y="2074"/>
                    </a:cubicBezTo>
                    <a:cubicBezTo>
                      <a:pt x="4151" y="2074"/>
                      <a:pt x="4277" y="1775"/>
                      <a:pt x="4101" y="1599"/>
                    </a:cubicBezTo>
                    <a:cubicBezTo>
                      <a:pt x="3350" y="891"/>
                      <a:pt x="2234" y="1"/>
                      <a:pt x="1431" y="1"/>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965590" y="1362594"/>
                <a:ext cx="188960" cy="160374"/>
              </a:xfrm>
              <a:custGeom>
                <a:avLst/>
                <a:gdLst/>
                <a:ahLst/>
                <a:cxnLst/>
                <a:rect l="l" t="t" r="r" b="b"/>
                <a:pathLst>
                  <a:path w="2849" h="2418" extrusionOk="0">
                    <a:moveTo>
                      <a:pt x="1149" y="0"/>
                    </a:moveTo>
                    <a:cubicBezTo>
                      <a:pt x="1064" y="0"/>
                      <a:pt x="980" y="24"/>
                      <a:pt x="896" y="77"/>
                    </a:cubicBezTo>
                    <a:cubicBezTo>
                      <a:pt x="1" y="643"/>
                      <a:pt x="2646" y="2173"/>
                      <a:pt x="2835" y="2394"/>
                    </a:cubicBezTo>
                    <a:lnTo>
                      <a:pt x="2835" y="2394"/>
                    </a:lnTo>
                    <a:cubicBezTo>
                      <a:pt x="2745" y="2143"/>
                      <a:pt x="1949" y="0"/>
                      <a:pt x="1149" y="0"/>
                    </a:cubicBezTo>
                    <a:close/>
                    <a:moveTo>
                      <a:pt x="2835" y="2394"/>
                    </a:moveTo>
                    <a:cubicBezTo>
                      <a:pt x="2841" y="2409"/>
                      <a:pt x="2844" y="2418"/>
                      <a:pt x="2844" y="2418"/>
                    </a:cubicBezTo>
                    <a:cubicBezTo>
                      <a:pt x="2849" y="2414"/>
                      <a:pt x="2846" y="2406"/>
                      <a:pt x="2835" y="2394"/>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6652633" y="3193828"/>
                <a:ext cx="132385" cy="38137"/>
              </a:xfrm>
              <a:custGeom>
                <a:avLst/>
                <a:gdLst/>
                <a:ahLst/>
                <a:cxnLst/>
                <a:rect l="l" t="t" r="r" b="b"/>
                <a:pathLst>
                  <a:path w="1996" h="575" extrusionOk="0">
                    <a:moveTo>
                      <a:pt x="1599" y="1"/>
                    </a:moveTo>
                    <a:cubicBezTo>
                      <a:pt x="1493" y="1"/>
                      <a:pt x="1341" y="8"/>
                      <a:pt x="1116" y="8"/>
                    </a:cubicBezTo>
                    <a:cubicBezTo>
                      <a:pt x="456" y="8"/>
                      <a:pt x="0" y="39"/>
                      <a:pt x="0" y="259"/>
                    </a:cubicBezTo>
                    <a:cubicBezTo>
                      <a:pt x="0" y="465"/>
                      <a:pt x="359" y="575"/>
                      <a:pt x="960" y="575"/>
                    </a:cubicBezTo>
                    <a:cubicBezTo>
                      <a:pt x="1001" y="575"/>
                      <a:pt x="1042" y="574"/>
                      <a:pt x="1084" y="573"/>
                    </a:cubicBezTo>
                    <a:cubicBezTo>
                      <a:pt x="1964" y="542"/>
                      <a:pt x="1996" y="401"/>
                      <a:pt x="1917" y="196"/>
                    </a:cubicBezTo>
                    <a:cubicBezTo>
                      <a:pt x="1844" y="29"/>
                      <a:pt x="1812" y="1"/>
                      <a:pt x="1599" y="1"/>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706821" y="3221419"/>
                <a:ext cx="169925" cy="58432"/>
              </a:xfrm>
              <a:custGeom>
                <a:avLst/>
                <a:gdLst/>
                <a:ahLst/>
                <a:cxnLst/>
                <a:rect l="l" t="t" r="r" b="b"/>
                <a:pathLst>
                  <a:path w="2562" h="881" extrusionOk="0">
                    <a:moveTo>
                      <a:pt x="1351" y="0"/>
                    </a:moveTo>
                    <a:cubicBezTo>
                      <a:pt x="550" y="0"/>
                      <a:pt x="0" y="157"/>
                      <a:pt x="0" y="440"/>
                    </a:cubicBezTo>
                    <a:cubicBezTo>
                      <a:pt x="0" y="723"/>
                      <a:pt x="566" y="880"/>
                      <a:pt x="1383" y="880"/>
                    </a:cubicBezTo>
                    <a:cubicBezTo>
                      <a:pt x="2184" y="880"/>
                      <a:pt x="2561" y="692"/>
                      <a:pt x="2561" y="409"/>
                    </a:cubicBezTo>
                    <a:cubicBezTo>
                      <a:pt x="2561" y="142"/>
                      <a:pt x="2168" y="0"/>
                      <a:pt x="1351" y="0"/>
                    </a:cubicBezTo>
                    <a:close/>
                  </a:path>
                </a:pathLst>
              </a:custGeom>
              <a:solidFill>
                <a:srgbClr val="885B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6780773" y="3229709"/>
                <a:ext cx="125155" cy="40724"/>
              </a:xfrm>
              <a:custGeom>
                <a:avLst/>
                <a:gdLst/>
                <a:ahLst/>
                <a:cxnLst/>
                <a:rect l="l" t="t" r="r" b="b"/>
                <a:pathLst>
                  <a:path w="1887" h="614" extrusionOk="0">
                    <a:moveTo>
                      <a:pt x="943" y="1"/>
                    </a:moveTo>
                    <a:cubicBezTo>
                      <a:pt x="409" y="1"/>
                      <a:pt x="1" y="142"/>
                      <a:pt x="1" y="315"/>
                    </a:cubicBezTo>
                    <a:cubicBezTo>
                      <a:pt x="1" y="472"/>
                      <a:pt x="425" y="614"/>
                      <a:pt x="943" y="614"/>
                    </a:cubicBezTo>
                    <a:cubicBezTo>
                      <a:pt x="1462" y="614"/>
                      <a:pt x="1886" y="472"/>
                      <a:pt x="1886" y="315"/>
                    </a:cubicBezTo>
                    <a:cubicBezTo>
                      <a:pt x="1886" y="142"/>
                      <a:pt x="1462" y="1"/>
                      <a:pt x="943"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749534" y="2940599"/>
                <a:ext cx="516937" cy="289310"/>
              </a:xfrm>
              <a:custGeom>
                <a:avLst/>
                <a:gdLst/>
                <a:ahLst/>
                <a:cxnLst/>
                <a:rect l="l" t="t" r="r" b="b"/>
                <a:pathLst>
                  <a:path w="7794" h="4362" extrusionOk="0">
                    <a:moveTo>
                      <a:pt x="1848" y="1"/>
                    </a:moveTo>
                    <a:cubicBezTo>
                      <a:pt x="1823" y="1"/>
                      <a:pt x="1804" y="3"/>
                      <a:pt x="1791" y="8"/>
                    </a:cubicBezTo>
                    <a:cubicBezTo>
                      <a:pt x="1022" y="275"/>
                      <a:pt x="16" y="3841"/>
                      <a:pt x="0" y="3841"/>
                    </a:cubicBezTo>
                    <a:lnTo>
                      <a:pt x="346" y="3857"/>
                    </a:lnTo>
                    <a:lnTo>
                      <a:pt x="2090" y="1202"/>
                    </a:lnTo>
                    <a:cubicBezTo>
                      <a:pt x="2090" y="1202"/>
                      <a:pt x="4431" y="3559"/>
                      <a:pt x="5719" y="4219"/>
                    </a:cubicBezTo>
                    <a:cubicBezTo>
                      <a:pt x="5905" y="4314"/>
                      <a:pt x="6111" y="4361"/>
                      <a:pt x="6312" y="4361"/>
                    </a:cubicBezTo>
                    <a:cubicBezTo>
                      <a:pt x="6740" y="4361"/>
                      <a:pt x="7151" y="4148"/>
                      <a:pt x="7322" y="3731"/>
                    </a:cubicBezTo>
                    <a:cubicBezTo>
                      <a:pt x="7793" y="2537"/>
                      <a:pt x="6489" y="1658"/>
                      <a:pt x="5578" y="1233"/>
                    </a:cubicBezTo>
                    <a:cubicBezTo>
                      <a:pt x="4668" y="801"/>
                      <a:pt x="2302" y="1"/>
                      <a:pt x="1848"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768304" y="3066616"/>
                <a:ext cx="507519" cy="217347"/>
              </a:xfrm>
              <a:custGeom>
                <a:avLst/>
                <a:gdLst/>
                <a:ahLst/>
                <a:cxnLst/>
                <a:rect l="l" t="t" r="r" b="b"/>
                <a:pathLst>
                  <a:path w="7652" h="3277" extrusionOk="0">
                    <a:moveTo>
                      <a:pt x="6281" y="0"/>
                    </a:moveTo>
                    <a:cubicBezTo>
                      <a:pt x="6099" y="0"/>
                      <a:pt x="5878" y="100"/>
                      <a:pt x="5530" y="276"/>
                    </a:cubicBezTo>
                    <a:cubicBezTo>
                      <a:pt x="3724" y="1203"/>
                      <a:pt x="1524" y="2004"/>
                      <a:pt x="1006" y="2334"/>
                    </a:cubicBezTo>
                    <a:cubicBezTo>
                      <a:pt x="1006" y="2334"/>
                      <a:pt x="0" y="2868"/>
                      <a:pt x="1006" y="3277"/>
                    </a:cubicBezTo>
                    <a:cubicBezTo>
                      <a:pt x="1838" y="3261"/>
                      <a:pt x="4226" y="3277"/>
                      <a:pt x="6300" y="2774"/>
                    </a:cubicBezTo>
                    <a:cubicBezTo>
                      <a:pt x="7494" y="2476"/>
                      <a:pt x="7651" y="1470"/>
                      <a:pt x="7259" y="936"/>
                    </a:cubicBezTo>
                    <a:cubicBezTo>
                      <a:pt x="6777" y="278"/>
                      <a:pt x="6584" y="0"/>
                      <a:pt x="628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6839139" y="2811862"/>
                <a:ext cx="238704" cy="190286"/>
              </a:xfrm>
              <a:custGeom>
                <a:avLst/>
                <a:gdLst/>
                <a:ahLst/>
                <a:cxnLst/>
                <a:rect l="l" t="t" r="r" b="b"/>
                <a:pathLst>
                  <a:path w="3599" h="2869" extrusionOk="0">
                    <a:moveTo>
                      <a:pt x="3174" y="1"/>
                    </a:moveTo>
                    <a:cubicBezTo>
                      <a:pt x="3174" y="1"/>
                      <a:pt x="2074" y="1321"/>
                      <a:pt x="1477" y="1949"/>
                    </a:cubicBezTo>
                    <a:lnTo>
                      <a:pt x="236" y="347"/>
                    </a:lnTo>
                    <a:lnTo>
                      <a:pt x="1" y="456"/>
                    </a:lnTo>
                    <a:cubicBezTo>
                      <a:pt x="220" y="865"/>
                      <a:pt x="943" y="2248"/>
                      <a:pt x="1069" y="2530"/>
                    </a:cubicBezTo>
                    <a:cubicBezTo>
                      <a:pt x="1183" y="2770"/>
                      <a:pt x="1336" y="2868"/>
                      <a:pt x="1511" y="2868"/>
                    </a:cubicBezTo>
                    <a:cubicBezTo>
                      <a:pt x="2301" y="2868"/>
                      <a:pt x="3534" y="869"/>
                      <a:pt x="3598" y="818"/>
                    </a:cubicBezTo>
                    <a:lnTo>
                      <a:pt x="3174" y="1"/>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6998584" y="2761985"/>
                <a:ext cx="253560" cy="379047"/>
              </a:xfrm>
              <a:custGeom>
                <a:avLst/>
                <a:gdLst/>
                <a:ahLst/>
                <a:cxnLst/>
                <a:rect l="l" t="t" r="r" b="b"/>
                <a:pathLst>
                  <a:path w="3823" h="5715" extrusionOk="0">
                    <a:moveTo>
                      <a:pt x="1873" y="1"/>
                    </a:moveTo>
                    <a:cubicBezTo>
                      <a:pt x="1673" y="1"/>
                      <a:pt x="1485" y="65"/>
                      <a:pt x="1336" y="187"/>
                    </a:cubicBezTo>
                    <a:cubicBezTo>
                      <a:pt x="440" y="894"/>
                      <a:pt x="0" y="1931"/>
                      <a:pt x="550" y="2560"/>
                    </a:cubicBezTo>
                    <a:cubicBezTo>
                      <a:pt x="1304" y="3408"/>
                      <a:pt x="959" y="4413"/>
                      <a:pt x="770" y="5340"/>
                    </a:cubicBezTo>
                    <a:cubicBezTo>
                      <a:pt x="710" y="5608"/>
                      <a:pt x="1648" y="5714"/>
                      <a:pt x="2494" y="5714"/>
                    </a:cubicBezTo>
                    <a:cubicBezTo>
                      <a:pt x="3189" y="5714"/>
                      <a:pt x="3822" y="5642"/>
                      <a:pt x="3787" y="5529"/>
                    </a:cubicBezTo>
                    <a:cubicBezTo>
                      <a:pt x="3504" y="4523"/>
                      <a:pt x="3315" y="1931"/>
                      <a:pt x="3205" y="1381"/>
                    </a:cubicBezTo>
                    <a:cubicBezTo>
                      <a:pt x="2990" y="429"/>
                      <a:pt x="2391" y="1"/>
                      <a:pt x="1873" y="1"/>
                    </a:cubicBezTo>
                    <a:close/>
                  </a:path>
                </a:pathLst>
              </a:custGeom>
              <a:solidFill>
                <a:srgbClr val="5ABE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7048593" y="2584699"/>
                <a:ext cx="121972" cy="239765"/>
              </a:xfrm>
              <a:custGeom>
                <a:avLst/>
                <a:gdLst/>
                <a:ahLst/>
                <a:cxnLst/>
                <a:rect l="l" t="t" r="r" b="b"/>
                <a:pathLst>
                  <a:path w="1839" h="3615" extrusionOk="0">
                    <a:moveTo>
                      <a:pt x="1839" y="1"/>
                    </a:moveTo>
                    <a:lnTo>
                      <a:pt x="0" y="928"/>
                    </a:lnTo>
                    <a:cubicBezTo>
                      <a:pt x="927" y="2609"/>
                      <a:pt x="189" y="3284"/>
                      <a:pt x="189" y="3284"/>
                    </a:cubicBezTo>
                    <a:cubicBezTo>
                      <a:pt x="26" y="3525"/>
                      <a:pt x="53" y="3615"/>
                      <a:pt x="184" y="3615"/>
                    </a:cubicBezTo>
                    <a:cubicBezTo>
                      <a:pt x="555" y="3615"/>
                      <a:pt x="1760" y="2892"/>
                      <a:pt x="1760" y="2892"/>
                    </a:cubicBezTo>
                    <a:cubicBezTo>
                      <a:pt x="1399" y="1541"/>
                      <a:pt x="1839" y="1"/>
                      <a:pt x="1839"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975636" y="2515721"/>
                <a:ext cx="214760" cy="233132"/>
              </a:xfrm>
              <a:custGeom>
                <a:avLst/>
                <a:gdLst/>
                <a:ahLst/>
                <a:cxnLst/>
                <a:rect l="l" t="t" r="r" b="b"/>
                <a:pathLst>
                  <a:path w="3238" h="3515" extrusionOk="0">
                    <a:moveTo>
                      <a:pt x="1607" y="1"/>
                    </a:moveTo>
                    <a:cubicBezTo>
                      <a:pt x="1449" y="1"/>
                      <a:pt x="1289" y="27"/>
                      <a:pt x="1132" y="83"/>
                    </a:cubicBezTo>
                    <a:cubicBezTo>
                      <a:pt x="378" y="334"/>
                      <a:pt x="1" y="1119"/>
                      <a:pt x="299" y="1874"/>
                    </a:cubicBezTo>
                    <a:cubicBezTo>
                      <a:pt x="595" y="2606"/>
                      <a:pt x="916" y="3514"/>
                      <a:pt x="1522" y="3514"/>
                    </a:cubicBezTo>
                    <a:cubicBezTo>
                      <a:pt x="1592" y="3514"/>
                      <a:pt x="1666" y="3502"/>
                      <a:pt x="1745" y="3476"/>
                    </a:cubicBezTo>
                    <a:cubicBezTo>
                      <a:pt x="3111" y="3005"/>
                      <a:pt x="3237" y="1732"/>
                      <a:pt x="2970" y="978"/>
                    </a:cubicBezTo>
                    <a:cubicBezTo>
                      <a:pt x="2771" y="381"/>
                      <a:pt x="2208" y="1"/>
                      <a:pt x="1607"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817252" y="2764970"/>
                <a:ext cx="30311" cy="106385"/>
              </a:xfrm>
              <a:custGeom>
                <a:avLst/>
                <a:gdLst/>
                <a:ahLst/>
                <a:cxnLst/>
                <a:rect l="l" t="t" r="r" b="b"/>
                <a:pathLst>
                  <a:path w="457" h="1604" fill="none" extrusionOk="0">
                    <a:moveTo>
                      <a:pt x="1" y="1"/>
                    </a:moveTo>
                    <a:lnTo>
                      <a:pt x="456" y="1603"/>
                    </a:lnTo>
                  </a:path>
                </a:pathLst>
              </a:custGeom>
              <a:noFill/>
              <a:ln w="39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816191" y="2792959"/>
                <a:ext cx="55050" cy="55978"/>
              </a:xfrm>
              <a:custGeom>
                <a:avLst/>
                <a:gdLst/>
                <a:ahLst/>
                <a:cxnLst/>
                <a:rect l="l" t="t" r="r" b="b"/>
                <a:pathLst>
                  <a:path w="830" h="844" extrusionOk="0">
                    <a:moveTo>
                      <a:pt x="98" y="0"/>
                    </a:moveTo>
                    <a:cubicBezTo>
                      <a:pt x="40" y="0"/>
                      <a:pt x="15" y="43"/>
                      <a:pt x="1" y="97"/>
                    </a:cubicBezTo>
                    <a:cubicBezTo>
                      <a:pt x="1" y="129"/>
                      <a:pt x="48" y="160"/>
                      <a:pt x="48" y="207"/>
                    </a:cubicBezTo>
                    <a:cubicBezTo>
                      <a:pt x="48" y="223"/>
                      <a:pt x="1" y="254"/>
                      <a:pt x="17" y="317"/>
                    </a:cubicBezTo>
                    <a:cubicBezTo>
                      <a:pt x="32" y="333"/>
                      <a:pt x="48" y="333"/>
                      <a:pt x="64" y="380"/>
                    </a:cubicBezTo>
                    <a:cubicBezTo>
                      <a:pt x="79" y="396"/>
                      <a:pt x="48" y="443"/>
                      <a:pt x="64" y="459"/>
                    </a:cubicBezTo>
                    <a:cubicBezTo>
                      <a:pt x="79" y="506"/>
                      <a:pt x="127" y="490"/>
                      <a:pt x="127" y="537"/>
                    </a:cubicBezTo>
                    <a:cubicBezTo>
                      <a:pt x="127" y="569"/>
                      <a:pt x="79" y="569"/>
                      <a:pt x="95" y="616"/>
                    </a:cubicBezTo>
                    <a:cubicBezTo>
                      <a:pt x="117" y="682"/>
                      <a:pt x="508" y="843"/>
                      <a:pt x="702" y="843"/>
                    </a:cubicBezTo>
                    <a:cubicBezTo>
                      <a:pt x="783" y="843"/>
                      <a:pt x="830" y="815"/>
                      <a:pt x="802" y="741"/>
                    </a:cubicBezTo>
                    <a:cubicBezTo>
                      <a:pt x="708" y="490"/>
                      <a:pt x="378" y="66"/>
                      <a:pt x="127" y="3"/>
                    </a:cubicBezTo>
                    <a:cubicBezTo>
                      <a:pt x="116" y="1"/>
                      <a:pt x="107" y="0"/>
                      <a:pt x="98"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839139" y="2784801"/>
                <a:ext cx="26132" cy="52131"/>
              </a:xfrm>
              <a:custGeom>
                <a:avLst/>
                <a:gdLst/>
                <a:ahLst/>
                <a:cxnLst/>
                <a:rect l="l" t="t" r="r" b="b"/>
                <a:pathLst>
                  <a:path w="394" h="786" extrusionOk="0">
                    <a:moveTo>
                      <a:pt x="79" y="0"/>
                    </a:moveTo>
                    <a:cubicBezTo>
                      <a:pt x="79" y="0"/>
                      <a:pt x="1" y="0"/>
                      <a:pt x="126" y="205"/>
                    </a:cubicBezTo>
                    <a:cubicBezTo>
                      <a:pt x="126" y="205"/>
                      <a:pt x="63" y="362"/>
                      <a:pt x="220" y="629"/>
                    </a:cubicBezTo>
                    <a:lnTo>
                      <a:pt x="393" y="786"/>
                    </a:lnTo>
                    <a:cubicBezTo>
                      <a:pt x="393" y="786"/>
                      <a:pt x="378" y="377"/>
                      <a:pt x="268" y="220"/>
                    </a:cubicBezTo>
                    <a:cubicBezTo>
                      <a:pt x="268" y="220"/>
                      <a:pt x="111" y="0"/>
                      <a:pt x="79"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690239" y="3186001"/>
                <a:ext cx="86421" cy="21556"/>
              </a:xfrm>
              <a:custGeom>
                <a:avLst/>
                <a:gdLst/>
                <a:ahLst/>
                <a:cxnLst/>
                <a:rect l="l" t="t" r="r" b="b"/>
                <a:pathLst>
                  <a:path w="1303" h="325" extrusionOk="0">
                    <a:moveTo>
                      <a:pt x="942" y="0"/>
                    </a:moveTo>
                    <a:lnTo>
                      <a:pt x="894" y="126"/>
                    </a:lnTo>
                    <a:cubicBezTo>
                      <a:pt x="894" y="126"/>
                      <a:pt x="692" y="119"/>
                      <a:pt x="459" y="119"/>
                    </a:cubicBezTo>
                    <a:cubicBezTo>
                      <a:pt x="343" y="119"/>
                      <a:pt x="219" y="121"/>
                      <a:pt x="109" y="126"/>
                    </a:cubicBezTo>
                    <a:cubicBezTo>
                      <a:pt x="109" y="126"/>
                      <a:pt x="0" y="325"/>
                      <a:pt x="469" y="325"/>
                    </a:cubicBezTo>
                    <a:cubicBezTo>
                      <a:pt x="618" y="325"/>
                      <a:pt x="826" y="305"/>
                      <a:pt x="1114" y="251"/>
                    </a:cubicBezTo>
                    <a:cubicBezTo>
                      <a:pt x="1271" y="220"/>
                      <a:pt x="1303" y="47"/>
                      <a:pt x="1303" y="47"/>
                    </a:cubicBezTo>
                    <a:lnTo>
                      <a:pt x="942" y="0"/>
                    </a:ln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851675" y="2831693"/>
                <a:ext cx="359548" cy="192342"/>
              </a:xfrm>
              <a:custGeom>
                <a:avLst/>
                <a:gdLst/>
                <a:ahLst/>
                <a:cxnLst/>
                <a:rect l="l" t="t" r="r" b="b"/>
                <a:pathLst>
                  <a:path w="5421" h="2900" extrusionOk="0">
                    <a:moveTo>
                      <a:pt x="4769" y="1"/>
                    </a:moveTo>
                    <a:cubicBezTo>
                      <a:pt x="4575" y="1"/>
                      <a:pt x="4403" y="158"/>
                      <a:pt x="4258" y="315"/>
                    </a:cubicBezTo>
                    <a:cubicBezTo>
                      <a:pt x="3944" y="613"/>
                      <a:pt x="3614" y="912"/>
                      <a:pt x="3299" y="1226"/>
                    </a:cubicBezTo>
                    <a:cubicBezTo>
                      <a:pt x="3111" y="1414"/>
                      <a:pt x="2922" y="1603"/>
                      <a:pt x="2734" y="1776"/>
                    </a:cubicBezTo>
                    <a:lnTo>
                      <a:pt x="236" y="79"/>
                    </a:lnTo>
                    <a:lnTo>
                      <a:pt x="31" y="252"/>
                    </a:lnTo>
                    <a:cubicBezTo>
                      <a:pt x="0" y="283"/>
                      <a:pt x="581" y="959"/>
                      <a:pt x="629" y="1022"/>
                    </a:cubicBezTo>
                    <a:cubicBezTo>
                      <a:pt x="1068" y="1493"/>
                      <a:pt x="2372" y="2687"/>
                      <a:pt x="2561" y="2813"/>
                    </a:cubicBezTo>
                    <a:cubicBezTo>
                      <a:pt x="2658" y="2865"/>
                      <a:pt x="2737" y="2899"/>
                      <a:pt x="2826" y="2899"/>
                    </a:cubicBezTo>
                    <a:cubicBezTo>
                      <a:pt x="2923" y="2899"/>
                      <a:pt x="3033" y="2857"/>
                      <a:pt x="3189" y="2750"/>
                    </a:cubicBezTo>
                    <a:cubicBezTo>
                      <a:pt x="3252" y="2703"/>
                      <a:pt x="4415" y="1619"/>
                      <a:pt x="4808" y="1226"/>
                    </a:cubicBezTo>
                    <a:cubicBezTo>
                      <a:pt x="5169" y="880"/>
                      <a:pt x="5420" y="315"/>
                      <a:pt x="4949" y="48"/>
                    </a:cubicBezTo>
                    <a:cubicBezTo>
                      <a:pt x="4887" y="15"/>
                      <a:pt x="4827" y="1"/>
                      <a:pt x="4769" y="1"/>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7103842" y="2594117"/>
                <a:ext cx="46958" cy="64667"/>
              </a:xfrm>
              <a:custGeom>
                <a:avLst/>
                <a:gdLst/>
                <a:ahLst/>
                <a:cxnLst/>
                <a:rect l="l" t="t" r="r" b="b"/>
                <a:pathLst>
                  <a:path w="708" h="975" extrusionOk="0">
                    <a:moveTo>
                      <a:pt x="361" y="0"/>
                    </a:moveTo>
                    <a:cubicBezTo>
                      <a:pt x="173" y="0"/>
                      <a:pt x="0" y="157"/>
                      <a:pt x="0" y="346"/>
                    </a:cubicBezTo>
                    <a:cubicBezTo>
                      <a:pt x="0" y="550"/>
                      <a:pt x="157" y="974"/>
                      <a:pt x="361" y="974"/>
                    </a:cubicBezTo>
                    <a:cubicBezTo>
                      <a:pt x="707" y="974"/>
                      <a:pt x="707" y="550"/>
                      <a:pt x="707" y="346"/>
                    </a:cubicBezTo>
                    <a:cubicBezTo>
                      <a:pt x="707" y="157"/>
                      <a:pt x="550" y="0"/>
                      <a:pt x="361" y="0"/>
                    </a:cubicBezTo>
                    <a:close/>
                  </a:path>
                </a:pathLst>
              </a:cu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6980146" y="2545832"/>
                <a:ext cx="32035" cy="48351"/>
              </a:xfrm>
              <a:custGeom>
                <a:avLst/>
                <a:gdLst/>
                <a:ahLst/>
                <a:cxnLst/>
                <a:rect l="l" t="t" r="r" b="b"/>
                <a:pathLst>
                  <a:path w="483" h="729" extrusionOk="0">
                    <a:moveTo>
                      <a:pt x="426" y="1"/>
                    </a:moveTo>
                    <a:cubicBezTo>
                      <a:pt x="296" y="1"/>
                      <a:pt x="0" y="70"/>
                      <a:pt x="137" y="728"/>
                    </a:cubicBezTo>
                    <a:cubicBezTo>
                      <a:pt x="137" y="728"/>
                      <a:pt x="200" y="446"/>
                      <a:pt x="483" y="6"/>
                    </a:cubicBezTo>
                    <a:cubicBezTo>
                      <a:pt x="483" y="6"/>
                      <a:pt x="460" y="1"/>
                      <a:pt x="42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6989034" y="2492374"/>
                <a:ext cx="390986" cy="527350"/>
              </a:xfrm>
              <a:custGeom>
                <a:avLst/>
                <a:gdLst/>
                <a:ahLst/>
                <a:cxnLst/>
                <a:rect l="l" t="t" r="r" b="b"/>
                <a:pathLst>
                  <a:path w="5895" h="7951" extrusionOk="0">
                    <a:moveTo>
                      <a:pt x="1519" y="1"/>
                    </a:moveTo>
                    <a:cubicBezTo>
                      <a:pt x="0" y="1"/>
                      <a:pt x="160" y="1079"/>
                      <a:pt x="160" y="1079"/>
                    </a:cubicBezTo>
                    <a:cubicBezTo>
                      <a:pt x="160" y="1079"/>
                      <a:pt x="383" y="2148"/>
                      <a:pt x="1260" y="2148"/>
                    </a:cubicBezTo>
                    <a:cubicBezTo>
                      <a:pt x="1425" y="2148"/>
                      <a:pt x="1612" y="2111"/>
                      <a:pt x="1825" y="2021"/>
                    </a:cubicBezTo>
                    <a:cubicBezTo>
                      <a:pt x="1825" y="2021"/>
                      <a:pt x="1696" y="1517"/>
                      <a:pt x="2118" y="1517"/>
                    </a:cubicBezTo>
                    <a:cubicBezTo>
                      <a:pt x="2161" y="1517"/>
                      <a:pt x="2210" y="1523"/>
                      <a:pt x="2265" y="1534"/>
                    </a:cubicBezTo>
                    <a:cubicBezTo>
                      <a:pt x="2265" y="1534"/>
                      <a:pt x="2721" y="1754"/>
                      <a:pt x="2344" y="2508"/>
                    </a:cubicBezTo>
                    <a:cubicBezTo>
                      <a:pt x="1967" y="3262"/>
                      <a:pt x="2281" y="3797"/>
                      <a:pt x="2281" y="3797"/>
                    </a:cubicBezTo>
                    <a:cubicBezTo>
                      <a:pt x="2281" y="3797"/>
                      <a:pt x="569" y="4409"/>
                      <a:pt x="898" y="6248"/>
                    </a:cubicBezTo>
                    <a:cubicBezTo>
                      <a:pt x="1089" y="7309"/>
                      <a:pt x="2337" y="7951"/>
                      <a:pt x="3454" y="7951"/>
                    </a:cubicBezTo>
                    <a:cubicBezTo>
                      <a:pt x="4273" y="7951"/>
                      <a:pt x="5022" y="7606"/>
                      <a:pt x="5235" y="6829"/>
                    </a:cubicBezTo>
                    <a:cubicBezTo>
                      <a:pt x="5894" y="4409"/>
                      <a:pt x="4198" y="3860"/>
                      <a:pt x="4198" y="3860"/>
                    </a:cubicBezTo>
                    <a:cubicBezTo>
                      <a:pt x="4198" y="3860"/>
                      <a:pt x="4481" y="293"/>
                      <a:pt x="1951" y="26"/>
                    </a:cubicBezTo>
                    <a:cubicBezTo>
                      <a:pt x="1794" y="9"/>
                      <a:pt x="1650" y="1"/>
                      <a:pt x="1519"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2"/>
            <p:cNvSpPr/>
            <p:nvPr/>
          </p:nvSpPr>
          <p:spPr>
            <a:xfrm>
              <a:off x="4492700" y="1546874"/>
              <a:ext cx="211200" cy="211200"/>
            </a:xfrm>
            <a:prstGeom prst="diamond">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rot="5400000">
              <a:off x="6708750" y="4121025"/>
              <a:ext cx="202500" cy="175200"/>
            </a:xfrm>
            <a:prstGeom prst="triangle">
              <a:avLst>
                <a:gd name="adj" fmla="val 50000"/>
              </a:avLst>
            </a:pr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7707850" y="830300"/>
              <a:ext cx="202500" cy="202500"/>
            </a:xfrm>
            <a:prstGeom prst="ellipse">
              <a:avLst/>
            </a:prstGeom>
            <a:solidFill>
              <a:srgbClr val="FAB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9789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9"/>
        <p:cNvGrpSpPr/>
        <p:nvPr/>
      </p:nvGrpSpPr>
      <p:grpSpPr>
        <a:xfrm>
          <a:off x="0" y="0"/>
          <a:ext cx="0" cy="0"/>
          <a:chOff x="0" y="0"/>
          <a:chExt cx="0" cy="0"/>
        </a:xfrm>
      </p:grpSpPr>
      <p:sp>
        <p:nvSpPr>
          <p:cNvPr id="190" name="Google Shape;190;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90804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1"/>
        <p:cNvGrpSpPr/>
        <p:nvPr/>
      </p:nvGrpSpPr>
      <p:grpSpPr>
        <a:xfrm>
          <a:off x="0" y="0"/>
          <a:ext cx="0" cy="0"/>
          <a:chOff x="0" y="0"/>
          <a:chExt cx="0" cy="0"/>
        </a:xfrm>
      </p:grpSpPr>
      <p:sp>
        <p:nvSpPr>
          <p:cNvPr id="192" name="Google Shape;192;p4"/>
          <p:cNvSpPr txBox="1">
            <a:spLocks noGrp="1"/>
          </p:cNvSpPr>
          <p:nvPr>
            <p:ph type="title"/>
          </p:nvPr>
        </p:nvSpPr>
        <p:spPr>
          <a:xfrm>
            <a:off x="533450" y="1060275"/>
            <a:ext cx="8077200" cy="490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3" name="Google Shape;193;p4"/>
          <p:cNvSpPr txBox="1">
            <a:spLocks noGrp="1"/>
          </p:cNvSpPr>
          <p:nvPr>
            <p:ph type="body" idx="1"/>
          </p:nvPr>
        </p:nvSpPr>
        <p:spPr>
          <a:xfrm>
            <a:off x="2057450" y="1685875"/>
            <a:ext cx="80772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2222488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4"/>
        <p:cNvGrpSpPr/>
        <p:nvPr/>
      </p:nvGrpSpPr>
      <p:grpSpPr>
        <a:xfrm>
          <a:off x="0" y="0"/>
          <a:ext cx="0" cy="0"/>
          <a:chOff x="0" y="0"/>
          <a:chExt cx="0" cy="0"/>
        </a:xfrm>
      </p:grpSpPr>
      <p:sp>
        <p:nvSpPr>
          <p:cNvPr id="195" name="Google Shape;195;p5"/>
          <p:cNvSpPr txBox="1">
            <a:spLocks noGrp="1"/>
          </p:cNvSpPr>
          <p:nvPr>
            <p:ph type="title"/>
          </p:nvPr>
        </p:nvSpPr>
        <p:spPr>
          <a:xfrm>
            <a:off x="533450" y="1060275"/>
            <a:ext cx="8077200" cy="490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6" name="Google Shape;19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97" name="Google Shape;19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433932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lt2"/>
        </a:solidFill>
        <a:effectLst/>
      </p:bgPr>
    </p:bg>
    <p:spTree>
      <p:nvGrpSpPr>
        <p:cNvPr id="1" name="Shape 198"/>
        <p:cNvGrpSpPr/>
        <p:nvPr/>
      </p:nvGrpSpPr>
      <p:grpSpPr>
        <a:xfrm>
          <a:off x="0" y="0"/>
          <a:ext cx="0" cy="0"/>
          <a:chOff x="0" y="0"/>
          <a:chExt cx="0" cy="0"/>
        </a:xfrm>
      </p:grpSpPr>
      <p:sp>
        <p:nvSpPr>
          <p:cNvPr id="199" name="Google Shape;199;p6"/>
          <p:cNvSpPr/>
          <p:nvPr/>
        </p:nvSpPr>
        <p:spPr>
          <a:xfrm>
            <a:off x="355050" y="353550"/>
            <a:ext cx="8433900" cy="4436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txBox="1">
            <a:spLocks noGrp="1"/>
          </p:cNvSpPr>
          <p:nvPr>
            <p:ph type="title"/>
          </p:nvPr>
        </p:nvSpPr>
        <p:spPr>
          <a:xfrm>
            <a:off x="538500" y="533400"/>
            <a:ext cx="8067000" cy="290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2400" b="0">
                <a:solidFill>
                  <a:schemeClr val="lt2"/>
                </a:solidFill>
                <a:latin typeface="Ranchers"/>
                <a:ea typeface="Ranchers"/>
                <a:cs typeface="Ranchers"/>
                <a:sym typeface="Rancher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01" name="Google Shape;201;p6"/>
          <p:cNvGrpSpPr/>
          <p:nvPr/>
        </p:nvGrpSpPr>
        <p:grpSpPr>
          <a:xfrm>
            <a:off x="7052568" y="3604503"/>
            <a:ext cx="1557971" cy="1081807"/>
            <a:chOff x="7376300" y="680125"/>
            <a:chExt cx="1006897" cy="699158"/>
          </a:xfrm>
        </p:grpSpPr>
        <p:sp>
          <p:nvSpPr>
            <p:cNvPr id="202" name="Google Shape;202;p6"/>
            <p:cNvSpPr/>
            <p:nvPr/>
          </p:nvSpPr>
          <p:spPr>
            <a:xfrm>
              <a:off x="7684228" y="680125"/>
              <a:ext cx="698969" cy="699158"/>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7376300" y="680128"/>
              <a:ext cx="413142" cy="413262"/>
            </a:xfrm>
            <a:custGeom>
              <a:avLst/>
              <a:gdLst/>
              <a:ahLst/>
              <a:cxnLst/>
              <a:rect l="l" t="t" r="r" b="b"/>
              <a:pathLst>
                <a:path w="4164" h="4165" extrusionOk="0">
                  <a:moveTo>
                    <a:pt x="2082" y="1"/>
                  </a:moveTo>
                  <a:cubicBezTo>
                    <a:pt x="1941" y="1801"/>
                    <a:pt x="1801" y="1942"/>
                    <a:pt x="0" y="2082"/>
                  </a:cubicBezTo>
                  <a:cubicBezTo>
                    <a:pt x="1801" y="2251"/>
                    <a:pt x="1941" y="2364"/>
                    <a:pt x="2082" y="4164"/>
                  </a:cubicBezTo>
                  <a:cubicBezTo>
                    <a:pt x="2251" y="2364"/>
                    <a:pt x="2363" y="2251"/>
                    <a:pt x="4164" y="2082"/>
                  </a:cubicBezTo>
                  <a:cubicBezTo>
                    <a:pt x="2363" y="1942"/>
                    <a:pt x="2251" y="1801"/>
                    <a:pt x="2082" y="1"/>
                  </a:cubicBezTo>
                  <a:close/>
                </a:path>
              </a:pathLst>
            </a:cu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6"/>
          <p:cNvSpPr/>
          <p:nvPr/>
        </p:nvSpPr>
        <p:spPr>
          <a:xfrm>
            <a:off x="533450" y="724829"/>
            <a:ext cx="134100" cy="134100"/>
          </a:xfrm>
          <a:prstGeom prst="ellipse">
            <a:avLst/>
          </a:prstGeom>
          <a:solidFill>
            <a:srgbClr val="EEBD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71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05"/>
        <p:cNvGrpSpPr/>
        <p:nvPr/>
      </p:nvGrpSpPr>
      <p:grpSpPr>
        <a:xfrm>
          <a:off x="0" y="0"/>
          <a:ext cx="0" cy="0"/>
          <a:chOff x="0" y="0"/>
          <a:chExt cx="0" cy="0"/>
        </a:xfrm>
      </p:grpSpPr>
      <p:sp>
        <p:nvSpPr>
          <p:cNvPr id="206" name="Google Shape;20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07" name="Google Shape;20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extLst>
      <p:ext uri="{BB962C8B-B14F-4D97-AF65-F5344CB8AC3E}">
        <p14:creationId xmlns:p14="http://schemas.microsoft.com/office/powerpoint/2010/main" val="25638259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08"/>
        <p:cNvGrpSpPr/>
        <p:nvPr/>
      </p:nvGrpSpPr>
      <p:grpSpPr>
        <a:xfrm>
          <a:off x="0" y="0"/>
          <a:ext cx="0" cy="0"/>
          <a:chOff x="0" y="0"/>
          <a:chExt cx="0" cy="0"/>
        </a:xfrm>
      </p:grpSpPr>
      <p:sp>
        <p:nvSpPr>
          <p:cNvPr id="209" name="Google Shape;209;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extLst>
      <p:ext uri="{BB962C8B-B14F-4D97-AF65-F5344CB8AC3E}">
        <p14:creationId xmlns:p14="http://schemas.microsoft.com/office/powerpoint/2010/main" val="3115958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10"/>
        <p:cNvGrpSpPr/>
        <p:nvPr/>
      </p:nvGrpSpPr>
      <p:grpSpPr>
        <a:xfrm>
          <a:off x="0" y="0"/>
          <a:ext cx="0" cy="0"/>
          <a:chOff x="0" y="0"/>
          <a:chExt cx="0" cy="0"/>
        </a:xfrm>
      </p:grpSpPr>
      <p:sp>
        <p:nvSpPr>
          <p:cNvPr id="211" name="Google Shape;21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13" name="Google Shape;21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4" name="Google Shape;21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38244114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7"/>
        <p:cNvGrpSpPr/>
        <p:nvPr/>
      </p:nvGrpSpPr>
      <p:grpSpPr>
        <a:xfrm>
          <a:off x="0" y="0"/>
          <a:ext cx="0" cy="0"/>
          <a:chOff x="0" y="0"/>
          <a:chExt cx="0" cy="0"/>
        </a:xfrm>
      </p:grpSpPr>
      <p:sp>
        <p:nvSpPr>
          <p:cNvPr id="218" name="Google Shape;21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19" name="Google Shape;21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Tree>
    <p:extLst>
      <p:ext uri="{BB962C8B-B14F-4D97-AF65-F5344CB8AC3E}">
        <p14:creationId xmlns:p14="http://schemas.microsoft.com/office/powerpoint/2010/main" val="3357874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9"/>
        <p:cNvGrpSpPr/>
        <p:nvPr/>
      </p:nvGrpSpPr>
      <p:grpSpPr>
        <a:xfrm>
          <a:off x="0" y="0"/>
          <a:ext cx="0" cy="0"/>
          <a:chOff x="0" y="0"/>
          <a:chExt cx="0" cy="0"/>
        </a:xfrm>
      </p:grpSpPr>
      <p:sp>
        <p:nvSpPr>
          <p:cNvPr id="190" name="Google Shape;190;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atin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20"/>
        <p:cNvGrpSpPr/>
        <p:nvPr/>
      </p:nvGrpSpPr>
      <p:grpSpPr>
        <a:xfrm>
          <a:off x="0" y="0"/>
          <a:ext cx="0" cy="0"/>
          <a:chOff x="0" y="0"/>
          <a:chExt cx="0" cy="0"/>
        </a:xfrm>
      </p:grpSpPr>
      <p:sp>
        <p:nvSpPr>
          <p:cNvPr id="221" name="Google Shape;221;p12"/>
          <p:cNvSpPr/>
          <p:nvPr/>
        </p:nvSpPr>
        <p:spPr>
          <a:xfrm>
            <a:off x="0" y="-9525"/>
            <a:ext cx="9144000" cy="5143500"/>
          </a:xfrm>
          <a:prstGeom prst="rect">
            <a:avLst/>
          </a:prstGeom>
          <a:solidFill>
            <a:srgbClr val="0E2A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0813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538550" y="533400"/>
            <a:ext cx="8067000" cy="290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2400" b="0">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762339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3560-EE16-4B35-8AC6-1EA2A05FA3E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6B725F8-A3BA-4136-B287-8D9A96B2BEF8}"/>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7042EA9-6617-4167-992C-E6D3DA479CAB}"/>
              </a:ext>
            </a:extLst>
          </p:cNvPr>
          <p:cNvSpPr>
            <a:spLocks noGrp="1"/>
          </p:cNvSpPr>
          <p:nvPr>
            <p:ph type="dt" sz="half" idx="10"/>
          </p:nvPr>
        </p:nvSpPr>
        <p:spPr/>
        <p:txBody>
          <a:bodyPr/>
          <a:lstStyle/>
          <a:p>
            <a:fld id="{AC94056E-C2EB-4C49-9688-1A23B9649620}" type="datetimeFigureOut">
              <a:rPr lang="en-US" smtClean="0"/>
              <a:t>4/19/2023</a:t>
            </a:fld>
            <a:endParaRPr lang="en-US"/>
          </a:p>
        </p:txBody>
      </p:sp>
      <p:sp>
        <p:nvSpPr>
          <p:cNvPr id="5" name="Footer Placeholder 4">
            <a:extLst>
              <a:ext uri="{FF2B5EF4-FFF2-40B4-BE49-F238E27FC236}">
                <a16:creationId xmlns:a16="http://schemas.microsoft.com/office/drawing/2014/main" id="{570F2159-B478-4A68-BFEB-CAF331FB64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CD550-F4D4-4E2E-8D34-F4499464F76B}"/>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4140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7088E-8D9F-4618-AE5D-204C3EEE71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904E3B-1E9B-4B1A-96C0-06BF4B3584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403867-D004-4177-B077-7D8E0D5BFE9B}"/>
              </a:ext>
            </a:extLst>
          </p:cNvPr>
          <p:cNvSpPr>
            <a:spLocks noGrp="1"/>
          </p:cNvSpPr>
          <p:nvPr>
            <p:ph type="dt" sz="half" idx="10"/>
          </p:nvPr>
        </p:nvSpPr>
        <p:spPr/>
        <p:txBody>
          <a:bodyPr/>
          <a:lstStyle/>
          <a:p>
            <a:fld id="{AC94056E-C2EB-4C49-9688-1A23B9649620}" type="datetimeFigureOut">
              <a:rPr lang="en-US" smtClean="0"/>
              <a:t>4/19/2023</a:t>
            </a:fld>
            <a:endParaRPr lang="en-US"/>
          </a:p>
        </p:txBody>
      </p:sp>
      <p:sp>
        <p:nvSpPr>
          <p:cNvPr id="5" name="Footer Placeholder 4">
            <a:extLst>
              <a:ext uri="{FF2B5EF4-FFF2-40B4-BE49-F238E27FC236}">
                <a16:creationId xmlns:a16="http://schemas.microsoft.com/office/drawing/2014/main" id="{30B4BB2F-2AC0-4152-AE4D-E454E5DAA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ED1AC-A116-46C8-82C0-91FBA5927368}"/>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21831742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FDC42-7EAF-43C0-8C3B-65FB6B3BFE3B}"/>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7DE7CC7-E5EE-432C-BD40-0517DEB55C3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786B58-43D5-48CB-A8D9-C7FB15ED076C}"/>
              </a:ext>
            </a:extLst>
          </p:cNvPr>
          <p:cNvSpPr>
            <a:spLocks noGrp="1"/>
          </p:cNvSpPr>
          <p:nvPr>
            <p:ph type="dt" sz="half" idx="10"/>
          </p:nvPr>
        </p:nvSpPr>
        <p:spPr/>
        <p:txBody>
          <a:bodyPr/>
          <a:lstStyle/>
          <a:p>
            <a:fld id="{AC94056E-C2EB-4C49-9688-1A23B9649620}" type="datetimeFigureOut">
              <a:rPr lang="en-US" smtClean="0"/>
              <a:t>4/19/2023</a:t>
            </a:fld>
            <a:endParaRPr lang="en-US"/>
          </a:p>
        </p:txBody>
      </p:sp>
      <p:sp>
        <p:nvSpPr>
          <p:cNvPr id="5" name="Footer Placeholder 4">
            <a:extLst>
              <a:ext uri="{FF2B5EF4-FFF2-40B4-BE49-F238E27FC236}">
                <a16:creationId xmlns:a16="http://schemas.microsoft.com/office/drawing/2014/main" id="{A3BD2CF4-8355-4657-B836-692EC5BC9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00E740-1CC2-4942-87F9-B60DC9E33396}"/>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2887478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FBEFD-7F89-431E-A1CB-15B2F2BB85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7150F3-1AC1-419D-9F6C-75F5B6D0A1F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473A3E-DF56-4AC6-B2F4-A851465F9DE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1B4C56-4CA3-4767-B351-66547B06DB2D}"/>
              </a:ext>
            </a:extLst>
          </p:cNvPr>
          <p:cNvSpPr>
            <a:spLocks noGrp="1"/>
          </p:cNvSpPr>
          <p:nvPr>
            <p:ph type="dt" sz="half" idx="10"/>
          </p:nvPr>
        </p:nvSpPr>
        <p:spPr/>
        <p:txBody>
          <a:bodyPr/>
          <a:lstStyle/>
          <a:p>
            <a:fld id="{AC94056E-C2EB-4C49-9688-1A23B9649620}" type="datetimeFigureOut">
              <a:rPr lang="en-US" smtClean="0"/>
              <a:t>4/19/2023</a:t>
            </a:fld>
            <a:endParaRPr lang="en-US"/>
          </a:p>
        </p:txBody>
      </p:sp>
      <p:sp>
        <p:nvSpPr>
          <p:cNvPr id="6" name="Footer Placeholder 5">
            <a:extLst>
              <a:ext uri="{FF2B5EF4-FFF2-40B4-BE49-F238E27FC236}">
                <a16:creationId xmlns:a16="http://schemas.microsoft.com/office/drawing/2014/main" id="{1BEFB848-4061-413F-BC3A-B0197A3A64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1592FD-65E7-47B4-A002-0B047AF36003}"/>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3589416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08838-87AC-4E35-BF65-F214355B6B71}"/>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357DD8-5C03-49F4-B15F-0BC3D45DAF2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5E4008E-BB1C-437E-9134-A0EC6F32EF4D}"/>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E18776-B388-491F-89BA-D09E0C3767C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D805FF0-671B-4392-824B-EB385D1C868A}"/>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CE11DA-C8D7-4F5E-A9C3-33B1D82CF228}"/>
              </a:ext>
            </a:extLst>
          </p:cNvPr>
          <p:cNvSpPr>
            <a:spLocks noGrp="1"/>
          </p:cNvSpPr>
          <p:nvPr>
            <p:ph type="dt" sz="half" idx="10"/>
          </p:nvPr>
        </p:nvSpPr>
        <p:spPr/>
        <p:txBody>
          <a:bodyPr/>
          <a:lstStyle/>
          <a:p>
            <a:fld id="{AC94056E-C2EB-4C49-9688-1A23B9649620}" type="datetimeFigureOut">
              <a:rPr lang="en-US" smtClean="0"/>
              <a:t>4/19/2023</a:t>
            </a:fld>
            <a:endParaRPr lang="en-US"/>
          </a:p>
        </p:txBody>
      </p:sp>
      <p:sp>
        <p:nvSpPr>
          <p:cNvPr id="8" name="Footer Placeholder 7">
            <a:extLst>
              <a:ext uri="{FF2B5EF4-FFF2-40B4-BE49-F238E27FC236}">
                <a16:creationId xmlns:a16="http://schemas.microsoft.com/office/drawing/2014/main" id="{3F94483D-5BA6-49F0-AB26-FDFB6F6798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521D90-AC6A-4BB2-AA01-3F0B84AECEA4}"/>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422763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DF4BB-C62A-4EAA-8772-81AEE09C1D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90D45B-5577-4F1D-96B1-59042CEF4BDC}"/>
              </a:ext>
            </a:extLst>
          </p:cNvPr>
          <p:cNvSpPr>
            <a:spLocks noGrp="1"/>
          </p:cNvSpPr>
          <p:nvPr>
            <p:ph type="dt" sz="half" idx="10"/>
          </p:nvPr>
        </p:nvSpPr>
        <p:spPr/>
        <p:txBody>
          <a:bodyPr/>
          <a:lstStyle/>
          <a:p>
            <a:fld id="{AC94056E-C2EB-4C49-9688-1A23B9649620}" type="datetimeFigureOut">
              <a:rPr lang="en-US" smtClean="0"/>
              <a:t>4/19/2023</a:t>
            </a:fld>
            <a:endParaRPr lang="en-US"/>
          </a:p>
        </p:txBody>
      </p:sp>
      <p:sp>
        <p:nvSpPr>
          <p:cNvPr id="4" name="Footer Placeholder 3">
            <a:extLst>
              <a:ext uri="{FF2B5EF4-FFF2-40B4-BE49-F238E27FC236}">
                <a16:creationId xmlns:a16="http://schemas.microsoft.com/office/drawing/2014/main" id="{A0DDB273-C264-49BD-AF69-F82C4C11D9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AF792C-E853-453B-9ABC-651F23BA0D0E}"/>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1797402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7AE0D-5623-4BBF-904E-C643038723E5}"/>
              </a:ext>
            </a:extLst>
          </p:cNvPr>
          <p:cNvSpPr>
            <a:spLocks noGrp="1"/>
          </p:cNvSpPr>
          <p:nvPr>
            <p:ph type="dt" sz="half" idx="10"/>
          </p:nvPr>
        </p:nvSpPr>
        <p:spPr/>
        <p:txBody>
          <a:bodyPr/>
          <a:lstStyle/>
          <a:p>
            <a:fld id="{AC94056E-C2EB-4C49-9688-1A23B9649620}" type="datetimeFigureOut">
              <a:rPr lang="en-US" smtClean="0"/>
              <a:t>4/19/2023</a:t>
            </a:fld>
            <a:endParaRPr lang="en-US"/>
          </a:p>
        </p:txBody>
      </p:sp>
      <p:sp>
        <p:nvSpPr>
          <p:cNvPr id="3" name="Footer Placeholder 2">
            <a:extLst>
              <a:ext uri="{FF2B5EF4-FFF2-40B4-BE49-F238E27FC236}">
                <a16:creationId xmlns:a16="http://schemas.microsoft.com/office/drawing/2014/main" id="{CF6866A4-01E2-41A3-9EB9-0C4964ADAC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2C9B95-1447-4E06-95C7-BEF3A0B4900E}"/>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1919834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22089-D18F-4475-8AE1-375E5BFA669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E85BC54-C02F-41B8-8C5F-4BD4AD77BC1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07928F-4E3E-43B5-B60C-A81327F6DE2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E559074-DF28-40E0-A5B4-CED85BF93BD3}"/>
              </a:ext>
            </a:extLst>
          </p:cNvPr>
          <p:cNvSpPr>
            <a:spLocks noGrp="1"/>
          </p:cNvSpPr>
          <p:nvPr>
            <p:ph type="dt" sz="half" idx="10"/>
          </p:nvPr>
        </p:nvSpPr>
        <p:spPr/>
        <p:txBody>
          <a:bodyPr/>
          <a:lstStyle/>
          <a:p>
            <a:fld id="{AC94056E-C2EB-4C49-9688-1A23B9649620}" type="datetimeFigureOut">
              <a:rPr lang="en-US" smtClean="0"/>
              <a:t>4/19/2023</a:t>
            </a:fld>
            <a:endParaRPr lang="en-US"/>
          </a:p>
        </p:txBody>
      </p:sp>
      <p:sp>
        <p:nvSpPr>
          <p:cNvPr id="6" name="Footer Placeholder 5">
            <a:extLst>
              <a:ext uri="{FF2B5EF4-FFF2-40B4-BE49-F238E27FC236}">
                <a16:creationId xmlns:a16="http://schemas.microsoft.com/office/drawing/2014/main" id="{E04C671F-09FE-44E3-99B8-0C1746BEB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E15A71-27B3-43CF-811F-6A293EA194B2}"/>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381025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1"/>
        <p:cNvGrpSpPr/>
        <p:nvPr/>
      </p:nvGrpSpPr>
      <p:grpSpPr>
        <a:xfrm>
          <a:off x="0" y="0"/>
          <a:ext cx="0" cy="0"/>
          <a:chOff x="0" y="0"/>
          <a:chExt cx="0" cy="0"/>
        </a:xfrm>
      </p:grpSpPr>
      <p:sp>
        <p:nvSpPr>
          <p:cNvPr id="192" name="Google Shape;192;p4"/>
          <p:cNvSpPr txBox="1">
            <a:spLocks noGrp="1"/>
          </p:cNvSpPr>
          <p:nvPr>
            <p:ph type="title"/>
          </p:nvPr>
        </p:nvSpPr>
        <p:spPr>
          <a:xfrm>
            <a:off x="533450" y="1060275"/>
            <a:ext cx="8077200" cy="490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93" name="Google Shape;193;p4"/>
          <p:cNvSpPr txBox="1">
            <a:spLocks noGrp="1"/>
          </p:cNvSpPr>
          <p:nvPr>
            <p:ph type="body" idx="1"/>
          </p:nvPr>
        </p:nvSpPr>
        <p:spPr>
          <a:xfrm>
            <a:off x="2057450" y="1685875"/>
            <a:ext cx="80772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2139-6E5A-4352-ADC2-C5A3E97222C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D528CF4-BC21-49D4-8D8E-D665848D82D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564F55F-FD1F-4C23-9604-F0F16DBDF9B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6DEF342-E4AE-4F7C-A4E8-6F38412A1AB6}"/>
              </a:ext>
            </a:extLst>
          </p:cNvPr>
          <p:cNvSpPr>
            <a:spLocks noGrp="1"/>
          </p:cNvSpPr>
          <p:nvPr>
            <p:ph type="dt" sz="half" idx="10"/>
          </p:nvPr>
        </p:nvSpPr>
        <p:spPr/>
        <p:txBody>
          <a:bodyPr/>
          <a:lstStyle/>
          <a:p>
            <a:fld id="{AC94056E-C2EB-4C49-9688-1A23B9649620}" type="datetimeFigureOut">
              <a:rPr lang="en-US" smtClean="0"/>
              <a:t>4/19/2023</a:t>
            </a:fld>
            <a:endParaRPr lang="en-US"/>
          </a:p>
        </p:txBody>
      </p:sp>
      <p:sp>
        <p:nvSpPr>
          <p:cNvPr id="6" name="Footer Placeholder 5">
            <a:extLst>
              <a:ext uri="{FF2B5EF4-FFF2-40B4-BE49-F238E27FC236}">
                <a16:creationId xmlns:a16="http://schemas.microsoft.com/office/drawing/2014/main" id="{8927B1EB-24AC-4A6D-9132-040ACEBCE6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DB0CA-C015-4B3F-8DBD-9323F0C860E7}"/>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968725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D0FF-9AC1-4D6B-8A4E-AA71902A2C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470380-0C5F-4C24-8FEE-25E20FD8B2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AA7-D007-481C-914E-1FAC0CA7D585}"/>
              </a:ext>
            </a:extLst>
          </p:cNvPr>
          <p:cNvSpPr>
            <a:spLocks noGrp="1"/>
          </p:cNvSpPr>
          <p:nvPr>
            <p:ph type="dt" sz="half" idx="10"/>
          </p:nvPr>
        </p:nvSpPr>
        <p:spPr/>
        <p:txBody>
          <a:bodyPr/>
          <a:lstStyle/>
          <a:p>
            <a:fld id="{AC94056E-C2EB-4C49-9688-1A23B9649620}" type="datetimeFigureOut">
              <a:rPr lang="en-US" smtClean="0"/>
              <a:t>4/19/2023</a:t>
            </a:fld>
            <a:endParaRPr lang="en-US"/>
          </a:p>
        </p:txBody>
      </p:sp>
      <p:sp>
        <p:nvSpPr>
          <p:cNvPr id="5" name="Footer Placeholder 4">
            <a:extLst>
              <a:ext uri="{FF2B5EF4-FFF2-40B4-BE49-F238E27FC236}">
                <a16:creationId xmlns:a16="http://schemas.microsoft.com/office/drawing/2014/main" id="{F7A848AC-72D6-4562-8786-617CC463D8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22A71-CA82-4071-B43F-C2A77FDD3026}"/>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622795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3014F7-E0AF-4A11-91C1-2E2CFB758A8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9A7DA4-0F2E-4F06-A6BF-DD934B354D4E}"/>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07146-1C29-4B9B-9571-1FB8A6FEDD4D}"/>
              </a:ext>
            </a:extLst>
          </p:cNvPr>
          <p:cNvSpPr>
            <a:spLocks noGrp="1"/>
          </p:cNvSpPr>
          <p:nvPr>
            <p:ph type="dt" sz="half" idx="10"/>
          </p:nvPr>
        </p:nvSpPr>
        <p:spPr/>
        <p:txBody>
          <a:bodyPr/>
          <a:lstStyle/>
          <a:p>
            <a:fld id="{AC94056E-C2EB-4C49-9688-1A23B9649620}" type="datetimeFigureOut">
              <a:rPr lang="en-US" smtClean="0"/>
              <a:t>4/19/2023</a:t>
            </a:fld>
            <a:endParaRPr lang="en-US"/>
          </a:p>
        </p:txBody>
      </p:sp>
      <p:sp>
        <p:nvSpPr>
          <p:cNvPr id="5" name="Footer Placeholder 4">
            <a:extLst>
              <a:ext uri="{FF2B5EF4-FFF2-40B4-BE49-F238E27FC236}">
                <a16:creationId xmlns:a16="http://schemas.microsoft.com/office/drawing/2014/main" id="{1F86D161-59BF-4F41-B2A1-151FD2070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2DFB3-3103-4D6E-A6D8-B3D11E842DD8}"/>
              </a:ext>
            </a:extLst>
          </p:cNvPr>
          <p:cNvSpPr>
            <a:spLocks noGrp="1"/>
          </p:cNvSpPr>
          <p:nvPr>
            <p:ph type="sldNum" sz="quarter" idx="12"/>
          </p:nvPr>
        </p:nvSpPr>
        <p:spPr/>
        <p:txBody>
          <a:bodyPr/>
          <a:lstStyle/>
          <a:p>
            <a:fld id="{AF1D67EA-678D-45AF-B7C6-3837AC2406C8}" type="slidenum">
              <a:rPr lang="en-US" smtClean="0"/>
              <a:t>‹#›</a:t>
            </a:fld>
            <a:endParaRPr lang="en-US"/>
          </a:p>
        </p:txBody>
      </p:sp>
    </p:spTree>
    <p:extLst>
      <p:ext uri="{BB962C8B-B14F-4D97-AF65-F5344CB8AC3E}">
        <p14:creationId xmlns:p14="http://schemas.microsoft.com/office/powerpoint/2010/main" val="3409426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53778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630592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433EC-62DB-4882-9412-9B8E930C28C1}"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04448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433EC-62DB-4882-9412-9B8E930C28C1}"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545762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433EC-62DB-4882-9412-9B8E930C28C1}"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2904758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433EC-62DB-4882-9412-9B8E930C28C1}"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12632741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433EC-62DB-4882-9412-9B8E930C28C1}"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4121071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4"/>
        <p:cNvGrpSpPr/>
        <p:nvPr/>
      </p:nvGrpSpPr>
      <p:grpSpPr>
        <a:xfrm>
          <a:off x="0" y="0"/>
          <a:ext cx="0" cy="0"/>
          <a:chOff x="0" y="0"/>
          <a:chExt cx="0" cy="0"/>
        </a:xfrm>
      </p:grpSpPr>
      <p:sp>
        <p:nvSpPr>
          <p:cNvPr id="195" name="Google Shape;195;p5"/>
          <p:cNvSpPr txBox="1">
            <a:spLocks noGrp="1"/>
          </p:cNvSpPr>
          <p:nvPr>
            <p:ph type="title"/>
          </p:nvPr>
        </p:nvSpPr>
        <p:spPr>
          <a:xfrm>
            <a:off x="533450" y="1060275"/>
            <a:ext cx="8077200" cy="490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196" name="Google Shape;19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97" name="Google Shape;19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478325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6B6433EC-62DB-4882-9412-9B8E930C28C1}"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4378847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794828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433EC-62DB-4882-9412-9B8E930C28C1}"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D6584-4DDB-4B19-853B-517B78BEE470}" type="slidenum">
              <a:rPr lang="en-US" smtClean="0"/>
              <a:t>‹#›</a:t>
            </a:fld>
            <a:endParaRPr lang="en-US"/>
          </a:p>
        </p:txBody>
      </p:sp>
    </p:spTree>
    <p:extLst>
      <p:ext uri="{BB962C8B-B14F-4D97-AF65-F5344CB8AC3E}">
        <p14:creationId xmlns:p14="http://schemas.microsoft.com/office/powerpoint/2010/main" val="358721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05"/>
        <p:cNvGrpSpPr/>
        <p:nvPr/>
      </p:nvGrpSpPr>
      <p:grpSpPr>
        <a:xfrm>
          <a:off x="0" y="0"/>
          <a:ext cx="0" cy="0"/>
          <a:chOff x="0" y="0"/>
          <a:chExt cx="0" cy="0"/>
        </a:xfrm>
      </p:grpSpPr>
      <p:sp>
        <p:nvSpPr>
          <p:cNvPr id="206" name="Google Shape;20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atin typeface="Arial" panose="020B0604020202020204" pitchFamily="34" charset="0"/>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dirty="0"/>
          </a:p>
        </p:txBody>
      </p:sp>
      <p:sp>
        <p:nvSpPr>
          <p:cNvPr id="207" name="Google Shape;20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08"/>
        <p:cNvGrpSpPr/>
        <p:nvPr/>
      </p:nvGrpSpPr>
      <p:grpSpPr>
        <a:xfrm>
          <a:off x="0" y="0"/>
          <a:ext cx="0" cy="0"/>
          <a:chOff x="0" y="0"/>
          <a:chExt cx="0" cy="0"/>
        </a:xfrm>
      </p:grpSpPr>
      <p:sp>
        <p:nvSpPr>
          <p:cNvPr id="209" name="Google Shape;209;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atin typeface="Arial" panose="020B0604020202020204" pitchFamily="34" charset="0"/>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10"/>
        <p:cNvGrpSpPr/>
        <p:nvPr/>
      </p:nvGrpSpPr>
      <p:grpSpPr>
        <a:xfrm>
          <a:off x="0" y="0"/>
          <a:ext cx="0" cy="0"/>
          <a:chOff x="0" y="0"/>
          <a:chExt cx="0" cy="0"/>
        </a:xfrm>
      </p:grpSpPr>
      <p:sp>
        <p:nvSpPr>
          <p:cNvPr id="211" name="Google Shape;211;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Arial" panose="020B0604020202020204" pitchFamily="34" charset="0"/>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dirty="0"/>
          </a:p>
        </p:txBody>
      </p:sp>
      <p:sp>
        <p:nvSpPr>
          <p:cNvPr id="213" name="Google Shape;213;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4" name="Google Shape;214;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5"/>
        <p:cNvGrpSpPr/>
        <p:nvPr/>
      </p:nvGrpSpPr>
      <p:grpSpPr>
        <a:xfrm>
          <a:off x="0" y="0"/>
          <a:ext cx="0" cy="0"/>
          <a:chOff x="0" y="0"/>
          <a:chExt cx="0" cy="0"/>
        </a:xfrm>
      </p:grpSpPr>
      <p:sp>
        <p:nvSpPr>
          <p:cNvPr id="216" name="Google Shape;216;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17"/>
        <p:cNvGrpSpPr/>
        <p:nvPr/>
      </p:nvGrpSpPr>
      <p:grpSpPr>
        <a:xfrm>
          <a:off x="0" y="0"/>
          <a:ext cx="0" cy="0"/>
          <a:chOff x="0" y="0"/>
          <a:chExt cx="0" cy="0"/>
        </a:xfrm>
      </p:grpSpPr>
      <p:sp>
        <p:nvSpPr>
          <p:cNvPr id="218" name="Google Shape;218;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atin typeface="Arial" panose="020B0604020202020204" pitchFamily="34" charset="0"/>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219" name="Google Shape;219;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50" y="1060275"/>
            <a:ext cx="8077200" cy="490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anchers"/>
              <a:buNone/>
              <a:defRPr sz="3000" b="1">
                <a:solidFill>
                  <a:schemeClr val="dk1"/>
                </a:solidFill>
                <a:latin typeface="Ranchers"/>
                <a:ea typeface="Ranchers"/>
                <a:cs typeface="Ranchers"/>
                <a:sym typeface="Ranchers"/>
              </a:defRPr>
            </a:lvl1pPr>
            <a:lvl2pPr lvl="1"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a:endParaRPr dirty="0"/>
          </a:p>
        </p:txBody>
      </p:sp>
      <p:sp>
        <p:nvSpPr>
          <p:cNvPr id="7" name="Google Shape;7;p1"/>
          <p:cNvSpPr txBox="1">
            <a:spLocks noGrp="1"/>
          </p:cNvSpPr>
          <p:nvPr>
            <p:ph type="body" idx="1"/>
          </p:nvPr>
        </p:nvSpPr>
        <p:spPr>
          <a:xfrm>
            <a:off x="2057450" y="1685875"/>
            <a:ext cx="80772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rtl="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Black" panose="020B0A04020102020204" pitchFamily="34" charset="0"/>
          <a:ea typeface="Arial Black" panose="020B0A04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50" y="1060275"/>
            <a:ext cx="8077200" cy="490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anchers"/>
              <a:buNone/>
              <a:defRPr sz="3000" b="1">
                <a:solidFill>
                  <a:schemeClr val="dk1"/>
                </a:solidFill>
                <a:latin typeface="Ranchers"/>
                <a:ea typeface="Ranchers"/>
                <a:cs typeface="Ranchers"/>
                <a:sym typeface="Ranchers"/>
              </a:defRPr>
            </a:lvl1pPr>
            <a:lvl2pPr lvl="1"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rtl="0">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2057450" y="1685875"/>
            <a:ext cx="80772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rtl="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rtl="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185844991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2487C-3911-4234-B738-A7A8D4436DF6}"/>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FB498D-CE14-4B65-ADCD-CAD41567483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4A2320-ABDE-4F18-96CF-274DD563AE66}"/>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C94056E-C2EB-4C49-9688-1A23B9649620}" type="datetimeFigureOut">
              <a:rPr lang="en-US" smtClean="0"/>
              <a:t>4/19/2023</a:t>
            </a:fld>
            <a:endParaRPr lang="en-US"/>
          </a:p>
        </p:txBody>
      </p:sp>
      <p:sp>
        <p:nvSpPr>
          <p:cNvPr id="5" name="Footer Placeholder 4">
            <a:extLst>
              <a:ext uri="{FF2B5EF4-FFF2-40B4-BE49-F238E27FC236}">
                <a16:creationId xmlns:a16="http://schemas.microsoft.com/office/drawing/2014/main" id="{34FBF53D-1E59-4AC1-A1E0-19ABB8F434C0}"/>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62C710-A185-44CA-B339-1769C289AFC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F1D67EA-678D-45AF-B7C6-3837AC2406C8}" type="slidenum">
              <a:rPr lang="en-US" smtClean="0"/>
              <a:t>‹#›</a:t>
            </a:fld>
            <a:endParaRPr lang="en-US"/>
          </a:p>
        </p:txBody>
      </p:sp>
    </p:spTree>
    <p:extLst>
      <p:ext uri="{BB962C8B-B14F-4D97-AF65-F5344CB8AC3E}">
        <p14:creationId xmlns:p14="http://schemas.microsoft.com/office/powerpoint/2010/main" val="38681852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B6433EC-62DB-4882-9412-9B8E930C28C1}" type="datetimeFigureOut">
              <a:rPr lang="en-US" smtClean="0"/>
              <a:t>4/19/2023</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01D6584-4DDB-4B19-853B-517B78BEE470}" type="slidenum">
              <a:rPr lang="en-US" smtClean="0"/>
              <a:t>‹#›</a:t>
            </a:fld>
            <a:endParaRPr lang="en-US"/>
          </a:p>
        </p:txBody>
      </p:sp>
    </p:spTree>
    <p:extLst>
      <p:ext uri="{BB962C8B-B14F-4D97-AF65-F5344CB8AC3E}">
        <p14:creationId xmlns:p14="http://schemas.microsoft.com/office/powerpoint/2010/main" val="420540973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8.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slideLayout" Target="../slideLayouts/slideLayout33.xml"/><Relationship Id="rId7" Type="http://schemas.openxmlformats.org/officeDocument/2006/relationships/image" Target="../media/image26.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5.gif"/><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notesSlide" Target="../notesSlides/notesSlide13.xml"/><Relationship Id="rId9" Type="http://schemas.openxmlformats.org/officeDocument/2006/relationships/image" Target="../media/image28.gif"/></Relationships>
</file>

<file path=ppt/slides/_rels/slide22.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5.png"/><Relationship Id="rId18" Type="http://schemas.openxmlformats.org/officeDocument/2006/relationships/image" Target="../media/image24.png"/><Relationship Id="rId3" Type="http://schemas.microsoft.com/office/2007/relationships/media" Target="../media/media3.mp3"/><Relationship Id="rId7" Type="http://schemas.openxmlformats.org/officeDocument/2006/relationships/image" Target="../media/image31.gif"/><Relationship Id="rId12" Type="http://schemas.openxmlformats.org/officeDocument/2006/relationships/image" Target="../media/image34.gif"/><Relationship Id="rId17" Type="http://schemas.openxmlformats.org/officeDocument/2006/relationships/image" Target="../media/image30.png"/><Relationship Id="rId2" Type="http://schemas.openxmlformats.org/officeDocument/2006/relationships/audio" Target="../media/media2.mp3"/><Relationship Id="rId16" Type="http://schemas.openxmlformats.org/officeDocument/2006/relationships/image" Target="../media/image36.gif"/><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33.gif"/><Relationship Id="rId5" Type="http://schemas.openxmlformats.org/officeDocument/2006/relationships/slideLayout" Target="../slideLayouts/slideLayout34.xml"/><Relationship Id="rId15" Type="http://schemas.openxmlformats.org/officeDocument/2006/relationships/image" Target="../media/image29.png"/><Relationship Id="rId10" Type="http://schemas.openxmlformats.org/officeDocument/2006/relationships/image" Target="../media/image32.gif"/><Relationship Id="rId4" Type="http://schemas.openxmlformats.org/officeDocument/2006/relationships/audio" Target="../media/media3.mp3"/><Relationship Id="rId9" Type="http://schemas.openxmlformats.org/officeDocument/2006/relationships/image" Target="../media/image25.gif"/><Relationship Id="rId14"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3.gif"/><Relationship Id="rId18" Type="http://schemas.openxmlformats.org/officeDocument/2006/relationships/image" Target="../media/image37.gif"/><Relationship Id="rId3" Type="http://schemas.microsoft.com/office/2007/relationships/media" Target="../media/media3.mp3"/><Relationship Id="rId7" Type="http://schemas.openxmlformats.org/officeDocument/2006/relationships/audio" Target="../media/audio2.wav"/><Relationship Id="rId12" Type="http://schemas.openxmlformats.org/officeDocument/2006/relationships/image" Target="../media/image32.gif"/><Relationship Id="rId17" Type="http://schemas.openxmlformats.org/officeDocument/2006/relationships/image" Target="../media/image29.png"/><Relationship Id="rId2" Type="http://schemas.openxmlformats.org/officeDocument/2006/relationships/audio" Target="../media/media2.mp3"/><Relationship Id="rId16" Type="http://schemas.microsoft.com/office/2007/relationships/hdphoto" Target="../media/hdphoto1.wdp"/><Relationship Id="rId20" Type="http://schemas.openxmlformats.org/officeDocument/2006/relationships/image" Target="../media/image24.png"/><Relationship Id="rId1" Type="http://schemas.microsoft.com/office/2007/relationships/media" Target="../media/media2.mp3"/><Relationship Id="rId6" Type="http://schemas.openxmlformats.org/officeDocument/2006/relationships/notesSlide" Target="../notesSlides/notesSlide14.xml"/><Relationship Id="rId11" Type="http://schemas.openxmlformats.org/officeDocument/2006/relationships/image" Target="../media/image25.gif"/><Relationship Id="rId5" Type="http://schemas.openxmlformats.org/officeDocument/2006/relationships/slideLayout" Target="../slideLayouts/slideLayout34.xml"/><Relationship Id="rId15" Type="http://schemas.openxmlformats.org/officeDocument/2006/relationships/image" Target="../media/image35.png"/><Relationship Id="rId10" Type="http://schemas.openxmlformats.org/officeDocument/2006/relationships/image" Target="../media/image26.gif"/><Relationship Id="rId19" Type="http://schemas.openxmlformats.org/officeDocument/2006/relationships/image" Target="../media/image30.png"/><Relationship Id="rId4" Type="http://schemas.openxmlformats.org/officeDocument/2006/relationships/audio" Target="../media/media3.mp3"/><Relationship Id="rId9" Type="http://schemas.openxmlformats.org/officeDocument/2006/relationships/image" Target="../media/image31.gif"/><Relationship Id="rId14" Type="http://schemas.openxmlformats.org/officeDocument/2006/relationships/image" Target="../media/image34.gif"/></Relationships>
</file>

<file path=ppt/slides/_rels/slide24.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4.gif"/><Relationship Id="rId18" Type="http://schemas.openxmlformats.org/officeDocument/2006/relationships/image" Target="../media/image30.png"/><Relationship Id="rId3" Type="http://schemas.microsoft.com/office/2007/relationships/media" Target="../media/media3.mp3"/><Relationship Id="rId7" Type="http://schemas.openxmlformats.org/officeDocument/2006/relationships/audio" Target="../media/audio2.wav"/><Relationship Id="rId12" Type="http://schemas.openxmlformats.org/officeDocument/2006/relationships/image" Target="../media/image33.gif"/><Relationship Id="rId17" Type="http://schemas.openxmlformats.org/officeDocument/2006/relationships/image" Target="../media/image37.gif"/><Relationship Id="rId2" Type="http://schemas.openxmlformats.org/officeDocument/2006/relationships/audio" Target="../media/media2.mp3"/><Relationship Id="rId16" Type="http://schemas.openxmlformats.org/officeDocument/2006/relationships/image" Target="../media/image29.png"/><Relationship Id="rId20" Type="http://schemas.openxmlformats.org/officeDocument/2006/relationships/image" Target="../media/image26.gif"/><Relationship Id="rId1" Type="http://schemas.microsoft.com/office/2007/relationships/media" Target="../media/media2.mp3"/><Relationship Id="rId6" Type="http://schemas.openxmlformats.org/officeDocument/2006/relationships/notesSlide" Target="../notesSlides/notesSlide15.xml"/><Relationship Id="rId11" Type="http://schemas.openxmlformats.org/officeDocument/2006/relationships/image" Target="../media/image32.gif"/><Relationship Id="rId5" Type="http://schemas.openxmlformats.org/officeDocument/2006/relationships/slideLayout" Target="../slideLayouts/slideLayout34.xml"/><Relationship Id="rId15" Type="http://schemas.microsoft.com/office/2007/relationships/hdphoto" Target="../media/hdphoto1.wdp"/><Relationship Id="rId10" Type="http://schemas.openxmlformats.org/officeDocument/2006/relationships/image" Target="../media/image25.gif"/><Relationship Id="rId19" Type="http://schemas.openxmlformats.org/officeDocument/2006/relationships/image" Target="../media/image24.png"/><Relationship Id="rId4" Type="http://schemas.openxmlformats.org/officeDocument/2006/relationships/audio" Target="../media/media3.mp3"/><Relationship Id="rId9" Type="http://schemas.openxmlformats.org/officeDocument/2006/relationships/image" Target="../media/image31.gif"/><Relationship Id="rId1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33.gif"/><Relationship Id="rId18" Type="http://schemas.openxmlformats.org/officeDocument/2006/relationships/image" Target="../media/image24.png"/><Relationship Id="rId3" Type="http://schemas.microsoft.com/office/2007/relationships/media" Target="../media/media3.mp3"/><Relationship Id="rId7" Type="http://schemas.openxmlformats.org/officeDocument/2006/relationships/image" Target="../media/image31.gif"/><Relationship Id="rId12" Type="http://schemas.openxmlformats.org/officeDocument/2006/relationships/image" Target="../media/image32.gif"/><Relationship Id="rId17" Type="http://schemas.microsoft.com/office/2007/relationships/hdphoto" Target="../media/hdphoto1.wdp"/><Relationship Id="rId2" Type="http://schemas.openxmlformats.org/officeDocument/2006/relationships/audio" Target="../media/media2.mp3"/><Relationship Id="rId16" Type="http://schemas.openxmlformats.org/officeDocument/2006/relationships/image" Target="../media/image35.png"/><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25.gif"/><Relationship Id="rId5" Type="http://schemas.openxmlformats.org/officeDocument/2006/relationships/slideLayout" Target="../slideLayouts/slideLayout34.xml"/><Relationship Id="rId15" Type="http://schemas.openxmlformats.org/officeDocument/2006/relationships/image" Target="../media/image29.png"/><Relationship Id="rId10" Type="http://schemas.openxmlformats.org/officeDocument/2006/relationships/image" Target="../media/image26.gif"/><Relationship Id="rId19" Type="http://schemas.openxmlformats.org/officeDocument/2006/relationships/image" Target="../media/image30.png"/><Relationship Id="rId4" Type="http://schemas.openxmlformats.org/officeDocument/2006/relationships/audio" Target="../media/media3.mp3"/><Relationship Id="rId9" Type="http://schemas.openxmlformats.org/officeDocument/2006/relationships/image" Target="../media/image34.gif"/><Relationship Id="rId14" Type="http://schemas.openxmlformats.org/officeDocument/2006/relationships/image" Target="../media/image39.gif"/></Relationships>
</file>

<file path=ppt/slides/_rels/slide26.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33.gif"/><Relationship Id="rId18" Type="http://schemas.openxmlformats.org/officeDocument/2006/relationships/image" Target="../media/image24.png"/><Relationship Id="rId3" Type="http://schemas.microsoft.com/office/2007/relationships/media" Target="../media/media3.mp3"/><Relationship Id="rId7" Type="http://schemas.openxmlformats.org/officeDocument/2006/relationships/image" Target="../media/image31.gif"/><Relationship Id="rId12" Type="http://schemas.openxmlformats.org/officeDocument/2006/relationships/image" Target="../media/image32.gif"/><Relationship Id="rId17" Type="http://schemas.microsoft.com/office/2007/relationships/hdphoto" Target="../media/hdphoto1.wdp"/><Relationship Id="rId2" Type="http://schemas.openxmlformats.org/officeDocument/2006/relationships/audio" Target="../media/media2.mp3"/><Relationship Id="rId16" Type="http://schemas.openxmlformats.org/officeDocument/2006/relationships/image" Target="../media/image35.png"/><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25.gif"/><Relationship Id="rId5" Type="http://schemas.openxmlformats.org/officeDocument/2006/relationships/slideLayout" Target="../slideLayouts/slideLayout34.xml"/><Relationship Id="rId15" Type="http://schemas.openxmlformats.org/officeDocument/2006/relationships/image" Target="../media/image29.png"/><Relationship Id="rId10" Type="http://schemas.openxmlformats.org/officeDocument/2006/relationships/image" Target="../media/image26.gif"/><Relationship Id="rId19" Type="http://schemas.openxmlformats.org/officeDocument/2006/relationships/image" Target="../media/image30.png"/><Relationship Id="rId4" Type="http://schemas.openxmlformats.org/officeDocument/2006/relationships/audio" Target="../media/media3.mp3"/><Relationship Id="rId9" Type="http://schemas.openxmlformats.org/officeDocument/2006/relationships/image" Target="../media/image34.gif"/><Relationship Id="rId14" Type="http://schemas.openxmlformats.org/officeDocument/2006/relationships/image" Target="../media/image39.gif"/></Relationships>
</file>

<file path=ppt/slides/_rels/slide27.xml.rels><?xml version="1.0" encoding="UTF-8" standalone="yes"?>
<Relationships xmlns="http://schemas.openxmlformats.org/package/2006/relationships"><Relationship Id="rId8" Type="http://schemas.openxmlformats.org/officeDocument/2006/relationships/image" Target="../media/image26.gif"/><Relationship Id="rId13" Type="http://schemas.openxmlformats.org/officeDocument/2006/relationships/image" Target="../media/image35.png"/><Relationship Id="rId18" Type="http://schemas.openxmlformats.org/officeDocument/2006/relationships/image" Target="../media/image24.png"/><Relationship Id="rId3" Type="http://schemas.microsoft.com/office/2007/relationships/media" Target="../media/media3.mp3"/><Relationship Id="rId7" Type="http://schemas.openxmlformats.org/officeDocument/2006/relationships/image" Target="../media/image31.gif"/><Relationship Id="rId12" Type="http://schemas.openxmlformats.org/officeDocument/2006/relationships/image" Target="../media/image34.gif"/><Relationship Id="rId17" Type="http://schemas.openxmlformats.org/officeDocument/2006/relationships/image" Target="../media/image30.png"/><Relationship Id="rId2" Type="http://schemas.openxmlformats.org/officeDocument/2006/relationships/audio" Target="../media/media2.mp3"/><Relationship Id="rId16" Type="http://schemas.openxmlformats.org/officeDocument/2006/relationships/image" Target="../media/image36.gif"/><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33.gif"/><Relationship Id="rId5" Type="http://schemas.openxmlformats.org/officeDocument/2006/relationships/slideLayout" Target="../slideLayouts/slideLayout34.xml"/><Relationship Id="rId15" Type="http://schemas.openxmlformats.org/officeDocument/2006/relationships/image" Target="../media/image29.png"/><Relationship Id="rId10" Type="http://schemas.openxmlformats.org/officeDocument/2006/relationships/image" Target="../media/image32.gif"/><Relationship Id="rId4" Type="http://schemas.openxmlformats.org/officeDocument/2006/relationships/audio" Target="../media/media3.mp3"/><Relationship Id="rId9" Type="http://schemas.openxmlformats.org/officeDocument/2006/relationships/image" Target="../media/image25.gif"/><Relationship Id="rId1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3.gif"/><Relationship Id="rId18" Type="http://schemas.openxmlformats.org/officeDocument/2006/relationships/image" Target="../media/image37.gif"/><Relationship Id="rId3" Type="http://schemas.microsoft.com/office/2007/relationships/media" Target="../media/media3.mp3"/><Relationship Id="rId7" Type="http://schemas.openxmlformats.org/officeDocument/2006/relationships/audio" Target="../media/audio2.wav"/><Relationship Id="rId12" Type="http://schemas.openxmlformats.org/officeDocument/2006/relationships/image" Target="../media/image32.gif"/><Relationship Id="rId17" Type="http://schemas.openxmlformats.org/officeDocument/2006/relationships/image" Target="../media/image29.png"/><Relationship Id="rId2" Type="http://schemas.openxmlformats.org/officeDocument/2006/relationships/audio" Target="../media/media2.mp3"/><Relationship Id="rId16" Type="http://schemas.microsoft.com/office/2007/relationships/hdphoto" Target="../media/hdphoto1.wdp"/><Relationship Id="rId20" Type="http://schemas.openxmlformats.org/officeDocument/2006/relationships/image" Target="../media/image24.png"/><Relationship Id="rId1" Type="http://schemas.microsoft.com/office/2007/relationships/media" Target="../media/media2.mp3"/><Relationship Id="rId6" Type="http://schemas.openxmlformats.org/officeDocument/2006/relationships/notesSlide" Target="../notesSlides/notesSlide16.xml"/><Relationship Id="rId11" Type="http://schemas.openxmlformats.org/officeDocument/2006/relationships/image" Target="../media/image25.gif"/><Relationship Id="rId5" Type="http://schemas.openxmlformats.org/officeDocument/2006/relationships/slideLayout" Target="../slideLayouts/slideLayout34.xml"/><Relationship Id="rId15" Type="http://schemas.openxmlformats.org/officeDocument/2006/relationships/image" Target="../media/image35.png"/><Relationship Id="rId10" Type="http://schemas.openxmlformats.org/officeDocument/2006/relationships/image" Target="../media/image26.gif"/><Relationship Id="rId19" Type="http://schemas.openxmlformats.org/officeDocument/2006/relationships/image" Target="../media/image30.png"/><Relationship Id="rId4" Type="http://schemas.openxmlformats.org/officeDocument/2006/relationships/audio" Target="../media/media3.mp3"/><Relationship Id="rId9" Type="http://schemas.openxmlformats.org/officeDocument/2006/relationships/image" Target="../media/image31.gif"/><Relationship Id="rId14" Type="http://schemas.openxmlformats.org/officeDocument/2006/relationships/image" Target="../media/image34.gif"/></Relationships>
</file>

<file path=ppt/slides/_rels/slide29.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2.gif"/><Relationship Id="rId18" Type="http://schemas.microsoft.com/office/2007/relationships/hdphoto" Target="../media/hdphoto1.wdp"/><Relationship Id="rId3" Type="http://schemas.microsoft.com/office/2007/relationships/media" Target="../media/media3.mp3"/><Relationship Id="rId7" Type="http://schemas.openxmlformats.org/officeDocument/2006/relationships/image" Target="../media/image40.png"/><Relationship Id="rId12" Type="http://schemas.openxmlformats.org/officeDocument/2006/relationships/image" Target="../media/image25.gif"/><Relationship Id="rId17" Type="http://schemas.openxmlformats.org/officeDocument/2006/relationships/image" Target="../media/image35.png"/><Relationship Id="rId2" Type="http://schemas.openxmlformats.org/officeDocument/2006/relationships/audio" Target="../media/media2.mp3"/><Relationship Id="rId16" Type="http://schemas.openxmlformats.org/officeDocument/2006/relationships/image" Target="../media/image29.png"/><Relationship Id="rId20" Type="http://schemas.openxmlformats.org/officeDocument/2006/relationships/image" Target="../media/image30.png"/><Relationship Id="rId1" Type="http://schemas.microsoft.com/office/2007/relationships/media" Target="../media/media2.mp3"/><Relationship Id="rId6" Type="http://schemas.openxmlformats.org/officeDocument/2006/relationships/audio" Target="../media/audio1.wav"/><Relationship Id="rId11" Type="http://schemas.openxmlformats.org/officeDocument/2006/relationships/image" Target="../media/image26.gif"/><Relationship Id="rId5" Type="http://schemas.openxmlformats.org/officeDocument/2006/relationships/slideLayout" Target="../slideLayouts/slideLayout34.xml"/><Relationship Id="rId15" Type="http://schemas.openxmlformats.org/officeDocument/2006/relationships/image" Target="../media/image39.gif"/><Relationship Id="rId10" Type="http://schemas.openxmlformats.org/officeDocument/2006/relationships/image" Target="../media/image34.gif"/><Relationship Id="rId19" Type="http://schemas.openxmlformats.org/officeDocument/2006/relationships/image" Target="../media/image24.png"/><Relationship Id="rId4" Type="http://schemas.openxmlformats.org/officeDocument/2006/relationships/audio" Target="../media/media3.mp3"/><Relationship Id="rId9" Type="http://schemas.openxmlformats.org/officeDocument/2006/relationships/image" Target="../media/image38.gif"/><Relationship Id="rId14" Type="http://schemas.openxmlformats.org/officeDocument/2006/relationships/image" Target="../media/image33.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6.png"/></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0.png"/><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8.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33"/>
        <p:cNvGrpSpPr/>
        <p:nvPr/>
      </p:nvGrpSpPr>
      <p:grpSpPr>
        <a:xfrm>
          <a:off x="0" y="0"/>
          <a:ext cx="0" cy="0"/>
          <a:chOff x="0" y="0"/>
          <a:chExt cx="0" cy="0"/>
        </a:xfrm>
      </p:grpSpPr>
      <p:grpSp>
        <p:nvGrpSpPr>
          <p:cNvPr id="5" name="Google Shape;48;p15">
            <a:extLst>
              <a:ext uri="{FF2B5EF4-FFF2-40B4-BE49-F238E27FC236}">
                <a16:creationId xmlns:a16="http://schemas.microsoft.com/office/drawing/2014/main" id="{410F380F-86A0-593B-2028-3F1311B3B39B}"/>
              </a:ext>
            </a:extLst>
          </p:cNvPr>
          <p:cNvGrpSpPr/>
          <p:nvPr/>
        </p:nvGrpSpPr>
        <p:grpSpPr>
          <a:xfrm>
            <a:off x="5838446" y="939424"/>
            <a:ext cx="2978314" cy="4204076"/>
            <a:chOff x="4961611" y="966590"/>
            <a:chExt cx="2978314" cy="4204076"/>
          </a:xfrm>
        </p:grpSpPr>
        <p:grpSp>
          <p:nvGrpSpPr>
            <p:cNvPr id="6" name="Google Shape;49;p15">
              <a:extLst>
                <a:ext uri="{FF2B5EF4-FFF2-40B4-BE49-F238E27FC236}">
                  <a16:creationId xmlns:a16="http://schemas.microsoft.com/office/drawing/2014/main" id="{74BBE85A-ADBD-9850-6F54-6340D16A8518}"/>
                </a:ext>
              </a:extLst>
            </p:cNvPr>
            <p:cNvGrpSpPr/>
            <p:nvPr/>
          </p:nvGrpSpPr>
          <p:grpSpPr>
            <a:xfrm>
              <a:off x="4961834" y="966590"/>
              <a:ext cx="2978091" cy="4204076"/>
              <a:chOff x="5822825" y="1084075"/>
              <a:chExt cx="2894724" cy="4086388"/>
            </a:xfrm>
          </p:grpSpPr>
          <p:sp>
            <p:nvSpPr>
              <p:cNvPr id="11" name="Google Shape;50;p15">
                <a:extLst>
                  <a:ext uri="{FF2B5EF4-FFF2-40B4-BE49-F238E27FC236}">
                    <a16:creationId xmlns:a16="http://schemas.microsoft.com/office/drawing/2014/main" id="{34AE3234-C345-8139-6BE7-40DFF94AE6F8}"/>
                  </a:ext>
                </a:extLst>
              </p:cNvPr>
              <p:cNvSpPr/>
              <p:nvPr/>
            </p:nvSpPr>
            <p:spPr>
              <a:xfrm>
                <a:off x="6537047" y="2004031"/>
                <a:ext cx="2180502" cy="1708842"/>
              </a:xfrm>
              <a:custGeom>
                <a:avLst/>
                <a:gdLst/>
                <a:ahLst/>
                <a:cxnLst/>
                <a:rect l="l" t="t" r="r" b="b"/>
                <a:pathLst>
                  <a:path w="71486" h="56023" extrusionOk="0">
                    <a:moveTo>
                      <a:pt x="51840" y="0"/>
                    </a:moveTo>
                    <a:cubicBezTo>
                      <a:pt x="51714" y="0"/>
                      <a:pt x="51582" y="29"/>
                      <a:pt x="51438" y="70"/>
                    </a:cubicBezTo>
                    <a:cubicBezTo>
                      <a:pt x="50904" y="237"/>
                      <a:pt x="50370" y="470"/>
                      <a:pt x="49836" y="670"/>
                    </a:cubicBezTo>
                    <a:cubicBezTo>
                      <a:pt x="47668" y="1571"/>
                      <a:pt x="45500" y="2371"/>
                      <a:pt x="43198" y="2872"/>
                    </a:cubicBezTo>
                    <a:cubicBezTo>
                      <a:pt x="40863" y="3372"/>
                      <a:pt x="38528" y="3706"/>
                      <a:pt x="36093" y="3739"/>
                    </a:cubicBezTo>
                    <a:cubicBezTo>
                      <a:pt x="35434" y="3765"/>
                      <a:pt x="34775" y="3781"/>
                      <a:pt x="34116" y="3781"/>
                    </a:cubicBezTo>
                    <a:cubicBezTo>
                      <a:pt x="33074" y="3781"/>
                      <a:pt x="32032" y="3741"/>
                      <a:pt x="30990" y="3639"/>
                    </a:cubicBezTo>
                    <a:cubicBezTo>
                      <a:pt x="29422" y="3506"/>
                      <a:pt x="27921" y="3239"/>
                      <a:pt x="26486" y="2838"/>
                    </a:cubicBezTo>
                    <a:cubicBezTo>
                      <a:pt x="25386" y="2505"/>
                      <a:pt x="24318" y="2171"/>
                      <a:pt x="23184" y="1838"/>
                    </a:cubicBezTo>
                    <a:cubicBezTo>
                      <a:pt x="22884" y="1738"/>
                      <a:pt x="22550" y="1671"/>
                      <a:pt x="22250" y="1638"/>
                    </a:cubicBezTo>
                    <a:cubicBezTo>
                      <a:pt x="22186" y="1625"/>
                      <a:pt x="22123" y="1618"/>
                      <a:pt x="22062" y="1618"/>
                    </a:cubicBezTo>
                    <a:cubicBezTo>
                      <a:pt x="21653" y="1618"/>
                      <a:pt x="21349" y="1902"/>
                      <a:pt x="21349" y="2338"/>
                    </a:cubicBezTo>
                    <a:cubicBezTo>
                      <a:pt x="21316" y="2672"/>
                      <a:pt x="21183" y="2905"/>
                      <a:pt x="21016" y="3172"/>
                    </a:cubicBezTo>
                    <a:cubicBezTo>
                      <a:pt x="20816" y="3506"/>
                      <a:pt x="20582" y="3873"/>
                      <a:pt x="20382" y="4239"/>
                    </a:cubicBezTo>
                    <a:cubicBezTo>
                      <a:pt x="19348" y="6241"/>
                      <a:pt x="18181" y="8176"/>
                      <a:pt x="16880" y="10044"/>
                    </a:cubicBezTo>
                    <a:cubicBezTo>
                      <a:pt x="15312" y="12379"/>
                      <a:pt x="13577" y="14547"/>
                      <a:pt x="11843" y="16715"/>
                    </a:cubicBezTo>
                    <a:cubicBezTo>
                      <a:pt x="10408" y="18383"/>
                      <a:pt x="9007" y="20051"/>
                      <a:pt x="7640" y="21719"/>
                    </a:cubicBezTo>
                    <a:cubicBezTo>
                      <a:pt x="6005" y="23687"/>
                      <a:pt x="4404" y="25655"/>
                      <a:pt x="3070" y="27856"/>
                    </a:cubicBezTo>
                    <a:cubicBezTo>
                      <a:pt x="2136" y="29491"/>
                      <a:pt x="1302" y="31159"/>
                      <a:pt x="735" y="32993"/>
                    </a:cubicBezTo>
                    <a:cubicBezTo>
                      <a:pt x="34" y="35529"/>
                      <a:pt x="1" y="38030"/>
                      <a:pt x="801" y="40532"/>
                    </a:cubicBezTo>
                    <a:cubicBezTo>
                      <a:pt x="1535" y="42900"/>
                      <a:pt x="2870" y="44869"/>
                      <a:pt x="4804" y="46436"/>
                    </a:cubicBezTo>
                    <a:cubicBezTo>
                      <a:pt x="5071" y="46703"/>
                      <a:pt x="5405" y="46903"/>
                      <a:pt x="5738" y="47103"/>
                    </a:cubicBezTo>
                    <a:cubicBezTo>
                      <a:pt x="6072" y="47337"/>
                      <a:pt x="6339" y="47570"/>
                      <a:pt x="6672" y="47737"/>
                    </a:cubicBezTo>
                    <a:cubicBezTo>
                      <a:pt x="7006" y="47937"/>
                      <a:pt x="7306" y="48238"/>
                      <a:pt x="7706" y="48271"/>
                    </a:cubicBezTo>
                    <a:cubicBezTo>
                      <a:pt x="8140" y="48338"/>
                      <a:pt x="8340" y="48738"/>
                      <a:pt x="8707" y="48871"/>
                    </a:cubicBezTo>
                    <a:cubicBezTo>
                      <a:pt x="8874" y="48905"/>
                      <a:pt x="9007" y="49005"/>
                      <a:pt x="9174" y="49038"/>
                    </a:cubicBezTo>
                    <a:cubicBezTo>
                      <a:pt x="9741" y="49238"/>
                      <a:pt x="10342" y="49405"/>
                      <a:pt x="10909" y="49605"/>
                    </a:cubicBezTo>
                    <a:cubicBezTo>
                      <a:pt x="11843" y="49939"/>
                      <a:pt x="12843" y="50172"/>
                      <a:pt x="13811" y="50339"/>
                    </a:cubicBezTo>
                    <a:cubicBezTo>
                      <a:pt x="14772" y="50483"/>
                      <a:pt x="15734" y="50593"/>
                      <a:pt x="16708" y="50593"/>
                    </a:cubicBezTo>
                    <a:cubicBezTo>
                      <a:pt x="17086" y="50593"/>
                      <a:pt x="17465" y="50577"/>
                      <a:pt x="17847" y="50539"/>
                    </a:cubicBezTo>
                    <a:cubicBezTo>
                      <a:pt x="18981" y="50439"/>
                      <a:pt x="20082" y="50272"/>
                      <a:pt x="21183" y="50006"/>
                    </a:cubicBezTo>
                    <a:cubicBezTo>
                      <a:pt x="21983" y="49739"/>
                      <a:pt x="22750" y="49539"/>
                      <a:pt x="23551" y="49205"/>
                    </a:cubicBezTo>
                    <a:cubicBezTo>
                      <a:pt x="23815" y="49088"/>
                      <a:pt x="24079" y="48893"/>
                      <a:pt x="24320" y="48893"/>
                    </a:cubicBezTo>
                    <a:cubicBezTo>
                      <a:pt x="24353" y="48893"/>
                      <a:pt x="24386" y="48897"/>
                      <a:pt x="24418" y="48905"/>
                    </a:cubicBezTo>
                    <a:cubicBezTo>
                      <a:pt x="24719" y="48938"/>
                      <a:pt x="24752" y="49372"/>
                      <a:pt x="24919" y="49572"/>
                    </a:cubicBezTo>
                    <a:cubicBezTo>
                      <a:pt x="25486" y="50339"/>
                      <a:pt x="26220" y="50940"/>
                      <a:pt x="26820" y="51673"/>
                    </a:cubicBezTo>
                    <a:cubicBezTo>
                      <a:pt x="26887" y="51740"/>
                      <a:pt x="27020" y="51840"/>
                      <a:pt x="27087" y="51907"/>
                    </a:cubicBezTo>
                    <a:cubicBezTo>
                      <a:pt x="27420" y="52207"/>
                      <a:pt x="27821" y="52374"/>
                      <a:pt x="28154" y="52607"/>
                    </a:cubicBezTo>
                    <a:cubicBezTo>
                      <a:pt x="29155" y="53408"/>
                      <a:pt x="30222" y="54042"/>
                      <a:pt x="31423" y="54509"/>
                    </a:cubicBezTo>
                    <a:cubicBezTo>
                      <a:pt x="31790" y="54609"/>
                      <a:pt x="32191" y="54709"/>
                      <a:pt x="32491" y="54876"/>
                    </a:cubicBezTo>
                    <a:cubicBezTo>
                      <a:pt x="33191" y="55276"/>
                      <a:pt x="34025" y="55276"/>
                      <a:pt x="34759" y="55610"/>
                    </a:cubicBezTo>
                    <a:cubicBezTo>
                      <a:pt x="35860" y="55841"/>
                      <a:pt x="36986" y="56023"/>
                      <a:pt x="38137" y="56023"/>
                    </a:cubicBezTo>
                    <a:cubicBezTo>
                      <a:pt x="38312" y="56023"/>
                      <a:pt x="38486" y="56019"/>
                      <a:pt x="38662" y="56010"/>
                    </a:cubicBezTo>
                    <a:cubicBezTo>
                      <a:pt x="38795" y="55976"/>
                      <a:pt x="38937" y="55976"/>
                      <a:pt x="39083" y="55976"/>
                    </a:cubicBezTo>
                    <a:cubicBezTo>
                      <a:pt x="39229" y="55976"/>
                      <a:pt x="39379" y="55976"/>
                      <a:pt x="39529" y="55943"/>
                    </a:cubicBezTo>
                    <a:cubicBezTo>
                      <a:pt x="40196" y="55843"/>
                      <a:pt x="40863" y="55776"/>
                      <a:pt x="41531" y="55676"/>
                    </a:cubicBezTo>
                    <a:cubicBezTo>
                      <a:pt x="43098" y="55376"/>
                      <a:pt x="44566" y="54742"/>
                      <a:pt x="45934" y="53908"/>
                    </a:cubicBezTo>
                    <a:cubicBezTo>
                      <a:pt x="47435" y="53008"/>
                      <a:pt x="48602" y="51773"/>
                      <a:pt x="49603" y="50372"/>
                    </a:cubicBezTo>
                    <a:cubicBezTo>
                      <a:pt x="49870" y="50039"/>
                      <a:pt x="50103" y="49672"/>
                      <a:pt x="50404" y="49272"/>
                    </a:cubicBezTo>
                    <a:cubicBezTo>
                      <a:pt x="50670" y="49372"/>
                      <a:pt x="50871" y="49438"/>
                      <a:pt x="51071" y="49539"/>
                    </a:cubicBezTo>
                    <a:cubicBezTo>
                      <a:pt x="52405" y="50106"/>
                      <a:pt x="53739" y="50573"/>
                      <a:pt x="55107" y="50873"/>
                    </a:cubicBezTo>
                    <a:cubicBezTo>
                      <a:pt x="55897" y="51027"/>
                      <a:pt x="56702" y="51122"/>
                      <a:pt x="57512" y="51122"/>
                    </a:cubicBezTo>
                    <a:cubicBezTo>
                      <a:pt x="57933" y="51122"/>
                      <a:pt x="58355" y="51097"/>
                      <a:pt x="58776" y="51040"/>
                    </a:cubicBezTo>
                    <a:cubicBezTo>
                      <a:pt x="60544" y="50806"/>
                      <a:pt x="62212" y="50272"/>
                      <a:pt x="63780" y="49472"/>
                    </a:cubicBezTo>
                    <a:cubicBezTo>
                      <a:pt x="64280" y="49238"/>
                      <a:pt x="64814" y="48938"/>
                      <a:pt x="65248" y="48571"/>
                    </a:cubicBezTo>
                    <a:cubicBezTo>
                      <a:pt x="65581" y="48271"/>
                      <a:pt x="65781" y="47804"/>
                      <a:pt x="66282" y="47704"/>
                    </a:cubicBezTo>
                    <a:lnTo>
                      <a:pt x="66415" y="47570"/>
                    </a:lnTo>
                    <a:cubicBezTo>
                      <a:pt x="66815" y="46937"/>
                      <a:pt x="67416" y="46470"/>
                      <a:pt x="67883" y="45869"/>
                    </a:cubicBezTo>
                    <a:cubicBezTo>
                      <a:pt x="68917" y="44435"/>
                      <a:pt x="69751" y="42867"/>
                      <a:pt x="70385" y="41199"/>
                    </a:cubicBezTo>
                    <a:cubicBezTo>
                      <a:pt x="70785" y="40065"/>
                      <a:pt x="71118" y="38898"/>
                      <a:pt x="71252" y="37697"/>
                    </a:cubicBezTo>
                    <a:cubicBezTo>
                      <a:pt x="71385" y="36396"/>
                      <a:pt x="71485" y="35162"/>
                      <a:pt x="71419" y="33861"/>
                    </a:cubicBezTo>
                    <a:cubicBezTo>
                      <a:pt x="71385" y="33093"/>
                      <a:pt x="71285" y="32393"/>
                      <a:pt x="71218" y="31626"/>
                    </a:cubicBezTo>
                    <a:cubicBezTo>
                      <a:pt x="70918" y="29124"/>
                      <a:pt x="70251" y="26722"/>
                      <a:pt x="69250" y="24387"/>
                    </a:cubicBezTo>
                    <a:cubicBezTo>
                      <a:pt x="68116" y="21919"/>
                      <a:pt x="66749" y="19584"/>
                      <a:pt x="65114" y="17416"/>
                    </a:cubicBezTo>
                    <a:cubicBezTo>
                      <a:pt x="63580" y="15347"/>
                      <a:pt x="61945" y="13346"/>
                      <a:pt x="60244" y="11411"/>
                    </a:cubicBezTo>
                    <a:cubicBezTo>
                      <a:pt x="58710" y="9677"/>
                      <a:pt x="57142" y="7909"/>
                      <a:pt x="55741" y="6041"/>
                    </a:cubicBezTo>
                    <a:cubicBezTo>
                      <a:pt x="54373" y="4239"/>
                      <a:pt x="53139" y="2371"/>
                      <a:pt x="52372" y="303"/>
                    </a:cubicBezTo>
                    <a:cubicBezTo>
                      <a:pt x="52272" y="103"/>
                      <a:pt x="52205" y="70"/>
                      <a:pt x="52071" y="36"/>
                    </a:cubicBezTo>
                    <a:cubicBezTo>
                      <a:pt x="51995" y="11"/>
                      <a:pt x="51919" y="0"/>
                      <a:pt x="51840"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 name="Google Shape;51;p15">
                <a:extLst>
                  <a:ext uri="{FF2B5EF4-FFF2-40B4-BE49-F238E27FC236}">
                    <a16:creationId xmlns:a16="http://schemas.microsoft.com/office/drawing/2014/main" id="{24FD3E22-8298-F1E0-74D7-7DE6DF87F3BC}"/>
                  </a:ext>
                </a:extLst>
              </p:cNvPr>
              <p:cNvSpPr/>
              <p:nvPr/>
            </p:nvSpPr>
            <p:spPr>
              <a:xfrm>
                <a:off x="7909583" y="2127929"/>
                <a:ext cx="275773" cy="298558"/>
              </a:xfrm>
              <a:custGeom>
                <a:avLst/>
                <a:gdLst/>
                <a:ahLst/>
                <a:cxnLst/>
                <a:rect l="l" t="t" r="r" b="b"/>
                <a:pathLst>
                  <a:path w="9041" h="9788" extrusionOk="0">
                    <a:moveTo>
                      <a:pt x="4788" y="897"/>
                    </a:moveTo>
                    <a:cubicBezTo>
                      <a:pt x="5270" y="897"/>
                      <a:pt x="5745" y="1056"/>
                      <a:pt x="6172" y="1312"/>
                    </a:cubicBezTo>
                    <a:cubicBezTo>
                      <a:pt x="7506" y="2146"/>
                      <a:pt x="8106" y="3346"/>
                      <a:pt x="8073" y="5214"/>
                    </a:cubicBezTo>
                    <a:cubicBezTo>
                      <a:pt x="8073" y="6182"/>
                      <a:pt x="7539" y="7316"/>
                      <a:pt x="6572" y="8150"/>
                    </a:cubicBezTo>
                    <a:cubicBezTo>
                      <a:pt x="6105" y="8550"/>
                      <a:pt x="5605" y="8817"/>
                      <a:pt x="5038" y="8950"/>
                    </a:cubicBezTo>
                    <a:cubicBezTo>
                      <a:pt x="4848" y="8996"/>
                      <a:pt x="4660" y="9017"/>
                      <a:pt x="4476" y="9017"/>
                    </a:cubicBezTo>
                    <a:cubicBezTo>
                      <a:pt x="3847" y="9017"/>
                      <a:pt x="3252" y="8770"/>
                      <a:pt x="2736" y="8383"/>
                    </a:cubicBezTo>
                    <a:cubicBezTo>
                      <a:pt x="1702" y="7649"/>
                      <a:pt x="1202" y="6549"/>
                      <a:pt x="1101" y="5314"/>
                    </a:cubicBezTo>
                    <a:cubicBezTo>
                      <a:pt x="1068" y="4781"/>
                      <a:pt x="1168" y="4247"/>
                      <a:pt x="1268" y="3680"/>
                    </a:cubicBezTo>
                    <a:cubicBezTo>
                      <a:pt x="1568" y="2279"/>
                      <a:pt x="3203" y="1011"/>
                      <a:pt x="4537" y="911"/>
                    </a:cubicBezTo>
                    <a:cubicBezTo>
                      <a:pt x="4621" y="901"/>
                      <a:pt x="4705" y="897"/>
                      <a:pt x="4788" y="897"/>
                    </a:cubicBezTo>
                    <a:close/>
                    <a:moveTo>
                      <a:pt x="4610" y="1"/>
                    </a:moveTo>
                    <a:cubicBezTo>
                      <a:pt x="3887" y="1"/>
                      <a:pt x="3185" y="217"/>
                      <a:pt x="2502" y="678"/>
                    </a:cubicBezTo>
                    <a:cubicBezTo>
                      <a:pt x="2069" y="945"/>
                      <a:pt x="1702" y="1245"/>
                      <a:pt x="1435" y="1645"/>
                    </a:cubicBezTo>
                    <a:lnTo>
                      <a:pt x="935" y="2512"/>
                    </a:lnTo>
                    <a:cubicBezTo>
                      <a:pt x="34" y="4314"/>
                      <a:pt x="1" y="6115"/>
                      <a:pt x="1001" y="7850"/>
                    </a:cubicBezTo>
                    <a:cubicBezTo>
                      <a:pt x="1635" y="9035"/>
                      <a:pt x="2952" y="9787"/>
                      <a:pt x="4256" y="9787"/>
                    </a:cubicBezTo>
                    <a:cubicBezTo>
                      <a:pt x="4531" y="9787"/>
                      <a:pt x="4804" y="9754"/>
                      <a:pt x="5071" y="9684"/>
                    </a:cubicBezTo>
                    <a:cubicBezTo>
                      <a:pt x="5238" y="9651"/>
                      <a:pt x="5371" y="9651"/>
                      <a:pt x="5538" y="9618"/>
                    </a:cubicBezTo>
                    <a:cubicBezTo>
                      <a:pt x="6372" y="9484"/>
                      <a:pt x="7039" y="9084"/>
                      <a:pt x="7606" y="8450"/>
                    </a:cubicBezTo>
                    <a:cubicBezTo>
                      <a:pt x="8540" y="7416"/>
                      <a:pt x="9007" y="6182"/>
                      <a:pt x="9041" y="4681"/>
                    </a:cubicBezTo>
                    <a:cubicBezTo>
                      <a:pt x="9041" y="4280"/>
                      <a:pt x="8940" y="3780"/>
                      <a:pt x="8874" y="3280"/>
                    </a:cubicBezTo>
                    <a:cubicBezTo>
                      <a:pt x="8440" y="1979"/>
                      <a:pt x="7740" y="945"/>
                      <a:pt x="6405" y="411"/>
                    </a:cubicBezTo>
                    <a:cubicBezTo>
                      <a:pt x="5793" y="142"/>
                      <a:pt x="5195" y="1"/>
                      <a:pt x="4610"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 name="Google Shape;52;p15">
                <a:extLst>
                  <a:ext uri="{FF2B5EF4-FFF2-40B4-BE49-F238E27FC236}">
                    <a16:creationId xmlns:a16="http://schemas.microsoft.com/office/drawing/2014/main" id="{FDB6B16A-FCD4-C135-9218-3CA13F192D51}"/>
                  </a:ext>
                </a:extLst>
              </p:cNvPr>
              <p:cNvSpPr/>
              <p:nvPr/>
            </p:nvSpPr>
            <p:spPr>
              <a:xfrm>
                <a:off x="6898246" y="2070769"/>
                <a:ext cx="267629" cy="292153"/>
              </a:xfrm>
              <a:custGeom>
                <a:avLst/>
                <a:gdLst/>
                <a:ahLst/>
                <a:cxnLst/>
                <a:rect l="l" t="t" r="r" b="b"/>
                <a:pathLst>
                  <a:path w="8774" h="9578" extrusionOk="0">
                    <a:moveTo>
                      <a:pt x="4082" y="854"/>
                    </a:moveTo>
                    <a:cubicBezTo>
                      <a:pt x="4286" y="854"/>
                      <a:pt x="4492" y="875"/>
                      <a:pt x="4704" y="951"/>
                    </a:cubicBezTo>
                    <a:cubicBezTo>
                      <a:pt x="5638" y="1318"/>
                      <a:pt x="6339" y="1885"/>
                      <a:pt x="6839" y="2719"/>
                    </a:cubicBezTo>
                    <a:cubicBezTo>
                      <a:pt x="7306" y="3486"/>
                      <a:pt x="7539" y="4320"/>
                      <a:pt x="7506" y="5187"/>
                    </a:cubicBezTo>
                    <a:cubicBezTo>
                      <a:pt x="7506" y="6121"/>
                      <a:pt x="7239" y="6955"/>
                      <a:pt x="6672" y="7555"/>
                    </a:cubicBezTo>
                    <a:cubicBezTo>
                      <a:pt x="6095" y="8293"/>
                      <a:pt x="5394" y="8691"/>
                      <a:pt x="4481" y="8691"/>
                    </a:cubicBezTo>
                    <a:cubicBezTo>
                      <a:pt x="4445" y="8691"/>
                      <a:pt x="4408" y="8691"/>
                      <a:pt x="4370" y="8690"/>
                    </a:cubicBezTo>
                    <a:cubicBezTo>
                      <a:pt x="4037" y="8690"/>
                      <a:pt x="3703" y="8623"/>
                      <a:pt x="3403" y="8456"/>
                    </a:cubicBezTo>
                    <a:cubicBezTo>
                      <a:pt x="2136" y="7822"/>
                      <a:pt x="1335" y="6721"/>
                      <a:pt x="1035" y="5320"/>
                    </a:cubicBezTo>
                    <a:cubicBezTo>
                      <a:pt x="868" y="4453"/>
                      <a:pt x="901" y="3619"/>
                      <a:pt x="1235" y="2785"/>
                    </a:cubicBezTo>
                    <a:cubicBezTo>
                      <a:pt x="1468" y="2285"/>
                      <a:pt x="1735" y="1818"/>
                      <a:pt x="2169" y="1451"/>
                    </a:cubicBezTo>
                    <a:cubicBezTo>
                      <a:pt x="2502" y="1117"/>
                      <a:pt x="2836" y="884"/>
                      <a:pt x="3336" y="884"/>
                    </a:cubicBezTo>
                    <a:cubicBezTo>
                      <a:pt x="3591" y="884"/>
                      <a:pt x="3836" y="854"/>
                      <a:pt x="4082" y="854"/>
                    </a:cubicBezTo>
                    <a:close/>
                    <a:moveTo>
                      <a:pt x="3686" y="1"/>
                    </a:moveTo>
                    <a:cubicBezTo>
                      <a:pt x="3251" y="1"/>
                      <a:pt x="2823" y="115"/>
                      <a:pt x="2436" y="484"/>
                    </a:cubicBezTo>
                    <a:cubicBezTo>
                      <a:pt x="2369" y="517"/>
                      <a:pt x="2236" y="550"/>
                      <a:pt x="2169" y="617"/>
                    </a:cubicBezTo>
                    <a:cubicBezTo>
                      <a:pt x="1602" y="884"/>
                      <a:pt x="1168" y="1318"/>
                      <a:pt x="835" y="1818"/>
                    </a:cubicBezTo>
                    <a:cubicBezTo>
                      <a:pt x="301" y="2652"/>
                      <a:pt x="34" y="3519"/>
                      <a:pt x="34" y="4853"/>
                    </a:cubicBezTo>
                    <a:cubicBezTo>
                      <a:pt x="1" y="5421"/>
                      <a:pt x="201" y="6321"/>
                      <a:pt x="668" y="7155"/>
                    </a:cubicBezTo>
                    <a:cubicBezTo>
                      <a:pt x="1402" y="8523"/>
                      <a:pt x="2436" y="9390"/>
                      <a:pt x="4037" y="9557"/>
                    </a:cubicBezTo>
                    <a:cubicBezTo>
                      <a:pt x="4169" y="9571"/>
                      <a:pt x="4303" y="9578"/>
                      <a:pt x="4437" y="9578"/>
                    </a:cubicBezTo>
                    <a:cubicBezTo>
                      <a:pt x="5890" y="9578"/>
                      <a:pt x="7398" y="8760"/>
                      <a:pt x="8040" y="7355"/>
                    </a:cubicBezTo>
                    <a:cubicBezTo>
                      <a:pt x="8774" y="5721"/>
                      <a:pt x="8707" y="4120"/>
                      <a:pt x="7873" y="2518"/>
                    </a:cubicBezTo>
                    <a:cubicBezTo>
                      <a:pt x="7206" y="1218"/>
                      <a:pt x="6172" y="384"/>
                      <a:pt x="4737" y="150"/>
                    </a:cubicBezTo>
                    <a:cubicBezTo>
                      <a:pt x="4394" y="75"/>
                      <a:pt x="4038" y="1"/>
                      <a:pt x="3686"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 name="Google Shape;53;p15">
                <a:extLst>
                  <a:ext uri="{FF2B5EF4-FFF2-40B4-BE49-F238E27FC236}">
                    <a16:creationId xmlns:a16="http://schemas.microsoft.com/office/drawing/2014/main" id="{26CC7D05-9A69-EDE5-7321-9427F2E3B580}"/>
                  </a:ext>
                </a:extLst>
              </p:cNvPr>
              <p:cNvSpPr/>
              <p:nvPr/>
            </p:nvSpPr>
            <p:spPr>
              <a:xfrm>
                <a:off x="5822825" y="2208605"/>
                <a:ext cx="450766" cy="187255"/>
              </a:xfrm>
              <a:custGeom>
                <a:avLst/>
                <a:gdLst/>
                <a:ahLst/>
                <a:cxnLst/>
                <a:rect l="l" t="t" r="r" b="b"/>
                <a:pathLst>
                  <a:path w="14778" h="6139" extrusionOk="0">
                    <a:moveTo>
                      <a:pt x="14110" y="1"/>
                    </a:moveTo>
                    <a:lnTo>
                      <a:pt x="0" y="3003"/>
                    </a:lnTo>
                    <a:lnTo>
                      <a:pt x="667" y="6139"/>
                    </a:lnTo>
                    <a:lnTo>
                      <a:pt x="14777" y="3136"/>
                    </a:lnTo>
                    <a:lnTo>
                      <a:pt x="14110"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 name="Google Shape;54;p15">
                <a:extLst>
                  <a:ext uri="{FF2B5EF4-FFF2-40B4-BE49-F238E27FC236}">
                    <a16:creationId xmlns:a16="http://schemas.microsoft.com/office/drawing/2014/main" id="{18993151-6978-EB2B-18BE-0C44FCD5E5ED}"/>
                  </a:ext>
                </a:extLst>
              </p:cNvPr>
              <p:cNvSpPr/>
              <p:nvPr/>
            </p:nvSpPr>
            <p:spPr>
              <a:xfrm>
                <a:off x="7486344" y="2307522"/>
                <a:ext cx="199456" cy="263359"/>
              </a:xfrm>
              <a:custGeom>
                <a:avLst/>
                <a:gdLst/>
                <a:ahLst/>
                <a:cxnLst/>
                <a:rect l="l" t="t" r="r" b="b"/>
                <a:pathLst>
                  <a:path w="6539" h="8634" extrusionOk="0">
                    <a:moveTo>
                      <a:pt x="4017" y="0"/>
                    </a:moveTo>
                    <a:cubicBezTo>
                      <a:pt x="3812" y="0"/>
                      <a:pt x="3607" y="8"/>
                      <a:pt x="3403" y="27"/>
                    </a:cubicBezTo>
                    <a:cubicBezTo>
                      <a:pt x="2702" y="27"/>
                      <a:pt x="1935" y="60"/>
                      <a:pt x="1268" y="127"/>
                    </a:cubicBezTo>
                    <a:cubicBezTo>
                      <a:pt x="567" y="260"/>
                      <a:pt x="267" y="594"/>
                      <a:pt x="234" y="1294"/>
                    </a:cubicBezTo>
                    <a:cubicBezTo>
                      <a:pt x="234" y="1628"/>
                      <a:pt x="267" y="1995"/>
                      <a:pt x="267" y="2395"/>
                    </a:cubicBezTo>
                    <a:cubicBezTo>
                      <a:pt x="267" y="2595"/>
                      <a:pt x="334" y="2796"/>
                      <a:pt x="300" y="2996"/>
                    </a:cubicBezTo>
                    <a:cubicBezTo>
                      <a:pt x="167" y="3763"/>
                      <a:pt x="267" y="4497"/>
                      <a:pt x="134" y="5231"/>
                    </a:cubicBezTo>
                    <a:cubicBezTo>
                      <a:pt x="0" y="5898"/>
                      <a:pt x="67" y="6498"/>
                      <a:pt x="67" y="7165"/>
                    </a:cubicBezTo>
                    <a:cubicBezTo>
                      <a:pt x="100" y="7999"/>
                      <a:pt x="434" y="8333"/>
                      <a:pt x="1268" y="8466"/>
                    </a:cubicBezTo>
                    <a:cubicBezTo>
                      <a:pt x="1601" y="8500"/>
                      <a:pt x="1968" y="8600"/>
                      <a:pt x="2335" y="8600"/>
                    </a:cubicBezTo>
                    <a:cubicBezTo>
                      <a:pt x="3069" y="8633"/>
                      <a:pt x="3769" y="8633"/>
                      <a:pt x="4470" y="8633"/>
                    </a:cubicBezTo>
                    <a:cubicBezTo>
                      <a:pt x="4637" y="8633"/>
                      <a:pt x="4770" y="8600"/>
                      <a:pt x="4937" y="8566"/>
                    </a:cubicBezTo>
                    <a:cubicBezTo>
                      <a:pt x="5371" y="8466"/>
                      <a:pt x="5604" y="8199"/>
                      <a:pt x="5704" y="7766"/>
                    </a:cubicBezTo>
                    <a:cubicBezTo>
                      <a:pt x="5804" y="7132"/>
                      <a:pt x="5938" y="6532"/>
                      <a:pt x="6038" y="5898"/>
                    </a:cubicBezTo>
                    <a:cubicBezTo>
                      <a:pt x="6138" y="4930"/>
                      <a:pt x="6238" y="3963"/>
                      <a:pt x="6405" y="3029"/>
                    </a:cubicBezTo>
                    <a:cubicBezTo>
                      <a:pt x="6471" y="2462"/>
                      <a:pt x="6538" y="1895"/>
                      <a:pt x="6538" y="1294"/>
                    </a:cubicBezTo>
                    <a:cubicBezTo>
                      <a:pt x="6538" y="627"/>
                      <a:pt x="6238" y="294"/>
                      <a:pt x="5571" y="127"/>
                    </a:cubicBezTo>
                    <a:cubicBezTo>
                      <a:pt x="5066" y="55"/>
                      <a:pt x="4544" y="0"/>
                      <a:pt x="4017" y="0"/>
                    </a:cubicBezTo>
                    <a:close/>
                  </a:path>
                </a:pathLst>
              </a:custGeom>
              <a:solidFill>
                <a:srgbClr val="FF8A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 name="Google Shape;55;p15">
                <a:extLst>
                  <a:ext uri="{FF2B5EF4-FFF2-40B4-BE49-F238E27FC236}">
                    <a16:creationId xmlns:a16="http://schemas.microsoft.com/office/drawing/2014/main" id="{4F0C3BE7-F1F5-1A9B-4608-8059E334C3D6}"/>
                  </a:ext>
                </a:extLst>
              </p:cNvPr>
              <p:cNvSpPr/>
              <p:nvPr/>
            </p:nvSpPr>
            <p:spPr>
              <a:xfrm>
                <a:off x="7131246" y="2480313"/>
                <a:ext cx="739747" cy="1609098"/>
              </a:xfrm>
              <a:custGeom>
                <a:avLst/>
                <a:gdLst/>
                <a:ahLst/>
                <a:cxnLst/>
                <a:rect l="l" t="t" r="r" b="b"/>
                <a:pathLst>
                  <a:path w="24252" h="52753" extrusionOk="0">
                    <a:moveTo>
                      <a:pt x="11317" y="0"/>
                    </a:moveTo>
                    <a:cubicBezTo>
                      <a:pt x="10945" y="0"/>
                      <a:pt x="10749" y="266"/>
                      <a:pt x="10775" y="733"/>
                    </a:cubicBezTo>
                    <a:cubicBezTo>
                      <a:pt x="10775" y="800"/>
                      <a:pt x="10842" y="900"/>
                      <a:pt x="10875" y="933"/>
                    </a:cubicBezTo>
                    <a:cubicBezTo>
                      <a:pt x="11042" y="1100"/>
                      <a:pt x="11008" y="1300"/>
                      <a:pt x="11008" y="1534"/>
                    </a:cubicBezTo>
                    <a:cubicBezTo>
                      <a:pt x="10942" y="2301"/>
                      <a:pt x="10875" y="3135"/>
                      <a:pt x="10842" y="3935"/>
                    </a:cubicBezTo>
                    <a:cubicBezTo>
                      <a:pt x="10675" y="6037"/>
                      <a:pt x="10274" y="8072"/>
                      <a:pt x="9908" y="10140"/>
                    </a:cubicBezTo>
                    <a:cubicBezTo>
                      <a:pt x="9674" y="11641"/>
                      <a:pt x="9340" y="13142"/>
                      <a:pt x="9074" y="14710"/>
                    </a:cubicBezTo>
                    <a:cubicBezTo>
                      <a:pt x="8740" y="16811"/>
                      <a:pt x="8273" y="18946"/>
                      <a:pt x="7773" y="21048"/>
                    </a:cubicBezTo>
                    <a:cubicBezTo>
                      <a:pt x="7239" y="23216"/>
                      <a:pt x="6672" y="25417"/>
                      <a:pt x="6105" y="27586"/>
                    </a:cubicBezTo>
                    <a:lnTo>
                      <a:pt x="4370" y="34824"/>
                    </a:lnTo>
                    <a:cubicBezTo>
                      <a:pt x="4070" y="36058"/>
                      <a:pt x="3837" y="37226"/>
                      <a:pt x="3503" y="38427"/>
                    </a:cubicBezTo>
                    <a:cubicBezTo>
                      <a:pt x="3169" y="39661"/>
                      <a:pt x="2769" y="40895"/>
                      <a:pt x="2402" y="42129"/>
                    </a:cubicBezTo>
                    <a:cubicBezTo>
                      <a:pt x="2035" y="43330"/>
                      <a:pt x="1735" y="44598"/>
                      <a:pt x="1268" y="45799"/>
                    </a:cubicBezTo>
                    <a:cubicBezTo>
                      <a:pt x="1068" y="46399"/>
                      <a:pt x="868" y="47000"/>
                      <a:pt x="668" y="47600"/>
                    </a:cubicBezTo>
                    <a:cubicBezTo>
                      <a:pt x="534" y="47934"/>
                      <a:pt x="534" y="48301"/>
                      <a:pt x="201" y="48567"/>
                    </a:cubicBezTo>
                    <a:cubicBezTo>
                      <a:pt x="67" y="48634"/>
                      <a:pt x="34" y="48801"/>
                      <a:pt x="34" y="48968"/>
                    </a:cubicBezTo>
                    <a:cubicBezTo>
                      <a:pt x="0" y="49401"/>
                      <a:pt x="167" y="49668"/>
                      <a:pt x="501" y="49902"/>
                    </a:cubicBezTo>
                    <a:cubicBezTo>
                      <a:pt x="1035" y="50269"/>
                      <a:pt x="1602" y="50469"/>
                      <a:pt x="2235" y="50636"/>
                    </a:cubicBezTo>
                    <a:cubicBezTo>
                      <a:pt x="3336" y="50969"/>
                      <a:pt x="4437" y="51136"/>
                      <a:pt x="5571" y="51269"/>
                    </a:cubicBezTo>
                    <a:cubicBezTo>
                      <a:pt x="7406" y="51469"/>
                      <a:pt x="9240" y="51670"/>
                      <a:pt x="11108" y="51803"/>
                    </a:cubicBezTo>
                    <a:cubicBezTo>
                      <a:pt x="11442" y="51836"/>
                      <a:pt x="11842" y="51836"/>
                      <a:pt x="12209" y="51903"/>
                    </a:cubicBezTo>
                    <a:cubicBezTo>
                      <a:pt x="13377" y="52070"/>
                      <a:pt x="14511" y="52137"/>
                      <a:pt x="15678" y="52170"/>
                    </a:cubicBezTo>
                    <a:cubicBezTo>
                      <a:pt x="15912" y="52170"/>
                      <a:pt x="16212" y="52170"/>
                      <a:pt x="16446" y="52237"/>
                    </a:cubicBezTo>
                    <a:cubicBezTo>
                      <a:pt x="18013" y="52403"/>
                      <a:pt x="19514" y="52570"/>
                      <a:pt x="21349" y="52737"/>
                    </a:cubicBezTo>
                    <a:cubicBezTo>
                      <a:pt x="21405" y="52748"/>
                      <a:pt x="21467" y="52753"/>
                      <a:pt x="21535" y="52753"/>
                    </a:cubicBezTo>
                    <a:cubicBezTo>
                      <a:pt x="21875" y="52753"/>
                      <a:pt x="22366" y="52637"/>
                      <a:pt x="22950" y="52637"/>
                    </a:cubicBezTo>
                    <a:cubicBezTo>
                      <a:pt x="23384" y="52637"/>
                      <a:pt x="23717" y="52470"/>
                      <a:pt x="23851" y="52003"/>
                    </a:cubicBezTo>
                    <a:cubicBezTo>
                      <a:pt x="23884" y="51836"/>
                      <a:pt x="24051" y="51736"/>
                      <a:pt x="24118" y="51570"/>
                    </a:cubicBezTo>
                    <a:cubicBezTo>
                      <a:pt x="24251" y="51403"/>
                      <a:pt x="24251" y="51169"/>
                      <a:pt x="24118" y="50969"/>
                    </a:cubicBezTo>
                    <a:lnTo>
                      <a:pt x="23884" y="50602"/>
                    </a:lnTo>
                    <a:cubicBezTo>
                      <a:pt x="23651" y="50402"/>
                      <a:pt x="23617" y="50169"/>
                      <a:pt x="23584" y="49902"/>
                    </a:cubicBezTo>
                    <a:cubicBezTo>
                      <a:pt x="23551" y="49168"/>
                      <a:pt x="23451" y="48467"/>
                      <a:pt x="23384" y="47767"/>
                    </a:cubicBezTo>
                    <a:cubicBezTo>
                      <a:pt x="23150" y="46232"/>
                      <a:pt x="22950" y="44665"/>
                      <a:pt x="22783" y="43130"/>
                    </a:cubicBezTo>
                    <a:cubicBezTo>
                      <a:pt x="22583" y="41295"/>
                      <a:pt x="22283" y="39561"/>
                      <a:pt x="21916" y="37760"/>
                    </a:cubicBezTo>
                    <a:cubicBezTo>
                      <a:pt x="21282" y="34724"/>
                      <a:pt x="20649" y="31655"/>
                      <a:pt x="20315" y="28553"/>
                    </a:cubicBezTo>
                    <a:cubicBezTo>
                      <a:pt x="20148" y="27085"/>
                      <a:pt x="19981" y="25618"/>
                      <a:pt x="19915" y="24150"/>
                    </a:cubicBezTo>
                    <a:cubicBezTo>
                      <a:pt x="19815" y="23116"/>
                      <a:pt x="19781" y="22082"/>
                      <a:pt x="19748" y="21048"/>
                    </a:cubicBezTo>
                    <a:cubicBezTo>
                      <a:pt x="19648" y="19613"/>
                      <a:pt x="19548" y="18212"/>
                      <a:pt x="19481" y="16778"/>
                    </a:cubicBezTo>
                    <a:cubicBezTo>
                      <a:pt x="19414" y="14276"/>
                      <a:pt x="19314" y="11741"/>
                      <a:pt x="19281" y="9239"/>
                    </a:cubicBezTo>
                    <a:cubicBezTo>
                      <a:pt x="19248" y="6938"/>
                      <a:pt x="19314" y="4703"/>
                      <a:pt x="19548" y="2401"/>
                    </a:cubicBezTo>
                    <a:cubicBezTo>
                      <a:pt x="19614" y="1801"/>
                      <a:pt x="19548" y="1167"/>
                      <a:pt x="19448" y="600"/>
                    </a:cubicBezTo>
                    <a:cubicBezTo>
                      <a:pt x="19414" y="299"/>
                      <a:pt x="19248" y="233"/>
                      <a:pt x="18947" y="233"/>
                    </a:cubicBezTo>
                    <a:cubicBezTo>
                      <a:pt x="18547" y="233"/>
                      <a:pt x="18147" y="299"/>
                      <a:pt x="17780" y="566"/>
                    </a:cubicBezTo>
                    <a:cubicBezTo>
                      <a:pt x="16971" y="1115"/>
                      <a:pt x="16062" y="1314"/>
                      <a:pt x="15139" y="1314"/>
                    </a:cubicBezTo>
                    <a:cubicBezTo>
                      <a:pt x="14997" y="1314"/>
                      <a:pt x="14854" y="1309"/>
                      <a:pt x="14711" y="1300"/>
                    </a:cubicBezTo>
                    <a:cubicBezTo>
                      <a:pt x="14544" y="1300"/>
                      <a:pt x="14311" y="1267"/>
                      <a:pt x="14177" y="1233"/>
                    </a:cubicBezTo>
                    <a:cubicBezTo>
                      <a:pt x="13744" y="1133"/>
                      <a:pt x="13377" y="967"/>
                      <a:pt x="12943" y="867"/>
                    </a:cubicBezTo>
                    <a:cubicBezTo>
                      <a:pt x="12609" y="766"/>
                      <a:pt x="12276" y="600"/>
                      <a:pt x="12042" y="299"/>
                    </a:cubicBezTo>
                    <a:cubicBezTo>
                      <a:pt x="11942" y="199"/>
                      <a:pt x="11842" y="99"/>
                      <a:pt x="11675" y="66"/>
                    </a:cubicBezTo>
                    <a:cubicBezTo>
                      <a:pt x="11543" y="22"/>
                      <a:pt x="11423" y="0"/>
                      <a:pt x="1131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Google Shape;56;p15">
                <a:extLst>
                  <a:ext uri="{FF2B5EF4-FFF2-40B4-BE49-F238E27FC236}">
                    <a16:creationId xmlns:a16="http://schemas.microsoft.com/office/drawing/2014/main" id="{9A19514D-73E1-6E02-60D0-C4231A46BA32}"/>
                  </a:ext>
                </a:extLst>
              </p:cNvPr>
              <p:cNvSpPr/>
              <p:nvPr/>
            </p:nvSpPr>
            <p:spPr>
              <a:xfrm>
                <a:off x="6778192" y="3983306"/>
                <a:ext cx="1599490" cy="1187157"/>
              </a:xfrm>
              <a:custGeom>
                <a:avLst/>
                <a:gdLst/>
                <a:ahLst/>
                <a:cxnLst/>
                <a:rect l="l" t="t" r="r" b="b"/>
                <a:pathLst>
                  <a:path w="52438" h="38920" extrusionOk="0">
                    <a:moveTo>
                      <a:pt x="11663" y="0"/>
                    </a:moveTo>
                    <a:cubicBezTo>
                      <a:pt x="11517" y="0"/>
                      <a:pt x="11375" y="9"/>
                      <a:pt x="11242" y="25"/>
                    </a:cubicBezTo>
                    <a:cubicBezTo>
                      <a:pt x="11075" y="59"/>
                      <a:pt x="10908" y="292"/>
                      <a:pt x="10942" y="459"/>
                    </a:cubicBezTo>
                    <a:cubicBezTo>
                      <a:pt x="11008" y="692"/>
                      <a:pt x="10908" y="893"/>
                      <a:pt x="10808" y="1126"/>
                    </a:cubicBezTo>
                    <a:cubicBezTo>
                      <a:pt x="10441" y="1993"/>
                      <a:pt x="10141" y="2861"/>
                      <a:pt x="9841" y="3795"/>
                    </a:cubicBezTo>
                    <a:cubicBezTo>
                      <a:pt x="9474" y="5129"/>
                      <a:pt x="9074" y="6463"/>
                      <a:pt x="8673" y="7797"/>
                    </a:cubicBezTo>
                    <a:cubicBezTo>
                      <a:pt x="8073" y="9899"/>
                      <a:pt x="7473" y="12067"/>
                      <a:pt x="6839" y="14202"/>
                    </a:cubicBezTo>
                    <a:cubicBezTo>
                      <a:pt x="6272" y="16203"/>
                      <a:pt x="5671" y="18172"/>
                      <a:pt x="5104" y="20173"/>
                    </a:cubicBezTo>
                    <a:cubicBezTo>
                      <a:pt x="4304" y="22842"/>
                      <a:pt x="3570" y="25510"/>
                      <a:pt x="2769" y="28179"/>
                    </a:cubicBezTo>
                    <a:cubicBezTo>
                      <a:pt x="2169" y="30180"/>
                      <a:pt x="1568" y="32182"/>
                      <a:pt x="1101" y="34183"/>
                    </a:cubicBezTo>
                    <a:cubicBezTo>
                      <a:pt x="734" y="35751"/>
                      <a:pt x="401" y="37352"/>
                      <a:pt x="1" y="38920"/>
                    </a:cubicBezTo>
                    <a:lnTo>
                      <a:pt x="52371" y="38920"/>
                    </a:lnTo>
                    <a:cubicBezTo>
                      <a:pt x="52438" y="37886"/>
                      <a:pt x="52171" y="36885"/>
                      <a:pt x="51938" y="35884"/>
                    </a:cubicBezTo>
                    <a:cubicBezTo>
                      <a:pt x="51637" y="34750"/>
                      <a:pt x="51371" y="33583"/>
                      <a:pt x="51170" y="32415"/>
                    </a:cubicBezTo>
                    <a:cubicBezTo>
                      <a:pt x="50770" y="30213"/>
                      <a:pt x="50370" y="27979"/>
                      <a:pt x="49970" y="25744"/>
                    </a:cubicBezTo>
                    <a:cubicBezTo>
                      <a:pt x="49603" y="23909"/>
                      <a:pt x="49269" y="22041"/>
                      <a:pt x="48869" y="20206"/>
                    </a:cubicBezTo>
                    <a:cubicBezTo>
                      <a:pt x="48502" y="18172"/>
                      <a:pt x="48102" y="16070"/>
                      <a:pt x="47701" y="14035"/>
                    </a:cubicBezTo>
                    <a:cubicBezTo>
                      <a:pt x="47501" y="13068"/>
                      <a:pt x="47334" y="12134"/>
                      <a:pt x="47168" y="11167"/>
                    </a:cubicBezTo>
                    <a:cubicBezTo>
                      <a:pt x="46867" y="9465"/>
                      <a:pt x="46601" y="7731"/>
                      <a:pt x="46267" y="6030"/>
                    </a:cubicBezTo>
                    <a:cubicBezTo>
                      <a:pt x="45933" y="4395"/>
                      <a:pt x="45500" y="2827"/>
                      <a:pt x="45133" y="1193"/>
                    </a:cubicBezTo>
                    <a:cubicBezTo>
                      <a:pt x="44998" y="680"/>
                      <a:pt x="44885" y="538"/>
                      <a:pt x="44511" y="538"/>
                    </a:cubicBezTo>
                    <a:cubicBezTo>
                      <a:pt x="44422" y="538"/>
                      <a:pt x="44320" y="546"/>
                      <a:pt x="44199" y="559"/>
                    </a:cubicBezTo>
                    <a:cubicBezTo>
                      <a:pt x="44165" y="559"/>
                      <a:pt x="44099" y="626"/>
                      <a:pt x="43999" y="626"/>
                    </a:cubicBezTo>
                    <a:cubicBezTo>
                      <a:pt x="43532" y="692"/>
                      <a:pt x="43031" y="792"/>
                      <a:pt x="42531" y="859"/>
                    </a:cubicBezTo>
                    <a:cubicBezTo>
                      <a:pt x="41530" y="1026"/>
                      <a:pt x="40596" y="1159"/>
                      <a:pt x="39595" y="1293"/>
                    </a:cubicBezTo>
                    <a:cubicBezTo>
                      <a:pt x="38028" y="1493"/>
                      <a:pt x="36493" y="1660"/>
                      <a:pt x="34959" y="1793"/>
                    </a:cubicBezTo>
                    <a:cubicBezTo>
                      <a:pt x="32991" y="1893"/>
                      <a:pt x="31089" y="1960"/>
                      <a:pt x="29121" y="1960"/>
                    </a:cubicBezTo>
                    <a:cubicBezTo>
                      <a:pt x="27253" y="1960"/>
                      <a:pt x="25319" y="1860"/>
                      <a:pt x="23451" y="1726"/>
                    </a:cubicBezTo>
                    <a:cubicBezTo>
                      <a:pt x="21516" y="1626"/>
                      <a:pt x="19615" y="1460"/>
                      <a:pt x="17747" y="1159"/>
                    </a:cubicBezTo>
                    <a:cubicBezTo>
                      <a:pt x="16612" y="993"/>
                      <a:pt x="15478" y="859"/>
                      <a:pt x="14411" y="559"/>
                    </a:cubicBezTo>
                    <a:cubicBezTo>
                      <a:pt x="13644" y="392"/>
                      <a:pt x="12843" y="225"/>
                      <a:pt x="12109" y="25"/>
                    </a:cubicBezTo>
                    <a:cubicBezTo>
                      <a:pt x="11959" y="9"/>
                      <a:pt x="11809" y="0"/>
                      <a:pt x="11663"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57;p15">
                <a:extLst>
                  <a:ext uri="{FF2B5EF4-FFF2-40B4-BE49-F238E27FC236}">
                    <a16:creationId xmlns:a16="http://schemas.microsoft.com/office/drawing/2014/main" id="{7CA26CB7-323A-10E2-42E5-659D43FB8E2A}"/>
                  </a:ext>
                </a:extLst>
              </p:cNvPr>
              <p:cNvSpPr/>
              <p:nvPr/>
            </p:nvSpPr>
            <p:spPr>
              <a:xfrm>
                <a:off x="6025294" y="2031696"/>
                <a:ext cx="469067" cy="481177"/>
              </a:xfrm>
              <a:custGeom>
                <a:avLst/>
                <a:gdLst/>
                <a:ahLst/>
                <a:cxnLst/>
                <a:rect l="l" t="t" r="r" b="b"/>
                <a:pathLst>
                  <a:path w="15378" h="15775" extrusionOk="0">
                    <a:moveTo>
                      <a:pt x="5805" y="1"/>
                    </a:moveTo>
                    <a:cubicBezTo>
                      <a:pt x="4708" y="1"/>
                      <a:pt x="3620" y="264"/>
                      <a:pt x="2569" y="564"/>
                    </a:cubicBezTo>
                    <a:cubicBezTo>
                      <a:pt x="2235" y="631"/>
                      <a:pt x="2002" y="897"/>
                      <a:pt x="1902" y="1164"/>
                    </a:cubicBezTo>
                    <a:cubicBezTo>
                      <a:pt x="1802" y="1331"/>
                      <a:pt x="1835" y="1464"/>
                      <a:pt x="1968" y="1598"/>
                    </a:cubicBezTo>
                    <a:cubicBezTo>
                      <a:pt x="2102" y="1731"/>
                      <a:pt x="2302" y="1765"/>
                      <a:pt x="2302" y="1931"/>
                    </a:cubicBezTo>
                    <a:cubicBezTo>
                      <a:pt x="2269" y="2132"/>
                      <a:pt x="2068" y="2132"/>
                      <a:pt x="1902" y="2232"/>
                    </a:cubicBezTo>
                    <a:cubicBezTo>
                      <a:pt x="1668" y="2332"/>
                      <a:pt x="1435" y="2465"/>
                      <a:pt x="1168" y="2565"/>
                    </a:cubicBezTo>
                    <a:cubicBezTo>
                      <a:pt x="767" y="2732"/>
                      <a:pt x="467" y="3066"/>
                      <a:pt x="267" y="3399"/>
                    </a:cubicBezTo>
                    <a:cubicBezTo>
                      <a:pt x="0" y="3833"/>
                      <a:pt x="0" y="4333"/>
                      <a:pt x="134" y="4834"/>
                    </a:cubicBezTo>
                    <a:cubicBezTo>
                      <a:pt x="234" y="5267"/>
                      <a:pt x="601" y="5467"/>
                      <a:pt x="968" y="5601"/>
                    </a:cubicBezTo>
                    <a:cubicBezTo>
                      <a:pt x="1168" y="5634"/>
                      <a:pt x="1335" y="5734"/>
                      <a:pt x="1501" y="5768"/>
                    </a:cubicBezTo>
                    <a:cubicBezTo>
                      <a:pt x="2469" y="5968"/>
                      <a:pt x="3469" y="6101"/>
                      <a:pt x="4470" y="6134"/>
                    </a:cubicBezTo>
                    <a:cubicBezTo>
                      <a:pt x="4970" y="6168"/>
                      <a:pt x="5437" y="6235"/>
                      <a:pt x="5904" y="6301"/>
                    </a:cubicBezTo>
                    <a:cubicBezTo>
                      <a:pt x="6572" y="6468"/>
                      <a:pt x="6939" y="6902"/>
                      <a:pt x="7172" y="7469"/>
                    </a:cubicBezTo>
                    <a:cubicBezTo>
                      <a:pt x="7339" y="7836"/>
                      <a:pt x="7439" y="8269"/>
                      <a:pt x="7572" y="8670"/>
                    </a:cubicBezTo>
                    <a:cubicBezTo>
                      <a:pt x="7606" y="8836"/>
                      <a:pt x="7472" y="8970"/>
                      <a:pt x="7305" y="9003"/>
                    </a:cubicBezTo>
                    <a:lnTo>
                      <a:pt x="7072" y="9003"/>
                    </a:lnTo>
                    <a:cubicBezTo>
                      <a:pt x="6438" y="8970"/>
                      <a:pt x="5804" y="8970"/>
                      <a:pt x="5171" y="8903"/>
                    </a:cubicBezTo>
                    <a:cubicBezTo>
                      <a:pt x="5030" y="8877"/>
                      <a:pt x="4889" y="8867"/>
                      <a:pt x="4748" y="8867"/>
                    </a:cubicBezTo>
                    <a:cubicBezTo>
                      <a:pt x="4355" y="8867"/>
                      <a:pt x="3962" y="8945"/>
                      <a:pt x="3569" y="8970"/>
                    </a:cubicBezTo>
                    <a:cubicBezTo>
                      <a:pt x="2669" y="9003"/>
                      <a:pt x="2135" y="9570"/>
                      <a:pt x="1668" y="10237"/>
                    </a:cubicBezTo>
                    <a:cubicBezTo>
                      <a:pt x="1234" y="10938"/>
                      <a:pt x="1101" y="11672"/>
                      <a:pt x="1501" y="12472"/>
                    </a:cubicBezTo>
                    <a:cubicBezTo>
                      <a:pt x="1768" y="12906"/>
                      <a:pt x="2102" y="13139"/>
                      <a:pt x="2569" y="13240"/>
                    </a:cubicBezTo>
                    <a:cubicBezTo>
                      <a:pt x="2764" y="13279"/>
                      <a:pt x="2971" y="13295"/>
                      <a:pt x="3183" y="13295"/>
                    </a:cubicBezTo>
                    <a:cubicBezTo>
                      <a:pt x="3332" y="13295"/>
                      <a:pt x="3484" y="13287"/>
                      <a:pt x="3636" y="13273"/>
                    </a:cubicBezTo>
                    <a:cubicBezTo>
                      <a:pt x="4137" y="13240"/>
                      <a:pt x="4604" y="13173"/>
                      <a:pt x="5071" y="13106"/>
                    </a:cubicBezTo>
                    <a:cubicBezTo>
                      <a:pt x="5161" y="13099"/>
                      <a:pt x="5249" y="13094"/>
                      <a:pt x="5336" y="13094"/>
                    </a:cubicBezTo>
                    <a:cubicBezTo>
                      <a:pt x="5637" y="13094"/>
                      <a:pt x="5928" y="13144"/>
                      <a:pt x="6238" y="13273"/>
                    </a:cubicBezTo>
                    <a:cubicBezTo>
                      <a:pt x="6905" y="13573"/>
                      <a:pt x="7606" y="13807"/>
                      <a:pt x="8173" y="14240"/>
                    </a:cubicBezTo>
                    <a:cubicBezTo>
                      <a:pt x="8606" y="14507"/>
                      <a:pt x="8973" y="14907"/>
                      <a:pt x="9407" y="15241"/>
                    </a:cubicBezTo>
                    <a:cubicBezTo>
                      <a:pt x="9785" y="15597"/>
                      <a:pt x="10208" y="15775"/>
                      <a:pt x="10655" y="15775"/>
                    </a:cubicBezTo>
                    <a:cubicBezTo>
                      <a:pt x="10878" y="15775"/>
                      <a:pt x="11108" y="15730"/>
                      <a:pt x="11342" y="15641"/>
                    </a:cubicBezTo>
                    <a:cubicBezTo>
                      <a:pt x="11742" y="15508"/>
                      <a:pt x="12109" y="15308"/>
                      <a:pt x="12409" y="15074"/>
                    </a:cubicBezTo>
                    <a:cubicBezTo>
                      <a:pt x="12909" y="14641"/>
                      <a:pt x="13343" y="14174"/>
                      <a:pt x="13810" y="13740"/>
                    </a:cubicBezTo>
                    <a:cubicBezTo>
                      <a:pt x="14244" y="13340"/>
                      <a:pt x="14544" y="12939"/>
                      <a:pt x="14811" y="12439"/>
                    </a:cubicBezTo>
                    <a:cubicBezTo>
                      <a:pt x="15078" y="11905"/>
                      <a:pt x="15311" y="11338"/>
                      <a:pt x="15345" y="10738"/>
                    </a:cubicBezTo>
                    <a:cubicBezTo>
                      <a:pt x="15378" y="10037"/>
                      <a:pt x="15278" y="9437"/>
                      <a:pt x="14911" y="8803"/>
                    </a:cubicBezTo>
                    <a:cubicBezTo>
                      <a:pt x="14744" y="8303"/>
                      <a:pt x="14344" y="7936"/>
                      <a:pt x="14110" y="7402"/>
                    </a:cubicBezTo>
                    <a:cubicBezTo>
                      <a:pt x="13510" y="6134"/>
                      <a:pt x="12743" y="4967"/>
                      <a:pt x="11942" y="3833"/>
                    </a:cubicBezTo>
                    <a:cubicBezTo>
                      <a:pt x="11575" y="3399"/>
                      <a:pt x="11242" y="2899"/>
                      <a:pt x="10775" y="2465"/>
                    </a:cubicBezTo>
                    <a:cubicBezTo>
                      <a:pt x="10474" y="2232"/>
                      <a:pt x="10241" y="1998"/>
                      <a:pt x="10007" y="1665"/>
                    </a:cubicBezTo>
                    <a:cubicBezTo>
                      <a:pt x="9774" y="1331"/>
                      <a:pt x="9474" y="1098"/>
                      <a:pt x="9107" y="831"/>
                    </a:cubicBezTo>
                    <a:cubicBezTo>
                      <a:pt x="8440" y="397"/>
                      <a:pt x="7672" y="230"/>
                      <a:pt x="6905" y="97"/>
                    </a:cubicBezTo>
                    <a:cubicBezTo>
                      <a:pt x="6538" y="30"/>
                      <a:pt x="6171" y="1"/>
                      <a:pt x="5805" y="1"/>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58;p15">
                <a:extLst>
                  <a:ext uri="{FF2B5EF4-FFF2-40B4-BE49-F238E27FC236}">
                    <a16:creationId xmlns:a16="http://schemas.microsoft.com/office/drawing/2014/main" id="{1FE4C7C4-D4DD-B590-2B6A-6EAB2BBF5988}"/>
                  </a:ext>
                </a:extLst>
              </p:cNvPr>
              <p:cNvSpPr/>
              <p:nvPr/>
            </p:nvSpPr>
            <p:spPr>
              <a:xfrm>
                <a:off x="6899283" y="1400315"/>
                <a:ext cx="1311546" cy="975226"/>
              </a:xfrm>
              <a:custGeom>
                <a:avLst/>
                <a:gdLst/>
                <a:ahLst/>
                <a:cxnLst/>
                <a:rect l="l" t="t" r="r" b="b"/>
                <a:pathLst>
                  <a:path w="42998" h="31972" extrusionOk="0">
                    <a:moveTo>
                      <a:pt x="22693" y="0"/>
                    </a:moveTo>
                    <a:cubicBezTo>
                      <a:pt x="22642" y="0"/>
                      <a:pt x="22594" y="4"/>
                      <a:pt x="22549" y="15"/>
                    </a:cubicBezTo>
                    <a:cubicBezTo>
                      <a:pt x="22016" y="149"/>
                      <a:pt x="21482" y="115"/>
                      <a:pt x="20948" y="149"/>
                    </a:cubicBezTo>
                    <a:cubicBezTo>
                      <a:pt x="20381" y="182"/>
                      <a:pt x="19814" y="182"/>
                      <a:pt x="19314" y="349"/>
                    </a:cubicBezTo>
                    <a:cubicBezTo>
                      <a:pt x="18146" y="649"/>
                      <a:pt x="16979" y="983"/>
                      <a:pt x="15878" y="1516"/>
                    </a:cubicBezTo>
                    <a:cubicBezTo>
                      <a:pt x="15778" y="1616"/>
                      <a:pt x="15611" y="1650"/>
                      <a:pt x="15478" y="1750"/>
                    </a:cubicBezTo>
                    <a:cubicBezTo>
                      <a:pt x="14777" y="1983"/>
                      <a:pt x="14177" y="2417"/>
                      <a:pt x="13543" y="2817"/>
                    </a:cubicBezTo>
                    <a:cubicBezTo>
                      <a:pt x="13009" y="3151"/>
                      <a:pt x="12509" y="3618"/>
                      <a:pt x="12009" y="4018"/>
                    </a:cubicBezTo>
                    <a:cubicBezTo>
                      <a:pt x="10508" y="5252"/>
                      <a:pt x="9273" y="6687"/>
                      <a:pt x="8306" y="8355"/>
                    </a:cubicBezTo>
                    <a:cubicBezTo>
                      <a:pt x="8173" y="8588"/>
                      <a:pt x="8006" y="8822"/>
                      <a:pt x="8106" y="9122"/>
                    </a:cubicBezTo>
                    <a:cubicBezTo>
                      <a:pt x="8273" y="9022"/>
                      <a:pt x="8373" y="8855"/>
                      <a:pt x="8473" y="8755"/>
                    </a:cubicBezTo>
                    <a:cubicBezTo>
                      <a:pt x="9266" y="7835"/>
                      <a:pt x="10270" y="7518"/>
                      <a:pt x="11429" y="7518"/>
                    </a:cubicBezTo>
                    <a:cubicBezTo>
                      <a:pt x="11488" y="7518"/>
                      <a:pt x="11548" y="7519"/>
                      <a:pt x="11608" y="7521"/>
                    </a:cubicBezTo>
                    <a:cubicBezTo>
                      <a:pt x="12642" y="7587"/>
                      <a:pt x="13676" y="7854"/>
                      <a:pt x="14610" y="8455"/>
                    </a:cubicBezTo>
                    <a:cubicBezTo>
                      <a:pt x="15144" y="8788"/>
                      <a:pt x="15544" y="9155"/>
                      <a:pt x="15711" y="9789"/>
                    </a:cubicBezTo>
                    <a:cubicBezTo>
                      <a:pt x="15711" y="9856"/>
                      <a:pt x="15778" y="9956"/>
                      <a:pt x="15811" y="9989"/>
                    </a:cubicBezTo>
                    <a:cubicBezTo>
                      <a:pt x="15845" y="10356"/>
                      <a:pt x="15745" y="10756"/>
                      <a:pt x="15444" y="10990"/>
                    </a:cubicBezTo>
                    <a:cubicBezTo>
                      <a:pt x="15294" y="11090"/>
                      <a:pt x="15128" y="11140"/>
                      <a:pt x="14961" y="11140"/>
                    </a:cubicBezTo>
                    <a:cubicBezTo>
                      <a:pt x="14794" y="11140"/>
                      <a:pt x="14627" y="11090"/>
                      <a:pt x="14477" y="10990"/>
                    </a:cubicBezTo>
                    <a:cubicBezTo>
                      <a:pt x="14143" y="10790"/>
                      <a:pt x="13777" y="10623"/>
                      <a:pt x="13376" y="10489"/>
                    </a:cubicBezTo>
                    <a:cubicBezTo>
                      <a:pt x="12937" y="10317"/>
                      <a:pt x="12475" y="10244"/>
                      <a:pt x="12004" y="10244"/>
                    </a:cubicBezTo>
                    <a:cubicBezTo>
                      <a:pt x="11653" y="10244"/>
                      <a:pt x="11297" y="10285"/>
                      <a:pt x="10941" y="10356"/>
                    </a:cubicBezTo>
                    <a:cubicBezTo>
                      <a:pt x="10508" y="10456"/>
                      <a:pt x="10141" y="10589"/>
                      <a:pt x="9707" y="10690"/>
                    </a:cubicBezTo>
                    <a:cubicBezTo>
                      <a:pt x="9473" y="10756"/>
                      <a:pt x="9207" y="10823"/>
                      <a:pt x="8940" y="10823"/>
                    </a:cubicBezTo>
                    <a:cubicBezTo>
                      <a:pt x="8306" y="10823"/>
                      <a:pt x="7872" y="10456"/>
                      <a:pt x="7939" y="9789"/>
                    </a:cubicBezTo>
                    <a:cubicBezTo>
                      <a:pt x="7939" y="9622"/>
                      <a:pt x="7972" y="9489"/>
                      <a:pt x="7972" y="9322"/>
                    </a:cubicBezTo>
                    <a:cubicBezTo>
                      <a:pt x="7839" y="9322"/>
                      <a:pt x="7706" y="9355"/>
                      <a:pt x="7639" y="9489"/>
                    </a:cubicBezTo>
                    <a:lnTo>
                      <a:pt x="7138" y="10489"/>
                    </a:lnTo>
                    <a:cubicBezTo>
                      <a:pt x="6805" y="11190"/>
                      <a:pt x="6638" y="11924"/>
                      <a:pt x="6371" y="12658"/>
                    </a:cubicBezTo>
                    <a:cubicBezTo>
                      <a:pt x="6271" y="13125"/>
                      <a:pt x="6104" y="13525"/>
                      <a:pt x="6138" y="14025"/>
                    </a:cubicBezTo>
                    <a:cubicBezTo>
                      <a:pt x="6138" y="14359"/>
                      <a:pt x="6104" y="14492"/>
                      <a:pt x="5838" y="14792"/>
                    </a:cubicBezTo>
                    <a:cubicBezTo>
                      <a:pt x="5604" y="14426"/>
                      <a:pt x="5371" y="13992"/>
                      <a:pt x="5104" y="13658"/>
                    </a:cubicBezTo>
                    <a:cubicBezTo>
                      <a:pt x="4542" y="13050"/>
                      <a:pt x="3734" y="12573"/>
                      <a:pt x="2852" y="12573"/>
                    </a:cubicBezTo>
                    <a:cubicBezTo>
                      <a:pt x="2477" y="12573"/>
                      <a:pt x="2089" y="12659"/>
                      <a:pt x="1701" y="12858"/>
                    </a:cubicBezTo>
                    <a:cubicBezTo>
                      <a:pt x="1268" y="13125"/>
                      <a:pt x="801" y="13425"/>
                      <a:pt x="600" y="13925"/>
                    </a:cubicBezTo>
                    <a:cubicBezTo>
                      <a:pt x="267" y="14659"/>
                      <a:pt x="33" y="15460"/>
                      <a:pt x="33" y="16260"/>
                    </a:cubicBezTo>
                    <a:cubicBezTo>
                      <a:pt x="0" y="17128"/>
                      <a:pt x="167" y="17961"/>
                      <a:pt x="367" y="18795"/>
                    </a:cubicBezTo>
                    <a:cubicBezTo>
                      <a:pt x="701" y="19930"/>
                      <a:pt x="1268" y="20930"/>
                      <a:pt x="2202" y="21664"/>
                    </a:cubicBezTo>
                    <a:cubicBezTo>
                      <a:pt x="2908" y="22199"/>
                      <a:pt x="3627" y="22528"/>
                      <a:pt x="4387" y="22528"/>
                    </a:cubicBezTo>
                    <a:cubicBezTo>
                      <a:pt x="4812" y="22528"/>
                      <a:pt x="5250" y="22425"/>
                      <a:pt x="5704" y="22198"/>
                    </a:cubicBezTo>
                    <a:cubicBezTo>
                      <a:pt x="5838" y="22131"/>
                      <a:pt x="6004" y="22098"/>
                      <a:pt x="6171" y="22031"/>
                    </a:cubicBezTo>
                    <a:cubicBezTo>
                      <a:pt x="6267" y="22010"/>
                      <a:pt x="6340" y="21995"/>
                      <a:pt x="6397" y="21995"/>
                    </a:cubicBezTo>
                    <a:cubicBezTo>
                      <a:pt x="6518" y="21995"/>
                      <a:pt x="6570" y="22060"/>
                      <a:pt x="6638" y="22265"/>
                    </a:cubicBezTo>
                    <a:cubicBezTo>
                      <a:pt x="7138" y="23632"/>
                      <a:pt x="7806" y="24866"/>
                      <a:pt x="8640" y="26101"/>
                    </a:cubicBezTo>
                    <a:cubicBezTo>
                      <a:pt x="9507" y="27335"/>
                      <a:pt x="10608" y="28336"/>
                      <a:pt x="11808" y="29270"/>
                    </a:cubicBezTo>
                    <a:cubicBezTo>
                      <a:pt x="12642" y="29870"/>
                      <a:pt x="13510" y="30370"/>
                      <a:pt x="14477" y="30771"/>
                    </a:cubicBezTo>
                    <a:cubicBezTo>
                      <a:pt x="15711" y="31304"/>
                      <a:pt x="17012" y="31671"/>
                      <a:pt x="18380" y="31838"/>
                    </a:cubicBezTo>
                    <a:cubicBezTo>
                      <a:pt x="18880" y="31871"/>
                      <a:pt x="19447" y="31805"/>
                      <a:pt x="19948" y="31971"/>
                    </a:cubicBezTo>
                    <a:cubicBezTo>
                      <a:pt x="20815" y="31938"/>
                      <a:pt x="21716" y="31938"/>
                      <a:pt x="22616" y="31771"/>
                    </a:cubicBezTo>
                    <a:cubicBezTo>
                      <a:pt x="23050" y="31671"/>
                      <a:pt x="23550" y="31538"/>
                      <a:pt x="24051" y="31438"/>
                    </a:cubicBezTo>
                    <a:cubicBezTo>
                      <a:pt x="25552" y="31138"/>
                      <a:pt x="26986" y="30604"/>
                      <a:pt x="28320" y="29870"/>
                    </a:cubicBezTo>
                    <a:cubicBezTo>
                      <a:pt x="29521" y="29270"/>
                      <a:pt x="30655" y="28502"/>
                      <a:pt x="31656" y="27602"/>
                    </a:cubicBezTo>
                    <a:cubicBezTo>
                      <a:pt x="32557" y="26701"/>
                      <a:pt x="33524" y="25800"/>
                      <a:pt x="34224" y="24766"/>
                    </a:cubicBezTo>
                    <a:cubicBezTo>
                      <a:pt x="34442" y="24462"/>
                      <a:pt x="34518" y="24356"/>
                      <a:pt x="34701" y="24356"/>
                    </a:cubicBezTo>
                    <a:cubicBezTo>
                      <a:pt x="34799" y="24356"/>
                      <a:pt x="34928" y="24386"/>
                      <a:pt x="35125" y="24433"/>
                    </a:cubicBezTo>
                    <a:cubicBezTo>
                      <a:pt x="35225" y="24466"/>
                      <a:pt x="35359" y="24466"/>
                      <a:pt x="35492" y="24499"/>
                    </a:cubicBezTo>
                    <a:cubicBezTo>
                      <a:pt x="35742" y="24566"/>
                      <a:pt x="36001" y="24600"/>
                      <a:pt x="36259" y="24600"/>
                    </a:cubicBezTo>
                    <a:cubicBezTo>
                      <a:pt x="36518" y="24600"/>
                      <a:pt x="36776" y="24566"/>
                      <a:pt x="37026" y="24499"/>
                    </a:cubicBezTo>
                    <a:cubicBezTo>
                      <a:pt x="38728" y="24032"/>
                      <a:pt x="40195" y="23199"/>
                      <a:pt x="41263" y="21831"/>
                    </a:cubicBezTo>
                    <a:cubicBezTo>
                      <a:pt x="41897" y="21030"/>
                      <a:pt x="42430" y="20196"/>
                      <a:pt x="42597" y="19196"/>
                    </a:cubicBezTo>
                    <a:cubicBezTo>
                      <a:pt x="42664" y="18829"/>
                      <a:pt x="42764" y="18495"/>
                      <a:pt x="42864" y="18128"/>
                    </a:cubicBezTo>
                    <a:cubicBezTo>
                      <a:pt x="42997" y="16994"/>
                      <a:pt x="42864" y="15960"/>
                      <a:pt x="42297" y="14993"/>
                    </a:cubicBezTo>
                    <a:cubicBezTo>
                      <a:pt x="41863" y="14292"/>
                      <a:pt x="41229" y="13792"/>
                      <a:pt x="40396" y="13758"/>
                    </a:cubicBezTo>
                    <a:cubicBezTo>
                      <a:pt x="39862" y="13758"/>
                      <a:pt x="39328" y="13758"/>
                      <a:pt x="38828" y="14125"/>
                    </a:cubicBezTo>
                    <a:cubicBezTo>
                      <a:pt x="38494" y="14359"/>
                      <a:pt x="38161" y="14526"/>
                      <a:pt x="37860" y="14826"/>
                    </a:cubicBezTo>
                    <a:cubicBezTo>
                      <a:pt x="37806" y="14880"/>
                      <a:pt x="37731" y="14977"/>
                      <a:pt x="37615" y="14977"/>
                    </a:cubicBezTo>
                    <a:cubicBezTo>
                      <a:pt x="37588" y="14977"/>
                      <a:pt x="37559" y="14972"/>
                      <a:pt x="37527" y="14959"/>
                    </a:cubicBezTo>
                    <a:cubicBezTo>
                      <a:pt x="37527" y="14826"/>
                      <a:pt x="37527" y="14659"/>
                      <a:pt x="37493" y="14492"/>
                    </a:cubicBezTo>
                    <a:cubicBezTo>
                      <a:pt x="37427" y="13825"/>
                      <a:pt x="37393" y="13158"/>
                      <a:pt x="37293" y="12524"/>
                    </a:cubicBezTo>
                    <a:cubicBezTo>
                      <a:pt x="37060" y="11490"/>
                      <a:pt x="36860" y="10456"/>
                      <a:pt x="36459" y="9455"/>
                    </a:cubicBezTo>
                    <a:cubicBezTo>
                      <a:pt x="36026" y="8488"/>
                      <a:pt x="35625" y="7587"/>
                      <a:pt x="35058" y="6687"/>
                    </a:cubicBezTo>
                    <a:cubicBezTo>
                      <a:pt x="34325" y="5486"/>
                      <a:pt x="33357" y="4485"/>
                      <a:pt x="32356" y="3584"/>
                    </a:cubicBezTo>
                    <a:cubicBezTo>
                      <a:pt x="31990" y="3251"/>
                      <a:pt x="31589" y="2951"/>
                      <a:pt x="31189" y="2650"/>
                    </a:cubicBezTo>
                    <a:cubicBezTo>
                      <a:pt x="30255" y="2017"/>
                      <a:pt x="29254" y="1583"/>
                      <a:pt x="28254" y="1116"/>
                    </a:cubicBezTo>
                    <a:cubicBezTo>
                      <a:pt x="27920" y="949"/>
                      <a:pt x="27586" y="983"/>
                      <a:pt x="27320" y="849"/>
                    </a:cubicBezTo>
                    <a:cubicBezTo>
                      <a:pt x="26686" y="516"/>
                      <a:pt x="25985" y="449"/>
                      <a:pt x="25251" y="315"/>
                    </a:cubicBezTo>
                    <a:cubicBezTo>
                      <a:pt x="24518" y="182"/>
                      <a:pt x="23750" y="115"/>
                      <a:pt x="23016" y="15"/>
                    </a:cubicBezTo>
                    <a:cubicBezTo>
                      <a:pt x="22905" y="15"/>
                      <a:pt x="22794" y="0"/>
                      <a:pt x="2269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59;p15">
                <a:extLst>
                  <a:ext uri="{FF2B5EF4-FFF2-40B4-BE49-F238E27FC236}">
                    <a16:creationId xmlns:a16="http://schemas.microsoft.com/office/drawing/2014/main" id="{30D50A8E-35B4-C576-46E0-37744F18FFF2}"/>
                  </a:ext>
                </a:extLst>
              </p:cNvPr>
              <p:cNvSpPr/>
              <p:nvPr/>
            </p:nvSpPr>
            <p:spPr>
              <a:xfrm>
                <a:off x="7137347" y="1625538"/>
                <a:ext cx="242190" cy="110511"/>
              </a:xfrm>
              <a:custGeom>
                <a:avLst/>
                <a:gdLst/>
                <a:ahLst/>
                <a:cxnLst/>
                <a:rect l="l" t="t" r="r" b="b"/>
                <a:pathLst>
                  <a:path w="7940" h="3623" extrusionOk="0">
                    <a:moveTo>
                      <a:pt x="3528" y="1"/>
                    </a:moveTo>
                    <a:cubicBezTo>
                      <a:pt x="2396" y="1"/>
                      <a:pt x="1361" y="317"/>
                      <a:pt x="568" y="1237"/>
                    </a:cubicBezTo>
                    <a:cubicBezTo>
                      <a:pt x="501" y="1371"/>
                      <a:pt x="368" y="1538"/>
                      <a:pt x="201" y="1604"/>
                    </a:cubicBezTo>
                    <a:cubicBezTo>
                      <a:pt x="167" y="1704"/>
                      <a:pt x="167" y="1771"/>
                      <a:pt x="67" y="1804"/>
                    </a:cubicBezTo>
                    <a:cubicBezTo>
                      <a:pt x="67" y="1971"/>
                      <a:pt x="34" y="2105"/>
                      <a:pt x="34" y="2271"/>
                    </a:cubicBezTo>
                    <a:cubicBezTo>
                      <a:pt x="1" y="2939"/>
                      <a:pt x="401" y="3306"/>
                      <a:pt x="1035" y="3306"/>
                    </a:cubicBezTo>
                    <a:cubicBezTo>
                      <a:pt x="1335" y="3306"/>
                      <a:pt x="1568" y="3239"/>
                      <a:pt x="1835" y="3172"/>
                    </a:cubicBezTo>
                    <a:cubicBezTo>
                      <a:pt x="2236" y="3072"/>
                      <a:pt x="2602" y="2939"/>
                      <a:pt x="3036" y="2839"/>
                    </a:cubicBezTo>
                    <a:cubicBezTo>
                      <a:pt x="3382" y="2783"/>
                      <a:pt x="3727" y="2751"/>
                      <a:pt x="4070" y="2751"/>
                    </a:cubicBezTo>
                    <a:cubicBezTo>
                      <a:pt x="4555" y="2751"/>
                      <a:pt x="5036" y="2816"/>
                      <a:pt x="5505" y="2972"/>
                    </a:cubicBezTo>
                    <a:cubicBezTo>
                      <a:pt x="5871" y="3105"/>
                      <a:pt x="6238" y="3272"/>
                      <a:pt x="6572" y="3472"/>
                    </a:cubicBezTo>
                    <a:cubicBezTo>
                      <a:pt x="6722" y="3572"/>
                      <a:pt x="6889" y="3622"/>
                      <a:pt x="7056" y="3622"/>
                    </a:cubicBezTo>
                    <a:cubicBezTo>
                      <a:pt x="7222" y="3622"/>
                      <a:pt x="7389" y="3572"/>
                      <a:pt x="7539" y="3472"/>
                    </a:cubicBezTo>
                    <a:cubicBezTo>
                      <a:pt x="7873" y="3239"/>
                      <a:pt x="7940" y="2839"/>
                      <a:pt x="7906" y="2472"/>
                    </a:cubicBezTo>
                    <a:cubicBezTo>
                      <a:pt x="7873" y="2438"/>
                      <a:pt x="7840" y="2338"/>
                      <a:pt x="7840" y="2271"/>
                    </a:cubicBezTo>
                    <a:cubicBezTo>
                      <a:pt x="7673" y="1638"/>
                      <a:pt x="7239" y="1271"/>
                      <a:pt x="6705" y="937"/>
                    </a:cubicBezTo>
                    <a:cubicBezTo>
                      <a:pt x="5771" y="370"/>
                      <a:pt x="4737" y="70"/>
                      <a:pt x="3703" y="3"/>
                    </a:cubicBezTo>
                    <a:cubicBezTo>
                      <a:pt x="3645" y="2"/>
                      <a:pt x="3586" y="1"/>
                      <a:pt x="3528" y="1"/>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Google Shape;60;p15">
                <a:extLst>
                  <a:ext uri="{FF2B5EF4-FFF2-40B4-BE49-F238E27FC236}">
                    <a16:creationId xmlns:a16="http://schemas.microsoft.com/office/drawing/2014/main" id="{B9658C9D-A419-1BA5-DD87-717DF37B1352}"/>
                  </a:ext>
                </a:extLst>
              </p:cNvPr>
              <p:cNvSpPr/>
              <p:nvPr/>
            </p:nvSpPr>
            <p:spPr>
              <a:xfrm>
                <a:off x="7604355" y="1660218"/>
                <a:ext cx="277817" cy="126890"/>
              </a:xfrm>
              <a:custGeom>
                <a:avLst/>
                <a:gdLst/>
                <a:ahLst/>
                <a:cxnLst/>
                <a:rect l="l" t="t" r="r" b="b"/>
                <a:pathLst>
                  <a:path w="9108" h="4160" extrusionOk="0">
                    <a:moveTo>
                      <a:pt x="4337" y="0"/>
                    </a:moveTo>
                    <a:cubicBezTo>
                      <a:pt x="3903" y="67"/>
                      <a:pt x="3503" y="100"/>
                      <a:pt x="2969" y="167"/>
                    </a:cubicBezTo>
                    <a:cubicBezTo>
                      <a:pt x="2069" y="334"/>
                      <a:pt x="1235" y="768"/>
                      <a:pt x="601" y="1468"/>
                    </a:cubicBezTo>
                    <a:cubicBezTo>
                      <a:pt x="401" y="1668"/>
                      <a:pt x="234" y="1902"/>
                      <a:pt x="134" y="2169"/>
                    </a:cubicBezTo>
                    <a:cubicBezTo>
                      <a:pt x="1" y="2736"/>
                      <a:pt x="201" y="3136"/>
                      <a:pt x="701" y="3303"/>
                    </a:cubicBezTo>
                    <a:cubicBezTo>
                      <a:pt x="866" y="3358"/>
                      <a:pt x="1021" y="3383"/>
                      <a:pt x="1178" y="3383"/>
                    </a:cubicBezTo>
                    <a:cubicBezTo>
                      <a:pt x="1305" y="3383"/>
                      <a:pt x="1433" y="3366"/>
                      <a:pt x="1568" y="3336"/>
                    </a:cubicBezTo>
                    <a:cubicBezTo>
                      <a:pt x="2235" y="3269"/>
                      <a:pt x="2869" y="3069"/>
                      <a:pt x="3503" y="2902"/>
                    </a:cubicBezTo>
                    <a:cubicBezTo>
                      <a:pt x="3837" y="2813"/>
                      <a:pt x="4170" y="2739"/>
                      <a:pt x="4504" y="2739"/>
                    </a:cubicBezTo>
                    <a:cubicBezTo>
                      <a:pt x="4671" y="2739"/>
                      <a:pt x="4837" y="2758"/>
                      <a:pt x="5004" y="2802"/>
                    </a:cubicBezTo>
                    <a:cubicBezTo>
                      <a:pt x="5938" y="3002"/>
                      <a:pt x="6839" y="3303"/>
                      <a:pt x="7606" y="3836"/>
                    </a:cubicBezTo>
                    <a:cubicBezTo>
                      <a:pt x="7739" y="3903"/>
                      <a:pt x="7839" y="4003"/>
                      <a:pt x="7940" y="4070"/>
                    </a:cubicBezTo>
                    <a:cubicBezTo>
                      <a:pt x="8078" y="4129"/>
                      <a:pt x="8207" y="4159"/>
                      <a:pt x="8325" y="4159"/>
                    </a:cubicBezTo>
                    <a:cubicBezTo>
                      <a:pt x="8606" y="4159"/>
                      <a:pt x="8823" y="3989"/>
                      <a:pt x="8940" y="3636"/>
                    </a:cubicBezTo>
                    <a:cubicBezTo>
                      <a:pt x="9107" y="3236"/>
                      <a:pt x="9074" y="2769"/>
                      <a:pt x="8874" y="2335"/>
                    </a:cubicBezTo>
                    <a:cubicBezTo>
                      <a:pt x="8540" y="1635"/>
                      <a:pt x="8006" y="1134"/>
                      <a:pt x="7272" y="768"/>
                    </a:cubicBezTo>
                    <a:cubicBezTo>
                      <a:pt x="6372" y="267"/>
                      <a:pt x="5371" y="67"/>
                      <a:pt x="4337"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61;p15">
                <a:extLst>
                  <a:ext uri="{FF2B5EF4-FFF2-40B4-BE49-F238E27FC236}">
                    <a16:creationId xmlns:a16="http://schemas.microsoft.com/office/drawing/2014/main" id="{FE31BB86-3F80-3C10-8737-1315C39C01BC}"/>
                  </a:ext>
                </a:extLst>
              </p:cNvPr>
              <p:cNvSpPr/>
              <p:nvPr/>
            </p:nvSpPr>
            <p:spPr>
              <a:xfrm>
                <a:off x="7678626" y="1898222"/>
                <a:ext cx="105844" cy="89769"/>
              </a:xfrm>
              <a:custGeom>
                <a:avLst/>
                <a:gdLst/>
                <a:ahLst/>
                <a:cxnLst/>
                <a:rect l="l" t="t" r="r" b="b"/>
                <a:pathLst>
                  <a:path w="3470" h="2943" extrusionOk="0">
                    <a:moveTo>
                      <a:pt x="1716" y="1"/>
                    </a:moveTo>
                    <a:cubicBezTo>
                      <a:pt x="1131" y="1"/>
                      <a:pt x="752" y="325"/>
                      <a:pt x="434" y="770"/>
                    </a:cubicBezTo>
                    <a:cubicBezTo>
                      <a:pt x="67" y="1271"/>
                      <a:pt x="1" y="1804"/>
                      <a:pt x="301" y="2338"/>
                    </a:cubicBezTo>
                    <a:cubicBezTo>
                      <a:pt x="334" y="2438"/>
                      <a:pt x="434" y="2538"/>
                      <a:pt x="501" y="2605"/>
                    </a:cubicBezTo>
                    <a:cubicBezTo>
                      <a:pt x="779" y="2759"/>
                      <a:pt x="1085" y="2942"/>
                      <a:pt x="1473" y="2942"/>
                    </a:cubicBezTo>
                    <a:cubicBezTo>
                      <a:pt x="1504" y="2942"/>
                      <a:pt x="1536" y="2941"/>
                      <a:pt x="1568" y="2938"/>
                    </a:cubicBezTo>
                    <a:cubicBezTo>
                      <a:pt x="2135" y="2938"/>
                      <a:pt x="2502" y="2705"/>
                      <a:pt x="2936" y="2004"/>
                    </a:cubicBezTo>
                    <a:cubicBezTo>
                      <a:pt x="3470" y="1004"/>
                      <a:pt x="2669" y="70"/>
                      <a:pt x="1802" y="3"/>
                    </a:cubicBezTo>
                    <a:cubicBezTo>
                      <a:pt x="1773" y="1"/>
                      <a:pt x="1744" y="1"/>
                      <a:pt x="1716" y="1"/>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62;p15">
                <a:extLst>
                  <a:ext uri="{FF2B5EF4-FFF2-40B4-BE49-F238E27FC236}">
                    <a16:creationId xmlns:a16="http://schemas.microsoft.com/office/drawing/2014/main" id="{3CBD3CD3-9474-B4BF-EE4A-D17AEBA55BC4}"/>
                  </a:ext>
                </a:extLst>
              </p:cNvPr>
              <p:cNvSpPr/>
              <p:nvPr/>
            </p:nvSpPr>
            <p:spPr>
              <a:xfrm>
                <a:off x="7210611" y="1878731"/>
                <a:ext cx="81411" cy="75189"/>
              </a:xfrm>
              <a:custGeom>
                <a:avLst/>
                <a:gdLst/>
                <a:ahLst/>
                <a:cxnLst/>
                <a:rect l="l" t="t" r="r" b="b"/>
                <a:pathLst>
                  <a:path w="2669" h="2465" extrusionOk="0">
                    <a:moveTo>
                      <a:pt x="1475" y="0"/>
                    </a:moveTo>
                    <a:cubicBezTo>
                      <a:pt x="1004" y="0"/>
                      <a:pt x="529" y="214"/>
                      <a:pt x="301" y="609"/>
                    </a:cubicBezTo>
                    <a:cubicBezTo>
                      <a:pt x="0" y="1109"/>
                      <a:pt x="100" y="1910"/>
                      <a:pt x="567" y="2176"/>
                    </a:cubicBezTo>
                    <a:cubicBezTo>
                      <a:pt x="808" y="2356"/>
                      <a:pt x="1084" y="2465"/>
                      <a:pt x="1374" y="2465"/>
                    </a:cubicBezTo>
                    <a:cubicBezTo>
                      <a:pt x="1568" y="2465"/>
                      <a:pt x="1768" y="2417"/>
                      <a:pt x="1968" y="2310"/>
                    </a:cubicBezTo>
                    <a:cubicBezTo>
                      <a:pt x="2435" y="2110"/>
                      <a:pt x="2636" y="1676"/>
                      <a:pt x="2669" y="1276"/>
                    </a:cubicBezTo>
                    <a:cubicBezTo>
                      <a:pt x="2669" y="809"/>
                      <a:pt x="2502" y="442"/>
                      <a:pt x="2269" y="242"/>
                    </a:cubicBezTo>
                    <a:cubicBezTo>
                      <a:pt x="2042" y="78"/>
                      <a:pt x="1759" y="0"/>
                      <a:pt x="1475"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63;p15">
                <a:extLst>
                  <a:ext uri="{FF2B5EF4-FFF2-40B4-BE49-F238E27FC236}">
                    <a16:creationId xmlns:a16="http://schemas.microsoft.com/office/drawing/2014/main" id="{9E7F5788-D2EE-6823-4875-913B0EDD0953}"/>
                  </a:ext>
                </a:extLst>
              </p:cNvPr>
              <p:cNvSpPr/>
              <p:nvPr/>
            </p:nvSpPr>
            <p:spPr>
              <a:xfrm>
                <a:off x="6828062" y="3389868"/>
                <a:ext cx="4087" cy="4118"/>
              </a:xfrm>
              <a:custGeom>
                <a:avLst/>
                <a:gdLst/>
                <a:ahLst/>
                <a:cxnLst/>
                <a:rect l="l" t="t" r="r" b="b"/>
                <a:pathLst>
                  <a:path w="134" h="135" extrusionOk="0">
                    <a:moveTo>
                      <a:pt x="100" y="1"/>
                    </a:moveTo>
                    <a:lnTo>
                      <a:pt x="0" y="101"/>
                    </a:lnTo>
                    <a:cubicBezTo>
                      <a:pt x="33" y="101"/>
                      <a:pt x="100" y="134"/>
                      <a:pt x="133" y="134"/>
                    </a:cubicBezTo>
                    <a:cubicBezTo>
                      <a:pt x="133" y="101"/>
                      <a:pt x="100" y="67"/>
                      <a:pt x="10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64;p15">
                <a:extLst>
                  <a:ext uri="{FF2B5EF4-FFF2-40B4-BE49-F238E27FC236}">
                    <a16:creationId xmlns:a16="http://schemas.microsoft.com/office/drawing/2014/main" id="{3EC3EFEA-F16A-1C48-F1EC-9B954F7CDC08}"/>
                  </a:ext>
                </a:extLst>
              </p:cNvPr>
              <p:cNvSpPr/>
              <p:nvPr/>
            </p:nvSpPr>
            <p:spPr>
              <a:xfrm>
                <a:off x="6908433" y="1084075"/>
                <a:ext cx="1226078" cy="778942"/>
              </a:xfrm>
              <a:custGeom>
                <a:avLst/>
                <a:gdLst/>
                <a:ahLst/>
                <a:cxnLst/>
                <a:rect l="l" t="t" r="r" b="b"/>
                <a:pathLst>
                  <a:path w="40196" h="25537" extrusionOk="0">
                    <a:moveTo>
                      <a:pt x="32367" y="0"/>
                    </a:moveTo>
                    <a:cubicBezTo>
                      <a:pt x="32350" y="0"/>
                      <a:pt x="32335" y="3"/>
                      <a:pt x="32323" y="9"/>
                    </a:cubicBezTo>
                    <a:cubicBezTo>
                      <a:pt x="31990" y="76"/>
                      <a:pt x="31690" y="143"/>
                      <a:pt x="31489" y="443"/>
                    </a:cubicBezTo>
                    <a:cubicBezTo>
                      <a:pt x="31323" y="676"/>
                      <a:pt x="31156" y="876"/>
                      <a:pt x="31056" y="1177"/>
                    </a:cubicBezTo>
                    <a:cubicBezTo>
                      <a:pt x="30689" y="2378"/>
                      <a:pt x="30689" y="3645"/>
                      <a:pt x="30989" y="4879"/>
                    </a:cubicBezTo>
                    <a:cubicBezTo>
                      <a:pt x="31022" y="5046"/>
                      <a:pt x="31156" y="5213"/>
                      <a:pt x="31056" y="5480"/>
                    </a:cubicBezTo>
                    <a:cubicBezTo>
                      <a:pt x="30756" y="5446"/>
                      <a:pt x="30555" y="5280"/>
                      <a:pt x="30422" y="5180"/>
                    </a:cubicBezTo>
                    <a:cubicBezTo>
                      <a:pt x="29721" y="4813"/>
                      <a:pt x="29021" y="4479"/>
                      <a:pt x="28254" y="4246"/>
                    </a:cubicBezTo>
                    <a:cubicBezTo>
                      <a:pt x="26686" y="3812"/>
                      <a:pt x="25051" y="3545"/>
                      <a:pt x="23384" y="3412"/>
                    </a:cubicBezTo>
                    <a:cubicBezTo>
                      <a:pt x="22813" y="3380"/>
                      <a:pt x="22244" y="3363"/>
                      <a:pt x="21678" y="3363"/>
                    </a:cubicBezTo>
                    <a:cubicBezTo>
                      <a:pt x="19300" y="3363"/>
                      <a:pt x="16961" y="3646"/>
                      <a:pt x="14644" y="4212"/>
                    </a:cubicBezTo>
                    <a:cubicBezTo>
                      <a:pt x="10308" y="5313"/>
                      <a:pt x="6505" y="7348"/>
                      <a:pt x="3403" y="10583"/>
                    </a:cubicBezTo>
                    <a:cubicBezTo>
                      <a:pt x="2502" y="11551"/>
                      <a:pt x="1668" y="12551"/>
                      <a:pt x="1034" y="13719"/>
                    </a:cubicBezTo>
                    <a:cubicBezTo>
                      <a:pt x="634" y="14486"/>
                      <a:pt x="300" y="15253"/>
                      <a:pt x="167" y="16154"/>
                    </a:cubicBezTo>
                    <a:cubicBezTo>
                      <a:pt x="0" y="17388"/>
                      <a:pt x="334" y="18489"/>
                      <a:pt x="1201" y="19390"/>
                    </a:cubicBezTo>
                    <a:cubicBezTo>
                      <a:pt x="1635" y="19857"/>
                      <a:pt x="2168" y="20190"/>
                      <a:pt x="2736" y="20457"/>
                    </a:cubicBezTo>
                    <a:cubicBezTo>
                      <a:pt x="4137" y="21070"/>
                      <a:pt x="5614" y="21198"/>
                      <a:pt x="7101" y="21198"/>
                    </a:cubicBezTo>
                    <a:cubicBezTo>
                      <a:pt x="7314" y="21198"/>
                      <a:pt x="7526" y="21195"/>
                      <a:pt x="7739" y="21191"/>
                    </a:cubicBezTo>
                    <a:cubicBezTo>
                      <a:pt x="9040" y="21191"/>
                      <a:pt x="10341" y="20991"/>
                      <a:pt x="11575" y="20724"/>
                    </a:cubicBezTo>
                    <a:cubicBezTo>
                      <a:pt x="14677" y="20124"/>
                      <a:pt x="17646" y="19056"/>
                      <a:pt x="20415" y="17555"/>
                    </a:cubicBezTo>
                    <a:cubicBezTo>
                      <a:pt x="22583" y="16388"/>
                      <a:pt x="24751" y="15153"/>
                      <a:pt x="26853" y="13786"/>
                    </a:cubicBezTo>
                    <a:cubicBezTo>
                      <a:pt x="27007" y="13662"/>
                      <a:pt x="27161" y="13482"/>
                      <a:pt x="27421" y="13482"/>
                    </a:cubicBezTo>
                    <a:cubicBezTo>
                      <a:pt x="27442" y="13482"/>
                      <a:pt x="27464" y="13483"/>
                      <a:pt x="27487" y="13485"/>
                    </a:cubicBezTo>
                    <a:cubicBezTo>
                      <a:pt x="27553" y="14353"/>
                      <a:pt x="27687" y="15220"/>
                      <a:pt x="28020" y="16054"/>
                    </a:cubicBezTo>
                    <a:cubicBezTo>
                      <a:pt x="28754" y="18022"/>
                      <a:pt x="29688" y="19957"/>
                      <a:pt x="30889" y="21658"/>
                    </a:cubicBezTo>
                    <a:cubicBezTo>
                      <a:pt x="31589" y="22659"/>
                      <a:pt x="32423" y="23626"/>
                      <a:pt x="33424" y="24327"/>
                    </a:cubicBezTo>
                    <a:cubicBezTo>
                      <a:pt x="34191" y="24860"/>
                      <a:pt x="34992" y="25227"/>
                      <a:pt x="35859" y="25461"/>
                    </a:cubicBezTo>
                    <a:cubicBezTo>
                      <a:pt x="36087" y="25511"/>
                      <a:pt x="36310" y="25536"/>
                      <a:pt x="36529" y="25536"/>
                    </a:cubicBezTo>
                    <a:cubicBezTo>
                      <a:pt x="37175" y="25536"/>
                      <a:pt x="37779" y="25317"/>
                      <a:pt x="38328" y="24894"/>
                    </a:cubicBezTo>
                    <a:cubicBezTo>
                      <a:pt x="38661" y="24660"/>
                      <a:pt x="38861" y="24293"/>
                      <a:pt x="39061" y="23893"/>
                    </a:cubicBezTo>
                    <a:cubicBezTo>
                      <a:pt x="39362" y="23493"/>
                      <a:pt x="39662" y="23026"/>
                      <a:pt x="39762" y="22525"/>
                    </a:cubicBezTo>
                    <a:cubicBezTo>
                      <a:pt x="40062" y="21491"/>
                      <a:pt x="40196" y="20457"/>
                      <a:pt x="40096" y="19390"/>
                    </a:cubicBezTo>
                    <a:cubicBezTo>
                      <a:pt x="39995" y="18189"/>
                      <a:pt x="39829" y="16955"/>
                      <a:pt x="39495" y="15787"/>
                    </a:cubicBezTo>
                    <a:cubicBezTo>
                      <a:pt x="38428" y="12185"/>
                      <a:pt x="36726" y="9049"/>
                      <a:pt x="33558" y="6847"/>
                    </a:cubicBezTo>
                    <a:cubicBezTo>
                      <a:pt x="33491" y="6814"/>
                      <a:pt x="33391" y="6714"/>
                      <a:pt x="33424" y="6547"/>
                    </a:cubicBezTo>
                    <a:cubicBezTo>
                      <a:pt x="33758" y="6380"/>
                      <a:pt x="34158" y="6180"/>
                      <a:pt x="34525" y="6013"/>
                    </a:cubicBezTo>
                    <a:cubicBezTo>
                      <a:pt x="35225" y="5680"/>
                      <a:pt x="35893" y="5246"/>
                      <a:pt x="36560" y="4846"/>
                    </a:cubicBezTo>
                    <a:cubicBezTo>
                      <a:pt x="36860" y="4646"/>
                      <a:pt x="37160" y="4379"/>
                      <a:pt x="37360" y="4079"/>
                    </a:cubicBezTo>
                    <a:cubicBezTo>
                      <a:pt x="37727" y="3545"/>
                      <a:pt x="37560" y="2945"/>
                      <a:pt x="37027" y="2578"/>
                    </a:cubicBezTo>
                    <a:cubicBezTo>
                      <a:pt x="36794" y="2438"/>
                      <a:pt x="36562" y="2380"/>
                      <a:pt x="36329" y="2380"/>
                    </a:cubicBezTo>
                    <a:cubicBezTo>
                      <a:pt x="36228" y="2380"/>
                      <a:pt x="36127" y="2391"/>
                      <a:pt x="36026" y="2411"/>
                    </a:cubicBezTo>
                    <a:cubicBezTo>
                      <a:pt x="35659" y="2511"/>
                      <a:pt x="35325" y="2644"/>
                      <a:pt x="34992" y="2811"/>
                    </a:cubicBezTo>
                    <a:cubicBezTo>
                      <a:pt x="34492" y="3111"/>
                      <a:pt x="34058" y="3412"/>
                      <a:pt x="33658" y="3812"/>
                    </a:cubicBezTo>
                    <a:cubicBezTo>
                      <a:pt x="33574" y="3868"/>
                      <a:pt x="33537" y="3994"/>
                      <a:pt x="33409" y="3994"/>
                    </a:cubicBezTo>
                    <a:cubicBezTo>
                      <a:pt x="33384" y="3994"/>
                      <a:pt x="33356" y="3989"/>
                      <a:pt x="33324" y="3979"/>
                    </a:cubicBezTo>
                    <a:cubicBezTo>
                      <a:pt x="33324" y="3512"/>
                      <a:pt x="33357" y="3111"/>
                      <a:pt x="33391" y="2644"/>
                    </a:cubicBezTo>
                    <a:cubicBezTo>
                      <a:pt x="33424" y="1977"/>
                      <a:pt x="33357" y="1343"/>
                      <a:pt x="33157" y="776"/>
                    </a:cubicBezTo>
                    <a:cubicBezTo>
                      <a:pt x="33057" y="510"/>
                      <a:pt x="32924" y="276"/>
                      <a:pt x="32690" y="143"/>
                    </a:cubicBezTo>
                    <a:cubicBezTo>
                      <a:pt x="32580" y="60"/>
                      <a:pt x="32448" y="0"/>
                      <a:pt x="32367"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Google Shape;65;p15">
                <a:extLst>
                  <a:ext uri="{FF2B5EF4-FFF2-40B4-BE49-F238E27FC236}">
                    <a16:creationId xmlns:a16="http://schemas.microsoft.com/office/drawing/2014/main" id="{55A10661-61A8-E259-5B81-2DA5AE37B0F8}"/>
                  </a:ext>
                </a:extLst>
              </p:cNvPr>
              <p:cNvSpPr/>
              <p:nvPr/>
            </p:nvSpPr>
            <p:spPr>
              <a:xfrm>
                <a:off x="7045781" y="1740590"/>
                <a:ext cx="896438" cy="396746"/>
              </a:xfrm>
              <a:custGeom>
                <a:avLst/>
                <a:gdLst/>
                <a:ahLst/>
                <a:cxnLst/>
                <a:rect l="l" t="t" r="r" b="b"/>
                <a:pathLst>
                  <a:path w="29389" h="13007" extrusionOk="0">
                    <a:moveTo>
                      <a:pt x="6939" y="801"/>
                    </a:moveTo>
                    <a:cubicBezTo>
                      <a:pt x="7681" y="801"/>
                      <a:pt x="8423" y="935"/>
                      <a:pt x="9174" y="1201"/>
                    </a:cubicBezTo>
                    <a:cubicBezTo>
                      <a:pt x="10341" y="1635"/>
                      <a:pt x="11075" y="2502"/>
                      <a:pt x="11475" y="3670"/>
                    </a:cubicBezTo>
                    <a:cubicBezTo>
                      <a:pt x="12042" y="5371"/>
                      <a:pt x="11742" y="7006"/>
                      <a:pt x="10842" y="8507"/>
                    </a:cubicBezTo>
                    <a:cubicBezTo>
                      <a:pt x="9908" y="10008"/>
                      <a:pt x="8573" y="10975"/>
                      <a:pt x="6839" y="11309"/>
                    </a:cubicBezTo>
                    <a:cubicBezTo>
                      <a:pt x="6505" y="11372"/>
                      <a:pt x="6175" y="11403"/>
                      <a:pt x="5851" y="11403"/>
                    </a:cubicBezTo>
                    <a:cubicBezTo>
                      <a:pt x="3297" y="11403"/>
                      <a:pt x="1172" y="9477"/>
                      <a:pt x="1201" y="6605"/>
                    </a:cubicBezTo>
                    <a:cubicBezTo>
                      <a:pt x="1201" y="4470"/>
                      <a:pt x="2569" y="2102"/>
                      <a:pt x="4704" y="1201"/>
                    </a:cubicBezTo>
                    <a:cubicBezTo>
                      <a:pt x="5454" y="935"/>
                      <a:pt x="6197" y="801"/>
                      <a:pt x="6939" y="801"/>
                    </a:cubicBezTo>
                    <a:close/>
                    <a:moveTo>
                      <a:pt x="22653" y="2150"/>
                    </a:moveTo>
                    <a:cubicBezTo>
                      <a:pt x="23674" y="2150"/>
                      <a:pt x="24689" y="2414"/>
                      <a:pt x="25585" y="2936"/>
                    </a:cubicBezTo>
                    <a:cubicBezTo>
                      <a:pt x="26686" y="3536"/>
                      <a:pt x="27520" y="4437"/>
                      <a:pt x="27887" y="5671"/>
                    </a:cubicBezTo>
                    <a:cubicBezTo>
                      <a:pt x="28387" y="7339"/>
                      <a:pt x="28054" y="8840"/>
                      <a:pt x="26986" y="10175"/>
                    </a:cubicBezTo>
                    <a:cubicBezTo>
                      <a:pt x="25928" y="11489"/>
                      <a:pt x="24439" y="12280"/>
                      <a:pt x="22636" y="12280"/>
                    </a:cubicBezTo>
                    <a:cubicBezTo>
                      <a:pt x="22563" y="12280"/>
                      <a:pt x="22490" y="12279"/>
                      <a:pt x="22416" y="12276"/>
                    </a:cubicBezTo>
                    <a:cubicBezTo>
                      <a:pt x="20882" y="12209"/>
                      <a:pt x="19548" y="11709"/>
                      <a:pt x="18414" y="10608"/>
                    </a:cubicBezTo>
                    <a:cubicBezTo>
                      <a:pt x="16546" y="8707"/>
                      <a:pt x="16712" y="5671"/>
                      <a:pt x="18414" y="3937"/>
                    </a:cubicBezTo>
                    <a:cubicBezTo>
                      <a:pt x="19592" y="2738"/>
                      <a:pt x="21129" y="2150"/>
                      <a:pt x="22653" y="2150"/>
                    </a:cubicBezTo>
                    <a:close/>
                    <a:moveTo>
                      <a:pt x="7539" y="1"/>
                    </a:moveTo>
                    <a:cubicBezTo>
                      <a:pt x="7005" y="1"/>
                      <a:pt x="6472" y="34"/>
                      <a:pt x="5905" y="134"/>
                    </a:cubicBezTo>
                    <a:cubicBezTo>
                      <a:pt x="4704" y="301"/>
                      <a:pt x="3636" y="801"/>
                      <a:pt x="2702" y="1635"/>
                    </a:cubicBezTo>
                    <a:cubicBezTo>
                      <a:pt x="801" y="3403"/>
                      <a:pt x="0" y="5605"/>
                      <a:pt x="634" y="8140"/>
                    </a:cubicBezTo>
                    <a:cubicBezTo>
                      <a:pt x="1168" y="10398"/>
                      <a:pt x="3265" y="12097"/>
                      <a:pt x="5704" y="12097"/>
                    </a:cubicBezTo>
                    <a:cubicBezTo>
                      <a:pt x="5859" y="12097"/>
                      <a:pt x="6015" y="12090"/>
                      <a:pt x="6172" y="12076"/>
                    </a:cubicBezTo>
                    <a:cubicBezTo>
                      <a:pt x="8240" y="11876"/>
                      <a:pt x="9874" y="10875"/>
                      <a:pt x="11142" y="9241"/>
                    </a:cubicBezTo>
                    <a:cubicBezTo>
                      <a:pt x="11709" y="8540"/>
                      <a:pt x="12142" y="7706"/>
                      <a:pt x="12309" y="6805"/>
                    </a:cubicBezTo>
                    <a:cubicBezTo>
                      <a:pt x="12376" y="6372"/>
                      <a:pt x="12576" y="6205"/>
                      <a:pt x="12976" y="6138"/>
                    </a:cubicBezTo>
                    <a:cubicBezTo>
                      <a:pt x="13538" y="6013"/>
                      <a:pt x="14113" y="5914"/>
                      <a:pt x="14693" y="5914"/>
                    </a:cubicBezTo>
                    <a:cubicBezTo>
                      <a:pt x="15043" y="5914"/>
                      <a:pt x="15394" y="5950"/>
                      <a:pt x="15745" y="6038"/>
                    </a:cubicBezTo>
                    <a:cubicBezTo>
                      <a:pt x="16412" y="6205"/>
                      <a:pt x="16412" y="6205"/>
                      <a:pt x="16379" y="6872"/>
                    </a:cubicBezTo>
                    <a:cubicBezTo>
                      <a:pt x="16245" y="8473"/>
                      <a:pt x="16746" y="9841"/>
                      <a:pt x="17847" y="11008"/>
                    </a:cubicBezTo>
                    <a:cubicBezTo>
                      <a:pt x="18914" y="12176"/>
                      <a:pt x="20348" y="12843"/>
                      <a:pt x="21916" y="12977"/>
                    </a:cubicBezTo>
                    <a:cubicBezTo>
                      <a:pt x="22136" y="12997"/>
                      <a:pt x="22352" y="13007"/>
                      <a:pt x="22565" y="13007"/>
                    </a:cubicBezTo>
                    <a:cubicBezTo>
                      <a:pt x="24453" y="13007"/>
                      <a:pt x="26071" y="12221"/>
                      <a:pt x="27420" y="10842"/>
                    </a:cubicBezTo>
                    <a:cubicBezTo>
                      <a:pt x="29155" y="9040"/>
                      <a:pt x="29388" y="6539"/>
                      <a:pt x="28154" y="4504"/>
                    </a:cubicBezTo>
                    <a:cubicBezTo>
                      <a:pt x="27153" y="2869"/>
                      <a:pt x="25652" y="1969"/>
                      <a:pt x="23817" y="1535"/>
                    </a:cubicBezTo>
                    <a:cubicBezTo>
                      <a:pt x="23717" y="1502"/>
                      <a:pt x="23651" y="1502"/>
                      <a:pt x="23551" y="1502"/>
                    </a:cubicBezTo>
                    <a:cubicBezTo>
                      <a:pt x="23274" y="1465"/>
                      <a:pt x="23002" y="1448"/>
                      <a:pt x="22735" y="1448"/>
                    </a:cubicBezTo>
                    <a:cubicBezTo>
                      <a:pt x="20066" y="1448"/>
                      <a:pt x="17883" y="3182"/>
                      <a:pt x="16913" y="4971"/>
                    </a:cubicBezTo>
                    <a:cubicBezTo>
                      <a:pt x="16846" y="5138"/>
                      <a:pt x="16812" y="5304"/>
                      <a:pt x="16646" y="5438"/>
                    </a:cubicBezTo>
                    <a:cubicBezTo>
                      <a:pt x="16546" y="5438"/>
                      <a:pt x="16479" y="5438"/>
                      <a:pt x="16379" y="5338"/>
                    </a:cubicBezTo>
                    <a:cubicBezTo>
                      <a:pt x="15782" y="5133"/>
                      <a:pt x="15175" y="5021"/>
                      <a:pt x="14569" y="5021"/>
                    </a:cubicBezTo>
                    <a:cubicBezTo>
                      <a:pt x="14091" y="5021"/>
                      <a:pt x="13614" y="5091"/>
                      <a:pt x="13143" y="5238"/>
                    </a:cubicBezTo>
                    <a:cubicBezTo>
                      <a:pt x="12935" y="5314"/>
                      <a:pt x="12792" y="5355"/>
                      <a:pt x="12691" y="5355"/>
                    </a:cubicBezTo>
                    <a:cubicBezTo>
                      <a:pt x="12484" y="5355"/>
                      <a:pt x="12454" y="5185"/>
                      <a:pt x="12409" y="4804"/>
                    </a:cubicBezTo>
                    <a:cubicBezTo>
                      <a:pt x="12243" y="3336"/>
                      <a:pt x="11675" y="2069"/>
                      <a:pt x="10508" y="1135"/>
                    </a:cubicBezTo>
                    <a:cubicBezTo>
                      <a:pt x="9607" y="401"/>
                      <a:pt x="8673" y="1"/>
                      <a:pt x="7539"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66;p15">
                <a:extLst>
                  <a:ext uri="{FF2B5EF4-FFF2-40B4-BE49-F238E27FC236}">
                    <a16:creationId xmlns:a16="http://schemas.microsoft.com/office/drawing/2014/main" id="{B37D4905-BD54-135B-9599-0C1451033E8B}"/>
                  </a:ext>
                </a:extLst>
              </p:cNvPr>
              <p:cNvSpPr/>
              <p:nvPr/>
            </p:nvSpPr>
            <p:spPr>
              <a:xfrm>
                <a:off x="6246063" y="2316459"/>
                <a:ext cx="2098084" cy="1724062"/>
              </a:xfrm>
              <a:custGeom>
                <a:avLst/>
                <a:gdLst/>
                <a:ahLst/>
                <a:cxnLst/>
                <a:rect l="l" t="t" r="r" b="b"/>
                <a:pathLst>
                  <a:path w="68784" h="56522" extrusionOk="0">
                    <a:moveTo>
                      <a:pt x="9041" y="1"/>
                    </a:moveTo>
                    <a:cubicBezTo>
                      <a:pt x="7706" y="2336"/>
                      <a:pt x="5071" y="5171"/>
                      <a:pt x="1" y="6372"/>
                    </a:cubicBezTo>
                    <a:cubicBezTo>
                      <a:pt x="34" y="6472"/>
                      <a:pt x="34" y="6539"/>
                      <a:pt x="67" y="6639"/>
                    </a:cubicBezTo>
                    <a:cubicBezTo>
                      <a:pt x="768" y="9041"/>
                      <a:pt x="1735" y="11376"/>
                      <a:pt x="3036" y="13577"/>
                    </a:cubicBezTo>
                    <a:cubicBezTo>
                      <a:pt x="3904" y="15078"/>
                      <a:pt x="4938" y="16446"/>
                      <a:pt x="6105" y="17747"/>
                    </a:cubicBezTo>
                    <a:cubicBezTo>
                      <a:pt x="7006" y="18681"/>
                      <a:pt x="7906" y="19581"/>
                      <a:pt x="8874" y="20449"/>
                    </a:cubicBezTo>
                    <a:cubicBezTo>
                      <a:pt x="9908" y="21349"/>
                      <a:pt x="11009" y="22150"/>
                      <a:pt x="12109" y="22917"/>
                    </a:cubicBezTo>
                    <a:cubicBezTo>
                      <a:pt x="13544" y="23851"/>
                      <a:pt x="15112" y="24485"/>
                      <a:pt x="16779" y="24952"/>
                    </a:cubicBezTo>
                    <a:cubicBezTo>
                      <a:pt x="17280" y="25052"/>
                      <a:pt x="17847" y="25152"/>
                      <a:pt x="18347" y="25286"/>
                    </a:cubicBezTo>
                    <a:cubicBezTo>
                      <a:pt x="19181" y="25452"/>
                      <a:pt x="20048" y="25552"/>
                      <a:pt x="20916" y="25619"/>
                    </a:cubicBezTo>
                    <a:cubicBezTo>
                      <a:pt x="21069" y="25623"/>
                      <a:pt x="21223" y="25626"/>
                      <a:pt x="21378" y="25626"/>
                    </a:cubicBezTo>
                    <a:cubicBezTo>
                      <a:pt x="22398" y="25626"/>
                      <a:pt x="23438" y="25535"/>
                      <a:pt x="24452" y="25419"/>
                    </a:cubicBezTo>
                    <a:cubicBezTo>
                      <a:pt x="24452" y="25252"/>
                      <a:pt x="24418" y="25052"/>
                      <a:pt x="24618" y="24985"/>
                    </a:cubicBezTo>
                    <a:cubicBezTo>
                      <a:pt x="25185" y="24785"/>
                      <a:pt x="25686" y="24518"/>
                      <a:pt x="26219" y="24352"/>
                    </a:cubicBezTo>
                    <a:cubicBezTo>
                      <a:pt x="27187" y="24018"/>
                      <a:pt x="28121" y="23651"/>
                      <a:pt x="29088" y="23284"/>
                    </a:cubicBezTo>
                    <a:lnTo>
                      <a:pt x="29455" y="23151"/>
                    </a:lnTo>
                    <a:cubicBezTo>
                      <a:pt x="29522" y="23151"/>
                      <a:pt x="29589" y="23151"/>
                      <a:pt x="29589" y="23184"/>
                    </a:cubicBezTo>
                    <a:cubicBezTo>
                      <a:pt x="29622" y="23284"/>
                      <a:pt x="29622" y="23351"/>
                      <a:pt x="29622" y="23384"/>
                    </a:cubicBezTo>
                    <a:cubicBezTo>
                      <a:pt x="29555" y="23618"/>
                      <a:pt x="29388" y="23751"/>
                      <a:pt x="29188" y="23818"/>
                    </a:cubicBezTo>
                    <a:cubicBezTo>
                      <a:pt x="28955" y="23885"/>
                      <a:pt x="28755" y="23985"/>
                      <a:pt x="28521" y="24118"/>
                    </a:cubicBezTo>
                    <a:cubicBezTo>
                      <a:pt x="27387" y="24618"/>
                      <a:pt x="26253" y="25052"/>
                      <a:pt x="25052" y="25352"/>
                    </a:cubicBezTo>
                    <a:cubicBezTo>
                      <a:pt x="24885" y="25419"/>
                      <a:pt x="24752" y="25419"/>
                      <a:pt x="24585" y="25452"/>
                    </a:cubicBezTo>
                    <a:cubicBezTo>
                      <a:pt x="24952" y="26286"/>
                      <a:pt x="24919" y="27187"/>
                      <a:pt x="24919" y="28054"/>
                    </a:cubicBezTo>
                    <a:lnTo>
                      <a:pt x="24919" y="29722"/>
                    </a:lnTo>
                    <a:cubicBezTo>
                      <a:pt x="24919" y="29889"/>
                      <a:pt x="24919" y="30122"/>
                      <a:pt x="24885" y="30289"/>
                    </a:cubicBezTo>
                    <a:cubicBezTo>
                      <a:pt x="24718" y="31357"/>
                      <a:pt x="24718" y="32491"/>
                      <a:pt x="24585" y="33558"/>
                    </a:cubicBezTo>
                    <a:cubicBezTo>
                      <a:pt x="24518" y="34292"/>
                      <a:pt x="24518" y="34992"/>
                      <a:pt x="24385" y="35693"/>
                    </a:cubicBezTo>
                    <a:cubicBezTo>
                      <a:pt x="24218" y="36794"/>
                      <a:pt x="24051" y="37861"/>
                      <a:pt x="23818" y="38962"/>
                    </a:cubicBezTo>
                    <a:cubicBezTo>
                      <a:pt x="23484" y="40463"/>
                      <a:pt x="23284" y="41964"/>
                      <a:pt x="22917" y="43398"/>
                    </a:cubicBezTo>
                    <a:cubicBezTo>
                      <a:pt x="22283" y="46000"/>
                      <a:pt x="21549" y="48569"/>
                      <a:pt x="20749" y="51137"/>
                    </a:cubicBezTo>
                    <a:cubicBezTo>
                      <a:pt x="20615" y="51504"/>
                      <a:pt x="20549" y="51871"/>
                      <a:pt x="20415" y="52238"/>
                    </a:cubicBezTo>
                    <a:cubicBezTo>
                      <a:pt x="20249" y="52872"/>
                      <a:pt x="20549" y="53406"/>
                      <a:pt x="21116" y="53673"/>
                    </a:cubicBezTo>
                    <a:cubicBezTo>
                      <a:pt x="21416" y="53806"/>
                      <a:pt x="21750" y="53906"/>
                      <a:pt x="22083" y="54006"/>
                    </a:cubicBezTo>
                    <a:cubicBezTo>
                      <a:pt x="23051" y="54240"/>
                      <a:pt x="24018" y="54473"/>
                      <a:pt x="24985" y="54707"/>
                    </a:cubicBezTo>
                    <a:lnTo>
                      <a:pt x="27254" y="55340"/>
                    </a:lnTo>
                    <a:cubicBezTo>
                      <a:pt x="27473" y="55414"/>
                      <a:pt x="27703" y="55467"/>
                      <a:pt x="27931" y="55467"/>
                    </a:cubicBezTo>
                    <a:cubicBezTo>
                      <a:pt x="28120" y="55467"/>
                      <a:pt x="28307" y="55431"/>
                      <a:pt x="28488" y="55340"/>
                    </a:cubicBezTo>
                    <a:cubicBezTo>
                      <a:pt x="29055" y="55074"/>
                      <a:pt x="29455" y="54707"/>
                      <a:pt x="29655" y="54140"/>
                    </a:cubicBezTo>
                    <a:cubicBezTo>
                      <a:pt x="30089" y="52972"/>
                      <a:pt x="30456" y="51804"/>
                      <a:pt x="30789" y="50637"/>
                    </a:cubicBezTo>
                    <a:cubicBezTo>
                      <a:pt x="30897" y="50208"/>
                      <a:pt x="30935" y="49944"/>
                      <a:pt x="31162" y="49944"/>
                    </a:cubicBezTo>
                    <a:cubicBezTo>
                      <a:pt x="31288" y="49944"/>
                      <a:pt x="31471" y="50025"/>
                      <a:pt x="31757" y="50203"/>
                    </a:cubicBezTo>
                    <a:cubicBezTo>
                      <a:pt x="32958" y="50971"/>
                      <a:pt x="34225" y="51604"/>
                      <a:pt x="35593" y="52038"/>
                    </a:cubicBezTo>
                    <a:cubicBezTo>
                      <a:pt x="36760" y="52405"/>
                      <a:pt x="37928" y="52805"/>
                      <a:pt x="39162" y="53005"/>
                    </a:cubicBezTo>
                    <a:cubicBezTo>
                      <a:pt x="40229" y="53172"/>
                      <a:pt x="41264" y="53306"/>
                      <a:pt x="42298" y="53339"/>
                    </a:cubicBezTo>
                    <a:cubicBezTo>
                      <a:pt x="42457" y="53345"/>
                      <a:pt x="42615" y="53348"/>
                      <a:pt x="42770" y="53348"/>
                    </a:cubicBezTo>
                    <a:cubicBezTo>
                      <a:pt x="43495" y="53348"/>
                      <a:pt x="44186" y="53288"/>
                      <a:pt x="44899" y="53205"/>
                    </a:cubicBezTo>
                    <a:cubicBezTo>
                      <a:pt x="45567" y="53172"/>
                      <a:pt x="46200" y="53039"/>
                      <a:pt x="46801" y="52939"/>
                    </a:cubicBezTo>
                    <a:cubicBezTo>
                      <a:pt x="47902" y="52805"/>
                      <a:pt x="48902" y="52438"/>
                      <a:pt x="49936" y="52105"/>
                    </a:cubicBezTo>
                    <a:cubicBezTo>
                      <a:pt x="50570" y="51871"/>
                      <a:pt x="51137" y="51638"/>
                      <a:pt x="51771" y="51404"/>
                    </a:cubicBezTo>
                    <a:cubicBezTo>
                      <a:pt x="51971" y="52005"/>
                      <a:pt x="52038" y="52572"/>
                      <a:pt x="52138" y="53172"/>
                    </a:cubicBezTo>
                    <a:cubicBezTo>
                      <a:pt x="52305" y="53873"/>
                      <a:pt x="52438" y="54573"/>
                      <a:pt x="52572" y="55340"/>
                    </a:cubicBezTo>
                    <a:cubicBezTo>
                      <a:pt x="52672" y="56141"/>
                      <a:pt x="53239" y="56408"/>
                      <a:pt x="53939" y="56508"/>
                    </a:cubicBezTo>
                    <a:cubicBezTo>
                      <a:pt x="53988" y="56518"/>
                      <a:pt x="54040" y="56522"/>
                      <a:pt x="54093" y="56522"/>
                    </a:cubicBezTo>
                    <a:cubicBezTo>
                      <a:pt x="54220" y="56522"/>
                      <a:pt x="54355" y="56498"/>
                      <a:pt x="54473" y="56475"/>
                    </a:cubicBezTo>
                    <a:cubicBezTo>
                      <a:pt x="54740" y="56374"/>
                      <a:pt x="54940" y="56374"/>
                      <a:pt x="55173" y="56374"/>
                    </a:cubicBezTo>
                    <a:cubicBezTo>
                      <a:pt x="56074" y="56374"/>
                      <a:pt x="56941" y="56208"/>
                      <a:pt x="57842" y="56174"/>
                    </a:cubicBezTo>
                    <a:cubicBezTo>
                      <a:pt x="58342" y="56174"/>
                      <a:pt x="58843" y="56074"/>
                      <a:pt x="59310" y="56008"/>
                    </a:cubicBezTo>
                    <a:cubicBezTo>
                      <a:pt x="59843" y="55907"/>
                      <a:pt x="60411" y="55807"/>
                      <a:pt x="60944" y="55674"/>
                    </a:cubicBezTo>
                    <a:cubicBezTo>
                      <a:pt x="61445" y="55541"/>
                      <a:pt x="61945" y="55374"/>
                      <a:pt x="62445" y="55307"/>
                    </a:cubicBezTo>
                    <a:cubicBezTo>
                      <a:pt x="62979" y="55207"/>
                      <a:pt x="63479" y="55074"/>
                      <a:pt x="64013" y="54973"/>
                    </a:cubicBezTo>
                    <a:cubicBezTo>
                      <a:pt x="64947" y="54740"/>
                      <a:pt x="65848" y="54540"/>
                      <a:pt x="66782" y="54306"/>
                    </a:cubicBezTo>
                    <a:cubicBezTo>
                      <a:pt x="67182" y="54206"/>
                      <a:pt x="67616" y="54073"/>
                      <a:pt x="67949" y="53839"/>
                    </a:cubicBezTo>
                    <a:cubicBezTo>
                      <a:pt x="68416" y="53372"/>
                      <a:pt x="68783" y="53005"/>
                      <a:pt x="68717" y="52372"/>
                    </a:cubicBezTo>
                    <a:cubicBezTo>
                      <a:pt x="68650" y="51871"/>
                      <a:pt x="68650" y="51371"/>
                      <a:pt x="68583" y="50870"/>
                    </a:cubicBezTo>
                    <a:cubicBezTo>
                      <a:pt x="68450" y="50337"/>
                      <a:pt x="68383" y="49803"/>
                      <a:pt x="68250" y="49269"/>
                    </a:cubicBezTo>
                    <a:cubicBezTo>
                      <a:pt x="67816" y="47001"/>
                      <a:pt x="67215" y="44833"/>
                      <a:pt x="66882" y="42531"/>
                    </a:cubicBezTo>
                    <a:cubicBezTo>
                      <a:pt x="66748" y="41631"/>
                      <a:pt x="66615" y="40697"/>
                      <a:pt x="66448" y="39829"/>
                    </a:cubicBezTo>
                    <a:cubicBezTo>
                      <a:pt x="66315" y="39129"/>
                      <a:pt x="66382" y="38362"/>
                      <a:pt x="66148" y="37661"/>
                    </a:cubicBezTo>
                    <a:cubicBezTo>
                      <a:pt x="66048" y="37194"/>
                      <a:pt x="65981" y="36760"/>
                      <a:pt x="65881" y="36293"/>
                    </a:cubicBezTo>
                    <a:cubicBezTo>
                      <a:pt x="65814" y="35993"/>
                      <a:pt x="65781" y="35693"/>
                      <a:pt x="65881" y="35459"/>
                    </a:cubicBezTo>
                    <a:cubicBezTo>
                      <a:pt x="66248" y="34492"/>
                      <a:pt x="66415" y="33491"/>
                      <a:pt x="66648" y="32491"/>
                    </a:cubicBezTo>
                    <a:cubicBezTo>
                      <a:pt x="66882" y="31523"/>
                      <a:pt x="66982" y="30556"/>
                      <a:pt x="67049" y="29622"/>
                    </a:cubicBezTo>
                    <a:cubicBezTo>
                      <a:pt x="67082" y="28688"/>
                      <a:pt x="67115" y="27754"/>
                      <a:pt x="67082" y="26787"/>
                    </a:cubicBezTo>
                    <a:cubicBezTo>
                      <a:pt x="67049" y="25486"/>
                      <a:pt x="66949" y="24218"/>
                      <a:pt x="66748" y="22951"/>
                    </a:cubicBezTo>
                    <a:cubicBezTo>
                      <a:pt x="66548" y="21683"/>
                      <a:pt x="66281" y="20482"/>
                      <a:pt x="65848" y="19281"/>
                    </a:cubicBezTo>
                    <a:cubicBezTo>
                      <a:pt x="65281" y="17513"/>
                      <a:pt x="64580" y="15845"/>
                      <a:pt x="63580" y="14278"/>
                    </a:cubicBezTo>
                    <a:cubicBezTo>
                      <a:pt x="62679" y="12877"/>
                      <a:pt x="61778" y="11542"/>
                      <a:pt x="60611" y="10375"/>
                    </a:cubicBezTo>
                    <a:cubicBezTo>
                      <a:pt x="60010" y="9808"/>
                      <a:pt x="59477" y="9207"/>
                      <a:pt x="58843" y="8674"/>
                    </a:cubicBezTo>
                    <a:cubicBezTo>
                      <a:pt x="57909" y="7840"/>
                      <a:pt x="56841" y="7106"/>
                      <a:pt x="55741" y="6472"/>
                    </a:cubicBezTo>
                    <a:cubicBezTo>
                      <a:pt x="54106" y="5605"/>
                      <a:pt x="52472" y="4704"/>
                      <a:pt x="50637" y="4371"/>
                    </a:cubicBezTo>
                    <a:cubicBezTo>
                      <a:pt x="50120" y="4279"/>
                      <a:pt x="49576" y="4133"/>
                      <a:pt x="49003" y="4133"/>
                    </a:cubicBezTo>
                    <a:cubicBezTo>
                      <a:pt x="48948" y="4133"/>
                      <a:pt x="48892" y="4134"/>
                      <a:pt x="48836" y="4137"/>
                    </a:cubicBezTo>
                    <a:cubicBezTo>
                      <a:pt x="48736" y="4137"/>
                      <a:pt x="48602" y="4137"/>
                      <a:pt x="48469" y="4270"/>
                    </a:cubicBezTo>
                    <a:cubicBezTo>
                      <a:pt x="48135" y="4637"/>
                      <a:pt x="47802" y="5004"/>
                      <a:pt x="47802" y="5538"/>
                    </a:cubicBezTo>
                    <a:cubicBezTo>
                      <a:pt x="47768" y="6672"/>
                      <a:pt x="47668" y="7806"/>
                      <a:pt x="47635" y="8940"/>
                    </a:cubicBezTo>
                    <a:cubicBezTo>
                      <a:pt x="47601" y="9608"/>
                      <a:pt x="47601" y="10308"/>
                      <a:pt x="47501" y="10975"/>
                    </a:cubicBezTo>
                    <a:cubicBezTo>
                      <a:pt x="47435" y="11676"/>
                      <a:pt x="47468" y="12376"/>
                      <a:pt x="47468" y="13110"/>
                    </a:cubicBezTo>
                    <a:cubicBezTo>
                      <a:pt x="47501" y="15278"/>
                      <a:pt x="47335" y="17480"/>
                      <a:pt x="47601" y="19648"/>
                    </a:cubicBezTo>
                    <a:cubicBezTo>
                      <a:pt x="47501" y="21349"/>
                      <a:pt x="47802" y="23051"/>
                      <a:pt x="47802" y="24785"/>
                    </a:cubicBezTo>
                    <a:cubicBezTo>
                      <a:pt x="47802" y="25552"/>
                      <a:pt x="47935" y="26353"/>
                      <a:pt x="47968" y="27120"/>
                    </a:cubicBezTo>
                    <a:cubicBezTo>
                      <a:pt x="48068" y="28254"/>
                      <a:pt x="48235" y="29355"/>
                      <a:pt x="48269" y="30489"/>
                    </a:cubicBezTo>
                    <a:lnTo>
                      <a:pt x="48269" y="30756"/>
                    </a:lnTo>
                    <a:cubicBezTo>
                      <a:pt x="48502" y="31590"/>
                      <a:pt x="48402" y="32457"/>
                      <a:pt x="48502" y="33325"/>
                    </a:cubicBezTo>
                    <a:cubicBezTo>
                      <a:pt x="48635" y="34192"/>
                      <a:pt x="48769" y="35093"/>
                      <a:pt x="48736" y="35993"/>
                    </a:cubicBezTo>
                    <a:lnTo>
                      <a:pt x="48736" y="36260"/>
                    </a:lnTo>
                    <a:cubicBezTo>
                      <a:pt x="48936" y="37027"/>
                      <a:pt x="48802" y="37861"/>
                      <a:pt x="48969" y="38662"/>
                    </a:cubicBezTo>
                    <a:cubicBezTo>
                      <a:pt x="49102" y="39195"/>
                      <a:pt x="49102" y="39763"/>
                      <a:pt x="49169" y="40296"/>
                    </a:cubicBezTo>
                    <a:cubicBezTo>
                      <a:pt x="49169" y="40430"/>
                      <a:pt x="49269" y="40463"/>
                      <a:pt x="49403" y="40530"/>
                    </a:cubicBezTo>
                    <a:cubicBezTo>
                      <a:pt x="49569" y="40530"/>
                      <a:pt x="49670" y="40430"/>
                      <a:pt x="49803" y="40330"/>
                    </a:cubicBezTo>
                    <a:cubicBezTo>
                      <a:pt x="50303" y="39863"/>
                      <a:pt x="50737" y="39362"/>
                      <a:pt x="51104" y="38829"/>
                    </a:cubicBezTo>
                    <a:cubicBezTo>
                      <a:pt x="52605" y="36827"/>
                      <a:pt x="53973" y="34759"/>
                      <a:pt x="55107" y="32524"/>
                    </a:cubicBezTo>
                    <a:cubicBezTo>
                      <a:pt x="55974" y="30756"/>
                      <a:pt x="56574" y="28921"/>
                      <a:pt x="56941" y="26953"/>
                    </a:cubicBezTo>
                    <a:cubicBezTo>
                      <a:pt x="57041" y="26453"/>
                      <a:pt x="57108" y="25919"/>
                      <a:pt x="57242" y="25419"/>
                    </a:cubicBezTo>
                    <a:cubicBezTo>
                      <a:pt x="57275" y="25119"/>
                      <a:pt x="57242" y="24852"/>
                      <a:pt x="57075" y="24585"/>
                    </a:cubicBezTo>
                    <a:cubicBezTo>
                      <a:pt x="56641" y="23851"/>
                      <a:pt x="56241" y="23117"/>
                      <a:pt x="55874" y="22350"/>
                    </a:cubicBezTo>
                    <a:cubicBezTo>
                      <a:pt x="55774" y="22183"/>
                      <a:pt x="55640" y="22017"/>
                      <a:pt x="55707" y="21850"/>
                    </a:cubicBezTo>
                    <a:cubicBezTo>
                      <a:pt x="55707" y="21816"/>
                      <a:pt x="55741" y="21750"/>
                      <a:pt x="55774" y="21750"/>
                    </a:cubicBezTo>
                    <a:cubicBezTo>
                      <a:pt x="55807" y="21750"/>
                      <a:pt x="55907" y="21750"/>
                      <a:pt x="55907" y="21783"/>
                    </a:cubicBezTo>
                    <a:cubicBezTo>
                      <a:pt x="56074" y="21916"/>
                      <a:pt x="56208" y="22083"/>
                      <a:pt x="56308" y="22250"/>
                    </a:cubicBezTo>
                    <a:cubicBezTo>
                      <a:pt x="56541" y="22617"/>
                      <a:pt x="56775" y="23017"/>
                      <a:pt x="56975" y="23418"/>
                    </a:cubicBezTo>
                    <a:cubicBezTo>
                      <a:pt x="57041" y="23518"/>
                      <a:pt x="57108" y="23618"/>
                      <a:pt x="57275" y="23784"/>
                    </a:cubicBezTo>
                    <a:lnTo>
                      <a:pt x="57275" y="22283"/>
                    </a:lnTo>
                    <a:cubicBezTo>
                      <a:pt x="57275" y="22117"/>
                      <a:pt x="57275" y="21950"/>
                      <a:pt x="57375" y="21816"/>
                    </a:cubicBezTo>
                    <a:cubicBezTo>
                      <a:pt x="57408" y="21783"/>
                      <a:pt x="57475" y="21683"/>
                      <a:pt x="57542" y="21683"/>
                    </a:cubicBezTo>
                    <a:cubicBezTo>
                      <a:pt x="57551" y="21678"/>
                      <a:pt x="57561" y="21676"/>
                      <a:pt x="57571" y="21676"/>
                    </a:cubicBezTo>
                    <a:cubicBezTo>
                      <a:pt x="57634" y="21676"/>
                      <a:pt x="57709" y="21759"/>
                      <a:pt x="57709" y="21816"/>
                    </a:cubicBezTo>
                    <a:cubicBezTo>
                      <a:pt x="57742" y="22250"/>
                      <a:pt x="57909" y="22650"/>
                      <a:pt x="57875" y="23084"/>
                    </a:cubicBezTo>
                    <a:cubicBezTo>
                      <a:pt x="57809" y="23818"/>
                      <a:pt x="57809" y="24585"/>
                      <a:pt x="57742" y="25352"/>
                    </a:cubicBezTo>
                    <a:cubicBezTo>
                      <a:pt x="57609" y="26853"/>
                      <a:pt x="57275" y="28321"/>
                      <a:pt x="56908" y="29755"/>
                    </a:cubicBezTo>
                    <a:cubicBezTo>
                      <a:pt x="56675" y="30489"/>
                      <a:pt x="56441" y="31190"/>
                      <a:pt x="56141" y="31857"/>
                    </a:cubicBezTo>
                    <a:cubicBezTo>
                      <a:pt x="55607" y="33091"/>
                      <a:pt x="54973" y="34292"/>
                      <a:pt x="54273" y="35426"/>
                    </a:cubicBezTo>
                    <a:cubicBezTo>
                      <a:pt x="53339" y="36827"/>
                      <a:pt x="52405" y="38195"/>
                      <a:pt x="51304" y="39496"/>
                    </a:cubicBezTo>
                    <a:cubicBezTo>
                      <a:pt x="50804" y="40096"/>
                      <a:pt x="50303" y="40630"/>
                      <a:pt x="49636" y="41030"/>
                    </a:cubicBezTo>
                    <a:cubicBezTo>
                      <a:pt x="49576" y="41078"/>
                      <a:pt x="49533" y="41105"/>
                      <a:pt x="49495" y="41105"/>
                    </a:cubicBezTo>
                    <a:cubicBezTo>
                      <a:pt x="49428" y="41105"/>
                      <a:pt x="49376" y="41022"/>
                      <a:pt x="49269" y="40830"/>
                    </a:cubicBezTo>
                    <a:cubicBezTo>
                      <a:pt x="49069" y="41264"/>
                      <a:pt x="48736" y="41597"/>
                      <a:pt x="48302" y="41864"/>
                    </a:cubicBezTo>
                    <a:cubicBezTo>
                      <a:pt x="47735" y="42298"/>
                      <a:pt x="47101" y="42765"/>
                      <a:pt x="46501" y="43132"/>
                    </a:cubicBezTo>
                    <a:cubicBezTo>
                      <a:pt x="45500" y="43799"/>
                      <a:pt x="44432" y="44299"/>
                      <a:pt x="43232" y="44599"/>
                    </a:cubicBezTo>
                    <a:cubicBezTo>
                      <a:pt x="42099" y="44851"/>
                      <a:pt x="40908" y="45103"/>
                      <a:pt x="39741" y="45103"/>
                    </a:cubicBezTo>
                    <a:cubicBezTo>
                      <a:pt x="39670" y="45103"/>
                      <a:pt x="39600" y="45102"/>
                      <a:pt x="39529" y="45100"/>
                    </a:cubicBezTo>
                    <a:cubicBezTo>
                      <a:pt x="39062" y="45100"/>
                      <a:pt x="38595" y="45000"/>
                      <a:pt x="38095" y="44966"/>
                    </a:cubicBezTo>
                    <a:cubicBezTo>
                      <a:pt x="37761" y="44966"/>
                      <a:pt x="37461" y="44866"/>
                      <a:pt x="37194" y="44766"/>
                    </a:cubicBezTo>
                    <a:cubicBezTo>
                      <a:pt x="36760" y="44533"/>
                      <a:pt x="36360" y="44366"/>
                      <a:pt x="35960" y="44199"/>
                    </a:cubicBezTo>
                    <a:cubicBezTo>
                      <a:pt x="35863" y="44170"/>
                      <a:pt x="35771" y="44155"/>
                      <a:pt x="35683" y="44155"/>
                    </a:cubicBezTo>
                    <a:cubicBezTo>
                      <a:pt x="35471" y="44155"/>
                      <a:pt x="35282" y="44243"/>
                      <a:pt x="35092" y="44433"/>
                    </a:cubicBezTo>
                    <a:cubicBezTo>
                      <a:pt x="35026" y="44499"/>
                      <a:pt x="34926" y="44533"/>
                      <a:pt x="34892" y="44666"/>
                    </a:cubicBezTo>
                    <a:cubicBezTo>
                      <a:pt x="34592" y="45166"/>
                      <a:pt x="34125" y="45500"/>
                      <a:pt x="33691" y="45800"/>
                    </a:cubicBezTo>
                    <a:cubicBezTo>
                      <a:pt x="33258" y="46100"/>
                      <a:pt x="32757" y="46301"/>
                      <a:pt x="32257" y="46501"/>
                    </a:cubicBezTo>
                    <a:cubicBezTo>
                      <a:pt x="32218" y="46524"/>
                      <a:pt x="32181" y="46535"/>
                      <a:pt x="32148" y="46535"/>
                    </a:cubicBezTo>
                    <a:cubicBezTo>
                      <a:pt x="32039" y="46535"/>
                      <a:pt x="31973" y="46421"/>
                      <a:pt x="32024" y="46267"/>
                    </a:cubicBezTo>
                    <a:cubicBezTo>
                      <a:pt x="32057" y="46100"/>
                      <a:pt x="32057" y="45967"/>
                      <a:pt x="32124" y="45800"/>
                    </a:cubicBezTo>
                    <a:lnTo>
                      <a:pt x="32624" y="44299"/>
                    </a:lnTo>
                    <a:cubicBezTo>
                      <a:pt x="33191" y="42498"/>
                      <a:pt x="33758" y="40730"/>
                      <a:pt x="34192" y="38895"/>
                    </a:cubicBezTo>
                    <a:cubicBezTo>
                      <a:pt x="34259" y="38395"/>
                      <a:pt x="34392" y="37961"/>
                      <a:pt x="34726" y="37528"/>
                    </a:cubicBezTo>
                    <a:cubicBezTo>
                      <a:pt x="34792" y="37461"/>
                      <a:pt x="34859" y="37294"/>
                      <a:pt x="34892" y="37161"/>
                    </a:cubicBezTo>
                    <a:cubicBezTo>
                      <a:pt x="35459" y="35426"/>
                      <a:pt x="36127" y="33692"/>
                      <a:pt x="36594" y="31890"/>
                    </a:cubicBezTo>
                    <a:cubicBezTo>
                      <a:pt x="37127" y="29722"/>
                      <a:pt x="37694" y="27554"/>
                      <a:pt x="38095" y="25386"/>
                    </a:cubicBezTo>
                    <a:cubicBezTo>
                      <a:pt x="38361" y="24118"/>
                      <a:pt x="38595" y="22784"/>
                      <a:pt x="38862" y="21483"/>
                    </a:cubicBezTo>
                    <a:cubicBezTo>
                      <a:pt x="38962" y="20782"/>
                      <a:pt x="39095" y="20115"/>
                      <a:pt x="39195" y="19381"/>
                    </a:cubicBezTo>
                    <a:cubicBezTo>
                      <a:pt x="39295" y="18381"/>
                      <a:pt x="39462" y="17447"/>
                      <a:pt x="39562" y="16446"/>
                    </a:cubicBezTo>
                    <a:cubicBezTo>
                      <a:pt x="39629" y="15312"/>
                      <a:pt x="39863" y="14144"/>
                      <a:pt x="39963" y="13010"/>
                    </a:cubicBezTo>
                    <a:cubicBezTo>
                      <a:pt x="40063" y="11976"/>
                      <a:pt x="40063" y="10942"/>
                      <a:pt x="40129" y="9874"/>
                    </a:cubicBezTo>
                    <a:cubicBezTo>
                      <a:pt x="40229" y="9007"/>
                      <a:pt x="40129" y="8140"/>
                      <a:pt x="40129" y="7306"/>
                    </a:cubicBezTo>
                    <a:cubicBezTo>
                      <a:pt x="40129" y="6672"/>
                      <a:pt x="39929" y="6038"/>
                      <a:pt x="39963" y="5438"/>
                    </a:cubicBezTo>
                    <a:cubicBezTo>
                      <a:pt x="39963" y="5171"/>
                      <a:pt x="40096" y="4838"/>
                      <a:pt x="39896" y="4671"/>
                    </a:cubicBezTo>
                    <a:cubicBezTo>
                      <a:pt x="39842" y="4641"/>
                      <a:pt x="39794" y="4628"/>
                      <a:pt x="39749" y="4628"/>
                    </a:cubicBezTo>
                    <a:cubicBezTo>
                      <a:pt x="39546" y="4628"/>
                      <a:pt x="39426" y="4895"/>
                      <a:pt x="39262" y="5004"/>
                    </a:cubicBezTo>
                    <a:cubicBezTo>
                      <a:pt x="39229" y="5038"/>
                      <a:pt x="39195" y="5104"/>
                      <a:pt x="39129" y="5104"/>
                    </a:cubicBezTo>
                    <a:cubicBezTo>
                      <a:pt x="37928" y="5838"/>
                      <a:pt x="36727" y="6539"/>
                      <a:pt x="35359" y="7006"/>
                    </a:cubicBezTo>
                    <a:cubicBezTo>
                      <a:pt x="33958" y="7473"/>
                      <a:pt x="32557" y="7873"/>
                      <a:pt x="31090" y="8040"/>
                    </a:cubicBezTo>
                    <a:cubicBezTo>
                      <a:pt x="29889" y="8173"/>
                      <a:pt x="28621" y="8307"/>
                      <a:pt x="27420" y="8340"/>
                    </a:cubicBezTo>
                    <a:cubicBezTo>
                      <a:pt x="26935" y="8340"/>
                      <a:pt x="26450" y="8202"/>
                      <a:pt x="25940" y="8202"/>
                    </a:cubicBezTo>
                    <a:cubicBezTo>
                      <a:pt x="25889" y="8202"/>
                      <a:pt x="25837" y="8204"/>
                      <a:pt x="25786" y="8207"/>
                    </a:cubicBezTo>
                    <a:cubicBezTo>
                      <a:pt x="25681" y="8217"/>
                      <a:pt x="25578" y="8222"/>
                      <a:pt x="25476" y="8222"/>
                    </a:cubicBezTo>
                    <a:cubicBezTo>
                      <a:pt x="24929" y="8222"/>
                      <a:pt x="24414" y="8086"/>
                      <a:pt x="23851" y="7973"/>
                    </a:cubicBezTo>
                    <a:cubicBezTo>
                      <a:pt x="22684" y="7773"/>
                      <a:pt x="21549" y="7506"/>
                      <a:pt x="20415" y="7139"/>
                    </a:cubicBezTo>
                    <a:cubicBezTo>
                      <a:pt x="19248" y="6772"/>
                      <a:pt x="18114" y="6272"/>
                      <a:pt x="17013" y="5705"/>
                    </a:cubicBezTo>
                    <a:cubicBezTo>
                      <a:pt x="15712" y="5104"/>
                      <a:pt x="14444" y="4337"/>
                      <a:pt x="13344" y="3470"/>
                    </a:cubicBezTo>
                    <a:cubicBezTo>
                      <a:pt x="12343" y="2669"/>
                      <a:pt x="11275" y="1935"/>
                      <a:pt x="10275" y="1102"/>
                    </a:cubicBezTo>
                    <a:cubicBezTo>
                      <a:pt x="9874" y="768"/>
                      <a:pt x="9441" y="368"/>
                      <a:pt x="9041" y="1"/>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67;p15">
                <a:extLst>
                  <a:ext uri="{FF2B5EF4-FFF2-40B4-BE49-F238E27FC236}">
                    <a16:creationId xmlns:a16="http://schemas.microsoft.com/office/drawing/2014/main" id="{D3E5CDA1-F482-9E7C-3A29-8EE534F48710}"/>
                  </a:ext>
                </a:extLst>
              </p:cNvPr>
              <p:cNvSpPr/>
              <p:nvPr/>
            </p:nvSpPr>
            <p:spPr>
              <a:xfrm>
                <a:off x="7751890" y="2976511"/>
                <a:ext cx="262535" cy="592725"/>
              </a:xfrm>
              <a:custGeom>
                <a:avLst/>
                <a:gdLst/>
                <a:ahLst/>
                <a:cxnLst/>
                <a:rect l="l" t="t" r="r" b="b"/>
                <a:pathLst>
                  <a:path w="8607" h="19432" extrusionOk="0">
                    <a:moveTo>
                      <a:pt x="8289" y="1"/>
                    </a:moveTo>
                    <a:cubicBezTo>
                      <a:pt x="8274" y="1"/>
                      <a:pt x="8257" y="4"/>
                      <a:pt x="8240" y="10"/>
                    </a:cubicBezTo>
                    <a:cubicBezTo>
                      <a:pt x="8206" y="10"/>
                      <a:pt x="8106" y="76"/>
                      <a:pt x="8073" y="143"/>
                    </a:cubicBezTo>
                    <a:cubicBezTo>
                      <a:pt x="8006" y="276"/>
                      <a:pt x="8006" y="443"/>
                      <a:pt x="8006" y="610"/>
                    </a:cubicBezTo>
                    <a:lnTo>
                      <a:pt x="8006" y="2111"/>
                    </a:lnTo>
                    <a:cubicBezTo>
                      <a:pt x="7839" y="1944"/>
                      <a:pt x="7739" y="1844"/>
                      <a:pt x="7706" y="1711"/>
                    </a:cubicBezTo>
                    <a:cubicBezTo>
                      <a:pt x="7506" y="1344"/>
                      <a:pt x="7239" y="944"/>
                      <a:pt x="7039" y="543"/>
                    </a:cubicBezTo>
                    <a:cubicBezTo>
                      <a:pt x="6905" y="377"/>
                      <a:pt x="6772" y="210"/>
                      <a:pt x="6605" y="110"/>
                    </a:cubicBezTo>
                    <a:cubicBezTo>
                      <a:pt x="6605" y="43"/>
                      <a:pt x="6538" y="43"/>
                      <a:pt x="6505" y="43"/>
                    </a:cubicBezTo>
                    <a:cubicBezTo>
                      <a:pt x="6438" y="43"/>
                      <a:pt x="6405" y="143"/>
                      <a:pt x="6405" y="176"/>
                    </a:cubicBezTo>
                    <a:cubicBezTo>
                      <a:pt x="6372" y="343"/>
                      <a:pt x="6505" y="510"/>
                      <a:pt x="6572" y="677"/>
                    </a:cubicBezTo>
                    <a:cubicBezTo>
                      <a:pt x="6939" y="1444"/>
                      <a:pt x="7372" y="2178"/>
                      <a:pt x="7773" y="2878"/>
                    </a:cubicBezTo>
                    <a:cubicBezTo>
                      <a:pt x="7939" y="3179"/>
                      <a:pt x="8006" y="3445"/>
                      <a:pt x="7939" y="3712"/>
                    </a:cubicBezTo>
                    <a:cubicBezTo>
                      <a:pt x="7839" y="4213"/>
                      <a:pt x="7739" y="4780"/>
                      <a:pt x="7672" y="5280"/>
                    </a:cubicBezTo>
                    <a:cubicBezTo>
                      <a:pt x="7272" y="7215"/>
                      <a:pt x="6705" y="9049"/>
                      <a:pt x="5838" y="10851"/>
                    </a:cubicBezTo>
                    <a:cubicBezTo>
                      <a:pt x="4704" y="13052"/>
                      <a:pt x="3336" y="15154"/>
                      <a:pt x="1835" y="17155"/>
                    </a:cubicBezTo>
                    <a:cubicBezTo>
                      <a:pt x="1435" y="17689"/>
                      <a:pt x="1034" y="18189"/>
                      <a:pt x="534" y="18656"/>
                    </a:cubicBezTo>
                    <a:cubicBezTo>
                      <a:pt x="401" y="18723"/>
                      <a:pt x="267" y="18856"/>
                      <a:pt x="100" y="18856"/>
                    </a:cubicBezTo>
                    <a:cubicBezTo>
                      <a:pt x="100" y="18956"/>
                      <a:pt x="67" y="19023"/>
                      <a:pt x="0" y="19157"/>
                    </a:cubicBezTo>
                    <a:cubicBezTo>
                      <a:pt x="107" y="19348"/>
                      <a:pt x="159" y="19431"/>
                      <a:pt x="226" y="19431"/>
                    </a:cubicBezTo>
                    <a:cubicBezTo>
                      <a:pt x="264" y="19431"/>
                      <a:pt x="307" y="19405"/>
                      <a:pt x="367" y="19357"/>
                    </a:cubicBezTo>
                    <a:cubicBezTo>
                      <a:pt x="1034" y="18956"/>
                      <a:pt x="1535" y="18389"/>
                      <a:pt x="2035" y="17822"/>
                    </a:cubicBezTo>
                    <a:cubicBezTo>
                      <a:pt x="3103" y="16521"/>
                      <a:pt x="4070" y="15154"/>
                      <a:pt x="5004" y="13719"/>
                    </a:cubicBezTo>
                    <a:cubicBezTo>
                      <a:pt x="5704" y="12619"/>
                      <a:pt x="6338" y="11384"/>
                      <a:pt x="6872" y="10184"/>
                    </a:cubicBezTo>
                    <a:cubicBezTo>
                      <a:pt x="7172" y="9516"/>
                      <a:pt x="7406" y="8816"/>
                      <a:pt x="7606" y="8049"/>
                    </a:cubicBezTo>
                    <a:cubicBezTo>
                      <a:pt x="8006" y="6648"/>
                      <a:pt x="8340" y="5180"/>
                      <a:pt x="8440" y="3679"/>
                    </a:cubicBezTo>
                    <a:cubicBezTo>
                      <a:pt x="8540" y="2878"/>
                      <a:pt x="8540" y="2144"/>
                      <a:pt x="8573" y="1377"/>
                    </a:cubicBezTo>
                    <a:cubicBezTo>
                      <a:pt x="8606" y="977"/>
                      <a:pt x="8440" y="543"/>
                      <a:pt x="8406" y="143"/>
                    </a:cubicBezTo>
                    <a:cubicBezTo>
                      <a:pt x="8406" y="61"/>
                      <a:pt x="8361" y="1"/>
                      <a:pt x="8289"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68;p15">
                <a:extLst>
                  <a:ext uri="{FF2B5EF4-FFF2-40B4-BE49-F238E27FC236}">
                    <a16:creationId xmlns:a16="http://schemas.microsoft.com/office/drawing/2014/main" id="{5A9EA026-1724-A635-A4CA-77DE55877390}"/>
                  </a:ext>
                </a:extLst>
              </p:cNvPr>
              <p:cNvSpPr/>
              <p:nvPr/>
            </p:nvSpPr>
            <p:spPr>
              <a:xfrm>
                <a:off x="6993898" y="3018512"/>
                <a:ext cx="158735" cy="70217"/>
              </a:xfrm>
              <a:custGeom>
                <a:avLst/>
                <a:gdLst/>
                <a:ahLst/>
                <a:cxnLst/>
                <a:rect l="l" t="t" r="r" b="b"/>
                <a:pathLst>
                  <a:path w="5204" h="2302" extrusionOk="0">
                    <a:moveTo>
                      <a:pt x="5037" y="0"/>
                    </a:moveTo>
                    <a:lnTo>
                      <a:pt x="4637" y="134"/>
                    </a:lnTo>
                    <a:cubicBezTo>
                      <a:pt x="3703" y="501"/>
                      <a:pt x="2736" y="901"/>
                      <a:pt x="1768" y="1234"/>
                    </a:cubicBezTo>
                    <a:cubicBezTo>
                      <a:pt x="1234" y="1401"/>
                      <a:pt x="734" y="1635"/>
                      <a:pt x="200" y="1835"/>
                    </a:cubicBezTo>
                    <a:cubicBezTo>
                      <a:pt x="0" y="1935"/>
                      <a:pt x="34" y="2102"/>
                      <a:pt x="34" y="2269"/>
                    </a:cubicBezTo>
                    <a:cubicBezTo>
                      <a:pt x="67" y="2302"/>
                      <a:pt x="100" y="2302"/>
                      <a:pt x="134" y="2302"/>
                    </a:cubicBezTo>
                    <a:cubicBezTo>
                      <a:pt x="300" y="2269"/>
                      <a:pt x="434" y="2269"/>
                      <a:pt x="601" y="2235"/>
                    </a:cubicBezTo>
                    <a:cubicBezTo>
                      <a:pt x="1802" y="1935"/>
                      <a:pt x="2936" y="1468"/>
                      <a:pt x="4070" y="968"/>
                    </a:cubicBezTo>
                    <a:cubicBezTo>
                      <a:pt x="4303" y="834"/>
                      <a:pt x="4537" y="767"/>
                      <a:pt x="4737" y="667"/>
                    </a:cubicBezTo>
                    <a:cubicBezTo>
                      <a:pt x="4937" y="601"/>
                      <a:pt x="5104" y="467"/>
                      <a:pt x="5204" y="267"/>
                    </a:cubicBezTo>
                    <a:cubicBezTo>
                      <a:pt x="5204" y="234"/>
                      <a:pt x="5204" y="134"/>
                      <a:pt x="5137" y="67"/>
                    </a:cubicBezTo>
                    <a:cubicBezTo>
                      <a:pt x="5137" y="0"/>
                      <a:pt x="5071" y="0"/>
                      <a:pt x="503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69;p15">
                <a:extLst>
                  <a:ext uri="{FF2B5EF4-FFF2-40B4-BE49-F238E27FC236}">
                    <a16:creationId xmlns:a16="http://schemas.microsoft.com/office/drawing/2014/main" id="{D3751A17-9A85-64DD-B68F-0F56C47A9DE7}"/>
                  </a:ext>
                </a:extLst>
              </p:cNvPr>
              <p:cNvSpPr/>
              <p:nvPr/>
            </p:nvSpPr>
            <p:spPr>
              <a:xfrm>
                <a:off x="7414086" y="2758029"/>
                <a:ext cx="22419" cy="59266"/>
              </a:xfrm>
              <a:custGeom>
                <a:avLst/>
                <a:gdLst/>
                <a:ahLst/>
                <a:cxnLst/>
                <a:rect l="l" t="t" r="r" b="b"/>
                <a:pathLst>
                  <a:path w="735" h="1943" extrusionOk="0">
                    <a:moveTo>
                      <a:pt x="434" y="1"/>
                    </a:moveTo>
                    <a:cubicBezTo>
                      <a:pt x="401" y="1"/>
                      <a:pt x="301" y="101"/>
                      <a:pt x="268" y="134"/>
                    </a:cubicBezTo>
                    <a:cubicBezTo>
                      <a:pt x="1" y="635"/>
                      <a:pt x="101" y="1168"/>
                      <a:pt x="1" y="1702"/>
                    </a:cubicBezTo>
                    <a:cubicBezTo>
                      <a:pt x="1" y="1802"/>
                      <a:pt x="134" y="1869"/>
                      <a:pt x="201" y="1935"/>
                    </a:cubicBezTo>
                    <a:cubicBezTo>
                      <a:pt x="215" y="1940"/>
                      <a:pt x="229" y="1942"/>
                      <a:pt x="243" y="1942"/>
                    </a:cubicBezTo>
                    <a:cubicBezTo>
                      <a:pt x="336" y="1942"/>
                      <a:pt x="439" y="1860"/>
                      <a:pt x="468" y="1802"/>
                    </a:cubicBezTo>
                    <a:cubicBezTo>
                      <a:pt x="635" y="1468"/>
                      <a:pt x="668" y="1035"/>
                      <a:pt x="735" y="701"/>
                    </a:cubicBezTo>
                    <a:cubicBezTo>
                      <a:pt x="668" y="501"/>
                      <a:pt x="735" y="334"/>
                      <a:pt x="601" y="134"/>
                    </a:cubicBezTo>
                    <a:cubicBezTo>
                      <a:pt x="534" y="101"/>
                      <a:pt x="468"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70;p15">
                <a:extLst>
                  <a:ext uri="{FF2B5EF4-FFF2-40B4-BE49-F238E27FC236}">
                    <a16:creationId xmlns:a16="http://schemas.microsoft.com/office/drawing/2014/main" id="{89CD0D0A-D09F-237C-D4B6-654D258E22C3}"/>
                  </a:ext>
                </a:extLst>
              </p:cNvPr>
              <p:cNvSpPr/>
              <p:nvPr/>
            </p:nvSpPr>
            <p:spPr>
              <a:xfrm>
                <a:off x="7397829" y="2869695"/>
                <a:ext cx="23426" cy="59693"/>
              </a:xfrm>
              <a:custGeom>
                <a:avLst/>
                <a:gdLst/>
                <a:ahLst/>
                <a:cxnLst/>
                <a:rect l="l" t="t" r="r" b="b"/>
                <a:pathLst>
                  <a:path w="768" h="1957" extrusionOk="0">
                    <a:moveTo>
                      <a:pt x="569" y="0"/>
                    </a:moveTo>
                    <a:cubicBezTo>
                      <a:pt x="477" y="0"/>
                      <a:pt x="422" y="60"/>
                      <a:pt x="367" y="142"/>
                    </a:cubicBezTo>
                    <a:cubicBezTo>
                      <a:pt x="267" y="376"/>
                      <a:pt x="0" y="1443"/>
                      <a:pt x="33" y="1710"/>
                    </a:cubicBezTo>
                    <a:lnTo>
                      <a:pt x="33" y="1810"/>
                    </a:lnTo>
                    <a:cubicBezTo>
                      <a:pt x="100" y="1844"/>
                      <a:pt x="133" y="1944"/>
                      <a:pt x="200" y="1944"/>
                    </a:cubicBezTo>
                    <a:cubicBezTo>
                      <a:pt x="218" y="1953"/>
                      <a:pt x="238" y="1957"/>
                      <a:pt x="260" y="1957"/>
                    </a:cubicBezTo>
                    <a:cubicBezTo>
                      <a:pt x="318" y="1957"/>
                      <a:pt x="385" y="1926"/>
                      <a:pt x="434" y="1877"/>
                    </a:cubicBezTo>
                    <a:cubicBezTo>
                      <a:pt x="500" y="1810"/>
                      <a:pt x="600" y="1710"/>
                      <a:pt x="600" y="1644"/>
                    </a:cubicBezTo>
                    <a:cubicBezTo>
                      <a:pt x="634" y="1177"/>
                      <a:pt x="701" y="710"/>
                      <a:pt x="767" y="209"/>
                    </a:cubicBezTo>
                    <a:cubicBezTo>
                      <a:pt x="767" y="142"/>
                      <a:pt x="701" y="42"/>
                      <a:pt x="634" y="9"/>
                    </a:cubicBezTo>
                    <a:cubicBezTo>
                      <a:pt x="610" y="3"/>
                      <a:pt x="589" y="0"/>
                      <a:pt x="56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4" name="Google Shape;71;p15">
                <a:extLst>
                  <a:ext uri="{FF2B5EF4-FFF2-40B4-BE49-F238E27FC236}">
                    <a16:creationId xmlns:a16="http://schemas.microsoft.com/office/drawing/2014/main" id="{7A67A4E7-4AFA-0ED0-FB15-922E5CC40888}"/>
                  </a:ext>
                </a:extLst>
              </p:cNvPr>
              <p:cNvSpPr/>
              <p:nvPr/>
            </p:nvSpPr>
            <p:spPr>
              <a:xfrm>
                <a:off x="7747803" y="3142623"/>
                <a:ext cx="20406" cy="68204"/>
              </a:xfrm>
              <a:custGeom>
                <a:avLst/>
                <a:gdLst/>
                <a:ahLst/>
                <a:cxnLst/>
                <a:rect l="l" t="t" r="r" b="b"/>
                <a:pathLst>
                  <a:path w="669" h="2236" extrusionOk="0">
                    <a:moveTo>
                      <a:pt x="201" y="1"/>
                    </a:moveTo>
                    <a:cubicBezTo>
                      <a:pt x="168" y="1"/>
                      <a:pt x="134" y="34"/>
                      <a:pt x="68" y="68"/>
                    </a:cubicBezTo>
                    <a:cubicBezTo>
                      <a:pt x="1" y="234"/>
                      <a:pt x="34" y="434"/>
                      <a:pt x="34" y="601"/>
                    </a:cubicBezTo>
                    <a:cubicBezTo>
                      <a:pt x="34" y="1102"/>
                      <a:pt x="201" y="1569"/>
                      <a:pt x="201" y="2069"/>
                    </a:cubicBezTo>
                    <a:cubicBezTo>
                      <a:pt x="201" y="2169"/>
                      <a:pt x="301" y="2236"/>
                      <a:pt x="401" y="2236"/>
                    </a:cubicBezTo>
                    <a:cubicBezTo>
                      <a:pt x="535" y="2236"/>
                      <a:pt x="635" y="2169"/>
                      <a:pt x="635" y="2036"/>
                    </a:cubicBezTo>
                    <a:cubicBezTo>
                      <a:pt x="635" y="1869"/>
                      <a:pt x="668" y="1735"/>
                      <a:pt x="635" y="1569"/>
                    </a:cubicBezTo>
                    <a:cubicBezTo>
                      <a:pt x="568" y="1202"/>
                      <a:pt x="535" y="868"/>
                      <a:pt x="468" y="501"/>
                    </a:cubicBezTo>
                    <a:cubicBezTo>
                      <a:pt x="468" y="334"/>
                      <a:pt x="368" y="168"/>
                      <a:pt x="334" y="34"/>
                    </a:cubicBezTo>
                    <a:cubicBezTo>
                      <a:pt x="301" y="34"/>
                      <a:pt x="234"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5" name="Google Shape;72;p15">
                <a:extLst>
                  <a:ext uri="{FF2B5EF4-FFF2-40B4-BE49-F238E27FC236}">
                    <a16:creationId xmlns:a16="http://schemas.microsoft.com/office/drawing/2014/main" id="{5AE62996-BFC1-1ADA-3E85-6FF4664E35E6}"/>
                  </a:ext>
                </a:extLst>
              </p:cNvPr>
              <p:cNvSpPr/>
              <p:nvPr/>
            </p:nvSpPr>
            <p:spPr>
              <a:xfrm>
                <a:off x="7728496" y="2762116"/>
                <a:ext cx="20376" cy="61066"/>
              </a:xfrm>
              <a:custGeom>
                <a:avLst/>
                <a:gdLst/>
                <a:ahLst/>
                <a:cxnLst/>
                <a:rect l="l" t="t" r="r" b="b"/>
                <a:pathLst>
                  <a:path w="668" h="2002" extrusionOk="0">
                    <a:moveTo>
                      <a:pt x="300" y="0"/>
                    </a:moveTo>
                    <a:cubicBezTo>
                      <a:pt x="267" y="0"/>
                      <a:pt x="200" y="0"/>
                      <a:pt x="167" y="34"/>
                    </a:cubicBezTo>
                    <a:cubicBezTo>
                      <a:pt x="100" y="167"/>
                      <a:pt x="33" y="267"/>
                      <a:pt x="33" y="400"/>
                    </a:cubicBezTo>
                    <a:cubicBezTo>
                      <a:pt x="0" y="901"/>
                      <a:pt x="167" y="1368"/>
                      <a:pt x="200" y="1868"/>
                    </a:cubicBezTo>
                    <a:cubicBezTo>
                      <a:pt x="200" y="1902"/>
                      <a:pt x="300" y="2002"/>
                      <a:pt x="367" y="2002"/>
                    </a:cubicBezTo>
                    <a:cubicBezTo>
                      <a:pt x="467" y="1935"/>
                      <a:pt x="534" y="1902"/>
                      <a:pt x="601" y="1868"/>
                    </a:cubicBezTo>
                    <a:cubicBezTo>
                      <a:pt x="667" y="1735"/>
                      <a:pt x="667" y="1601"/>
                      <a:pt x="667" y="1334"/>
                    </a:cubicBezTo>
                    <a:cubicBezTo>
                      <a:pt x="634" y="968"/>
                      <a:pt x="534" y="501"/>
                      <a:pt x="434" y="67"/>
                    </a:cubicBezTo>
                    <a:cubicBezTo>
                      <a:pt x="434" y="34"/>
                      <a:pt x="334" y="0"/>
                      <a:pt x="300"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6" name="Google Shape;73;p15">
                <a:extLst>
                  <a:ext uri="{FF2B5EF4-FFF2-40B4-BE49-F238E27FC236}">
                    <a16:creationId xmlns:a16="http://schemas.microsoft.com/office/drawing/2014/main" id="{07360FA7-B433-4AC2-7CF7-11EE38EC2741}"/>
                  </a:ext>
                </a:extLst>
              </p:cNvPr>
              <p:cNvSpPr/>
              <p:nvPr/>
            </p:nvSpPr>
            <p:spPr>
              <a:xfrm>
                <a:off x="7321514" y="3272864"/>
                <a:ext cx="28520" cy="54966"/>
              </a:xfrm>
              <a:custGeom>
                <a:avLst/>
                <a:gdLst/>
                <a:ahLst/>
                <a:cxnLst/>
                <a:rect l="l" t="t" r="r" b="b"/>
                <a:pathLst>
                  <a:path w="935" h="1802" extrusionOk="0">
                    <a:moveTo>
                      <a:pt x="767" y="1"/>
                    </a:moveTo>
                    <a:cubicBezTo>
                      <a:pt x="667" y="1"/>
                      <a:pt x="601" y="67"/>
                      <a:pt x="534" y="101"/>
                    </a:cubicBezTo>
                    <a:cubicBezTo>
                      <a:pt x="300" y="501"/>
                      <a:pt x="134" y="1001"/>
                      <a:pt x="0" y="1435"/>
                    </a:cubicBezTo>
                    <a:cubicBezTo>
                      <a:pt x="0" y="1502"/>
                      <a:pt x="0" y="1568"/>
                      <a:pt x="34" y="1635"/>
                    </a:cubicBezTo>
                    <a:cubicBezTo>
                      <a:pt x="100" y="1735"/>
                      <a:pt x="134" y="1802"/>
                      <a:pt x="200" y="1802"/>
                    </a:cubicBezTo>
                    <a:cubicBezTo>
                      <a:pt x="267" y="1802"/>
                      <a:pt x="300" y="1802"/>
                      <a:pt x="334" y="1768"/>
                    </a:cubicBezTo>
                    <a:cubicBezTo>
                      <a:pt x="434" y="1735"/>
                      <a:pt x="467" y="1668"/>
                      <a:pt x="501" y="1602"/>
                    </a:cubicBezTo>
                    <a:cubicBezTo>
                      <a:pt x="767" y="1135"/>
                      <a:pt x="834" y="668"/>
                      <a:pt x="934" y="167"/>
                    </a:cubicBezTo>
                    <a:cubicBezTo>
                      <a:pt x="934" y="101"/>
                      <a:pt x="834" y="1"/>
                      <a:pt x="76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7" name="Google Shape;74;p15">
                <a:extLst>
                  <a:ext uri="{FF2B5EF4-FFF2-40B4-BE49-F238E27FC236}">
                    <a16:creationId xmlns:a16="http://schemas.microsoft.com/office/drawing/2014/main" id="{E1263151-0C29-3C6B-AC72-113F5B3ABD7C}"/>
                  </a:ext>
                </a:extLst>
              </p:cNvPr>
              <p:cNvSpPr/>
              <p:nvPr/>
            </p:nvSpPr>
            <p:spPr>
              <a:xfrm>
                <a:off x="7737646" y="3014608"/>
                <a:ext cx="19369" cy="63964"/>
              </a:xfrm>
              <a:custGeom>
                <a:avLst/>
                <a:gdLst/>
                <a:ahLst/>
                <a:cxnLst/>
                <a:rect l="l" t="t" r="r" b="b"/>
                <a:pathLst>
                  <a:path w="635" h="2097" extrusionOk="0">
                    <a:moveTo>
                      <a:pt x="231" y="1"/>
                    </a:moveTo>
                    <a:cubicBezTo>
                      <a:pt x="209" y="1"/>
                      <a:pt x="187" y="9"/>
                      <a:pt x="167" y="28"/>
                    </a:cubicBezTo>
                    <a:cubicBezTo>
                      <a:pt x="134" y="28"/>
                      <a:pt x="34" y="62"/>
                      <a:pt x="34" y="95"/>
                    </a:cubicBezTo>
                    <a:cubicBezTo>
                      <a:pt x="34" y="195"/>
                      <a:pt x="0" y="262"/>
                      <a:pt x="0" y="295"/>
                    </a:cubicBezTo>
                    <a:cubicBezTo>
                      <a:pt x="67" y="629"/>
                      <a:pt x="34" y="1029"/>
                      <a:pt x="134" y="1362"/>
                    </a:cubicBezTo>
                    <a:cubicBezTo>
                      <a:pt x="134" y="1596"/>
                      <a:pt x="134" y="1796"/>
                      <a:pt x="234" y="1963"/>
                    </a:cubicBezTo>
                    <a:cubicBezTo>
                      <a:pt x="301" y="2030"/>
                      <a:pt x="367" y="2096"/>
                      <a:pt x="401" y="2096"/>
                    </a:cubicBezTo>
                    <a:cubicBezTo>
                      <a:pt x="534" y="2096"/>
                      <a:pt x="567" y="2030"/>
                      <a:pt x="634" y="1896"/>
                    </a:cubicBezTo>
                    <a:lnTo>
                      <a:pt x="634" y="1796"/>
                    </a:lnTo>
                    <a:cubicBezTo>
                      <a:pt x="534" y="1229"/>
                      <a:pt x="401" y="695"/>
                      <a:pt x="334" y="95"/>
                    </a:cubicBezTo>
                    <a:cubicBezTo>
                      <a:pt x="334" y="48"/>
                      <a:pt x="284" y="1"/>
                      <a:pt x="23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8" name="Google Shape;75;p15">
                <a:extLst>
                  <a:ext uri="{FF2B5EF4-FFF2-40B4-BE49-F238E27FC236}">
                    <a16:creationId xmlns:a16="http://schemas.microsoft.com/office/drawing/2014/main" id="{748BE24E-F37F-9B7A-D269-40C2D542C8C5}"/>
                  </a:ext>
                </a:extLst>
              </p:cNvPr>
              <p:cNvSpPr/>
              <p:nvPr/>
            </p:nvSpPr>
            <p:spPr>
              <a:xfrm>
                <a:off x="7367297" y="3062892"/>
                <a:ext cx="21382" cy="57650"/>
              </a:xfrm>
              <a:custGeom>
                <a:avLst/>
                <a:gdLst/>
                <a:ahLst/>
                <a:cxnLst/>
                <a:rect l="l" t="t" r="r" b="b"/>
                <a:pathLst>
                  <a:path w="701" h="1890" extrusionOk="0">
                    <a:moveTo>
                      <a:pt x="517" y="0"/>
                    </a:moveTo>
                    <a:cubicBezTo>
                      <a:pt x="449" y="0"/>
                      <a:pt x="417" y="38"/>
                      <a:pt x="367" y="113"/>
                    </a:cubicBezTo>
                    <a:cubicBezTo>
                      <a:pt x="200" y="447"/>
                      <a:pt x="0" y="1481"/>
                      <a:pt x="100" y="1781"/>
                    </a:cubicBezTo>
                    <a:cubicBezTo>
                      <a:pt x="100" y="1827"/>
                      <a:pt x="181" y="1890"/>
                      <a:pt x="253" y="1890"/>
                    </a:cubicBezTo>
                    <a:cubicBezTo>
                      <a:pt x="284" y="1890"/>
                      <a:pt x="314" y="1878"/>
                      <a:pt x="334" y="1848"/>
                    </a:cubicBezTo>
                    <a:cubicBezTo>
                      <a:pt x="434" y="1781"/>
                      <a:pt x="501" y="1681"/>
                      <a:pt x="534" y="1614"/>
                    </a:cubicBezTo>
                    <a:cubicBezTo>
                      <a:pt x="701" y="1281"/>
                      <a:pt x="667" y="947"/>
                      <a:pt x="667" y="613"/>
                    </a:cubicBezTo>
                    <a:lnTo>
                      <a:pt x="667" y="146"/>
                    </a:lnTo>
                    <a:cubicBezTo>
                      <a:pt x="667" y="113"/>
                      <a:pt x="634" y="46"/>
                      <a:pt x="601" y="13"/>
                    </a:cubicBezTo>
                    <a:cubicBezTo>
                      <a:pt x="567" y="5"/>
                      <a:pt x="540" y="0"/>
                      <a:pt x="51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9" name="Google Shape;76;p15">
                <a:extLst>
                  <a:ext uri="{FF2B5EF4-FFF2-40B4-BE49-F238E27FC236}">
                    <a16:creationId xmlns:a16="http://schemas.microsoft.com/office/drawing/2014/main" id="{437EA15B-0450-E2F3-0DE9-EFE8E69BF919}"/>
                  </a:ext>
                </a:extLst>
              </p:cNvPr>
              <p:cNvSpPr/>
              <p:nvPr/>
            </p:nvSpPr>
            <p:spPr>
              <a:xfrm>
                <a:off x="7383585" y="2965592"/>
                <a:ext cx="19339" cy="55332"/>
              </a:xfrm>
              <a:custGeom>
                <a:avLst/>
                <a:gdLst/>
                <a:ahLst/>
                <a:cxnLst/>
                <a:rect l="l" t="t" r="r" b="b"/>
                <a:pathLst>
                  <a:path w="634" h="1814" extrusionOk="0">
                    <a:moveTo>
                      <a:pt x="434" y="1"/>
                    </a:moveTo>
                    <a:cubicBezTo>
                      <a:pt x="367" y="1"/>
                      <a:pt x="334" y="1"/>
                      <a:pt x="300" y="34"/>
                    </a:cubicBezTo>
                    <a:cubicBezTo>
                      <a:pt x="267" y="101"/>
                      <a:pt x="167" y="167"/>
                      <a:pt x="167" y="234"/>
                    </a:cubicBezTo>
                    <a:cubicBezTo>
                      <a:pt x="133" y="634"/>
                      <a:pt x="67" y="1035"/>
                      <a:pt x="0" y="1402"/>
                    </a:cubicBezTo>
                    <a:cubicBezTo>
                      <a:pt x="0" y="1502"/>
                      <a:pt x="67" y="1568"/>
                      <a:pt x="67" y="1669"/>
                    </a:cubicBezTo>
                    <a:cubicBezTo>
                      <a:pt x="92" y="1770"/>
                      <a:pt x="215" y="1814"/>
                      <a:pt x="316" y="1814"/>
                    </a:cubicBezTo>
                    <a:cubicBezTo>
                      <a:pt x="348" y="1814"/>
                      <a:pt x="377" y="1810"/>
                      <a:pt x="400" y="1802"/>
                    </a:cubicBezTo>
                    <a:cubicBezTo>
                      <a:pt x="500" y="1735"/>
                      <a:pt x="600" y="1635"/>
                      <a:pt x="600" y="1502"/>
                    </a:cubicBezTo>
                    <a:cubicBezTo>
                      <a:pt x="634" y="1235"/>
                      <a:pt x="634" y="1035"/>
                      <a:pt x="634" y="801"/>
                    </a:cubicBezTo>
                    <a:cubicBezTo>
                      <a:pt x="634" y="568"/>
                      <a:pt x="634" y="368"/>
                      <a:pt x="600" y="101"/>
                    </a:cubicBezTo>
                    <a:cubicBezTo>
                      <a:pt x="600" y="34"/>
                      <a:pt x="500"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0" name="Google Shape;77;p15">
                <a:extLst>
                  <a:ext uri="{FF2B5EF4-FFF2-40B4-BE49-F238E27FC236}">
                    <a16:creationId xmlns:a16="http://schemas.microsoft.com/office/drawing/2014/main" id="{A1CDF93C-EDE6-F4A0-42C6-0F346B917976}"/>
                  </a:ext>
                </a:extLst>
              </p:cNvPr>
              <p:cNvSpPr/>
              <p:nvPr/>
            </p:nvSpPr>
            <p:spPr>
              <a:xfrm>
                <a:off x="7734596" y="2894371"/>
                <a:ext cx="18332" cy="65153"/>
              </a:xfrm>
              <a:custGeom>
                <a:avLst/>
                <a:gdLst/>
                <a:ahLst/>
                <a:cxnLst/>
                <a:rect l="l" t="t" r="r" b="b"/>
                <a:pathLst>
                  <a:path w="601" h="2136" extrusionOk="0">
                    <a:moveTo>
                      <a:pt x="234" y="1"/>
                    </a:moveTo>
                    <a:cubicBezTo>
                      <a:pt x="167" y="1"/>
                      <a:pt x="134" y="34"/>
                      <a:pt x="100" y="67"/>
                    </a:cubicBezTo>
                    <a:cubicBezTo>
                      <a:pt x="0" y="201"/>
                      <a:pt x="0" y="334"/>
                      <a:pt x="0" y="468"/>
                    </a:cubicBezTo>
                    <a:cubicBezTo>
                      <a:pt x="100" y="968"/>
                      <a:pt x="134" y="1468"/>
                      <a:pt x="167" y="1902"/>
                    </a:cubicBezTo>
                    <a:cubicBezTo>
                      <a:pt x="167" y="1969"/>
                      <a:pt x="200" y="2002"/>
                      <a:pt x="267" y="2035"/>
                    </a:cubicBezTo>
                    <a:cubicBezTo>
                      <a:pt x="300" y="2069"/>
                      <a:pt x="334" y="2136"/>
                      <a:pt x="367" y="2136"/>
                    </a:cubicBezTo>
                    <a:cubicBezTo>
                      <a:pt x="434" y="2136"/>
                      <a:pt x="501" y="2069"/>
                      <a:pt x="501" y="2035"/>
                    </a:cubicBezTo>
                    <a:cubicBezTo>
                      <a:pt x="534" y="1969"/>
                      <a:pt x="601" y="1835"/>
                      <a:pt x="601" y="1735"/>
                    </a:cubicBezTo>
                    <a:cubicBezTo>
                      <a:pt x="567" y="1235"/>
                      <a:pt x="501" y="701"/>
                      <a:pt x="434" y="201"/>
                    </a:cubicBezTo>
                    <a:cubicBezTo>
                      <a:pt x="401" y="167"/>
                      <a:pt x="401" y="134"/>
                      <a:pt x="334" y="67"/>
                    </a:cubicBezTo>
                    <a:cubicBezTo>
                      <a:pt x="300" y="34"/>
                      <a:pt x="267" y="1"/>
                      <a:pt x="2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1" name="Google Shape;78;p15">
                <a:extLst>
                  <a:ext uri="{FF2B5EF4-FFF2-40B4-BE49-F238E27FC236}">
                    <a16:creationId xmlns:a16="http://schemas.microsoft.com/office/drawing/2014/main" id="{F0B50F0C-5958-27F0-9391-BEF724E2BAB1}"/>
                  </a:ext>
                </a:extLst>
              </p:cNvPr>
              <p:cNvSpPr/>
              <p:nvPr/>
            </p:nvSpPr>
            <p:spPr>
              <a:xfrm>
                <a:off x="7762047" y="3292599"/>
                <a:ext cx="22419" cy="61036"/>
              </a:xfrm>
              <a:custGeom>
                <a:avLst/>
                <a:gdLst/>
                <a:ahLst/>
                <a:cxnLst/>
                <a:rect l="l" t="t" r="r" b="b"/>
                <a:pathLst>
                  <a:path w="735" h="2001" extrusionOk="0">
                    <a:moveTo>
                      <a:pt x="213" y="1"/>
                    </a:moveTo>
                    <a:cubicBezTo>
                      <a:pt x="197" y="1"/>
                      <a:pt x="180" y="8"/>
                      <a:pt x="168" y="21"/>
                    </a:cubicBezTo>
                    <a:cubicBezTo>
                      <a:pt x="101" y="87"/>
                      <a:pt x="68" y="121"/>
                      <a:pt x="68" y="187"/>
                    </a:cubicBezTo>
                    <a:cubicBezTo>
                      <a:pt x="1" y="788"/>
                      <a:pt x="201" y="1322"/>
                      <a:pt x="334" y="1855"/>
                    </a:cubicBezTo>
                    <a:cubicBezTo>
                      <a:pt x="360" y="1957"/>
                      <a:pt x="405" y="2001"/>
                      <a:pt x="484" y="2001"/>
                    </a:cubicBezTo>
                    <a:cubicBezTo>
                      <a:pt x="509" y="2001"/>
                      <a:pt x="536" y="1997"/>
                      <a:pt x="568" y="1989"/>
                    </a:cubicBezTo>
                    <a:cubicBezTo>
                      <a:pt x="668" y="1955"/>
                      <a:pt x="701" y="1822"/>
                      <a:pt x="735" y="1755"/>
                    </a:cubicBezTo>
                    <a:lnTo>
                      <a:pt x="735" y="1655"/>
                    </a:lnTo>
                    <a:cubicBezTo>
                      <a:pt x="668" y="1188"/>
                      <a:pt x="535" y="755"/>
                      <a:pt x="401" y="288"/>
                    </a:cubicBezTo>
                    <a:cubicBezTo>
                      <a:pt x="368" y="187"/>
                      <a:pt x="334" y="154"/>
                      <a:pt x="268" y="87"/>
                    </a:cubicBezTo>
                    <a:cubicBezTo>
                      <a:pt x="268" y="24"/>
                      <a:pt x="241" y="1"/>
                      <a:pt x="213"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2" name="Google Shape;79;p15">
                <a:extLst>
                  <a:ext uri="{FF2B5EF4-FFF2-40B4-BE49-F238E27FC236}">
                    <a16:creationId xmlns:a16="http://schemas.microsoft.com/office/drawing/2014/main" id="{CF7C7C32-C267-9EC6-CB7A-5A705AD22AD8}"/>
                  </a:ext>
                </a:extLst>
              </p:cNvPr>
              <p:cNvSpPr/>
              <p:nvPr/>
            </p:nvSpPr>
            <p:spPr>
              <a:xfrm>
                <a:off x="7139390" y="3837539"/>
                <a:ext cx="27483" cy="49902"/>
              </a:xfrm>
              <a:custGeom>
                <a:avLst/>
                <a:gdLst/>
                <a:ahLst/>
                <a:cxnLst/>
                <a:rect l="l" t="t" r="r" b="b"/>
                <a:pathLst>
                  <a:path w="901" h="1636" extrusionOk="0">
                    <a:moveTo>
                      <a:pt x="768" y="1"/>
                    </a:moveTo>
                    <a:cubicBezTo>
                      <a:pt x="701" y="1"/>
                      <a:pt x="667" y="1"/>
                      <a:pt x="634" y="67"/>
                    </a:cubicBezTo>
                    <a:cubicBezTo>
                      <a:pt x="301" y="434"/>
                      <a:pt x="134" y="901"/>
                      <a:pt x="67" y="1402"/>
                    </a:cubicBezTo>
                    <a:cubicBezTo>
                      <a:pt x="0" y="1502"/>
                      <a:pt x="100" y="1602"/>
                      <a:pt x="234" y="1635"/>
                    </a:cubicBezTo>
                    <a:cubicBezTo>
                      <a:pt x="301" y="1635"/>
                      <a:pt x="434" y="1602"/>
                      <a:pt x="467" y="1502"/>
                    </a:cubicBezTo>
                    <a:cubicBezTo>
                      <a:pt x="667" y="1035"/>
                      <a:pt x="801" y="635"/>
                      <a:pt x="901" y="268"/>
                    </a:cubicBezTo>
                    <a:cubicBezTo>
                      <a:pt x="901" y="67"/>
                      <a:pt x="834" y="1"/>
                      <a:pt x="768"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3" name="Google Shape;80;p15">
                <a:extLst>
                  <a:ext uri="{FF2B5EF4-FFF2-40B4-BE49-F238E27FC236}">
                    <a16:creationId xmlns:a16="http://schemas.microsoft.com/office/drawing/2014/main" id="{4308FB8E-9364-EA8D-A4B9-A9E13A1CD1C3}"/>
                  </a:ext>
                </a:extLst>
              </p:cNvPr>
              <p:cNvSpPr/>
              <p:nvPr/>
            </p:nvSpPr>
            <p:spPr>
              <a:xfrm>
                <a:off x="7776291" y="3404600"/>
                <a:ext cx="21413" cy="57375"/>
              </a:xfrm>
              <a:custGeom>
                <a:avLst/>
                <a:gdLst/>
                <a:ahLst/>
                <a:cxnLst/>
                <a:rect l="l" t="t" r="r" b="b"/>
                <a:pathLst>
                  <a:path w="702" h="1881" extrusionOk="0">
                    <a:moveTo>
                      <a:pt x="202" y="0"/>
                    </a:moveTo>
                    <a:cubicBezTo>
                      <a:pt x="182" y="0"/>
                      <a:pt x="159" y="5"/>
                      <a:pt x="134" y="18"/>
                    </a:cubicBezTo>
                    <a:cubicBezTo>
                      <a:pt x="101" y="18"/>
                      <a:pt x="68" y="118"/>
                      <a:pt x="68" y="185"/>
                    </a:cubicBezTo>
                    <a:cubicBezTo>
                      <a:pt x="1" y="752"/>
                      <a:pt x="201" y="1252"/>
                      <a:pt x="268" y="1753"/>
                    </a:cubicBezTo>
                    <a:lnTo>
                      <a:pt x="301" y="1786"/>
                    </a:lnTo>
                    <a:cubicBezTo>
                      <a:pt x="372" y="1833"/>
                      <a:pt x="409" y="1880"/>
                      <a:pt x="461" y="1880"/>
                    </a:cubicBezTo>
                    <a:cubicBezTo>
                      <a:pt x="482" y="1880"/>
                      <a:pt x="505" y="1872"/>
                      <a:pt x="535" y="1853"/>
                    </a:cubicBezTo>
                    <a:cubicBezTo>
                      <a:pt x="568" y="1853"/>
                      <a:pt x="601" y="1819"/>
                      <a:pt x="635" y="1786"/>
                    </a:cubicBezTo>
                    <a:cubicBezTo>
                      <a:pt x="635" y="1686"/>
                      <a:pt x="635" y="1652"/>
                      <a:pt x="701" y="1486"/>
                    </a:cubicBezTo>
                    <a:cubicBezTo>
                      <a:pt x="601" y="1119"/>
                      <a:pt x="535" y="652"/>
                      <a:pt x="334" y="185"/>
                    </a:cubicBezTo>
                    <a:cubicBezTo>
                      <a:pt x="334" y="103"/>
                      <a:pt x="290" y="0"/>
                      <a:pt x="202"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6" name="Google Shape;81;p15">
                <a:extLst>
                  <a:ext uri="{FF2B5EF4-FFF2-40B4-BE49-F238E27FC236}">
                    <a16:creationId xmlns:a16="http://schemas.microsoft.com/office/drawing/2014/main" id="{B8E0E7B0-A4E7-5823-7C16-66E69377E787}"/>
                  </a:ext>
                </a:extLst>
              </p:cNvPr>
              <p:cNvSpPr/>
              <p:nvPr/>
            </p:nvSpPr>
            <p:spPr>
              <a:xfrm>
                <a:off x="7733559" y="2654263"/>
                <a:ext cx="18363" cy="55972"/>
              </a:xfrm>
              <a:custGeom>
                <a:avLst/>
                <a:gdLst/>
                <a:ahLst/>
                <a:cxnLst/>
                <a:rect l="l" t="t" r="r" b="b"/>
                <a:pathLst>
                  <a:path w="602" h="1835" extrusionOk="0">
                    <a:moveTo>
                      <a:pt x="201" y="0"/>
                    </a:moveTo>
                    <a:cubicBezTo>
                      <a:pt x="168" y="0"/>
                      <a:pt x="101" y="34"/>
                      <a:pt x="101" y="67"/>
                    </a:cubicBezTo>
                    <a:cubicBezTo>
                      <a:pt x="34" y="367"/>
                      <a:pt x="34" y="601"/>
                      <a:pt x="1" y="868"/>
                    </a:cubicBezTo>
                    <a:cubicBezTo>
                      <a:pt x="34" y="1068"/>
                      <a:pt x="34" y="1268"/>
                      <a:pt x="34" y="1435"/>
                    </a:cubicBezTo>
                    <a:cubicBezTo>
                      <a:pt x="34" y="1535"/>
                      <a:pt x="34" y="1601"/>
                      <a:pt x="101" y="1702"/>
                    </a:cubicBezTo>
                    <a:cubicBezTo>
                      <a:pt x="134" y="1735"/>
                      <a:pt x="201" y="1835"/>
                      <a:pt x="268" y="1835"/>
                    </a:cubicBezTo>
                    <a:cubicBezTo>
                      <a:pt x="301" y="1835"/>
                      <a:pt x="368" y="1735"/>
                      <a:pt x="435" y="1702"/>
                    </a:cubicBezTo>
                    <a:cubicBezTo>
                      <a:pt x="468" y="1668"/>
                      <a:pt x="501" y="1568"/>
                      <a:pt x="501" y="1501"/>
                    </a:cubicBezTo>
                    <a:cubicBezTo>
                      <a:pt x="601" y="1001"/>
                      <a:pt x="468" y="534"/>
                      <a:pt x="334" y="34"/>
                    </a:cubicBezTo>
                    <a:cubicBezTo>
                      <a:pt x="334" y="34"/>
                      <a:pt x="268" y="0"/>
                      <a:pt x="201"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7" name="Google Shape;82;p15">
                <a:extLst>
                  <a:ext uri="{FF2B5EF4-FFF2-40B4-BE49-F238E27FC236}">
                    <a16:creationId xmlns:a16="http://schemas.microsoft.com/office/drawing/2014/main" id="{844231E6-6EB3-3F8B-34D3-5B96DE74B1D5}"/>
                  </a:ext>
                </a:extLst>
              </p:cNvPr>
              <p:cNvSpPr/>
              <p:nvPr/>
            </p:nvSpPr>
            <p:spPr>
              <a:xfrm>
                <a:off x="7110902" y="3923828"/>
                <a:ext cx="22419" cy="43985"/>
              </a:xfrm>
              <a:custGeom>
                <a:avLst/>
                <a:gdLst/>
                <a:ahLst/>
                <a:cxnLst/>
                <a:rect l="l" t="t" r="r" b="b"/>
                <a:pathLst>
                  <a:path w="735" h="1442" extrusionOk="0">
                    <a:moveTo>
                      <a:pt x="517" y="1"/>
                    </a:moveTo>
                    <a:cubicBezTo>
                      <a:pt x="416" y="1"/>
                      <a:pt x="354" y="87"/>
                      <a:pt x="267" y="174"/>
                    </a:cubicBezTo>
                    <a:cubicBezTo>
                      <a:pt x="100" y="474"/>
                      <a:pt x="67" y="808"/>
                      <a:pt x="34" y="1141"/>
                    </a:cubicBezTo>
                    <a:cubicBezTo>
                      <a:pt x="0" y="1308"/>
                      <a:pt x="100" y="1442"/>
                      <a:pt x="234" y="1442"/>
                    </a:cubicBezTo>
                    <a:cubicBezTo>
                      <a:pt x="367" y="1442"/>
                      <a:pt x="501" y="1341"/>
                      <a:pt x="534" y="1241"/>
                    </a:cubicBezTo>
                    <a:cubicBezTo>
                      <a:pt x="601" y="941"/>
                      <a:pt x="667" y="641"/>
                      <a:pt x="734" y="341"/>
                    </a:cubicBezTo>
                    <a:cubicBezTo>
                      <a:pt x="701" y="174"/>
                      <a:pt x="734" y="74"/>
                      <a:pt x="567" y="7"/>
                    </a:cubicBezTo>
                    <a:cubicBezTo>
                      <a:pt x="550" y="3"/>
                      <a:pt x="533" y="1"/>
                      <a:pt x="51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8" name="Google Shape;83;p15">
                <a:extLst>
                  <a:ext uri="{FF2B5EF4-FFF2-40B4-BE49-F238E27FC236}">
                    <a16:creationId xmlns:a16="http://schemas.microsoft.com/office/drawing/2014/main" id="{9E0D9386-E64C-A264-FF3A-5BA864850F05}"/>
                  </a:ext>
                </a:extLst>
              </p:cNvPr>
              <p:cNvSpPr/>
              <p:nvPr/>
            </p:nvSpPr>
            <p:spPr>
              <a:xfrm>
                <a:off x="7288939" y="3381724"/>
                <a:ext cx="22419" cy="51305"/>
              </a:xfrm>
              <a:custGeom>
                <a:avLst/>
                <a:gdLst/>
                <a:ahLst/>
                <a:cxnLst/>
                <a:rect l="l" t="t" r="r" b="b"/>
                <a:pathLst>
                  <a:path w="735" h="1682" extrusionOk="0">
                    <a:moveTo>
                      <a:pt x="601" y="1"/>
                    </a:moveTo>
                    <a:cubicBezTo>
                      <a:pt x="568" y="34"/>
                      <a:pt x="434" y="67"/>
                      <a:pt x="434" y="101"/>
                    </a:cubicBezTo>
                    <a:cubicBezTo>
                      <a:pt x="268" y="568"/>
                      <a:pt x="168" y="1035"/>
                      <a:pt x="1" y="1502"/>
                    </a:cubicBezTo>
                    <a:lnTo>
                      <a:pt x="1" y="1569"/>
                    </a:lnTo>
                    <a:cubicBezTo>
                      <a:pt x="1" y="1644"/>
                      <a:pt x="95" y="1681"/>
                      <a:pt x="170" y="1681"/>
                    </a:cubicBezTo>
                    <a:cubicBezTo>
                      <a:pt x="195" y="1681"/>
                      <a:pt x="218" y="1677"/>
                      <a:pt x="234" y="1669"/>
                    </a:cubicBezTo>
                    <a:cubicBezTo>
                      <a:pt x="368" y="1569"/>
                      <a:pt x="501" y="1468"/>
                      <a:pt x="535" y="1335"/>
                    </a:cubicBezTo>
                    <a:cubicBezTo>
                      <a:pt x="601" y="968"/>
                      <a:pt x="735" y="668"/>
                      <a:pt x="735" y="201"/>
                    </a:cubicBezTo>
                    <a:cubicBezTo>
                      <a:pt x="735" y="101"/>
                      <a:pt x="701" y="34"/>
                      <a:pt x="6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9" name="Google Shape;84;p15">
                <a:extLst>
                  <a:ext uri="{FF2B5EF4-FFF2-40B4-BE49-F238E27FC236}">
                    <a16:creationId xmlns:a16="http://schemas.microsoft.com/office/drawing/2014/main" id="{34AB523B-7FF9-D603-F15E-62C24A160D09}"/>
                  </a:ext>
                </a:extLst>
              </p:cNvPr>
              <p:cNvSpPr/>
              <p:nvPr/>
            </p:nvSpPr>
            <p:spPr>
              <a:xfrm>
                <a:off x="7868894" y="3887409"/>
                <a:ext cx="20376" cy="41392"/>
              </a:xfrm>
              <a:custGeom>
                <a:avLst/>
                <a:gdLst/>
                <a:ahLst/>
                <a:cxnLst/>
                <a:rect l="l" t="t" r="r" b="b"/>
                <a:pathLst>
                  <a:path w="668" h="1357" extrusionOk="0">
                    <a:moveTo>
                      <a:pt x="259" y="0"/>
                    </a:moveTo>
                    <a:cubicBezTo>
                      <a:pt x="212" y="0"/>
                      <a:pt x="167" y="11"/>
                      <a:pt x="134" y="34"/>
                    </a:cubicBezTo>
                    <a:cubicBezTo>
                      <a:pt x="67" y="134"/>
                      <a:pt x="0" y="200"/>
                      <a:pt x="0" y="300"/>
                    </a:cubicBezTo>
                    <a:cubicBezTo>
                      <a:pt x="67" y="667"/>
                      <a:pt x="67" y="1034"/>
                      <a:pt x="267" y="1335"/>
                    </a:cubicBezTo>
                    <a:cubicBezTo>
                      <a:pt x="295" y="1348"/>
                      <a:pt x="340" y="1356"/>
                      <a:pt x="385" y="1356"/>
                    </a:cubicBezTo>
                    <a:cubicBezTo>
                      <a:pt x="449" y="1356"/>
                      <a:pt x="515" y="1340"/>
                      <a:pt x="534" y="1301"/>
                    </a:cubicBezTo>
                    <a:cubicBezTo>
                      <a:pt x="567" y="1201"/>
                      <a:pt x="601" y="1101"/>
                      <a:pt x="668" y="1001"/>
                    </a:cubicBezTo>
                    <a:cubicBezTo>
                      <a:pt x="501" y="701"/>
                      <a:pt x="534" y="367"/>
                      <a:pt x="501" y="134"/>
                    </a:cubicBezTo>
                    <a:cubicBezTo>
                      <a:pt x="456" y="45"/>
                      <a:pt x="353" y="0"/>
                      <a:pt x="25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0" name="Google Shape;85;p15">
                <a:extLst>
                  <a:ext uri="{FF2B5EF4-FFF2-40B4-BE49-F238E27FC236}">
                    <a16:creationId xmlns:a16="http://schemas.microsoft.com/office/drawing/2014/main" id="{62EA5992-C939-8C1A-6EAA-2ACE5892B4ED}"/>
                  </a:ext>
                </a:extLst>
              </p:cNvPr>
              <p:cNvSpPr/>
              <p:nvPr/>
            </p:nvSpPr>
            <p:spPr>
              <a:xfrm>
                <a:off x="7429368" y="2580998"/>
                <a:ext cx="17325" cy="47858"/>
              </a:xfrm>
              <a:custGeom>
                <a:avLst/>
                <a:gdLst/>
                <a:ahLst/>
                <a:cxnLst/>
                <a:rect l="l" t="t" r="r" b="b"/>
                <a:pathLst>
                  <a:path w="568" h="1569" extrusionOk="0">
                    <a:moveTo>
                      <a:pt x="334" y="1"/>
                    </a:moveTo>
                    <a:cubicBezTo>
                      <a:pt x="300" y="1"/>
                      <a:pt x="167" y="101"/>
                      <a:pt x="167" y="134"/>
                    </a:cubicBezTo>
                    <a:cubicBezTo>
                      <a:pt x="0" y="534"/>
                      <a:pt x="0" y="968"/>
                      <a:pt x="100" y="1435"/>
                    </a:cubicBezTo>
                    <a:cubicBezTo>
                      <a:pt x="100" y="1502"/>
                      <a:pt x="234" y="1568"/>
                      <a:pt x="267" y="1568"/>
                    </a:cubicBezTo>
                    <a:cubicBezTo>
                      <a:pt x="300" y="1568"/>
                      <a:pt x="400" y="1468"/>
                      <a:pt x="434" y="1435"/>
                    </a:cubicBezTo>
                    <a:cubicBezTo>
                      <a:pt x="567" y="1201"/>
                      <a:pt x="500" y="968"/>
                      <a:pt x="500" y="935"/>
                    </a:cubicBezTo>
                    <a:cubicBezTo>
                      <a:pt x="500" y="601"/>
                      <a:pt x="567" y="368"/>
                      <a:pt x="567" y="201"/>
                    </a:cubicBezTo>
                    <a:cubicBezTo>
                      <a:pt x="567" y="101"/>
                      <a:pt x="467" y="1"/>
                      <a:pt x="3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1" name="Google Shape;86;p15">
                <a:extLst>
                  <a:ext uri="{FF2B5EF4-FFF2-40B4-BE49-F238E27FC236}">
                    <a16:creationId xmlns:a16="http://schemas.microsoft.com/office/drawing/2014/main" id="{75DA1439-3276-7B37-FACA-25986AC6DA3E}"/>
                  </a:ext>
                </a:extLst>
              </p:cNvPr>
              <p:cNvSpPr/>
              <p:nvPr/>
            </p:nvSpPr>
            <p:spPr>
              <a:xfrm>
                <a:off x="7346953" y="3170105"/>
                <a:ext cx="21382" cy="45815"/>
              </a:xfrm>
              <a:custGeom>
                <a:avLst/>
                <a:gdLst/>
                <a:ahLst/>
                <a:cxnLst/>
                <a:rect l="l" t="t" r="r" b="b"/>
                <a:pathLst>
                  <a:path w="701" h="1502" extrusionOk="0">
                    <a:moveTo>
                      <a:pt x="534" y="0"/>
                    </a:moveTo>
                    <a:cubicBezTo>
                      <a:pt x="501" y="0"/>
                      <a:pt x="434" y="0"/>
                      <a:pt x="434" y="34"/>
                    </a:cubicBezTo>
                    <a:cubicBezTo>
                      <a:pt x="200" y="434"/>
                      <a:pt x="100" y="868"/>
                      <a:pt x="0" y="1335"/>
                    </a:cubicBezTo>
                    <a:cubicBezTo>
                      <a:pt x="0" y="1368"/>
                      <a:pt x="100" y="1502"/>
                      <a:pt x="134" y="1502"/>
                    </a:cubicBezTo>
                    <a:cubicBezTo>
                      <a:pt x="200" y="1502"/>
                      <a:pt x="300" y="1468"/>
                      <a:pt x="334" y="1435"/>
                    </a:cubicBezTo>
                    <a:cubicBezTo>
                      <a:pt x="634" y="1101"/>
                      <a:pt x="667" y="668"/>
                      <a:pt x="701" y="267"/>
                    </a:cubicBezTo>
                    <a:cubicBezTo>
                      <a:pt x="701" y="167"/>
                      <a:pt x="701" y="101"/>
                      <a:pt x="667" y="67"/>
                    </a:cubicBezTo>
                    <a:cubicBezTo>
                      <a:pt x="634" y="0"/>
                      <a:pt x="601" y="0"/>
                      <a:pt x="5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2" name="Google Shape;87;p15">
                <a:extLst>
                  <a:ext uri="{FF2B5EF4-FFF2-40B4-BE49-F238E27FC236}">
                    <a16:creationId xmlns:a16="http://schemas.microsoft.com/office/drawing/2014/main" id="{A4930799-69F3-73A8-6352-3365285D66C5}"/>
                  </a:ext>
                </a:extLst>
              </p:cNvPr>
              <p:cNvSpPr/>
              <p:nvPr/>
            </p:nvSpPr>
            <p:spPr>
              <a:xfrm>
                <a:off x="7738652" y="2548179"/>
                <a:ext cx="15312" cy="48102"/>
              </a:xfrm>
              <a:custGeom>
                <a:avLst/>
                <a:gdLst/>
                <a:ahLst/>
                <a:cxnLst/>
                <a:rect l="l" t="t" r="r" b="b"/>
                <a:pathLst>
                  <a:path w="502" h="1577" extrusionOk="0">
                    <a:moveTo>
                      <a:pt x="215" y="1"/>
                    </a:moveTo>
                    <a:cubicBezTo>
                      <a:pt x="201" y="1"/>
                      <a:pt x="185" y="3"/>
                      <a:pt x="167" y="9"/>
                    </a:cubicBezTo>
                    <a:cubicBezTo>
                      <a:pt x="101" y="9"/>
                      <a:pt x="34" y="76"/>
                      <a:pt x="34" y="176"/>
                    </a:cubicBezTo>
                    <a:cubicBezTo>
                      <a:pt x="1" y="343"/>
                      <a:pt x="1" y="543"/>
                      <a:pt x="1" y="710"/>
                    </a:cubicBezTo>
                    <a:cubicBezTo>
                      <a:pt x="34" y="977"/>
                      <a:pt x="34" y="1177"/>
                      <a:pt x="34" y="1477"/>
                    </a:cubicBezTo>
                    <a:cubicBezTo>
                      <a:pt x="101" y="1510"/>
                      <a:pt x="134" y="1577"/>
                      <a:pt x="201" y="1577"/>
                    </a:cubicBezTo>
                    <a:cubicBezTo>
                      <a:pt x="301" y="1577"/>
                      <a:pt x="368" y="1544"/>
                      <a:pt x="434" y="1510"/>
                    </a:cubicBezTo>
                    <a:cubicBezTo>
                      <a:pt x="468" y="1410"/>
                      <a:pt x="501" y="1310"/>
                      <a:pt x="501" y="1210"/>
                    </a:cubicBezTo>
                    <a:cubicBezTo>
                      <a:pt x="501" y="843"/>
                      <a:pt x="468" y="476"/>
                      <a:pt x="334" y="143"/>
                    </a:cubicBezTo>
                    <a:cubicBezTo>
                      <a:pt x="307" y="60"/>
                      <a:pt x="279" y="1"/>
                      <a:pt x="21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3" name="Google Shape;88;p15">
                <a:extLst>
                  <a:ext uri="{FF2B5EF4-FFF2-40B4-BE49-F238E27FC236}">
                    <a16:creationId xmlns:a16="http://schemas.microsoft.com/office/drawing/2014/main" id="{36B3620B-30D9-B791-2E9A-2980F765E786}"/>
                  </a:ext>
                </a:extLst>
              </p:cNvPr>
              <p:cNvSpPr/>
              <p:nvPr/>
            </p:nvSpPr>
            <p:spPr>
              <a:xfrm>
                <a:off x="7426317" y="2671130"/>
                <a:ext cx="15282" cy="46242"/>
              </a:xfrm>
              <a:custGeom>
                <a:avLst/>
                <a:gdLst/>
                <a:ahLst/>
                <a:cxnLst/>
                <a:rect l="l" t="t" r="r" b="b"/>
                <a:pathLst>
                  <a:path w="501" h="1516" extrusionOk="0">
                    <a:moveTo>
                      <a:pt x="325" y="1"/>
                    </a:moveTo>
                    <a:cubicBezTo>
                      <a:pt x="284" y="1"/>
                      <a:pt x="234" y="24"/>
                      <a:pt x="234" y="48"/>
                    </a:cubicBezTo>
                    <a:cubicBezTo>
                      <a:pt x="67" y="481"/>
                      <a:pt x="0" y="882"/>
                      <a:pt x="33" y="1349"/>
                    </a:cubicBezTo>
                    <a:cubicBezTo>
                      <a:pt x="33" y="1449"/>
                      <a:pt x="100" y="1515"/>
                      <a:pt x="234" y="1515"/>
                    </a:cubicBezTo>
                    <a:cubicBezTo>
                      <a:pt x="367" y="1515"/>
                      <a:pt x="434" y="1449"/>
                      <a:pt x="434" y="1315"/>
                    </a:cubicBezTo>
                    <a:cubicBezTo>
                      <a:pt x="434" y="1115"/>
                      <a:pt x="500" y="848"/>
                      <a:pt x="500" y="615"/>
                    </a:cubicBezTo>
                    <a:cubicBezTo>
                      <a:pt x="500" y="448"/>
                      <a:pt x="500" y="215"/>
                      <a:pt x="434" y="81"/>
                    </a:cubicBezTo>
                    <a:cubicBezTo>
                      <a:pt x="434" y="48"/>
                      <a:pt x="400" y="14"/>
                      <a:pt x="367" y="14"/>
                    </a:cubicBezTo>
                    <a:cubicBezTo>
                      <a:pt x="357" y="5"/>
                      <a:pt x="342" y="1"/>
                      <a:pt x="32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4" name="Google Shape;89;p15">
                <a:extLst>
                  <a:ext uri="{FF2B5EF4-FFF2-40B4-BE49-F238E27FC236}">
                    <a16:creationId xmlns:a16="http://schemas.microsoft.com/office/drawing/2014/main" id="{024AB2B7-7177-F81B-17D9-EF1A88BAB889}"/>
                  </a:ext>
                </a:extLst>
              </p:cNvPr>
              <p:cNvSpPr/>
              <p:nvPr/>
            </p:nvSpPr>
            <p:spPr>
              <a:xfrm>
                <a:off x="7880088" y="3963724"/>
                <a:ext cx="20376" cy="38677"/>
              </a:xfrm>
              <a:custGeom>
                <a:avLst/>
                <a:gdLst/>
                <a:ahLst/>
                <a:cxnLst/>
                <a:rect l="l" t="t" r="r" b="b"/>
                <a:pathLst>
                  <a:path w="668" h="1268" extrusionOk="0">
                    <a:moveTo>
                      <a:pt x="234" y="0"/>
                    </a:moveTo>
                    <a:cubicBezTo>
                      <a:pt x="200" y="0"/>
                      <a:pt x="167" y="33"/>
                      <a:pt x="67" y="134"/>
                    </a:cubicBezTo>
                    <a:cubicBezTo>
                      <a:pt x="0" y="534"/>
                      <a:pt x="134" y="934"/>
                      <a:pt x="334" y="1268"/>
                    </a:cubicBezTo>
                    <a:cubicBezTo>
                      <a:pt x="334" y="1268"/>
                      <a:pt x="501" y="1268"/>
                      <a:pt x="534" y="1201"/>
                    </a:cubicBezTo>
                    <a:cubicBezTo>
                      <a:pt x="601" y="1168"/>
                      <a:pt x="667" y="1101"/>
                      <a:pt x="667" y="1001"/>
                    </a:cubicBezTo>
                    <a:cubicBezTo>
                      <a:pt x="667" y="667"/>
                      <a:pt x="567" y="334"/>
                      <a:pt x="367" y="33"/>
                    </a:cubicBezTo>
                    <a:cubicBezTo>
                      <a:pt x="367" y="0"/>
                      <a:pt x="301" y="0"/>
                      <a:pt x="2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5" name="Google Shape;90;p15">
                <a:extLst>
                  <a:ext uri="{FF2B5EF4-FFF2-40B4-BE49-F238E27FC236}">
                    <a16:creationId xmlns:a16="http://schemas.microsoft.com/office/drawing/2014/main" id="{FEE3BAFD-38B0-2C45-4468-22E376007314}"/>
                  </a:ext>
                </a:extLst>
              </p:cNvPr>
              <p:cNvSpPr/>
              <p:nvPr/>
            </p:nvSpPr>
            <p:spPr>
              <a:xfrm>
                <a:off x="7739690" y="2474029"/>
                <a:ext cx="17325" cy="34895"/>
              </a:xfrm>
              <a:custGeom>
                <a:avLst/>
                <a:gdLst/>
                <a:ahLst/>
                <a:cxnLst/>
                <a:rect l="l" t="t" r="r" b="b"/>
                <a:pathLst>
                  <a:path w="568" h="1144" extrusionOk="0">
                    <a:moveTo>
                      <a:pt x="227" y="1"/>
                    </a:moveTo>
                    <a:cubicBezTo>
                      <a:pt x="84" y="1"/>
                      <a:pt x="0" y="174"/>
                      <a:pt x="0" y="572"/>
                    </a:cubicBezTo>
                    <a:lnTo>
                      <a:pt x="0" y="639"/>
                    </a:lnTo>
                    <a:cubicBezTo>
                      <a:pt x="0" y="739"/>
                      <a:pt x="0" y="772"/>
                      <a:pt x="67" y="806"/>
                    </a:cubicBezTo>
                    <a:cubicBezTo>
                      <a:pt x="67" y="989"/>
                      <a:pt x="150" y="1144"/>
                      <a:pt x="241" y="1144"/>
                    </a:cubicBezTo>
                    <a:cubicBezTo>
                      <a:pt x="250" y="1144"/>
                      <a:pt x="258" y="1142"/>
                      <a:pt x="267" y="1139"/>
                    </a:cubicBezTo>
                    <a:cubicBezTo>
                      <a:pt x="400" y="1106"/>
                      <a:pt x="434" y="972"/>
                      <a:pt x="467" y="839"/>
                    </a:cubicBezTo>
                    <a:lnTo>
                      <a:pt x="467" y="606"/>
                    </a:lnTo>
                    <a:cubicBezTo>
                      <a:pt x="434" y="405"/>
                      <a:pt x="567" y="139"/>
                      <a:pt x="267" y="5"/>
                    </a:cubicBezTo>
                    <a:cubicBezTo>
                      <a:pt x="253" y="2"/>
                      <a:pt x="240" y="1"/>
                      <a:pt x="22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6" name="Google Shape;91;p15">
                <a:extLst>
                  <a:ext uri="{FF2B5EF4-FFF2-40B4-BE49-F238E27FC236}">
                    <a16:creationId xmlns:a16="http://schemas.microsoft.com/office/drawing/2014/main" id="{2615277B-31F7-3A8F-5D73-3E3022E6B8B7}"/>
                  </a:ext>
                </a:extLst>
              </p:cNvPr>
              <p:cNvSpPr/>
              <p:nvPr/>
            </p:nvSpPr>
            <p:spPr>
              <a:xfrm>
                <a:off x="7434431" y="2524021"/>
                <a:ext cx="10218" cy="15282"/>
              </a:xfrm>
              <a:custGeom>
                <a:avLst/>
                <a:gdLst/>
                <a:ahLst/>
                <a:cxnLst/>
                <a:rect l="l" t="t" r="r" b="b"/>
                <a:pathLst>
                  <a:path w="335" h="501" extrusionOk="0">
                    <a:moveTo>
                      <a:pt x="201" y="1"/>
                    </a:moveTo>
                    <a:cubicBezTo>
                      <a:pt x="134" y="1"/>
                      <a:pt x="68" y="34"/>
                      <a:pt x="68" y="134"/>
                    </a:cubicBezTo>
                    <a:cubicBezTo>
                      <a:pt x="1" y="201"/>
                      <a:pt x="68" y="334"/>
                      <a:pt x="68" y="434"/>
                    </a:cubicBezTo>
                    <a:cubicBezTo>
                      <a:pt x="68" y="468"/>
                      <a:pt x="134" y="501"/>
                      <a:pt x="168" y="501"/>
                    </a:cubicBezTo>
                    <a:cubicBezTo>
                      <a:pt x="234" y="501"/>
                      <a:pt x="268" y="468"/>
                      <a:pt x="301" y="434"/>
                    </a:cubicBezTo>
                    <a:cubicBezTo>
                      <a:pt x="334" y="368"/>
                      <a:pt x="334" y="301"/>
                      <a:pt x="334" y="267"/>
                    </a:cubicBezTo>
                    <a:cubicBezTo>
                      <a:pt x="334" y="201"/>
                      <a:pt x="334" y="134"/>
                      <a:pt x="301" y="134"/>
                    </a:cubicBezTo>
                    <a:cubicBezTo>
                      <a:pt x="301" y="101"/>
                      <a:pt x="268"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7" name="Google Shape;92;p15">
                <a:extLst>
                  <a:ext uri="{FF2B5EF4-FFF2-40B4-BE49-F238E27FC236}">
                    <a16:creationId xmlns:a16="http://schemas.microsoft.com/office/drawing/2014/main" id="{25492911-19E2-89EC-F237-CDA14C680BFE}"/>
                  </a:ext>
                </a:extLst>
              </p:cNvPr>
              <p:cNvSpPr/>
              <p:nvPr/>
            </p:nvSpPr>
            <p:spPr>
              <a:xfrm>
                <a:off x="6355960" y="2517921"/>
                <a:ext cx="1520123" cy="548435"/>
              </a:xfrm>
              <a:custGeom>
                <a:avLst/>
                <a:gdLst/>
                <a:ahLst/>
                <a:cxnLst/>
                <a:rect l="l" t="t" r="r" b="b"/>
                <a:pathLst>
                  <a:path w="49836" h="17980" extrusionOk="0">
                    <a:moveTo>
                      <a:pt x="5738" y="0"/>
                    </a:moveTo>
                    <a:lnTo>
                      <a:pt x="0" y="3903"/>
                    </a:lnTo>
                    <a:lnTo>
                      <a:pt x="20315" y="17213"/>
                    </a:lnTo>
                    <a:lnTo>
                      <a:pt x="24751" y="17980"/>
                    </a:lnTo>
                    <a:lnTo>
                      <a:pt x="49836" y="9741"/>
                    </a:lnTo>
                    <a:lnTo>
                      <a:pt x="43031" y="3837"/>
                    </a:lnTo>
                    <a:cubicBezTo>
                      <a:pt x="43031" y="3837"/>
                      <a:pt x="25752" y="11208"/>
                      <a:pt x="23083" y="16245"/>
                    </a:cubicBezTo>
                    <a:cubicBezTo>
                      <a:pt x="23083" y="16245"/>
                      <a:pt x="20482" y="7339"/>
                      <a:pt x="5738"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8" name="Google Shape;93;p15">
                <a:extLst>
                  <a:ext uri="{FF2B5EF4-FFF2-40B4-BE49-F238E27FC236}">
                    <a16:creationId xmlns:a16="http://schemas.microsoft.com/office/drawing/2014/main" id="{1849CBCC-8D39-1F41-D78C-4576D38DACE7}"/>
                  </a:ext>
                </a:extLst>
              </p:cNvPr>
              <p:cNvSpPr/>
              <p:nvPr/>
            </p:nvSpPr>
            <p:spPr>
              <a:xfrm>
                <a:off x="6335616" y="2634803"/>
                <a:ext cx="1543518" cy="1061395"/>
              </a:xfrm>
              <a:custGeom>
                <a:avLst/>
                <a:gdLst/>
                <a:ahLst/>
                <a:cxnLst/>
                <a:rect l="l" t="t" r="r" b="b"/>
                <a:pathLst>
                  <a:path w="50603" h="34797" extrusionOk="0">
                    <a:moveTo>
                      <a:pt x="970" y="0"/>
                    </a:moveTo>
                    <a:cubicBezTo>
                      <a:pt x="837" y="0"/>
                      <a:pt x="702" y="22"/>
                      <a:pt x="567" y="71"/>
                    </a:cubicBezTo>
                    <a:cubicBezTo>
                      <a:pt x="334" y="171"/>
                      <a:pt x="167" y="271"/>
                      <a:pt x="167" y="505"/>
                    </a:cubicBezTo>
                    <a:cubicBezTo>
                      <a:pt x="100" y="1105"/>
                      <a:pt x="0" y="1739"/>
                      <a:pt x="100" y="2373"/>
                    </a:cubicBezTo>
                    <a:cubicBezTo>
                      <a:pt x="267" y="3507"/>
                      <a:pt x="334" y="4675"/>
                      <a:pt x="467" y="5842"/>
                    </a:cubicBezTo>
                    <a:cubicBezTo>
                      <a:pt x="634" y="7443"/>
                      <a:pt x="834" y="9144"/>
                      <a:pt x="1168" y="10746"/>
                    </a:cubicBezTo>
                    <a:cubicBezTo>
                      <a:pt x="1668" y="13247"/>
                      <a:pt x="2302" y="15716"/>
                      <a:pt x="2969" y="18184"/>
                    </a:cubicBezTo>
                    <a:cubicBezTo>
                      <a:pt x="3836" y="21353"/>
                      <a:pt x="4670" y="24555"/>
                      <a:pt x="5938" y="27658"/>
                    </a:cubicBezTo>
                    <a:cubicBezTo>
                      <a:pt x="6004" y="27891"/>
                      <a:pt x="6138" y="28058"/>
                      <a:pt x="6405" y="28158"/>
                    </a:cubicBezTo>
                    <a:cubicBezTo>
                      <a:pt x="6572" y="28191"/>
                      <a:pt x="6738" y="28258"/>
                      <a:pt x="6938" y="28325"/>
                    </a:cubicBezTo>
                    <a:cubicBezTo>
                      <a:pt x="10174" y="29259"/>
                      <a:pt x="13443" y="30126"/>
                      <a:pt x="16779" y="30760"/>
                    </a:cubicBezTo>
                    <a:cubicBezTo>
                      <a:pt x="18680" y="31093"/>
                      <a:pt x="20615" y="31460"/>
                      <a:pt x="22483" y="31861"/>
                    </a:cubicBezTo>
                    <a:cubicBezTo>
                      <a:pt x="22700" y="31894"/>
                      <a:pt x="22908" y="31894"/>
                      <a:pt x="23117" y="31894"/>
                    </a:cubicBezTo>
                    <a:cubicBezTo>
                      <a:pt x="23325" y="31894"/>
                      <a:pt x="23534" y="31894"/>
                      <a:pt x="23750" y="31927"/>
                    </a:cubicBezTo>
                    <a:cubicBezTo>
                      <a:pt x="24785" y="32128"/>
                      <a:pt x="25852" y="32294"/>
                      <a:pt x="26919" y="32428"/>
                    </a:cubicBezTo>
                    <a:cubicBezTo>
                      <a:pt x="27453" y="32494"/>
                      <a:pt x="27953" y="32528"/>
                      <a:pt x="28487" y="32595"/>
                    </a:cubicBezTo>
                    <a:cubicBezTo>
                      <a:pt x="30288" y="32861"/>
                      <a:pt x="32090" y="33095"/>
                      <a:pt x="33858" y="33395"/>
                    </a:cubicBezTo>
                    <a:cubicBezTo>
                      <a:pt x="35125" y="33595"/>
                      <a:pt x="36359" y="33795"/>
                      <a:pt x="37594" y="34029"/>
                    </a:cubicBezTo>
                    <a:cubicBezTo>
                      <a:pt x="38928" y="34262"/>
                      <a:pt x="40196" y="34529"/>
                      <a:pt x="41530" y="34729"/>
                    </a:cubicBezTo>
                    <a:cubicBezTo>
                      <a:pt x="41797" y="34763"/>
                      <a:pt x="42097" y="34763"/>
                      <a:pt x="42330" y="34796"/>
                    </a:cubicBezTo>
                    <a:lnTo>
                      <a:pt x="42330" y="34763"/>
                    </a:lnTo>
                    <a:lnTo>
                      <a:pt x="43031" y="34763"/>
                    </a:lnTo>
                    <a:cubicBezTo>
                      <a:pt x="43264" y="34763"/>
                      <a:pt x="43465" y="34696"/>
                      <a:pt x="43631" y="34529"/>
                    </a:cubicBezTo>
                    <a:cubicBezTo>
                      <a:pt x="43765" y="34396"/>
                      <a:pt x="43831" y="34229"/>
                      <a:pt x="43698" y="34096"/>
                    </a:cubicBezTo>
                    <a:cubicBezTo>
                      <a:pt x="43431" y="33862"/>
                      <a:pt x="43498" y="33562"/>
                      <a:pt x="43598" y="33228"/>
                    </a:cubicBezTo>
                    <a:cubicBezTo>
                      <a:pt x="43698" y="32795"/>
                      <a:pt x="43798" y="32361"/>
                      <a:pt x="43932" y="31927"/>
                    </a:cubicBezTo>
                    <a:cubicBezTo>
                      <a:pt x="44465" y="29959"/>
                      <a:pt x="45032" y="27958"/>
                      <a:pt x="45533" y="26023"/>
                    </a:cubicBezTo>
                    <a:cubicBezTo>
                      <a:pt x="46166" y="23621"/>
                      <a:pt x="46800" y="21220"/>
                      <a:pt x="47367" y="18851"/>
                    </a:cubicBezTo>
                    <a:cubicBezTo>
                      <a:pt x="48101" y="16116"/>
                      <a:pt x="48835" y="13414"/>
                      <a:pt x="49435" y="10679"/>
                    </a:cubicBezTo>
                    <a:cubicBezTo>
                      <a:pt x="49702" y="9378"/>
                      <a:pt x="50003" y="8044"/>
                      <a:pt x="50136" y="6709"/>
                    </a:cubicBezTo>
                    <a:cubicBezTo>
                      <a:pt x="50136" y="6509"/>
                      <a:pt x="50203" y="6376"/>
                      <a:pt x="50369" y="6242"/>
                    </a:cubicBezTo>
                    <a:cubicBezTo>
                      <a:pt x="50603" y="6176"/>
                      <a:pt x="50536" y="6042"/>
                      <a:pt x="50503" y="5909"/>
                    </a:cubicBezTo>
                    <a:cubicBezTo>
                      <a:pt x="50381" y="5726"/>
                      <a:pt x="50231" y="5571"/>
                      <a:pt x="50003" y="5571"/>
                    </a:cubicBezTo>
                    <a:cubicBezTo>
                      <a:pt x="49981" y="5571"/>
                      <a:pt x="49959" y="5572"/>
                      <a:pt x="49936" y="5575"/>
                    </a:cubicBezTo>
                    <a:cubicBezTo>
                      <a:pt x="49669" y="5642"/>
                      <a:pt x="49369" y="5642"/>
                      <a:pt x="49135" y="5709"/>
                    </a:cubicBezTo>
                    <a:cubicBezTo>
                      <a:pt x="48301" y="5875"/>
                      <a:pt x="47434" y="6076"/>
                      <a:pt x="46600" y="6242"/>
                    </a:cubicBezTo>
                    <a:cubicBezTo>
                      <a:pt x="43598" y="6943"/>
                      <a:pt x="40596" y="7743"/>
                      <a:pt x="37660" y="8744"/>
                    </a:cubicBezTo>
                    <a:cubicBezTo>
                      <a:pt x="35425" y="9545"/>
                      <a:pt x="33157" y="10379"/>
                      <a:pt x="30922" y="11213"/>
                    </a:cubicBezTo>
                    <a:cubicBezTo>
                      <a:pt x="29521" y="11713"/>
                      <a:pt x="28154" y="12180"/>
                      <a:pt x="26853" y="12814"/>
                    </a:cubicBezTo>
                    <a:cubicBezTo>
                      <a:pt x="26574" y="12944"/>
                      <a:pt x="26316" y="13012"/>
                      <a:pt x="26043" y="13012"/>
                    </a:cubicBezTo>
                    <a:cubicBezTo>
                      <a:pt x="25827" y="13012"/>
                      <a:pt x="25603" y="12969"/>
                      <a:pt x="25352" y="12880"/>
                    </a:cubicBezTo>
                    <a:cubicBezTo>
                      <a:pt x="24584" y="12547"/>
                      <a:pt x="23684" y="12380"/>
                      <a:pt x="22816" y="12380"/>
                    </a:cubicBezTo>
                    <a:cubicBezTo>
                      <a:pt x="22516" y="12380"/>
                      <a:pt x="22249" y="12313"/>
                      <a:pt x="21949" y="12247"/>
                    </a:cubicBezTo>
                    <a:cubicBezTo>
                      <a:pt x="21682" y="12213"/>
                      <a:pt x="21449" y="12113"/>
                      <a:pt x="21249" y="12013"/>
                    </a:cubicBezTo>
                    <a:cubicBezTo>
                      <a:pt x="19614" y="11012"/>
                      <a:pt x="17980" y="10045"/>
                      <a:pt x="16345" y="9078"/>
                    </a:cubicBezTo>
                    <a:cubicBezTo>
                      <a:pt x="14477" y="7944"/>
                      <a:pt x="12609" y="6843"/>
                      <a:pt x="10775" y="5675"/>
                    </a:cubicBezTo>
                    <a:cubicBezTo>
                      <a:pt x="8506" y="4241"/>
                      <a:pt x="6271" y="2740"/>
                      <a:pt x="3936" y="1406"/>
                    </a:cubicBezTo>
                    <a:cubicBezTo>
                      <a:pt x="3169" y="1005"/>
                      <a:pt x="2435" y="572"/>
                      <a:pt x="1635" y="171"/>
                    </a:cubicBezTo>
                    <a:cubicBezTo>
                      <a:pt x="1424" y="66"/>
                      <a:pt x="1199" y="0"/>
                      <a:pt x="970" y="0"/>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9" name="Google Shape;94;p15">
                <a:extLst>
                  <a:ext uri="{FF2B5EF4-FFF2-40B4-BE49-F238E27FC236}">
                    <a16:creationId xmlns:a16="http://schemas.microsoft.com/office/drawing/2014/main" id="{CBE1333C-0EF7-7552-209B-9ECF40E8BD4E}"/>
                  </a:ext>
                </a:extLst>
              </p:cNvPr>
              <p:cNvSpPr/>
              <p:nvPr/>
            </p:nvSpPr>
            <p:spPr>
              <a:xfrm>
                <a:off x="6401743" y="2596951"/>
                <a:ext cx="604407" cy="399339"/>
              </a:xfrm>
              <a:custGeom>
                <a:avLst/>
                <a:gdLst/>
                <a:ahLst/>
                <a:cxnLst/>
                <a:rect l="l" t="t" r="r" b="b"/>
                <a:pathLst>
                  <a:path w="19815" h="13092" extrusionOk="0">
                    <a:moveTo>
                      <a:pt x="195" y="1"/>
                    </a:moveTo>
                    <a:cubicBezTo>
                      <a:pt x="141" y="1"/>
                      <a:pt x="87" y="33"/>
                      <a:pt x="67" y="111"/>
                    </a:cubicBezTo>
                    <a:cubicBezTo>
                      <a:pt x="0" y="245"/>
                      <a:pt x="67" y="312"/>
                      <a:pt x="134" y="412"/>
                    </a:cubicBezTo>
                    <a:cubicBezTo>
                      <a:pt x="334" y="712"/>
                      <a:pt x="668" y="812"/>
                      <a:pt x="968" y="979"/>
                    </a:cubicBezTo>
                    <a:cubicBezTo>
                      <a:pt x="1935" y="1579"/>
                      <a:pt x="2936" y="2146"/>
                      <a:pt x="3903" y="2747"/>
                    </a:cubicBezTo>
                    <a:cubicBezTo>
                      <a:pt x="5938" y="4048"/>
                      <a:pt x="7939" y="5382"/>
                      <a:pt x="9974" y="6649"/>
                    </a:cubicBezTo>
                    <a:cubicBezTo>
                      <a:pt x="11442" y="7583"/>
                      <a:pt x="12910" y="8451"/>
                      <a:pt x="14277" y="9451"/>
                    </a:cubicBezTo>
                    <a:cubicBezTo>
                      <a:pt x="15645" y="10419"/>
                      <a:pt x="16979" y="11386"/>
                      <a:pt x="18313" y="12320"/>
                    </a:cubicBezTo>
                    <a:cubicBezTo>
                      <a:pt x="18647" y="12587"/>
                      <a:pt x="18981" y="12787"/>
                      <a:pt x="19348" y="12987"/>
                    </a:cubicBezTo>
                    <a:cubicBezTo>
                      <a:pt x="19448" y="13054"/>
                      <a:pt x="19581" y="13054"/>
                      <a:pt x="19648" y="13087"/>
                    </a:cubicBezTo>
                    <a:cubicBezTo>
                      <a:pt x="19651" y="13090"/>
                      <a:pt x="19655" y="13092"/>
                      <a:pt x="19659" y="13092"/>
                    </a:cubicBezTo>
                    <a:cubicBezTo>
                      <a:pt x="19704" y="13092"/>
                      <a:pt x="19815" y="12948"/>
                      <a:pt x="19815" y="12887"/>
                    </a:cubicBezTo>
                    <a:cubicBezTo>
                      <a:pt x="19815" y="12754"/>
                      <a:pt x="19748" y="12720"/>
                      <a:pt x="19681" y="12620"/>
                    </a:cubicBezTo>
                    <a:cubicBezTo>
                      <a:pt x="18647" y="11920"/>
                      <a:pt x="17680" y="11119"/>
                      <a:pt x="16746" y="10385"/>
                    </a:cubicBezTo>
                    <a:cubicBezTo>
                      <a:pt x="15478" y="9385"/>
                      <a:pt x="14177" y="8417"/>
                      <a:pt x="12910" y="7483"/>
                    </a:cubicBezTo>
                    <a:cubicBezTo>
                      <a:pt x="10508" y="5815"/>
                      <a:pt x="8073" y="4248"/>
                      <a:pt x="5571" y="2747"/>
                    </a:cubicBezTo>
                    <a:cubicBezTo>
                      <a:pt x="4070" y="1879"/>
                      <a:pt x="2569" y="979"/>
                      <a:pt x="968" y="278"/>
                    </a:cubicBezTo>
                    <a:cubicBezTo>
                      <a:pt x="768" y="211"/>
                      <a:pt x="501" y="111"/>
                      <a:pt x="301" y="45"/>
                    </a:cubicBezTo>
                    <a:cubicBezTo>
                      <a:pt x="273" y="17"/>
                      <a:pt x="234" y="1"/>
                      <a:pt x="195" y="1"/>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0" name="Google Shape;95;p15">
                <a:extLst>
                  <a:ext uri="{FF2B5EF4-FFF2-40B4-BE49-F238E27FC236}">
                    <a16:creationId xmlns:a16="http://schemas.microsoft.com/office/drawing/2014/main" id="{F2BA568E-7BC2-41E6-2954-CC0C32FF0FA6}"/>
                  </a:ext>
                </a:extLst>
              </p:cNvPr>
              <p:cNvSpPr/>
              <p:nvPr/>
            </p:nvSpPr>
            <p:spPr>
              <a:xfrm>
                <a:off x="7070213" y="2622724"/>
                <a:ext cx="622709" cy="358313"/>
              </a:xfrm>
              <a:custGeom>
                <a:avLst/>
                <a:gdLst/>
                <a:ahLst/>
                <a:cxnLst/>
                <a:rect l="l" t="t" r="r" b="b"/>
                <a:pathLst>
                  <a:path w="20415" h="11747" extrusionOk="0">
                    <a:moveTo>
                      <a:pt x="20081" y="0"/>
                    </a:moveTo>
                    <a:cubicBezTo>
                      <a:pt x="19981" y="0"/>
                      <a:pt x="19914" y="0"/>
                      <a:pt x="19814" y="67"/>
                    </a:cubicBezTo>
                    <a:cubicBezTo>
                      <a:pt x="19614" y="134"/>
                      <a:pt x="19381" y="234"/>
                      <a:pt x="19147" y="300"/>
                    </a:cubicBezTo>
                    <a:cubicBezTo>
                      <a:pt x="17646" y="868"/>
                      <a:pt x="16145" y="1435"/>
                      <a:pt x="14711" y="2068"/>
                    </a:cubicBezTo>
                    <a:cubicBezTo>
                      <a:pt x="10007" y="4103"/>
                      <a:pt x="5604" y="6772"/>
                      <a:pt x="1601" y="9974"/>
                    </a:cubicBezTo>
                    <a:cubicBezTo>
                      <a:pt x="1101" y="10408"/>
                      <a:pt x="600" y="10808"/>
                      <a:pt x="200" y="11308"/>
                    </a:cubicBezTo>
                    <a:cubicBezTo>
                      <a:pt x="100" y="11408"/>
                      <a:pt x="67" y="11475"/>
                      <a:pt x="33" y="11575"/>
                    </a:cubicBezTo>
                    <a:cubicBezTo>
                      <a:pt x="0" y="11642"/>
                      <a:pt x="67" y="11675"/>
                      <a:pt x="167" y="11742"/>
                    </a:cubicBezTo>
                    <a:cubicBezTo>
                      <a:pt x="184" y="11745"/>
                      <a:pt x="201" y="11746"/>
                      <a:pt x="218" y="11746"/>
                    </a:cubicBezTo>
                    <a:cubicBezTo>
                      <a:pt x="396" y="11746"/>
                      <a:pt x="548" y="11594"/>
                      <a:pt x="701" y="11442"/>
                    </a:cubicBezTo>
                    <a:cubicBezTo>
                      <a:pt x="2402" y="10108"/>
                      <a:pt x="4170" y="8907"/>
                      <a:pt x="5938" y="7672"/>
                    </a:cubicBezTo>
                    <a:cubicBezTo>
                      <a:pt x="9073" y="5604"/>
                      <a:pt x="12342" y="3736"/>
                      <a:pt x="15845" y="2302"/>
                    </a:cubicBezTo>
                    <a:cubicBezTo>
                      <a:pt x="17079" y="1802"/>
                      <a:pt x="18280" y="1268"/>
                      <a:pt x="19547" y="767"/>
                    </a:cubicBezTo>
                    <a:cubicBezTo>
                      <a:pt x="19781" y="634"/>
                      <a:pt x="20014" y="567"/>
                      <a:pt x="20248" y="434"/>
                    </a:cubicBezTo>
                    <a:cubicBezTo>
                      <a:pt x="20348" y="401"/>
                      <a:pt x="20415" y="300"/>
                      <a:pt x="20348" y="167"/>
                    </a:cubicBezTo>
                    <a:cubicBezTo>
                      <a:pt x="20281" y="100"/>
                      <a:pt x="20148" y="67"/>
                      <a:pt x="2008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1" name="Google Shape;96;p15">
                <a:extLst>
                  <a:ext uri="{FF2B5EF4-FFF2-40B4-BE49-F238E27FC236}">
                    <a16:creationId xmlns:a16="http://schemas.microsoft.com/office/drawing/2014/main" id="{3ED7BD2E-CEE1-0AA7-D24F-725035506E78}"/>
                  </a:ext>
                </a:extLst>
              </p:cNvPr>
              <p:cNvSpPr/>
              <p:nvPr/>
            </p:nvSpPr>
            <p:spPr>
              <a:xfrm>
                <a:off x="6454632" y="2559647"/>
                <a:ext cx="576955" cy="409466"/>
              </a:xfrm>
              <a:custGeom>
                <a:avLst/>
                <a:gdLst/>
                <a:ahLst/>
                <a:cxnLst/>
                <a:rect l="l" t="t" r="r" b="b"/>
                <a:pathLst>
                  <a:path w="18915" h="13424" extrusionOk="0">
                    <a:moveTo>
                      <a:pt x="101" y="0"/>
                    </a:moveTo>
                    <a:cubicBezTo>
                      <a:pt x="68" y="33"/>
                      <a:pt x="1" y="33"/>
                      <a:pt x="34" y="67"/>
                    </a:cubicBezTo>
                    <a:cubicBezTo>
                      <a:pt x="1" y="134"/>
                      <a:pt x="34" y="167"/>
                      <a:pt x="68" y="200"/>
                    </a:cubicBezTo>
                    <a:lnTo>
                      <a:pt x="1068" y="834"/>
                    </a:lnTo>
                    <a:cubicBezTo>
                      <a:pt x="3237" y="2068"/>
                      <a:pt x="5371" y="3469"/>
                      <a:pt x="7440" y="4870"/>
                    </a:cubicBezTo>
                    <a:cubicBezTo>
                      <a:pt x="10742" y="7072"/>
                      <a:pt x="13911" y="9474"/>
                      <a:pt x="16913" y="12042"/>
                    </a:cubicBezTo>
                    <a:cubicBezTo>
                      <a:pt x="17413" y="12509"/>
                      <a:pt x="17947" y="12876"/>
                      <a:pt x="18447" y="13310"/>
                    </a:cubicBezTo>
                    <a:cubicBezTo>
                      <a:pt x="18512" y="13353"/>
                      <a:pt x="18591" y="13424"/>
                      <a:pt x="18665" y="13424"/>
                    </a:cubicBezTo>
                    <a:cubicBezTo>
                      <a:pt x="18706" y="13424"/>
                      <a:pt x="18746" y="13402"/>
                      <a:pt x="18781" y="13343"/>
                    </a:cubicBezTo>
                    <a:cubicBezTo>
                      <a:pt x="18914" y="13210"/>
                      <a:pt x="18848" y="13110"/>
                      <a:pt x="18748" y="12976"/>
                    </a:cubicBezTo>
                    <a:cubicBezTo>
                      <a:pt x="18714" y="12843"/>
                      <a:pt x="18581" y="12776"/>
                      <a:pt x="18514" y="12676"/>
                    </a:cubicBezTo>
                    <a:cubicBezTo>
                      <a:pt x="16846" y="11242"/>
                      <a:pt x="15279" y="9774"/>
                      <a:pt x="13577" y="8373"/>
                    </a:cubicBezTo>
                    <a:cubicBezTo>
                      <a:pt x="10041" y="5504"/>
                      <a:pt x="6239" y="3002"/>
                      <a:pt x="2236" y="867"/>
                    </a:cubicBezTo>
                    <a:cubicBezTo>
                      <a:pt x="1736" y="601"/>
                      <a:pt x="1235" y="367"/>
                      <a:pt x="735" y="167"/>
                    </a:cubicBezTo>
                    <a:cubicBezTo>
                      <a:pt x="535" y="100"/>
                      <a:pt x="335" y="0"/>
                      <a:pt x="10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2" name="Google Shape;97;p15">
                <a:extLst>
                  <a:ext uri="{FF2B5EF4-FFF2-40B4-BE49-F238E27FC236}">
                    <a16:creationId xmlns:a16="http://schemas.microsoft.com/office/drawing/2014/main" id="{457A3755-B0B7-BA97-0804-6295BB9DCBB3}"/>
                  </a:ext>
                </a:extLst>
              </p:cNvPr>
              <p:cNvSpPr/>
              <p:nvPr/>
            </p:nvSpPr>
            <p:spPr>
              <a:xfrm>
                <a:off x="7127190" y="2692664"/>
                <a:ext cx="641041" cy="302463"/>
              </a:xfrm>
              <a:custGeom>
                <a:avLst/>
                <a:gdLst/>
                <a:ahLst/>
                <a:cxnLst/>
                <a:rect l="l" t="t" r="r" b="b"/>
                <a:pathLst>
                  <a:path w="21016" h="9916" extrusionOk="0">
                    <a:moveTo>
                      <a:pt x="20727" y="1"/>
                    </a:moveTo>
                    <a:cubicBezTo>
                      <a:pt x="20665" y="1"/>
                      <a:pt x="20598" y="26"/>
                      <a:pt x="20515" y="42"/>
                    </a:cubicBezTo>
                    <a:cubicBezTo>
                      <a:pt x="18547" y="676"/>
                      <a:pt x="16545" y="1310"/>
                      <a:pt x="14577" y="1977"/>
                    </a:cubicBezTo>
                    <a:cubicBezTo>
                      <a:pt x="9940" y="3511"/>
                      <a:pt x="5671" y="5680"/>
                      <a:pt x="1601" y="8348"/>
                    </a:cubicBezTo>
                    <a:cubicBezTo>
                      <a:pt x="1101" y="8682"/>
                      <a:pt x="667" y="9049"/>
                      <a:pt x="200" y="9482"/>
                    </a:cubicBezTo>
                    <a:cubicBezTo>
                      <a:pt x="133" y="9582"/>
                      <a:pt x="33" y="9649"/>
                      <a:pt x="0" y="9749"/>
                    </a:cubicBezTo>
                    <a:cubicBezTo>
                      <a:pt x="0" y="9749"/>
                      <a:pt x="33" y="9816"/>
                      <a:pt x="33" y="9849"/>
                    </a:cubicBezTo>
                    <a:cubicBezTo>
                      <a:pt x="67" y="9916"/>
                      <a:pt x="67" y="9916"/>
                      <a:pt x="133" y="9916"/>
                    </a:cubicBezTo>
                    <a:cubicBezTo>
                      <a:pt x="300" y="9916"/>
                      <a:pt x="367" y="9816"/>
                      <a:pt x="400" y="9749"/>
                    </a:cubicBezTo>
                    <a:cubicBezTo>
                      <a:pt x="1868" y="8715"/>
                      <a:pt x="3369" y="7881"/>
                      <a:pt x="4904" y="7114"/>
                    </a:cubicBezTo>
                    <a:cubicBezTo>
                      <a:pt x="8206" y="5346"/>
                      <a:pt x="11542" y="3812"/>
                      <a:pt x="15044" y="2544"/>
                    </a:cubicBezTo>
                    <a:cubicBezTo>
                      <a:pt x="16712" y="1977"/>
                      <a:pt x="18413" y="1343"/>
                      <a:pt x="20081" y="776"/>
                    </a:cubicBezTo>
                    <a:cubicBezTo>
                      <a:pt x="20281" y="676"/>
                      <a:pt x="20448" y="609"/>
                      <a:pt x="20681" y="509"/>
                    </a:cubicBezTo>
                    <a:cubicBezTo>
                      <a:pt x="20915" y="376"/>
                      <a:pt x="21015" y="209"/>
                      <a:pt x="20915" y="109"/>
                    </a:cubicBezTo>
                    <a:cubicBezTo>
                      <a:pt x="20848" y="26"/>
                      <a:pt x="20790" y="1"/>
                      <a:pt x="20727" y="1"/>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3" name="Google Shape;98;p15">
                <a:extLst>
                  <a:ext uri="{FF2B5EF4-FFF2-40B4-BE49-F238E27FC236}">
                    <a16:creationId xmlns:a16="http://schemas.microsoft.com/office/drawing/2014/main" id="{E0D55C72-4ACA-9860-6C77-72A104BC99A1}"/>
                  </a:ext>
                </a:extLst>
              </p:cNvPr>
              <p:cNvSpPr/>
              <p:nvPr/>
            </p:nvSpPr>
            <p:spPr>
              <a:xfrm>
                <a:off x="7215705" y="2744364"/>
                <a:ext cx="605414" cy="228860"/>
              </a:xfrm>
              <a:custGeom>
                <a:avLst/>
                <a:gdLst/>
                <a:ahLst/>
                <a:cxnLst/>
                <a:rect l="l" t="t" r="r" b="b"/>
                <a:pathLst>
                  <a:path w="19848" h="7503" extrusionOk="0">
                    <a:moveTo>
                      <a:pt x="19640" y="0"/>
                    </a:moveTo>
                    <a:cubicBezTo>
                      <a:pt x="19566" y="0"/>
                      <a:pt x="19492" y="15"/>
                      <a:pt x="19447" y="15"/>
                    </a:cubicBezTo>
                    <a:cubicBezTo>
                      <a:pt x="17246" y="449"/>
                      <a:pt x="15011" y="916"/>
                      <a:pt x="12909" y="1650"/>
                    </a:cubicBezTo>
                    <a:cubicBezTo>
                      <a:pt x="9607" y="2884"/>
                      <a:pt x="6338" y="4118"/>
                      <a:pt x="3236" y="5653"/>
                    </a:cubicBezTo>
                    <a:cubicBezTo>
                      <a:pt x="2302" y="6120"/>
                      <a:pt x="1434" y="6587"/>
                      <a:pt x="567" y="7054"/>
                    </a:cubicBezTo>
                    <a:cubicBezTo>
                      <a:pt x="334" y="7120"/>
                      <a:pt x="100" y="7220"/>
                      <a:pt x="0" y="7487"/>
                    </a:cubicBezTo>
                    <a:cubicBezTo>
                      <a:pt x="48" y="7498"/>
                      <a:pt x="93" y="7502"/>
                      <a:pt x="136" y="7502"/>
                    </a:cubicBezTo>
                    <a:cubicBezTo>
                      <a:pt x="363" y="7502"/>
                      <a:pt x="527" y="7371"/>
                      <a:pt x="667" y="7287"/>
                    </a:cubicBezTo>
                    <a:cubicBezTo>
                      <a:pt x="1568" y="6920"/>
                      <a:pt x="2469" y="6486"/>
                      <a:pt x="3336" y="6120"/>
                    </a:cubicBezTo>
                    <a:cubicBezTo>
                      <a:pt x="5771" y="5119"/>
                      <a:pt x="8139" y="4151"/>
                      <a:pt x="10608" y="3251"/>
                    </a:cubicBezTo>
                    <a:cubicBezTo>
                      <a:pt x="12409" y="2584"/>
                      <a:pt x="14144" y="1916"/>
                      <a:pt x="15978" y="1449"/>
                    </a:cubicBezTo>
                    <a:cubicBezTo>
                      <a:pt x="17079" y="1149"/>
                      <a:pt x="18113" y="916"/>
                      <a:pt x="19180" y="616"/>
                    </a:cubicBezTo>
                    <a:cubicBezTo>
                      <a:pt x="19414" y="582"/>
                      <a:pt x="19581" y="482"/>
                      <a:pt x="19781" y="415"/>
                    </a:cubicBezTo>
                    <a:cubicBezTo>
                      <a:pt x="19814" y="349"/>
                      <a:pt x="19848" y="282"/>
                      <a:pt x="19848" y="182"/>
                    </a:cubicBezTo>
                    <a:cubicBezTo>
                      <a:pt x="19848" y="149"/>
                      <a:pt x="19781" y="15"/>
                      <a:pt x="19748" y="15"/>
                    </a:cubicBezTo>
                    <a:cubicBezTo>
                      <a:pt x="19714" y="4"/>
                      <a:pt x="19677" y="0"/>
                      <a:pt x="19640"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4" name="Google Shape;99;p15">
                <a:extLst>
                  <a:ext uri="{FF2B5EF4-FFF2-40B4-BE49-F238E27FC236}">
                    <a16:creationId xmlns:a16="http://schemas.microsoft.com/office/drawing/2014/main" id="{A2A1E930-36CF-B9B9-57E3-17BB8632A922}"/>
                  </a:ext>
                </a:extLst>
              </p:cNvPr>
              <p:cNvSpPr/>
              <p:nvPr/>
            </p:nvSpPr>
            <p:spPr>
              <a:xfrm>
                <a:off x="6521797" y="2518531"/>
                <a:ext cx="457904" cy="357306"/>
              </a:xfrm>
              <a:custGeom>
                <a:avLst/>
                <a:gdLst/>
                <a:ahLst/>
                <a:cxnLst/>
                <a:rect l="l" t="t" r="r" b="b"/>
                <a:pathLst>
                  <a:path w="15012" h="11714" extrusionOk="0">
                    <a:moveTo>
                      <a:pt x="184" y="0"/>
                    </a:moveTo>
                    <a:cubicBezTo>
                      <a:pt x="131" y="0"/>
                      <a:pt x="57" y="24"/>
                      <a:pt x="34" y="47"/>
                    </a:cubicBezTo>
                    <a:cubicBezTo>
                      <a:pt x="1" y="114"/>
                      <a:pt x="1" y="214"/>
                      <a:pt x="34" y="281"/>
                    </a:cubicBezTo>
                    <a:cubicBezTo>
                      <a:pt x="167" y="381"/>
                      <a:pt x="301" y="514"/>
                      <a:pt x="468" y="614"/>
                    </a:cubicBezTo>
                    <a:cubicBezTo>
                      <a:pt x="1835" y="1515"/>
                      <a:pt x="3169" y="2449"/>
                      <a:pt x="4537" y="3383"/>
                    </a:cubicBezTo>
                    <a:cubicBezTo>
                      <a:pt x="6038" y="4450"/>
                      <a:pt x="7573" y="5484"/>
                      <a:pt x="9007" y="6652"/>
                    </a:cubicBezTo>
                    <a:cubicBezTo>
                      <a:pt x="10875" y="8153"/>
                      <a:pt x="12676" y="9721"/>
                      <a:pt x="14377" y="11389"/>
                    </a:cubicBezTo>
                    <a:cubicBezTo>
                      <a:pt x="14511" y="11489"/>
                      <a:pt x="14644" y="11622"/>
                      <a:pt x="14744" y="11689"/>
                    </a:cubicBezTo>
                    <a:cubicBezTo>
                      <a:pt x="14778" y="11706"/>
                      <a:pt x="14811" y="11714"/>
                      <a:pt x="14849" y="11714"/>
                    </a:cubicBezTo>
                    <a:cubicBezTo>
                      <a:pt x="14886" y="11714"/>
                      <a:pt x="14928" y="11706"/>
                      <a:pt x="14978" y="11689"/>
                    </a:cubicBezTo>
                    <a:cubicBezTo>
                      <a:pt x="14978" y="11689"/>
                      <a:pt x="15011" y="11622"/>
                      <a:pt x="15011" y="11555"/>
                    </a:cubicBezTo>
                    <a:cubicBezTo>
                      <a:pt x="14978" y="11389"/>
                      <a:pt x="15011" y="11355"/>
                      <a:pt x="14811" y="11222"/>
                    </a:cubicBezTo>
                    <a:cubicBezTo>
                      <a:pt x="11709" y="8153"/>
                      <a:pt x="8473" y="5218"/>
                      <a:pt x="4837" y="2782"/>
                    </a:cubicBezTo>
                    <a:cubicBezTo>
                      <a:pt x="3570" y="1882"/>
                      <a:pt x="2302" y="1048"/>
                      <a:pt x="968" y="347"/>
                    </a:cubicBezTo>
                    <a:cubicBezTo>
                      <a:pt x="734" y="214"/>
                      <a:pt x="501" y="114"/>
                      <a:pt x="234" y="14"/>
                    </a:cubicBezTo>
                    <a:cubicBezTo>
                      <a:pt x="224" y="4"/>
                      <a:pt x="206" y="0"/>
                      <a:pt x="184"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5" name="Google Shape;100;p15">
                <a:extLst>
                  <a:ext uri="{FF2B5EF4-FFF2-40B4-BE49-F238E27FC236}">
                    <a16:creationId xmlns:a16="http://schemas.microsoft.com/office/drawing/2014/main" id="{F22E516E-D7CF-46F2-AA0F-DBCCA77BFAFC}"/>
                  </a:ext>
                </a:extLst>
              </p:cNvPr>
              <p:cNvSpPr/>
              <p:nvPr/>
            </p:nvSpPr>
            <p:spPr>
              <a:xfrm>
                <a:off x="6806680" y="3253252"/>
                <a:ext cx="632896" cy="537973"/>
              </a:xfrm>
              <a:custGeom>
                <a:avLst/>
                <a:gdLst/>
                <a:ahLst/>
                <a:cxnLst/>
                <a:rect l="l" t="t" r="r" b="b"/>
                <a:pathLst>
                  <a:path w="20749" h="17637" extrusionOk="0">
                    <a:moveTo>
                      <a:pt x="6263" y="0"/>
                    </a:moveTo>
                    <a:cubicBezTo>
                      <a:pt x="6149" y="0"/>
                      <a:pt x="6029" y="27"/>
                      <a:pt x="5905" y="76"/>
                    </a:cubicBezTo>
                    <a:cubicBezTo>
                      <a:pt x="5571" y="210"/>
                      <a:pt x="5538" y="477"/>
                      <a:pt x="5538" y="777"/>
                    </a:cubicBezTo>
                    <a:cubicBezTo>
                      <a:pt x="5504" y="1744"/>
                      <a:pt x="5538" y="2678"/>
                      <a:pt x="5805" y="3646"/>
                    </a:cubicBezTo>
                    <a:cubicBezTo>
                      <a:pt x="5871" y="4079"/>
                      <a:pt x="6038" y="4480"/>
                      <a:pt x="6005" y="4980"/>
                    </a:cubicBezTo>
                    <a:cubicBezTo>
                      <a:pt x="5805" y="4947"/>
                      <a:pt x="5671" y="4780"/>
                      <a:pt x="5538" y="4646"/>
                    </a:cubicBezTo>
                    <a:lnTo>
                      <a:pt x="3903" y="3045"/>
                    </a:lnTo>
                    <a:cubicBezTo>
                      <a:pt x="3636" y="2678"/>
                      <a:pt x="3303" y="2445"/>
                      <a:pt x="2903" y="2278"/>
                    </a:cubicBezTo>
                    <a:cubicBezTo>
                      <a:pt x="2750" y="2202"/>
                      <a:pt x="2590" y="2160"/>
                      <a:pt x="2430" y="2160"/>
                    </a:cubicBezTo>
                    <a:cubicBezTo>
                      <a:pt x="2240" y="2160"/>
                      <a:pt x="2049" y="2218"/>
                      <a:pt x="1869" y="2345"/>
                    </a:cubicBezTo>
                    <a:cubicBezTo>
                      <a:pt x="1535" y="2612"/>
                      <a:pt x="1402" y="2945"/>
                      <a:pt x="1502" y="3312"/>
                    </a:cubicBezTo>
                    <a:cubicBezTo>
                      <a:pt x="1535" y="3512"/>
                      <a:pt x="1568" y="3779"/>
                      <a:pt x="1668" y="3979"/>
                    </a:cubicBezTo>
                    <a:cubicBezTo>
                      <a:pt x="2002" y="4980"/>
                      <a:pt x="2402" y="5981"/>
                      <a:pt x="2903" y="6948"/>
                    </a:cubicBezTo>
                    <a:cubicBezTo>
                      <a:pt x="3003" y="7148"/>
                      <a:pt x="3169" y="7415"/>
                      <a:pt x="3203" y="7649"/>
                    </a:cubicBezTo>
                    <a:cubicBezTo>
                      <a:pt x="3203" y="7649"/>
                      <a:pt x="3236" y="7715"/>
                      <a:pt x="3169" y="7949"/>
                    </a:cubicBezTo>
                    <a:cubicBezTo>
                      <a:pt x="3169" y="7949"/>
                      <a:pt x="3136" y="7915"/>
                      <a:pt x="3069" y="7915"/>
                    </a:cubicBezTo>
                    <a:cubicBezTo>
                      <a:pt x="3046" y="7918"/>
                      <a:pt x="3023" y="7920"/>
                      <a:pt x="2999" y="7920"/>
                    </a:cubicBezTo>
                    <a:cubicBezTo>
                      <a:pt x="2756" y="7920"/>
                      <a:pt x="2518" y="7770"/>
                      <a:pt x="2336" y="7649"/>
                    </a:cubicBezTo>
                    <a:cubicBezTo>
                      <a:pt x="1969" y="7448"/>
                      <a:pt x="1568" y="7348"/>
                      <a:pt x="1201" y="7282"/>
                    </a:cubicBezTo>
                    <a:cubicBezTo>
                      <a:pt x="1122" y="7253"/>
                      <a:pt x="1044" y="7239"/>
                      <a:pt x="968" y="7239"/>
                    </a:cubicBezTo>
                    <a:cubicBezTo>
                      <a:pt x="693" y="7239"/>
                      <a:pt x="443" y="7413"/>
                      <a:pt x="234" y="7649"/>
                    </a:cubicBezTo>
                    <a:cubicBezTo>
                      <a:pt x="1" y="7949"/>
                      <a:pt x="134" y="8249"/>
                      <a:pt x="301" y="8516"/>
                    </a:cubicBezTo>
                    <a:cubicBezTo>
                      <a:pt x="334" y="8583"/>
                      <a:pt x="334" y="8616"/>
                      <a:pt x="367" y="8649"/>
                    </a:cubicBezTo>
                    <a:cubicBezTo>
                      <a:pt x="868" y="9483"/>
                      <a:pt x="1468" y="10284"/>
                      <a:pt x="2169" y="10951"/>
                    </a:cubicBezTo>
                    <a:cubicBezTo>
                      <a:pt x="2569" y="11318"/>
                      <a:pt x="3003" y="11651"/>
                      <a:pt x="3403" y="12018"/>
                    </a:cubicBezTo>
                    <a:cubicBezTo>
                      <a:pt x="4070" y="12619"/>
                      <a:pt x="4737" y="13186"/>
                      <a:pt x="5471" y="13753"/>
                    </a:cubicBezTo>
                    <a:cubicBezTo>
                      <a:pt x="5905" y="14086"/>
                      <a:pt x="6372" y="14353"/>
                      <a:pt x="6839" y="14654"/>
                    </a:cubicBezTo>
                    <a:cubicBezTo>
                      <a:pt x="7206" y="14920"/>
                      <a:pt x="7539" y="15154"/>
                      <a:pt x="7739" y="15521"/>
                    </a:cubicBezTo>
                    <a:cubicBezTo>
                      <a:pt x="8206" y="16188"/>
                      <a:pt x="8840" y="16655"/>
                      <a:pt x="9541" y="17022"/>
                    </a:cubicBezTo>
                    <a:lnTo>
                      <a:pt x="10041" y="17289"/>
                    </a:lnTo>
                    <a:cubicBezTo>
                      <a:pt x="10471" y="17480"/>
                      <a:pt x="10901" y="17637"/>
                      <a:pt x="11344" y="17637"/>
                    </a:cubicBezTo>
                    <a:cubicBezTo>
                      <a:pt x="11519" y="17637"/>
                      <a:pt x="11696" y="17612"/>
                      <a:pt x="11876" y="17556"/>
                    </a:cubicBezTo>
                    <a:cubicBezTo>
                      <a:pt x="12509" y="17322"/>
                      <a:pt x="13143" y="17155"/>
                      <a:pt x="13710" y="16822"/>
                    </a:cubicBezTo>
                    <a:cubicBezTo>
                      <a:pt x="14144" y="16588"/>
                      <a:pt x="14544" y="16388"/>
                      <a:pt x="14978" y="16155"/>
                    </a:cubicBezTo>
                    <a:cubicBezTo>
                      <a:pt x="15245" y="15988"/>
                      <a:pt x="15545" y="15821"/>
                      <a:pt x="15845" y="15621"/>
                    </a:cubicBezTo>
                    <a:cubicBezTo>
                      <a:pt x="16245" y="15287"/>
                      <a:pt x="16712" y="14987"/>
                      <a:pt x="16979" y="14520"/>
                    </a:cubicBezTo>
                    <a:cubicBezTo>
                      <a:pt x="17346" y="13853"/>
                      <a:pt x="17646" y="13119"/>
                      <a:pt x="17680" y="12319"/>
                    </a:cubicBezTo>
                    <a:cubicBezTo>
                      <a:pt x="17713" y="11785"/>
                      <a:pt x="17847" y="11184"/>
                      <a:pt x="18180" y="10684"/>
                    </a:cubicBezTo>
                    <a:cubicBezTo>
                      <a:pt x="18480" y="10284"/>
                      <a:pt x="18814" y="9850"/>
                      <a:pt x="19181" y="9483"/>
                    </a:cubicBezTo>
                    <a:cubicBezTo>
                      <a:pt x="19514" y="9216"/>
                      <a:pt x="19848" y="8883"/>
                      <a:pt x="20148" y="8516"/>
                    </a:cubicBezTo>
                    <a:cubicBezTo>
                      <a:pt x="20649" y="7949"/>
                      <a:pt x="20749" y="7148"/>
                      <a:pt x="20348" y="6481"/>
                    </a:cubicBezTo>
                    <a:cubicBezTo>
                      <a:pt x="20063" y="6069"/>
                      <a:pt x="19628" y="5778"/>
                      <a:pt x="19157" y="5778"/>
                    </a:cubicBezTo>
                    <a:cubicBezTo>
                      <a:pt x="19132" y="5778"/>
                      <a:pt x="19106" y="5779"/>
                      <a:pt x="19081" y="5781"/>
                    </a:cubicBezTo>
                    <a:cubicBezTo>
                      <a:pt x="18681" y="5814"/>
                      <a:pt x="18214" y="5914"/>
                      <a:pt x="17813" y="6081"/>
                    </a:cubicBezTo>
                    <a:cubicBezTo>
                      <a:pt x="16979" y="6448"/>
                      <a:pt x="16346" y="7015"/>
                      <a:pt x="15812" y="7682"/>
                    </a:cubicBezTo>
                    <a:lnTo>
                      <a:pt x="15412" y="8182"/>
                    </a:lnTo>
                    <a:cubicBezTo>
                      <a:pt x="15381" y="8229"/>
                      <a:pt x="15335" y="8254"/>
                      <a:pt x="15292" y="8254"/>
                    </a:cubicBezTo>
                    <a:cubicBezTo>
                      <a:pt x="15243" y="8254"/>
                      <a:pt x="15196" y="8220"/>
                      <a:pt x="15178" y="8149"/>
                    </a:cubicBezTo>
                    <a:cubicBezTo>
                      <a:pt x="15011" y="7749"/>
                      <a:pt x="14844" y="7315"/>
                      <a:pt x="14711" y="6915"/>
                    </a:cubicBezTo>
                    <a:cubicBezTo>
                      <a:pt x="14244" y="5147"/>
                      <a:pt x="13510" y="3446"/>
                      <a:pt x="12743" y="1778"/>
                    </a:cubicBezTo>
                    <a:cubicBezTo>
                      <a:pt x="12643" y="1477"/>
                      <a:pt x="12476" y="1244"/>
                      <a:pt x="12243" y="977"/>
                    </a:cubicBezTo>
                    <a:cubicBezTo>
                      <a:pt x="12081" y="815"/>
                      <a:pt x="11886" y="717"/>
                      <a:pt x="11671" y="717"/>
                    </a:cubicBezTo>
                    <a:cubicBezTo>
                      <a:pt x="11576" y="717"/>
                      <a:pt x="11477" y="736"/>
                      <a:pt x="11375" y="777"/>
                    </a:cubicBezTo>
                    <a:cubicBezTo>
                      <a:pt x="10875" y="977"/>
                      <a:pt x="10508" y="1277"/>
                      <a:pt x="10375" y="1811"/>
                    </a:cubicBezTo>
                    <a:cubicBezTo>
                      <a:pt x="10308" y="2078"/>
                      <a:pt x="10241" y="2345"/>
                      <a:pt x="10241" y="2645"/>
                    </a:cubicBezTo>
                    <a:lnTo>
                      <a:pt x="10241" y="4446"/>
                    </a:lnTo>
                    <a:cubicBezTo>
                      <a:pt x="10241" y="4580"/>
                      <a:pt x="10208" y="4746"/>
                      <a:pt x="10208" y="4913"/>
                    </a:cubicBezTo>
                    <a:cubicBezTo>
                      <a:pt x="10208" y="4947"/>
                      <a:pt x="10174" y="5047"/>
                      <a:pt x="10141" y="5047"/>
                    </a:cubicBezTo>
                    <a:cubicBezTo>
                      <a:pt x="10074" y="5047"/>
                      <a:pt x="10008" y="5047"/>
                      <a:pt x="10008" y="4980"/>
                    </a:cubicBezTo>
                    <a:cubicBezTo>
                      <a:pt x="9841" y="4646"/>
                      <a:pt x="9641" y="4346"/>
                      <a:pt x="9474" y="4013"/>
                    </a:cubicBezTo>
                    <a:cubicBezTo>
                      <a:pt x="8974" y="2979"/>
                      <a:pt x="8373" y="2045"/>
                      <a:pt x="7673" y="1144"/>
                    </a:cubicBezTo>
                    <a:cubicBezTo>
                      <a:pt x="7406" y="810"/>
                      <a:pt x="7072" y="543"/>
                      <a:pt x="6805" y="243"/>
                    </a:cubicBezTo>
                    <a:cubicBezTo>
                      <a:pt x="6638" y="76"/>
                      <a:pt x="6457" y="0"/>
                      <a:pt x="626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6" name="Google Shape;101;p15">
                <a:extLst>
                  <a:ext uri="{FF2B5EF4-FFF2-40B4-BE49-F238E27FC236}">
                    <a16:creationId xmlns:a16="http://schemas.microsoft.com/office/drawing/2014/main" id="{398813AF-823C-231F-4D7B-149FAC6B1DF1}"/>
                  </a:ext>
                </a:extLst>
              </p:cNvPr>
              <p:cNvSpPr/>
              <p:nvPr/>
            </p:nvSpPr>
            <p:spPr>
              <a:xfrm>
                <a:off x="7115996" y="3367480"/>
                <a:ext cx="42765" cy="174017"/>
              </a:xfrm>
              <a:custGeom>
                <a:avLst/>
                <a:gdLst/>
                <a:ahLst/>
                <a:cxnLst/>
                <a:rect l="l" t="t" r="r" b="b"/>
                <a:pathLst>
                  <a:path w="1402" h="5705" extrusionOk="0">
                    <a:moveTo>
                      <a:pt x="167" y="1"/>
                    </a:moveTo>
                    <a:lnTo>
                      <a:pt x="167" y="534"/>
                    </a:lnTo>
                    <a:cubicBezTo>
                      <a:pt x="167" y="701"/>
                      <a:pt x="167" y="868"/>
                      <a:pt x="100" y="1001"/>
                    </a:cubicBezTo>
                    <a:cubicBezTo>
                      <a:pt x="100" y="1035"/>
                      <a:pt x="67" y="1068"/>
                      <a:pt x="33" y="1135"/>
                    </a:cubicBezTo>
                    <a:lnTo>
                      <a:pt x="0" y="1135"/>
                    </a:lnTo>
                    <a:lnTo>
                      <a:pt x="1034" y="5538"/>
                    </a:lnTo>
                    <a:cubicBezTo>
                      <a:pt x="1068" y="5638"/>
                      <a:pt x="1168" y="5705"/>
                      <a:pt x="1234" y="5705"/>
                    </a:cubicBezTo>
                    <a:lnTo>
                      <a:pt x="1268" y="5705"/>
                    </a:lnTo>
                    <a:cubicBezTo>
                      <a:pt x="1334" y="5705"/>
                      <a:pt x="1401" y="5571"/>
                      <a:pt x="1401" y="5471"/>
                    </a:cubicBezTo>
                    <a:lnTo>
                      <a:pt x="167"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7" name="Google Shape;102;p15">
                <a:extLst>
                  <a:ext uri="{FF2B5EF4-FFF2-40B4-BE49-F238E27FC236}">
                    <a16:creationId xmlns:a16="http://schemas.microsoft.com/office/drawing/2014/main" id="{29D86009-283F-AE2C-A2A4-46F814B51D25}"/>
                  </a:ext>
                </a:extLst>
              </p:cNvPr>
              <p:cNvSpPr/>
              <p:nvPr/>
            </p:nvSpPr>
            <p:spPr>
              <a:xfrm>
                <a:off x="6984748" y="3373580"/>
                <a:ext cx="95656" cy="188261"/>
              </a:xfrm>
              <a:custGeom>
                <a:avLst/>
                <a:gdLst/>
                <a:ahLst/>
                <a:cxnLst/>
                <a:rect l="l" t="t" r="r" b="b"/>
                <a:pathLst>
                  <a:path w="3136" h="6172" extrusionOk="0">
                    <a:moveTo>
                      <a:pt x="33" y="1"/>
                    </a:moveTo>
                    <a:cubicBezTo>
                      <a:pt x="100" y="301"/>
                      <a:pt x="167" y="601"/>
                      <a:pt x="100" y="935"/>
                    </a:cubicBezTo>
                    <a:cubicBezTo>
                      <a:pt x="67" y="935"/>
                      <a:pt x="33" y="868"/>
                      <a:pt x="0" y="868"/>
                    </a:cubicBezTo>
                    <a:lnTo>
                      <a:pt x="2669" y="6039"/>
                    </a:lnTo>
                    <a:cubicBezTo>
                      <a:pt x="2735" y="6139"/>
                      <a:pt x="2835" y="6172"/>
                      <a:pt x="2902" y="6172"/>
                    </a:cubicBezTo>
                    <a:cubicBezTo>
                      <a:pt x="2969" y="6172"/>
                      <a:pt x="3002" y="6172"/>
                      <a:pt x="3002" y="6139"/>
                    </a:cubicBezTo>
                    <a:cubicBezTo>
                      <a:pt x="3069" y="6105"/>
                      <a:pt x="3136" y="5972"/>
                      <a:pt x="3069" y="5838"/>
                    </a:cubicBezTo>
                    <a:lnTo>
                      <a:pt x="33"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8" name="Google Shape;103;p15">
                <a:extLst>
                  <a:ext uri="{FF2B5EF4-FFF2-40B4-BE49-F238E27FC236}">
                    <a16:creationId xmlns:a16="http://schemas.microsoft.com/office/drawing/2014/main" id="{C17C8F43-431F-966C-AF3B-680CD383CAE3}"/>
                  </a:ext>
                </a:extLst>
              </p:cNvPr>
              <p:cNvSpPr/>
              <p:nvPr/>
            </p:nvSpPr>
            <p:spPr>
              <a:xfrm>
                <a:off x="6897239" y="3468227"/>
                <a:ext cx="118045" cy="124145"/>
              </a:xfrm>
              <a:custGeom>
                <a:avLst/>
                <a:gdLst/>
                <a:ahLst/>
                <a:cxnLst/>
                <a:rect l="l" t="t" r="r" b="b"/>
                <a:pathLst>
                  <a:path w="3870" h="4070" extrusionOk="0">
                    <a:moveTo>
                      <a:pt x="0" y="0"/>
                    </a:moveTo>
                    <a:lnTo>
                      <a:pt x="0" y="0"/>
                    </a:lnTo>
                    <a:cubicBezTo>
                      <a:pt x="100" y="200"/>
                      <a:pt x="200" y="367"/>
                      <a:pt x="234" y="601"/>
                    </a:cubicBezTo>
                    <a:cubicBezTo>
                      <a:pt x="234" y="667"/>
                      <a:pt x="267" y="701"/>
                      <a:pt x="267" y="701"/>
                    </a:cubicBezTo>
                    <a:cubicBezTo>
                      <a:pt x="234" y="701"/>
                      <a:pt x="200" y="634"/>
                      <a:pt x="200" y="634"/>
                    </a:cubicBezTo>
                    <a:lnTo>
                      <a:pt x="34" y="634"/>
                    </a:lnTo>
                    <a:lnTo>
                      <a:pt x="3503" y="4036"/>
                    </a:lnTo>
                    <a:cubicBezTo>
                      <a:pt x="3536" y="4070"/>
                      <a:pt x="3570" y="4070"/>
                      <a:pt x="3603" y="4070"/>
                    </a:cubicBezTo>
                    <a:cubicBezTo>
                      <a:pt x="3670" y="4070"/>
                      <a:pt x="3736" y="4070"/>
                      <a:pt x="3770" y="4003"/>
                    </a:cubicBezTo>
                    <a:cubicBezTo>
                      <a:pt x="3870" y="3903"/>
                      <a:pt x="3870" y="3769"/>
                      <a:pt x="3770" y="3703"/>
                    </a:cubicBezTo>
                    <a:lnTo>
                      <a:pt x="0" y="0"/>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7" name="Google Shape;104;p15">
              <a:extLst>
                <a:ext uri="{FF2B5EF4-FFF2-40B4-BE49-F238E27FC236}">
                  <a16:creationId xmlns:a16="http://schemas.microsoft.com/office/drawing/2014/main" id="{60BDF8D4-C90C-56EA-16B2-77864ECF7065}"/>
                </a:ext>
              </a:extLst>
            </p:cNvPr>
            <p:cNvSpPr/>
            <p:nvPr/>
          </p:nvSpPr>
          <p:spPr>
            <a:xfrm>
              <a:off x="5615270" y="1113449"/>
              <a:ext cx="165079" cy="151276"/>
            </a:xfrm>
            <a:custGeom>
              <a:avLst/>
              <a:gdLst/>
              <a:ahLst/>
              <a:cxnLst/>
              <a:rect l="l" t="t" r="r" b="b"/>
              <a:pathLst>
                <a:path w="8874" h="8132" extrusionOk="0">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rgbClr val="FF94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 name="Google Shape;105;p15">
              <a:extLst>
                <a:ext uri="{FF2B5EF4-FFF2-40B4-BE49-F238E27FC236}">
                  <a16:creationId xmlns:a16="http://schemas.microsoft.com/office/drawing/2014/main" id="{66B95337-93B0-1853-7A0B-77BF2013C1E2}"/>
                </a:ext>
              </a:extLst>
            </p:cNvPr>
            <p:cNvSpPr/>
            <p:nvPr/>
          </p:nvSpPr>
          <p:spPr>
            <a:xfrm>
              <a:off x="7698874" y="1897898"/>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Google Shape;106;p15">
              <a:extLst>
                <a:ext uri="{FF2B5EF4-FFF2-40B4-BE49-F238E27FC236}">
                  <a16:creationId xmlns:a16="http://schemas.microsoft.com/office/drawing/2014/main" id="{E9E596AA-3A4E-0648-827C-005AB3A29DBA}"/>
                </a:ext>
              </a:extLst>
            </p:cNvPr>
            <p:cNvSpPr/>
            <p:nvPr/>
          </p:nvSpPr>
          <p:spPr>
            <a:xfrm>
              <a:off x="4961611" y="2849386"/>
              <a:ext cx="293659" cy="253571"/>
            </a:xfrm>
            <a:custGeom>
              <a:avLst/>
              <a:gdLst/>
              <a:ahLst/>
              <a:cxnLst/>
              <a:rect l="l" t="t" r="r" b="b"/>
              <a:pathLst>
                <a:path w="15786" h="13631" extrusionOk="0">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rgbClr val="FD594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 name="Google Shape;107;p15">
              <a:extLst>
                <a:ext uri="{FF2B5EF4-FFF2-40B4-BE49-F238E27FC236}">
                  <a16:creationId xmlns:a16="http://schemas.microsoft.com/office/drawing/2014/main" id="{98A2AF2A-4724-A999-AD7A-42FBA0371582}"/>
                </a:ext>
              </a:extLst>
            </p:cNvPr>
            <p:cNvSpPr/>
            <p:nvPr/>
          </p:nvSpPr>
          <p:spPr>
            <a:xfrm>
              <a:off x="5255261" y="3552483"/>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259" name="Google Shape;228;p14">
            <a:extLst>
              <a:ext uri="{FF2B5EF4-FFF2-40B4-BE49-F238E27FC236}">
                <a16:creationId xmlns:a16="http://schemas.microsoft.com/office/drawing/2014/main" id="{BABC68D7-F4CC-A59C-8A57-171A47E760C2}"/>
              </a:ext>
            </a:extLst>
          </p:cNvPr>
          <p:cNvSpPr txBox="1">
            <a:spLocks/>
          </p:cNvSpPr>
          <p:nvPr/>
        </p:nvSpPr>
        <p:spPr>
          <a:xfrm>
            <a:off x="820253" y="939424"/>
            <a:ext cx="5196327" cy="32067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anchers"/>
              <a:buNone/>
              <a:defRPr sz="2400" b="0" i="0" u="none" strike="noStrike" cap="none">
                <a:solidFill>
                  <a:schemeClr val="lt2"/>
                </a:solidFill>
                <a:latin typeface="Ranchers"/>
                <a:ea typeface="Ranchers"/>
                <a:cs typeface="Ranchers"/>
                <a:sym typeface="Ranchers"/>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buClr>
                <a:schemeClr val="accent5"/>
              </a:buClr>
              <a:buSzPts val="1100"/>
              <a:buFont typeface="Arial"/>
              <a:buNone/>
            </a:pPr>
            <a:r>
              <a:rPr lang="en-US" sz="5000" b="1" dirty="0">
                <a:solidFill>
                  <a:srgbClr val="E562A0"/>
                </a:solidFill>
                <a:latin typeface="Arial" panose="020B0604020202020204" pitchFamily="34" charset="0"/>
                <a:cs typeface="Arial" panose="020B0604020202020204" pitchFamily="34" charset="0"/>
              </a:rPr>
              <a:t>CHÀO MỪNG QUÝ THẦY CÔ VÀ CÁC EM HỌC SINH!!!</a:t>
            </a:r>
            <a:endParaRPr lang="en-US" sz="2950" b="1" dirty="0">
              <a:solidFill>
                <a:schemeClr val="accent4"/>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3389D-A087-0394-6F72-4D6E3208AB34}"/>
              </a:ext>
            </a:extLst>
          </p:cNvPr>
          <p:cNvPicPr>
            <a:picLocks noChangeAspect="1"/>
          </p:cNvPicPr>
          <p:nvPr/>
        </p:nvPicPr>
        <p:blipFill>
          <a:blip r:embed="rId2"/>
          <a:stretch>
            <a:fillRect/>
          </a:stretch>
        </p:blipFill>
        <p:spPr>
          <a:xfrm>
            <a:off x="791341" y="0"/>
            <a:ext cx="2915941" cy="2915941"/>
          </a:xfrm>
          <a:prstGeom prst="rect">
            <a:avLst/>
          </a:prstGeom>
        </p:spPr>
      </p:pic>
      <p:sp>
        <p:nvSpPr>
          <p:cNvPr id="3" name="TextBox 2">
            <a:extLst>
              <a:ext uri="{FF2B5EF4-FFF2-40B4-BE49-F238E27FC236}">
                <a16:creationId xmlns:a16="http://schemas.microsoft.com/office/drawing/2014/main" id="{C21A7088-7EB6-82B9-DFD8-654580C52BBF}"/>
              </a:ext>
            </a:extLst>
          </p:cNvPr>
          <p:cNvSpPr txBox="1"/>
          <p:nvPr/>
        </p:nvSpPr>
        <p:spPr>
          <a:xfrm>
            <a:off x="522248" y="2399087"/>
            <a:ext cx="3644709" cy="26610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b="1">
                <a:solidFill>
                  <a:schemeClr val="tx2">
                    <a:lumMod val="50000"/>
                  </a:schemeClr>
                </a:solidFill>
                <a:latin typeface="Arial" panose="020B0604020202020204" pitchFamily="34" charset="0"/>
                <a:ea typeface="Ranchers"/>
                <a:cs typeface="Ranchers"/>
              </a:defRPr>
            </a:lvl1pPr>
          </a:lstStyle>
          <a:p>
            <a:pPr algn="ctr"/>
            <a:r>
              <a:rPr lang="vi-VN" sz="2800" dirty="0"/>
              <a:t>Khi sử dụng ampe kế để đo cường độ dòng điện, cần mắc ampe kế vào mạch điện như thế nào?</a:t>
            </a:r>
            <a:endParaRPr lang="en-US" sz="2800" dirty="0"/>
          </a:p>
        </p:txBody>
      </p:sp>
      <p:pic>
        <p:nvPicPr>
          <p:cNvPr id="7" name="Picture 6">
            <a:extLst>
              <a:ext uri="{FF2B5EF4-FFF2-40B4-BE49-F238E27FC236}">
                <a16:creationId xmlns:a16="http://schemas.microsoft.com/office/drawing/2014/main" id="{8D84C6B8-0D03-6362-C679-EC7F8A24F877}"/>
              </a:ext>
            </a:extLst>
          </p:cNvPr>
          <p:cNvPicPr>
            <a:picLocks noChangeAspect="1"/>
          </p:cNvPicPr>
          <p:nvPr/>
        </p:nvPicPr>
        <p:blipFill>
          <a:blip r:embed="rId3"/>
          <a:stretch>
            <a:fillRect/>
          </a:stretch>
        </p:blipFill>
        <p:spPr>
          <a:xfrm>
            <a:off x="4572000" y="110003"/>
            <a:ext cx="4049752" cy="4782154"/>
          </a:xfrm>
          <a:prstGeom prst="rect">
            <a:avLst/>
          </a:prstGeom>
        </p:spPr>
      </p:pic>
    </p:spTree>
    <p:extLst>
      <p:ext uri="{BB962C8B-B14F-4D97-AF65-F5344CB8AC3E}">
        <p14:creationId xmlns:p14="http://schemas.microsoft.com/office/powerpoint/2010/main" val="21114777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Google Shape;229;p14">
            <a:extLst>
              <a:ext uri="{FF2B5EF4-FFF2-40B4-BE49-F238E27FC236}">
                <a16:creationId xmlns:a16="http://schemas.microsoft.com/office/drawing/2014/main" id="{50F78D08-5A7A-50A4-191E-F90E78FD6745}"/>
              </a:ext>
            </a:extLst>
          </p:cNvPr>
          <p:cNvSpPr txBox="1">
            <a:spLocks/>
          </p:cNvSpPr>
          <p:nvPr/>
        </p:nvSpPr>
        <p:spPr>
          <a:xfrm>
            <a:off x="1351915" y="1128970"/>
            <a:ext cx="4244364" cy="461665"/>
          </a:xfrm>
          <a:prstGeom prst="rect">
            <a:avLst/>
          </a:prstGeom>
          <a:noFill/>
        </p:spPr>
        <p:txBody>
          <a:bodyPr wrap="square" rtlCol="0" anchor="ctr" anchorCtr="0">
            <a:spAutoFit/>
          </a:bodyPr>
          <a:lstStyle>
            <a:defPPr marR="0" lvl="0" algn="l" rtl="0">
              <a:lnSpc>
                <a:spcPct val="100000"/>
              </a:lnSpc>
              <a:spcBef>
                <a:spcPts val="0"/>
              </a:spcBef>
              <a:spcAft>
                <a:spcPts val="0"/>
              </a:spcAft>
              <a:defRPr/>
            </a:defPPr>
            <a:lvl1pPr defTabSz="685783" fontAlgn="base">
              <a:lnSpc>
                <a:spcPct val="150000"/>
              </a:lnSpc>
              <a:buClrTx/>
              <a:defRPr sz="1800" kern="1200">
                <a:solidFill>
                  <a:prstClr val="black"/>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de-DE" dirty="0"/>
              <a:t>Được đo bằng ampe kế. Có kí hiệu </a:t>
            </a:r>
            <a:endParaRPr lang="en-US" dirty="0"/>
          </a:p>
        </p:txBody>
      </p:sp>
      <p:sp>
        <p:nvSpPr>
          <p:cNvPr id="20" name="Google Shape;253;p16">
            <a:extLst>
              <a:ext uri="{FF2B5EF4-FFF2-40B4-BE49-F238E27FC236}">
                <a16:creationId xmlns:a16="http://schemas.microsoft.com/office/drawing/2014/main" id="{907B48B6-0923-8867-1365-D9CB23E935E1}"/>
              </a:ext>
            </a:extLst>
          </p:cNvPr>
          <p:cNvSpPr txBox="1"/>
          <p:nvPr/>
        </p:nvSpPr>
        <p:spPr>
          <a:xfrm>
            <a:off x="857692" y="620154"/>
            <a:ext cx="3714308" cy="39517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vi-VN" sz="2000" b="1" dirty="0">
                <a:solidFill>
                  <a:schemeClr val="tx2">
                    <a:lumMod val="50000"/>
                  </a:schemeClr>
                </a:solidFill>
                <a:latin typeface="Arial" panose="020B0604020202020204" pitchFamily="34" charset="0"/>
                <a:ea typeface="Ranchers"/>
                <a:cs typeface="Ranchers"/>
                <a:sym typeface="Ranchers"/>
              </a:rPr>
              <a:t>Cườ</a:t>
            </a:r>
            <a:r>
              <a:rPr lang="en-US" sz="2000" b="1" dirty="0">
                <a:solidFill>
                  <a:schemeClr val="tx2">
                    <a:lumMod val="50000"/>
                  </a:schemeClr>
                </a:solidFill>
                <a:latin typeface="Arial" panose="020B0604020202020204" pitchFamily="34" charset="0"/>
                <a:ea typeface="Ranchers"/>
                <a:cs typeface="Ranchers"/>
                <a:sym typeface="Ranchers"/>
              </a:rPr>
              <a:t>ng </a:t>
            </a:r>
            <a:r>
              <a:rPr lang="en-US" sz="2000" b="1" dirty="0" err="1">
                <a:solidFill>
                  <a:schemeClr val="tx2">
                    <a:lumMod val="50000"/>
                  </a:schemeClr>
                </a:solidFill>
                <a:latin typeface="Arial" panose="020B0604020202020204" pitchFamily="34" charset="0"/>
                <a:ea typeface="Ranchers"/>
                <a:cs typeface="Ranchers"/>
                <a:sym typeface="Ranchers"/>
              </a:rPr>
              <a:t>Độ</a:t>
            </a:r>
            <a:r>
              <a:rPr lang="en-US" sz="2000" b="1" dirty="0">
                <a:solidFill>
                  <a:schemeClr val="tx2">
                    <a:lumMod val="50000"/>
                  </a:schemeClr>
                </a:solidFill>
                <a:latin typeface="Arial" panose="020B0604020202020204" pitchFamily="34" charset="0"/>
                <a:ea typeface="Ranchers"/>
                <a:cs typeface="Ranchers"/>
                <a:sym typeface="Ranchers"/>
              </a:rPr>
              <a:t> </a:t>
            </a:r>
            <a:r>
              <a:rPr lang="en-US" sz="2000" b="1" dirty="0" err="1">
                <a:solidFill>
                  <a:schemeClr val="tx2">
                    <a:lumMod val="50000"/>
                  </a:schemeClr>
                </a:solidFill>
                <a:latin typeface="Arial" panose="020B0604020202020204" pitchFamily="34" charset="0"/>
                <a:ea typeface="Ranchers"/>
                <a:cs typeface="Ranchers"/>
                <a:sym typeface="Ranchers"/>
              </a:rPr>
              <a:t>Dòng</a:t>
            </a:r>
            <a:r>
              <a:rPr lang="en-US" sz="2000" b="1" dirty="0">
                <a:solidFill>
                  <a:schemeClr val="tx2">
                    <a:lumMod val="50000"/>
                  </a:schemeClr>
                </a:solidFill>
                <a:latin typeface="Arial" panose="020B0604020202020204" pitchFamily="34" charset="0"/>
                <a:ea typeface="Ranchers"/>
                <a:cs typeface="Ranchers"/>
                <a:sym typeface="Ranchers"/>
              </a:rPr>
              <a:t> </a:t>
            </a:r>
            <a:r>
              <a:rPr lang="en-US" sz="2000" b="1" dirty="0" err="1">
                <a:solidFill>
                  <a:schemeClr val="tx2">
                    <a:lumMod val="50000"/>
                  </a:schemeClr>
                </a:solidFill>
                <a:latin typeface="Arial" panose="020B0604020202020204" pitchFamily="34" charset="0"/>
                <a:ea typeface="Ranchers"/>
                <a:cs typeface="Ranchers"/>
                <a:sym typeface="Ranchers"/>
              </a:rPr>
              <a:t>Điện</a:t>
            </a:r>
            <a:endParaRPr lang="en-US" sz="2000" b="1" dirty="0">
              <a:solidFill>
                <a:schemeClr val="tx2">
                  <a:lumMod val="50000"/>
                </a:schemeClr>
              </a:solidFill>
              <a:latin typeface="Arial" panose="020B0604020202020204" pitchFamily="34" charset="0"/>
              <a:ea typeface="Ranchers"/>
              <a:cs typeface="Ranchers"/>
              <a:sym typeface="Ranchers"/>
            </a:endParaRPr>
          </a:p>
        </p:txBody>
      </p:sp>
      <p:grpSp>
        <p:nvGrpSpPr>
          <p:cNvPr id="21" name="Group 20">
            <a:extLst>
              <a:ext uri="{FF2B5EF4-FFF2-40B4-BE49-F238E27FC236}">
                <a16:creationId xmlns:a16="http://schemas.microsoft.com/office/drawing/2014/main" id="{2842E708-8697-B3E7-EE63-BFDD989F9219}"/>
              </a:ext>
            </a:extLst>
          </p:cNvPr>
          <p:cNvGrpSpPr/>
          <p:nvPr/>
        </p:nvGrpSpPr>
        <p:grpSpPr>
          <a:xfrm>
            <a:off x="401093" y="558733"/>
            <a:ext cx="456599" cy="456599"/>
            <a:chOff x="2246352" y="1613101"/>
            <a:chExt cx="1484062" cy="1484062"/>
          </a:xfrm>
        </p:grpSpPr>
        <p:sp>
          <p:nvSpPr>
            <p:cNvPr id="22" name="Google Shape;254;p16">
              <a:extLst>
                <a:ext uri="{FF2B5EF4-FFF2-40B4-BE49-F238E27FC236}">
                  <a16:creationId xmlns:a16="http://schemas.microsoft.com/office/drawing/2014/main" id="{2E61C88F-1A9A-1C18-49CA-D5DFCA37C46F}"/>
                </a:ext>
              </a:extLst>
            </p:cNvPr>
            <p:cNvSpPr/>
            <p:nvPr/>
          </p:nvSpPr>
          <p:spPr>
            <a:xfrm rot="16200000">
              <a:off x="2246352" y="1613101"/>
              <a:ext cx="1484062" cy="1484062"/>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3" name="Picture 2">
              <a:extLst>
                <a:ext uri="{FF2B5EF4-FFF2-40B4-BE49-F238E27FC236}">
                  <a16:creationId xmlns:a16="http://schemas.microsoft.com/office/drawing/2014/main" id="{2C07FB2E-7263-0EDA-0CA9-A4EC184F6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Frame 23">
            <a:extLst>
              <a:ext uri="{FF2B5EF4-FFF2-40B4-BE49-F238E27FC236}">
                <a16:creationId xmlns:a16="http://schemas.microsoft.com/office/drawing/2014/main" id="{3A50A5AC-B828-79B0-62C5-BF8CEA1715A4}"/>
              </a:ext>
            </a:extLst>
          </p:cNvPr>
          <p:cNvSpPr/>
          <p:nvPr/>
        </p:nvSpPr>
        <p:spPr>
          <a:xfrm>
            <a:off x="0" y="0"/>
            <a:ext cx="9144000" cy="5143500"/>
          </a:xfrm>
          <a:prstGeom prst="frame">
            <a:avLst>
              <a:gd name="adj1" fmla="val 6978"/>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3" name="Google Shape;48;p15">
            <a:extLst>
              <a:ext uri="{FF2B5EF4-FFF2-40B4-BE49-F238E27FC236}">
                <a16:creationId xmlns:a16="http://schemas.microsoft.com/office/drawing/2014/main" id="{E6817424-7D0A-318D-2CEC-24AA6D31BD12}"/>
              </a:ext>
            </a:extLst>
          </p:cNvPr>
          <p:cNvGrpSpPr/>
          <p:nvPr/>
        </p:nvGrpSpPr>
        <p:grpSpPr>
          <a:xfrm>
            <a:off x="6821625" y="2447667"/>
            <a:ext cx="1890958" cy="2695833"/>
            <a:chOff x="4961611" y="966590"/>
            <a:chExt cx="2978314" cy="4204076"/>
          </a:xfrm>
        </p:grpSpPr>
        <p:grpSp>
          <p:nvGrpSpPr>
            <p:cNvPr id="64" name="Google Shape;49;p15">
              <a:extLst>
                <a:ext uri="{FF2B5EF4-FFF2-40B4-BE49-F238E27FC236}">
                  <a16:creationId xmlns:a16="http://schemas.microsoft.com/office/drawing/2014/main" id="{16BFE949-7E1C-7B89-18BF-A5F2D27796E3}"/>
                </a:ext>
              </a:extLst>
            </p:cNvPr>
            <p:cNvGrpSpPr/>
            <p:nvPr/>
          </p:nvGrpSpPr>
          <p:grpSpPr>
            <a:xfrm>
              <a:off x="4961834" y="966590"/>
              <a:ext cx="2978091" cy="4204076"/>
              <a:chOff x="5822825" y="1084075"/>
              <a:chExt cx="2894724" cy="4086388"/>
            </a:xfrm>
          </p:grpSpPr>
          <p:sp>
            <p:nvSpPr>
              <p:cNvPr id="69" name="Google Shape;50;p15">
                <a:extLst>
                  <a:ext uri="{FF2B5EF4-FFF2-40B4-BE49-F238E27FC236}">
                    <a16:creationId xmlns:a16="http://schemas.microsoft.com/office/drawing/2014/main" id="{70C5FAFB-6188-68AE-C349-1247A332CC24}"/>
                  </a:ext>
                </a:extLst>
              </p:cNvPr>
              <p:cNvSpPr/>
              <p:nvPr/>
            </p:nvSpPr>
            <p:spPr>
              <a:xfrm>
                <a:off x="6537047" y="2004031"/>
                <a:ext cx="2180502" cy="1708842"/>
              </a:xfrm>
              <a:custGeom>
                <a:avLst/>
                <a:gdLst/>
                <a:ahLst/>
                <a:cxnLst/>
                <a:rect l="l" t="t" r="r" b="b"/>
                <a:pathLst>
                  <a:path w="71486" h="56023" extrusionOk="0">
                    <a:moveTo>
                      <a:pt x="51840" y="0"/>
                    </a:moveTo>
                    <a:cubicBezTo>
                      <a:pt x="51714" y="0"/>
                      <a:pt x="51582" y="29"/>
                      <a:pt x="51438" y="70"/>
                    </a:cubicBezTo>
                    <a:cubicBezTo>
                      <a:pt x="50904" y="237"/>
                      <a:pt x="50370" y="470"/>
                      <a:pt x="49836" y="670"/>
                    </a:cubicBezTo>
                    <a:cubicBezTo>
                      <a:pt x="47668" y="1571"/>
                      <a:pt x="45500" y="2371"/>
                      <a:pt x="43198" y="2872"/>
                    </a:cubicBezTo>
                    <a:cubicBezTo>
                      <a:pt x="40863" y="3372"/>
                      <a:pt x="38528" y="3706"/>
                      <a:pt x="36093" y="3739"/>
                    </a:cubicBezTo>
                    <a:cubicBezTo>
                      <a:pt x="35434" y="3765"/>
                      <a:pt x="34775" y="3781"/>
                      <a:pt x="34116" y="3781"/>
                    </a:cubicBezTo>
                    <a:cubicBezTo>
                      <a:pt x="33074" y="3781"/>
                      <a:pt x="32032" y="3741"/>
                      <a:pt x="30990" y="3639"/>
                    </a:cubicBezTo>
                    <a:cubicBezTo>
                      <a:pt x="29422" y="3506"/>
                      <a:pt x="27921" y="3239"/>
                      <a:pt x="26486" y="2838"/>
                    </a:cubicBezTo>
                    <a:cubicBezTo>
                      <a:pt x="25386" y="2505"/>
                      <a:pt x="24318" y="2171"/>
                      <a:pt x="23184" y="1838"/>
                    </a:cubicBezTo>
                    <a:cubicBezTo>
                      <a:pt x="22884" y="1738"/>
                      <a:pt x="22550" y="1671"/>
                      <a:pt x="22250" y="1638"/>
                    </a:cubicBezTo>
                    <a:cubicBezTo>
                      <a:pt x="22186" y="1625"/>
                      <a:pt x="22123" y="1618"/>
                      <a:pt x="22062" y="1618"/>
                    </a:cubicBezTo>
                    <a:cubicBezTo>
                      <a:pt x="21653" y="1618"/>
                      <a:pt x="21349" y="1902"/>
                      <a:pt x="21349" y="2338"/>
                    </a:cubicBezTo>
                    <a:cubicBezTo>
                      <a:pt x="21316" y="2672"/>
                      <a:pt x="21183" y="2905"/>
                      <a:pt x="21016" y="3172"/>
                    </a:cubicBezTo>
                    <a:cubicBezTo>
                      <a:pt x="20816" y="3506"/>
                      <a:pt x="20582" y="3873"/>
                      <a:pt x="20382" y="4239"/>
                    </a:cubicBezTo>
                    <a:cubicBezTo>
                      <a:pt x="19348" y="6241"/>
                      <a:pt x="18181" y="8176"/>
                      <a:pt x="16880" y="10044"/>
                    </a:cubicBezTo>
                    <a:cubicBezTo>
                      <a:pt x="15312" y="12379"/>
                      <a:pt x="13577" y="14547"/>
                      <a:pt x="11843" y="16715"/>
                    </a:cubicBezTo>
                    <a:cubicBezTo>
                      <a:pt x="10408" y="18383"/>
                      <a:pt x="9007" y="20051"/>
                      <a:pt x="7640" y="21719"/>
                    </a:cubicBezTo>
                    <a:cubicBezTo>
                      <a:pt x="6005" y="23687"/>
                      <a:pt x="4404" y="25655"/>
                      <a:pt x="3070" y="27856"/>
                    </a:cubicBezTo>
                    <a:cubicBezTo>
                      <a:pt x="2136" y="29491"/>
                      <a:pt x="1302" y="31159"/>
                      <a:pt x="735" y="32993"/>
                    </a:cubicBezTo>
                    <a:cubicBezTo>
                      <a:pt x="34" y="35529"/>
                      <a:pt x="1" y="38030"/>
                      <a:pt x="801" y="40532"/>
                    </a:cubicBezTo>
                    <a:cubicBezTo>
                      <a:pt x="1535" y="42900"/>
                      <a:pt x="2870" y="44869"/>
                      <a:pt x="4804" y="46436"/>
                    </a:cubicBezTo>
                    <a:cubicBezTo>
                      <a:pt x="5071" y="46703"/>
                      <a:pt x="5405" y="46903"/>
                      <a:pt x="5738" y="47103"/>
                    </a:cubicBezTo>
                    <a:cubicBezTo>
                      <a:pt x="6072" y="47337"/>
                      <a:pt x="6339" y="47570"/>
                      <a:pt x="6672" y="47737"/>
                    </a:cubicBezTo>
                    <a:cubicBezTo>
                      <a:pt x="7006" y="47937"/>
                      <a:pt x="7306" y="48238"/>
                      <a:pt x="7706" y="48271"/>
                    </a:cubicBezTo>
                    <a:cubicBezTo>
                      <a:pt x="8140" y="48338"/>
                      <a:pt x="8340" y="48738"/>
                      <a:pt x="8707" y="48871"/>
                    </a:cubicBezTo>
                    <a:cubicBezTo>
                      <a:pt x="8874" y="48905"/>
                      <a:pt x="9007" y="49005"/>
                      <a:pt x="9174" y="49038"/>
                    </a:cubicBezTo>
                    <a:cubicBezTo>
                      <a:pt x="9741" y="49238"/>
                      <a:pt x="10342" y="49405"/>
                      <a:pt x="10909" y="49605"/>
                    </a:cubicBezTo>
                    <a:cubicBezTo>
                      <a:pt x="11843" y="49939"/>
                      <a:pt x="12843" y="50172"/>
                      <a:pt x="13811" y="50339"/>
                    </a:cubicBezTo>
                    <a:cubicBezTo>
                      <a:pt x="14772" y="50483"/>
                      <a:pt x="15734" y="50593"/>
                      <a:pt x="16708" y="50593"/>
                    </a:cubicBezTo>
                    <a:cubicBezTo>
                      <a:pt x="17086" y="50593"/>
                      <a:pt x="17465" y="50577"/>
                      <a:pt x="17847" y="50539"/>
                    </a:cubicBezTo>
                    <a:cubicBezTo>
                      <a:pt x="18981" y="50439"/>
                      <a:pt x="20082" y="50272"/>
                      <a:pt x="21183" y="50006"/>
                    </a:cubicBezTo>
                    <a:cubicBezTo>
                      <a:pt x="21983" y="49739"/>
                      <a:pt x="22750" y="49539"/>
                      <a:pt x="23551" y="49205"/>
                    </a:cubicBezTo>
                    <a:cubicBezTo>
                      <a:pt x="23815" y="49088"/>
                      <a:pt x="24079" y="48893"/>
                      <a:pt x="24320" y="48893"/>
                    </a:cubicBezTo>
                    <a:cubicBezTo>
                      <a:pt x="24353" y="48893"/>
                      <a:pt x="24386" y="48897"/>
                      <a:pt x="24418" y="48905"/>
                    </a:cubicBezTo>
                    <a:cubicBezTo>
                      <a:pt x="24719" y="48938"/>
                      <a:pt x="24752" y="49372"/>
                      <a:pt x="24919" y="49572"/>
                    </a:cubicBezTo>
                    <a:cubicBezTo>
                      <a:pt x="25486" y="50339"/>
                      <a:pt x="26220" y="50940"/>
                      <a:pt x="26820" y="51673"/>
                    </a:cubicBezTo>
                    <a:cubicBezTo>
                      <a:pt x="26887" y="51740"/>
                      <a:pt x="27020" y="51840"/>
                      <a:pt x="27087" y="51907"/>
                    </a:cubicBezTo>
                    <a:cubicBezTo>
                      <a:pt x="27420" y="52207"/>
                      <a:pt x="27821" y="52374"/>
                      <a:pt x="28154" y="52607"/>
                    </a:cubicBezTo>
                    <a:cubicBezTo>
                      <a:pt x="29155" y="53408"/>
                      <a:pt x="30222" y="54042"/>
                      <a:pt x="31423" y="54509"/>
                    </a:cubicBezTo>
                    <a:cubicBezTo>
                      <a:pt x="31790" y="54609"/>
                      <a:pt x="32191" y="54709"/>
                      <a:pt x="32491" y="54876"/>
                    </a:cubicBezTo>
                    <a:cubicBezTo>
                      <a:pt x="33191" y="55276"/>
                      <a:pt x="34025" y="55276"/>
                      <a:pt x="34759" y="55610"/>
                    </a:cubicBezTo>
                    <a:cubicBezTo>
                      <a:pt x="35860" y="55841"/>
                      <a:pt x="36986" y="56023"/>
                      <a:pt x="38137" y="56023"/>
                    </a:cubicBezTo>
                    <a:cubicBezTo>
                      <a:pt x="38312" y="56023"/>
                      <a:pt x="38486" y="56019"/>
                      <a:pt x="38662" y="56010"/>
                    </a:cubicBezTo>
                    <a:cubicBezTo>
                      <a:pt x="38795" y="55976"/>
                      <a:pt x="38937" y="55976"/>
                      <a:pt x="39083" y="55976"/>
                    </a:cubicBezTo>
                    <a:cubicBezTo>
                      <a:pt x="39229" y="55976"/>
                      <a:pt x="39379" y="55976"/>
                      <a:pt x="39529" y="55943"/>
                    </a:cubicBezTo>
                    <a:cubicBezTo>
                      <a:pt x="40196" y="55843"/>
                      <a:pt x="40863" y="55776"/>
                      <a:pt x="41531" y="55676"/>
                    </a:cubicBezTo>
                    <a:cubicBezTo>
                      <a:pt x="43098" y="55376"/>
                      <a:pt x="44566" y="54742"/>
                      <a:pt x="45934" y="53908"/>
                    </a:cubicBezTo>
                    <a:cubicBezTo>
                      <a:pt x="47435" y="53008"/>
                      <a:pt x="48602" y="51773"/>
                      <a:pt x="49603" y="50372"/>
                    </a:cubicBezTo>
                    <a:cubicBezTo>
                      <a:pt x="49870" y="50039"/>
                      <a:pt x="50103" y="49672"/>
                      <a:pt x="50404" y="49272"/>
                    </a:cubicBezTo>
                    <a:cubicBezTo>
                      <a:pt x="50670" y="49372"/>
                      <a:pt x="50871" y="49438"/>
                      <a:pt x="51071" y="49539"/>
                    </a:cubicBezTo>
                    <a:cubicBezTo>
                      <a:pt x="52405" y="50106"/>
                      <a:pt x="53739" y="50573"/>
                      <a:pt x="55107" y="50873"/>
                    </a:cubicBezTo>
                    <a:cubicBezTo>
                      <a:pt x="55897" y="51027"/>
                      <a:pt x="56702" y="51122"/>
                      <a:pt x="57512" y="51122"/>
                    </a:cubicBezTo>
                    <a:cubicBezTo>
                      <a:pt x="57933" y="51122"/>
                      <a:pt x="58355" y="51097"/>
                      <a:pt x="58776" y="51040"/>
                    </a:cubicBezTo>
                    <a:cubicBezTo>
                      <a:pt x="60544" y="50806"/>
                      <a:pt x="62212" y="50272"/>
                      <a:pt x="63780" y="49472"/>
                    </a:cubicBezTo>
                    <a:cubicBezTo>
                      <a:pt x="64280" y="49238"/>
                      <a:pt x="64814" y="48938"/>
                      <a:pt x="65248" y="48571"/>
                    </a:cubicBezTo>
                    <a:cubicBezTo>
                      <a:pt x="65581" y="48271"/>
                      <a:pt x="65781" y="47804"/>
                      <a:pt x="66282" y="47704"/>
                    </a:cubicBezTo>
                    <a:lnTo>
                      <a:pt x="66415" y="47570"/>
                    </a:lnTo>
                    <a:cubicBezTo>
                      <a:pt x="66815" y="46937"/>
                      <a:pt x="67416" y="46470"/>
                      <a:pt x="67883" y="45869"/>
                    </a:cubicBezTo>
                    <a:cubicBezTo>
                      <a:pt x="68917" y="44435"/>
                      <a:pt x="69751" y="42867"/>
                      <a:pt x="70385" y="41199"/>
                    </a:cubicBezTo>
                    <a:cubicBezTo>
                      <a:pt x="70785" y="40065"/>
                      <a:pt x="71118" y="38898"/>
                      <a:pt x="71252" y="37697"/>
                    </a:cubicBezTo>
                    <a:cubicBezTo>
                      <a:pt x="71385" y="36396"/>
                      <a:pt x="71485" y="35162"/>
                      <a:pt x="71419" y="33861"/>
                    </a:cubicBezTo>
                    <a:cubicBezTo>
                      <a:pt x="71385" y="33093"/>
                      <a:pt x="71285" y="32393"/>
                      <a:pt x="71218" y="31626"/>
                    </a:cubicBezTo>
                    <a:cubicBezTo>
                      <a:pt x="70918" y="29124"/>
                      <a:pt x="70251" y="26722"/>
                      <a:pt x="69250" y="24387"/>
                    </a:cubicBezTo>
                    <a:cubicBezTo>
                      <a:pt x="68116" y="21919"/>
                      <a:pt x="66749" y="19584"/>
                      <a:pt x="65114" y="17416"/>
                    </a:cubicBezTo>
                    <a:cubicBezTo>
                      <a:pt x="63580" y="15347"/>
                      <a:pt x="61945" y="13346"/>
                      <a:pt x="60244" y="11411"/>
                    </a:cubicBezTo>
                    <a:cubicBezTo>
                      <a:pt x="58710" y="9677"/>
                      <a:pt x="57142" y="7909"/>
                      <a:pt x="55741" y="6041"/>
                    </a:cubicBezTo>
                    <a:cubicBezTo>
                      <a:pt x="54373" y="4239"/>
                      <a:pt x="53139" y="2371"/>
                      <a:pt x="52372" y="303"/>
                    </a:cubicBezTo>
                    <a:cubicBezTo>
                      <a:pt x="52272" y="103"/>
                      <a:pt x="52205" y="70"/>
                      <a:pt x="52071" y="36"/>
                    </a:cubicBezTo>
                    <a:cubicBezTo>
                      <a:pt x="51995" y="11"/>
                      <a:pt x="51919" y="0"/>
                      <a:pt x="51840"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51;p15">
                <a:extLst>
                  <a:ext uri="{FF2B5EF4-FFF2-40B4-BE49-F238E27FC236}">
                    <a16:creationId xmlns:a16="http://schemas.microsoft.com/office/drawing/2014/main" id="{D807045C-C776-7A6B-A418-FA780A2799B3}"/>
                  </a:ext>
                </a:extLst>
              </p:cNvPr>
              <p:cNvSpPr/>
              <p:nvPr/>
            </p:nvSpPr>
            <p:spPr>
              <a:xfrm>
                <a:off x="7909583" y="2127929"/>
                <a:ext cx="275773" cy="298558"/>
              </a:xfrm>
              <a:custGeom>
                <a:avLst/>
                <a:gdLst/>
                <a:ahLst/>
                <a:cxnLst/>
                <a:rect l="l" t="t" r="r" b="b"/>
                <a:pathLst>
                  <a:path w="9041" h="9788" extrusionOk="0">
                    <a:moveTo>
                      <a:pt x="4788" y="897"/>
                    </a:moveTo>
                    <a:cubicBezTo>
                      <a:pt x="5270" y="897"/>
                      <a:pt x="5745" y="1056"/>
                      <a:pt x="6172" y="1312"/>
                    </a:cubicBezTo>
                    <a:cubicBezTo>
                      <a:pt x="7506" y="2146"/>
                      <a:pt x="8106" y="3346"/>
                      <a:pt x="8073" y="5214"/>
                    </a:cubicBezTo>
                    <a:cubicBezTo>
                      <a:pt x="8073" y="6182"/>
                      <a:pt x="7539" y="7316"/>
                      <a:pt x="6572" y="8150"/>
                    </a:cubicBezTo>
                    <a:cubicBezTo>
                      <a:pt x="6105" y="8550"/>
                      <a:pt x="5605" y="8817"/>
                      <a:pt x="5038" y="8950"/>
                    </a:cubicBezTo>
                    <a:cubicBezTo>
                      <a:pt x="4848" y="8996"/>
                      <a:pt x="4660" y="9017"/>
                      <a:pt x="4476" y="9017"/>
                    </a:cubicBezTo>
                    <a:cubicBezTo>
                      <a:pt x="3847" y="9017"/>
                      <a:pt x="3252" y="8770"/>
                      <a:pt x="2736" y="8383"/>
                    </a:cubicBezTo>
                    <a:cubicBezTo>
                      <a:pt x="1702" y="7649"/>
                      <a:pt x="1202" y="6549"/>
                      <a:pt x="1101" y="5314"/>
                    </a:cubicBezTo>
                    <a:cubicBezTo>
                      <a:pt x="1068" y="4781"/>
                      <a:pt x="1168" y="4247"/>
                      <a:pt x="1268" y="3680"/>
                    </a:cubicBezTo>
                    <a:cubicBezTo>
                      <a:pt x="1568" y="2279"/>
                      <a:pt x="3203" y="1011"/>
                      <a:pt x="4537" y="911"/>
                    </a:cubicBezTo>
                    <a:cubicBezTo>
                      <a:pt x="4621" y="901"/>
                      <a:pt x="4705" y="897"/>
                      <a:pt x="4788" y="897"/>
                    </a:cubicBezTo>
                    <a:close/>
                    <a:moveTo>
                      <a:pt x="4610" y="1"/>
                    </a:moveTo>
                    <a:cubicBezTo>
                      <a:pt x="3887" y="1"/>
                      <a:pt x="3185" y="217"/>
                      <a:pt x="2502" y="678"/>
                    </a:cubicBezTo>
                    <a:cubicBezTo>
                      <a:pt x="2069" y="945"/>
                      <a:pt x="1702" y="1245"/>
                      <a:pt x="1435" y="1645"/>
                    </a:cubicBezTo>
                    <a:lnTo>
                      <a:pt x="935" y="2512"/>
                    </a:lnTo>
                    <a:cubicBezTo>
                      <a:pt x="34" y="4314"/>
                      <a:pt x="1" y="6115"/>
                      <a:pt x="1001" y="7850"/>
                    </a:cubicBezTo>
                    <a:cubicBezTo>
                      <a:pt x="1635" y="9035"/>
                      <a:pt x="2952" y="9787"/>
                      <a:pt x="4256" y="9787"/>
                    </a:cubicBezTo>
                    <a:cubicBezTo>
                      <a:pt x="4531" y="9787"/>
                      <a:pt x="4804" y="9754"/>
                      <a:pt x="5071" y="9684"/>
                    </a:cubicBezTo>
                    <a:cubicBezTo>
                      <a:pt x="5238" y="9651"/>
                      <a:pt x="5371" y="9651"/>
                      <a:pt x="5538" y="9618"/>
                    </a:cubicBezTo>
                    <a:cubicBezTo>
                      <a:pt x="6372" y="9484"/>
                      <a:pt x="7039" y="9084"/>
                      <a:pt x="7606" y="8450"/>
                    </a:cubicBezTo>
                    <a:cubicBezTo>
                      <a:pt x="8540" y="7416"/>
                      <a:pt x="9007" y="6182"/>
                      <a:pt x="9041" y="4681"/>
                    </a:cubicBezTo>
                    <a:cubicBezTo>
                      <a:pt x="9041" y="4280"/>
                      <a:pt x="8940" y="3780"/>
                      <a:pt x="8874" y="3280"/>
                    </a:cubicBezTo>
                    <a:cubicBezTo>
                      <a:pt x="8440" y="1979"/>
                      <a:pt x="7740" y="945"/>
                      <a:pt x="6405" y="411"/>
                    </a:cubicBezTo>
                    <a:cubicBezTo>
                      <a:pt x="5793" y="142"/>
                      <a:pt x="5195" y="1"/>
                      <a:pt x="461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52;p15">
                <a:extLst>
                  <a:ext uri="{FF2B5EF4-FFF2-40B4-BE49-F238E27FC236}">
                    <a16:creationId xmlns:a16="http://schemas.microsoft.com/office/drawing/2014/main" id="{B3022CF4-795C-9F63-7956-E7389AE56640}"/>
                  </a:ext>
                </a:extLst>
              </p:cNvPr>
              <p:cNvSpPr/>
              <p:nvPr/>
            </p:nvSpPr>
            <p:spPr>
              <a:xfrm>
                <a:off x="6898246" y="2070769"/>
                <a:ext cx="267629" cy="292153"/>
              </a:xfrm>
              <a:custGeom>
                <a:avLst/>
                <a:gdLst/>
                <a:ahLst/>
                <a:cxnLst/>
                <a:rect l="l" t="t" r="r" b="b"/>
                <a:pathLst>
                  <a:path w="8774" h="9578" extrusionOk="0">
                    <a:moveTo>
                      <a:pt x="4082" y="854"/>
                    </a:moveTo>
                    <a:cubicBezTo>
                      <a:pt x="4286" y="854"/>
                      <a:pt x="4492" y="875"/>
                      <a:pt x="4704" y="951"/>
                    </a:cubicBezTo>
                    <a:cubicBezTo>
                      <a:pt x="5638" y="1318"/>
                      <a:pt x="6339" y="1885"/>
                      <a:pt x="6839" y="2719"/>
                    </a:cubicBezTo>
                    <a:cubicBezTo>
                      <a:pt x="7306" y="3486"/>
                      <a:pt x="7539" y="4320"/>
                      <a:pt x="7506" y="5187"/>
                    </a:cubicBezTo>
                    <a:cubicBezTo>
                      <a:pt x="7506" y="6121"/>
                      <a:pt x="7239" y="6955"/>
                      <a:pt x="6672" y="7555"/>
                    </a:cubicBezTo>
                    <a:cubicBezTo>
                      <a:pt x="6095" y="8293"/>
                      <a:pt x="5394" y="8691"/>
                      <a:pt x="4481" y="8691"/>
                    </a:cubicBezTo>
                    <a:cubicBezTo>
                      <a:pt x="4445" y="8691"/>
                      <a:pt x="4408" y="8691"/>
                      <a:pt x="4370" y="8690"/>
                    </a:cubicBezTo>
                    <a:cubicBezTo>
                      <a:pt x="4037" y="8690"/>
                      <a:pt x="3703" y="8623"/>
                      <a:pt x="3403" y="8456"/>
                    </a:cubicBezTo>
                    <a:cubicBezTo>
                      <a:pt x="2136" y="7822"/>
                      <a:pt x="1335" y="6721"/>
                      <a:pt x="1035" y="5320"/>
                    </a:cubicBezTo>
                    <a:cubicBezTo>
                      <a:pt x="868" y="4453"/>
                      <a:pt x="901" y="3619"/>
                      <a:pt x="1235" y="2785"/>
                    </a:cubicBezTo>
                    <a:cubicBezTo>
                      <a:pt x="1468" y="2285"/>
                      <a:pt x="1735" y="1818"/>
                      <a:pt x="2169" y="1451"/>
                    </a:cubicBezTo>
                    <a:cubicBezTo>
                      <a:pt x="2502" y="1117"/>
                      <a:pt x="2836" y="884"/>
                      <a:pt x="3336" y="884"/>
                    </a:cubicBezTo>
                    <a:cubicBezTo>
                      <a:pt x="3591" y="884"/>
                      <a:pt x="3836" y="854"/>
                      <a:pt x="4082" y="854"/>
                    </a:cubicBezTo>
                    <a:close/>
                    <a:moveTo>
                      <a:pt x="3686" y="1"/>
                    </a:moveTo>
                    <a:cubicBezTo>
                      <a:pt x="3251" y="1"/>
                      <a:pt x="2823" y="115"/>
                      <a:pt x="2436" y="484"/>
                    </a:cubicBezTo>
                    <a:cubicBezTo>
                      <a:pt x="2369" y="517"/>
                      <a:pt x="2236" y="550"/>
                      <a:pt x="2169" y="617"/>
                    </a:cubicBezTo>
                    <a:cubicBezTo>
                      <a:pt x="1602" y="884"/>
                      <a:pt x="1168" y="1318"/>
                      <a:pt x="835" y="1818"/>
                    </a:cubicBezTo>
                    <a:cubicBezTo>
                      <a:pt x="301" y="2652"/>
                      <a:pt x="34" y="3519"/>
                      <a:pt x="34" y="4853"/>
                    </a:cubicBezTo>
                    <a:cubicBezTo>
                      <a:pt x="1" y="5421"/>
                      <a:pt x="201" y="6321"/>
                      <a:pt x="668" y="7155"/>
                    </a:cubicBezTo>
                    <a:cubicBezTo>
                      <a:pt x="1402" y="8523"/>
                      <a:pt x="2436" y="9390"/>
                      <a:pt x="4037" y="9557"/>
                    </a:cubicBezTo>
                    <a:cubicBezTo>
                      <a:pt x="4169" y="9571"/>
                      <a:pt x="4303" y="9578"/>
                      <a:pt x="4437" y="9578"/>
                    </a:cubicBezTo>
                    <a:cubicBezTo>
                      <a:pt x="5890" y="9578"/>
                      <a:pt x="7398" y="8760"/>
                      <a:pt x="8040" y="7355"/>
                    </a:cubicBezTo>
                    <a:cubicBezTo>
                      <a:pt x="8774" y="5721"/>
                      <a:pt x="8707" y="4120"/>
                      <a:pt x="7873" y="2518"/>
                    </a:cubicBezTo>
                    <a:cubicBezTo>
                      <a:pt x="7206" y="1218"/>
                      <a:pt x="6172" y="384"/>
                      <a:pt x="4737" y="150"/>
                    </a:cubicBezTo>
                    <a:cubicBezTo>
                      <a:pt x="4394" y="75"/>
                      <a:pt x="4038" y="1"/>
                      <a:pt x="3686"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53;p15">
                <a:extLst>
                  <a:ext uri="{FF2B5EF4-FFF2-40B4-BE49-F238E27FC236}">
                    <a16:creationId xmlns:a16="http://schemas.microsoft.com/office/drawing/2014/main" id="{038AC3CD-54CD-63FC-D839-2B778DDBD963}"/>
                  </a:ext>
                </a:extLst>
              </p:cNvPr>
              <p:cNvSpPr/>
              <p:nvPr/>
            </p:nvSpPr>
            <p:spPr>
              <a:xfrm>
                <a:off x="5822825" y="2208605"/>
                <a:ext cx="450766" cy="187255"/>
              </a:xfrm>
              <a:custGeom>
                <a:avLst/>
                <a:gdLst/>
                <a:ahLst/>
                <a:cxnLst/>
                <a:rect l="l" t="t" r="r" b="b"/>
                <a:pathLst>
                  <a:path w="14778" h="6139" extrusionOk="0">
                    <a:moveTo>
                      <a:pt x="14110" y="1"/>
                    </a:moveTo>
                    <a:lnTo>
                      <a:pt x="0" y="3003"/>
                    </a:lnTo>
                    <a:lnTo>
                      <a:pt x="667" y="6139"/>
                    </a:lnTo>
                    <a:lnTo>
                      <a:pt x="14777" y="3136"/>
                    </a:lnTo>
                    <a:lnTo>
                      <a:pt x="14110"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54;p15">
                <a:extLst>
                  <a:ext uri="{FF2B5EF4-FFF2-40B4-BE49-F238E27FC236}">
                    <a16:creationId xmlns:a16="http://schemas.microsoft.com/office/drawing/2014/main" id="{0699CED6-B176-AFEE-8752-7FF4EDFDD71C}"/>
                  </a:ext>
                </a:extLst>
              </p:cNvPr>
              <p:cNvSpPr/>
              <p:nvPr/>
            </p:nvSpPr>
            <p:spPr>
              <a:xfrm>
                <a:off x="7486344" y="2307522"/>
                <a:ext cx="199456" cy="263359"/>
              </a:xfrm>
              <a:custGeom>
                <a:avLst/>
                <a:gdLst/>
                <a:ahLst/>
                <a:cxnLst/>
                <a:rect l="l" t="t" r="r" b="b"/>
                <a:pathLst>
                  <a:path w="6539" h="8634" extrusionOk="0">
                    <a:moveTo>
                      <a:pt x="4017" y="0"/>
                    </a:moveTo>
                    <a:cubicBezTo>
                      <a:pt x="3812" y="0"/>
                      <a:pt x="3607" y="8"/>
                      <a:pt x="3403" y="27"/>
                    </a:cubicBezTo>
                    <a:cubicBezTo>
                      <a:pt x="2702" y="27"/>
                      <a:pt x="1935" y="60"/>
                      <a:pt x="1268" y="127"/>
                    </a:cubicBezTo>
                    <a:cubicBezTo>
                      <a:pt x="567" y="260"/>
                      <a:pt x="267" y="594"/>
                      <a:pt x="234" y="1294"/>
                    </a:cubicBezTo>
                    <a:cubicBezTo>
                      <a:pt x="234" y="1628"/>
                      <a:pt x="267" y="1995"/>
                      <a:pt x="267" y="2395"/>
                    </a:cubicBezTo>
                    <a:cubicBezTo>
                      <a:pt x="267" y="2595"/>
                      <a:pt x="334" y="2796"/>
                      <a:pt x="300" y="2996"/>
                    </a:cubicBezTo>
                    <a:cubicBezTo>
                      <a:pt x="167" y="3763"/>
                      <a:pt x="267" y="4497"/>
                      <a:pt x="134" y="5231"/>
                    </a:cubicBezTo>
                    <a:cubicBezTo>
                      <a:pt x="0" y="5898"/>
                      <a:pt x="67" y="6498"/>
                      <a:pt x="67" y="7165"/>
                    </a:cubicBezTo>
                    <a:cubicBezTo>
                      <a:pt x="100" y="7999"/>
                      <a:pt x="434" y="8333"/>
                      <a:pt x="1268" y="8466"/>
                    </a:cubicBezTo>
                    <a:cubicBezTo>
                      <a:pt x="1601" y="8500"/>
                      <a:pt x="1968" y="8600"/>
                      <a:pt x="2335" y="8600"/>
                    </a:cubicBezTo>
                    <a:cubicBezTo>
                      <a:pt x="3069" y="8633"/>
                      <a:pt x="3769" y="8633"/>
                      <a:pt x="4470" y="8633"/>
                    </a:cubicBezTo>
                    <a:cubicBezTo>
                      <a:pt x="4637" y="8633"/>
                      <a:pt x="4770" y="8600"/>
                      <a:pt x="4937" y="8566"/>
                    </a:cubicBezTo>
                    <a:cubicBezTo>
                      <a:pt x="5371" y="8466"/>
                      <a:pt x="5604" y="8199"/>
                      <a:pt x="5704" y="7766"/>
                    </a:cubicBezTo>
                    <a:cubicBezTo>
                      <a:pt x="5804" y="7132"/>
                      <a:pt x="5938" y="6532"/>
                      <a:pt x="6038" y="5898"/>
                    </a:cubicBezTo>
                    <a:cubicBezTo>
                      <a:pt x="6138" y="4930"/>
                      <a:pt x="6238" y="3963"/>
                      <a:pt x="6405" y="3029"/>
                    </a:cubicBezTo>
                    <a:cubicBezTo>
                      <a:pt x="6471" y="2462"/>
                      <a:pt x="6538" y="1895"/>
                      <a:pt x="6538" y="1294"/>
                    </a:cubicBezTo>
                    <a:cubicBezTo>
                      <a:pt x="6538" y="627"/>
                      <a:pt x="6238" y="294"/>
                      <a:pt x="5571" y="127"/>
                    </a:cubicBezTo>
                    <a:cubicBezTo>
                      <a:pt x="5066" y="55"/>
                      <a:pt x="4544" y="0"/>
                      <a:pt x="4017" y="0"/>
                    </a:cubicBezTo>
                    <a:close/>
                  </a:path>
                </a:pathLst>
              </a:custGeom>
              <a:solidFill>
                <a:srgbClr val="FF8A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55;p15">
                <a:extLst>
                  <a:ext uri="{FF2B5EF4-FFF2-40B4-BE49-F238E27FC236}">
                    <a16:creationId xmlns:a16="http://schemas.microsoft.com/office/drawing/2014/main" id="{CB0BE499-5AB9-1385-E7FC-DB96F366F8F9}"/>
                  </a:ext>
                </a:extLst>
              </p:cNvPr>
              <p:cNvSpPr/>
              <p:nvPr/>
            </p:nvSpPr>
            <p:spPr>
              <a:xfrm>
                <a:off x="7131246" y="2480313"/>
                <a:ext cx="739747" cy="1609098"/>
              </a:xfrm>
              <a:custGeom>
                <a:avLst/>
                <a:gdLst/>
                <a:ahLst/>
                <a:cxnLst/>
                <a:rect l="l" t="t" r="r" b="b"/>
                <a:pathLst>
                  <a:path w="24252" h="52753" extrusionOk="0">
                    <a:moveTo>
                      <a:pt x="11317" y="0"/>
                    </a:moveTo>
                    <a:cubicBezTo>
                      <a:pt x="10945" y="0"/>
                      <a:pt x="10749" y="266"/>
                      <a:pt x="10775" y="733"/>
                    </a:cubicBezTo>
                    <a:cubicBezTo>
                      <a:pt x="10775" y="800"/>
                      <a:pt x="10842" y="900"/>
                      <a:pt x="10875" y="933"/>
                    </a:cubicBezTo>
                    <a:cubicBezTo>
                      <a:pt x="11042" y="1100"/>
                      <a:pt x="11008" y="1300"/>
                      <a:pt x="11008" y="1534"/>
                    </a:cubicBezTo>
                    <a:cubicBezTo>
                      <a:pt x="10942" y="2301"/>
                      <a:pt x="10875" y="3135"/>
                      <a:pt x="10842" y="3935"/>
                    </a:cubicBezTo>
                    <a:cubicBezTo>
                      <a:pt x="10675" y="6037"/>
                      <a:pt x="10274" y="8072"/>
                      <a:pt x="9908" y="10140"/>
                    </a:cubicBezTo>
                    <a:cubicBezTo>
                      <a:pt x="9674" y="11641"/>
                      <a:pt x="9340" y="13142"/>
                      <a:pt x="9074" y="14710"/>
                    </a:cubicBezTo>
                    <a:cubicBezTo>
                      <a:pt x="8740" y="16811"/>
                      <a:pt x="8273" y="18946"/>
                      <a:pt x="7773" y="21048"/>
                    </a:cubicBezTo>
                    <a:cubicBezTo>
                      <a:pt x="7239" y="23216"/>
                      <a:pt x="6672" y="25417"/>
                      <a:pt x="6105" y="27586"/>
                    </a:cubicBezTo>
                    <a:lnTo>
                      <a:pt x="4370" y="34824"/>
                    </a:lnTo>
                    <a:cubicBezTo>
                      <a:pt x="4070" y="36058"/>
                      <a:pt x="3837" y="37226"/>
                      <a:pt x="3503" y="38427"/>
                    </a:cubicBezTo>
                    <a:cubicBezTo>
                      <a:pt x="3169" y="39661"/>
                      <a:pt x="2769" y="40895"/>
                      <a:pt x="2402" y="42129"/>
                    </a:cubicBezTo>
                    <a:cubicBezTo>
                      <a:pt x="2035" y="43330"/>
                      <a:pt x="1735" y="44598"/>
                      <a:pt x="1268" y="45799"/>
                    </a:cubicBezTo>
                    <a:cubicBezTo>
                      <a:pt x="1068" y="46399"/>
                      <a:pt x="868" y="47000"/>
                      <a:pt x="668" y="47600"/>
                    </a:cubicBezTo>
                    <a:cubicBezTo>
                      <a:pt x="534" y="47934"/>
                      <a:pt x="534" y="48301"/>
                      <a:pt x="201" y="48567"/>
                    </a:cubicBezTo>
                    <a:cubicBezTo>
                      <a:pt x="67" y="48634"/>
                      <a:pt x="34" y="48801"/>
                      <a:pt x="34" y="48968"/>
                    </a:cubicBezTo>
                    <a:cubicBezTo>
                      <a:pt x="0" y="49401"/>
                      <a:pt x="167" y="49668"/>
                      <a:pt x="501" y="49902"/>
                    </a:cubicBezTo>
                    <a:cubicBezTo>
                      <a:pt x="1035" y="50269"/>
                      <a:pt x="1602" y="50469"/>
                      <a:pt x="2235" y="50636"/>
                    </a:cubicBezTo>
                    <a:cubicBezTo>
                      <a:pt x="3336" y="50969"/>
                      <a:pt x="4437" y="51136"/>
                      <a:pt x="5571" y="51269"/>
                    </a:cubicBezTo>
                    <a:cubicBezTo>
                      <a:pt x="7406" y="51469"/>
                      <a:pt x="9240" y="51670"/>
                      <a:pt x="11108" y="51803"/>
                    </a:cubicBezTo>
                    <a:cubicBezTo>
                      <a:pt x="11442" y="51836"/>
                      <a:pt x="11842" y="51836"/>
                      <a:pt x="12209" y="51903"/>
                    </a:cubicBezTo>
                    <a:cubicBezTo>
                      <a:pt x="13377" y="52070"/>
                      <a:pt x="14511" y="52137"/>
                      <a:pt x="15678" y="52170"/>
                    </a:cubicBezTo>
                    <a:cubicBezTo>
                      <a:pt x="15912" y="52170"/>
                      <a:pt x="16212" y="52170"/>
                      <a:pt x="16446" y="52237"/>
                    </a:cubicBezTo>
                    <a:cubicBezTo>
                      <a:pt x="18013" y="52403"/>
                      <a:pt x="19514" y="52570"/>
                      <a:pt x="21349" y="52737"/>
                    </a:cubicBezTo>
                    <a:cubicBezTo>
                      <a:pt x="21405" y="52748"/>
                      <a:pt x="21467" y="52753"/>
                      <a:pt x="21535" y="52753"/>
                    </a:cubicBezTo>
                    <a:cubicBezTo>
                      <a:pt x="21875" y="52753"/>
                      <a:pt x="22366" y="52637"/>
                      <a:pt x="22950" y="52637"/>
                    </a:cubicBezTo>
                    <a:cubicBezTo>
                      <a:pt x="23384" y="52637"/>
                      <a:pt x="23717" y="52470"/>
                      <a:pt x="23851" y="52003"/>
                    </a:cubicBezTo>
                    <a:cubicBezTo>
                      <a:pt x="23884" y="51836"/>
                      <a:pt x="24051" y="51736"/>
                      <a:pt x="24118" y="51570"/>
                    </a:cubicBezTo>
                    <a:cubicBezTo>
                      <a:pt x="24251" y="51403"/>
                      <a:pt x="24251" y="51169"/>
                      <a:pt x="24118" y="50969"/>
                    </a:cubicBezTo>
                    <a:lnTo>
                      <a:pt x="23884" y="50602"/>
                    </a:lnTo>
                    <a:cubicBezTo>
                      <a:pt x="23651" y="50402"/>
                      <a:pt x="23617" y="50169"/>
                      <a:pt x="23584" y="49902"/>
                    </a:cubicBezTo>
                    <a:cubicBezTo>
                      <a:pt x="23551" y="49168"/>
                      <a:pt x="23451" y="48467"/>
                      <a:pt x="23384" y="47767"/>
                    </a:cubicBezTo>
                    <a:cubicBezTo>
                      <a:pt x="23150" y="46232"/>
                      <a:pt x="22950" y="44665"/>
                      <a:pt x="22783" y="43130"/>
                    </a:cubicBezTo>
                    <a:cubicBezTo>
                      <a:pt x="22583" y="41295"/>
                      <a:pt x="22283" y="39561"/>
                      <a:pt x="21916" y="37760"/>
                    </a:cubicBezTo>
                    <a:cubicBezTo>
                      <a:pt x="21282" y="34724"/>
                      <a:pt x="20649" y="31655"/>
                      <a:pt x="20315" y="28553"/>
                    </a:cubicBezTo>
                    <a:cubicBezTo>
                      <a:pt x="20148" y="27085"/>
                      <a:pt x="19981" y="25618"/>
                      <a:pt x="19915" y="24150"/>
                    </a:cubicBezTo>
                    <a:cubicBezTo>
                      <a:pt x="19815" y="23116"/>
                      <a:pt x="19781" y="22082"/>
                      <a:pt x="19748" y="21048"/>
                    </a:cubicBezTo>
                    <a:cubicBezTo>
                      <a:pt x="19648" y="19613"/>
                      <a:pt x="19548" y="18212"/>
                      <a:pt x="19481" y="16778"/>
                    </a:cubicBezTo>
                    <a:cubicBezTo>
                      <a:pt x="19414" y="14276"/>
                      <a:pt x="19314" y="11741"/>
                      <a:pt x="19281" y="9239"/>
                    </a:cubicBezTo>
                    <a:cubicBezTo>
                      <a:pt x="19248" y="6938"/>
                      <a:pt x="19314" y="4703"/>
                      <a:pt x="19548" y="2401"/>
                    </a:cubicBezTo>
                    <a:cubicBezTo>
                      <a:pt x="19614" y="1801"/>
                      <a:pt x="19548" y="1167"/>
                      <a:pt x="19448" y="600"/>
                    </a:cubicBezTo>
                    <a:cubicBezTo>
                      <a:pt x="19414" y="299"/>
                      <a:pt x="19248" y="233"/>
                      <a:pt x="18947" y="233"/>
                    </a:cubicBezTo>
                    <a:cubicBezTo>
                      <a:pt x="18547" y="233"/>
                      <a:pt x="18147" y="299"/>
                      <a:pt x="17780" y="566"/>
                    </a:cubicBezTo>
                    <a:cubicBezTo>
                      <a:pt x="16971" y="1115"/>
                      <a:pt x="16062" y="1314"/>
                      <a:pt x="15139" y="1314"/>
                    </a:cubicBezTo>
                    <a:cubicBezTo>
                      <a:pt x="14997" y="1314"/>
                      <a:pt x="14854" y="1309"/>
                      <a:pt x="14711" y="1300"/>
                    </a:cubicBezTo>
                    <a:cubicBezTo>
                      <a:pt x="14544" y="1300"/>
                      <a:pt x="14311" y="1267"/>
                      <a:pt x="14177" y="1233"/>
                    </a:cubicBezTo>
                    <a:cubicBezTo>
                      <a:pt x="13744" y="1133"/>
                      <a:pt x="13377" y="967"/>
                      <a:pt x="12943" y="867"/>
                    </a:cubicBezTo>
                    <a:cubicBezTo>
                      <a:pt x="12609" y="766"/>
                      <a:pt x="12276" y="600"/>
                      <a:pt x="12042" y="299"/>
                    </a:cubicBezTo>
                    <a:cubicBezTo>
                      <a:pt x="11942" y="199"/>
                      <a:pt x="11842" y="99"/>
                      <a:pt x="11675" y="66"/>
                    </a:cubicBezTo>
                    <a:cubicBezTo>
                      <a:pt x="11543" y="22"/>
                      <a:pt x="11423" y="0"/>
                      <a:pt x="1131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56;p15">
                <a:extLst>
                  <a:ext uri="{FF2B5EF4-FFF2-40B4-BE49-F238E27FC236}">
                    <a16:creationId xmlns:a16="http://schemas.microsoft.com/office/drawing/2014/main" id="{F105AF21-EA79-BBE3-ED0B-EAA43B1C1D5F}"/>
                  </a:ext>
                </a:extLst>
              </p:cNvPr>
              <p:cNvSpPr/>
              <p:nvPr/>
            </p:nvSpPr>
            <p:spPr>
              <a:xfrm>
                <a:off x="6778192" y="3983306"/>
                <a:ext cx="1599490" cy="1187157"/>
              </a:xfrm>
              <a:custGeom>
                <a:avLst/>
                <a:gdLst/>
                <a:ahLst/>
                <a:cxnLst/>
                <a:rect l="l" t="t" r="r" b="b"/>
                <a:pathLst>
                  <a:path w="52438" h="38920" extrusionOk="0">
                    <a:moveTo>
                      <a:pt x="11663" y="0"/>
                    </a:moveTo>
                    <a:cubicBezTo>
                      <a:pt x="11517" y="0"/>
                      <a:pt x="11375" y="9"/>
                      <a:pt x="11242" y="25"/>
                    </a:cubicBezTo>
                    <a:cubicBezTo>
                      <a:pt x="11075" y="59"/>
                      <a:pt x="10908" y="292"/>
                      <a:pt x="10942" y="459"/>
                    </a:cubicBezTo>
                    <a:cubicBezTo>
                      <a:pt x="11008" y="692"/>
                      <a:pt x="10908" y="893"/>
                      <a:pt x="10808" y="1126"/>
                    </a:cubicBezTo>
                    <a:cubicBezTo>
                      <a:pt x="10441" y="1993"/>
                      <a:pt x="10141" y="2861"/>
                      <a:pt x="9841" y="3795"/>
                    </a:cubicBezTo>
                    <a:cubicBezTo>
                      <a:pt x="9474" y="5129"/>
                      <a:pt x="9074" y="6463"/>
                      <a:pt x="8673" y="7797"/>
                    </a:cubicBezTo>
                    <a:cubicBezTo>
                      <a:pt x="8073" y="9899"/>
                      <a:pt x="7473" y="12067"/>
                      <a:pt x="6839" y="14202"/>
                    </a:cubicBezTo>
                    <a:cubicBezTo>
                      <a:pt x="6272" y="16203"/>
                      <a:pt x="5671" y="18172"/>
                      <a:pt x="5104" y="20173"/>
                    </a:cubicBezTo>
                    <a:cubicBezTo>
                      <a:pt x="4304" y="22842"/>
                      <a:pt x="3570" y="25510"/>
                      <a:pt x="2769" y="28179"/>
                    </a:cubicBezTo>
                    <a:cubicBezTo>
                      <a:pt x="2169" y="30180"/>
                      <a:pt x="1568" y="32182"/>
                      <a:pt x="1101" y="34183"/>
                    </a:cubicBezTo>
                    <a:cubicBezTo>
                      <a:pt x="734" y="35751"/>
                      <a:pt x="401" y="37352"/>
                      <a:pt x="1" y="38920"/>
                    </a:cubicBezTo>
                    <a:lnTo>
                      <a:pt x="52371" y="38920"/>
                    </a:lnTo>
                    <a:cubicBezTo>
                      <a:pt x="52438" y="37886"/>
                      <a:pt x="52171" y="36885"/>
                      <a:pt x="51938" y="35884"/>
                    </a:cubicBezTo>
                    <a:cubicBezTo>
                      <a:pt x="51637" y="34750"/>
                      <a:pt x="51371" y="33583"/>
                      <a:pt x="51170" y="32415"/>
                    </a:cubicBezTo>
                    <a:cubicBezTo>
                      <a:pt x="50770" y="30213"/>
                      <a:pt x="50370" y="27979"/>
                      <a:pt x="49970" y="25744"/>
                    </a:cubicBezTo>
                    <a:cubicBezTo>
                      <a:pt x="49603" y="23909"/>
                      <a:pt x="49269" y="22041"/>
                      <a:pt x="48869" y="20206"/>
                    </a:cubicBezTo>
                    <a:cubicBezTo>
                      <a:pt x="48502" y="18172"/>
                      <a:pt x="48102" y="16070"/>
                      <a:pt x="47701" y="14035"/>
                    </a:cubicBezTo>
                    <a:cubicBezTo>
                      <a:pt x="47501" y="13068"/>
                      <a:pt x="47334" y="12134"/>
                      <a:pt x="47168" y="11167"/>
                    </a:cubicBezTo>
                    <a:cubicBezTo>
                      <a:pt x="46867" y="9465"/>
                      <a:pt x="46601" y="7731"/>
                      <a:pt x="46267" y="6030"/>
                    </a:cubicBezTo>
                    <a:cubicBezTo>
                      <a:pt x="45933" y="4395"/>
                      <a:pt x="45500" y="2827"/>
                      <a:pt x="45133" y="1193"/>
                    </a:cubicBezTo>
                    <a:cubicBezTo>
                      <a:pt x="44998" y="680"/>
                      <a:pt x="44885" y="538"/>
                      <a:pt x="44511" y="538"/>
                    </a:cubicBezTo>
                    <a:cubicBezTo>
                      <a:pt x="44422" y="538"/>
                      <a:pt x="44320" y="546"/>
                      <a:pt x="44199" y="559"/>
                    </a:cubicBezTo>
                    <a:cubicBezTo>
                      <a:pt x="44165" y="559"/>
                      <a:pt x="44099" y="626"/>
                      <a:pt x="43999" y="626"/>
                    </a:cubicBezTo>
                    <a:cubicBezTo>
                      <a:pt x="43532" y="692"/>
                      <a:pt x="43031" y="792"/>
                      <a:pt x="42531" y="859"/>
                    </a:cubicBezTo>
                    <a:cubicBezTo>
                      <a:pt x="41530" y="1026"/>
                      <a:pt x="40596" y="1159"/>
                      <a:pt x="39595" y="1293"/>
                    </a:cubicBezTo>
                    <a:cubicBezTo>
                      <a:pt x="38028" y="1493"/>
                      <a:pt x="36493" y="1660"/>
                      <a:pt x="34959" y="1793"/>
                    </a:cubicBezTo>
                    <a:cubicBezTo>
                      <a:pt x="32991" y="1893"/>
                      <a:pt x="31089" y="1960"/>
                      <a:pt x="29121" y="1960"/>
                    </a:cubicBezTo>
                    <a:cubicBezTo>
                      <a:pt x="27253" y="1960"/>
                      <a:pt x="25319" y="1860"/>
                      <a:pt x="23451" y="1726"/>
                    </a:cubicBezTo>
                    <a:cubicBezTo>
                      <a:pt x="21516" y="1626"/>
                      <a:pt x="19615" y="1460"/>
                      <a:pt x="17747" y="1159"/>
                    </a:cubicBezTo>
                    <a:cubicBezTo>
                      <a:pt x="16612" y="993"/>
                      <a:pt x="15478" y="859"/>
                      <a:pt x="14411" y="559"/>
                    </a:cubicBezTo>
                    <a:cubicBezTo>
                      <a:pt x="13644" y="392"/>
                      <a:pt x="12843" y="225"/>
                      <a:pt x="12109" y="25"/>
                    </a:cubicBezTo>
                    <a:cubicBezTo>
                      <a:pt x="11959" y="9"/>
                      <a:pt x="11809" y="0"/>
                      <a:pt x="11663"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57;p15">
                <a:extLst>
                  <a:ext uri="{FF2B5EF4-FFF2-40B4-BE49-F238E27FC236}">
                    <a16:creationId xmlns:a16="http://schemas.microsoft.com/office/drawing/2014/main" id="{600273B6-B00D-F08B-49D7-28E6F2572535}"/>
                  </a:ext>
                </a:extLst>
              </p:cNvPr>
              <p:cNvSpPr/>
              <p:nvPr/>
            </p:nvSpPr>
            <p:spPr>
              <a:xfrm>
                <a:off x="6025294" y="2031696"/>
                <a:ext cx="469067" cy="481177"/>
              </a:xfrm>
              <a:custGeom>
                <a:avLst/>
                <a:gdLst/>
                <a:ahLst/>
                <a:cxnLst/>
                <a:rect l="l" t="t" r="r" b="b"/>
                <a:pathLst>
                  <a:path w="15378" h="15775" extrusionOk="0">
                    <a:moveTo>
                      <a:pt x="5805" y="1"/>
                    </a:moveTo>
                    <a:cubicBezTo>
                      <a:pt x="4708" y="1"/>
                      <a:pt x="3620" y="264"/>
                      <a:pt x="2569" y="564"/>
                    </a:cubicBezTo>
                    <a:cubicBezTo>
                      <a:pt x="2235" y="631"/>
                      <a:pt x="2002" y="897"/>
                      <a:pt x="1902" y="1164"/>
                    </a:cubicBezTo>
                    <a:cubicBezTo>
                      <a:pt x="1802" y="1331"/>
                      <a:pt x="1835" y="1464"/>
                      <a:pt x="1968" y="1598"/>
                    </a:cubicBezTo>
                    <a:cubicBezTo>
                      <a:pt x="2102" y="1731"/>
                      <a:pt x="2302" y="1765"/>
                      <a:pt x="2302" y="1931"/>
                    </a:cubicBezTo>
                    <a:cubicBezTo>
                      <a:pt x="2269" y="2132"/>
                      <a:pt x="2068" y="2132"/>
                      <a:pt x="1902" y="2232"/>
                    </a:cubicBezTo>
                    <a:cubicBezTo>
                      <a:pt x="1668" y="2332"/>
                      <a:pt x="1435" y="2465"/>
                      <a:pt x="1168" y="2565"/>
                    </a:cubicBezTo>
                    <a:cubicBezTo>
                      <a:pt x="767" y="2732"/>
                      <a:pt x="467" y="3066"/>
                      <a:pt x="267" y="3399"/>
                    </a:cubicBezTo>
                    <a:cubicBezTo>
                      <a:pt x="0" y="3833"/>
                      <a:pt x="0" y="4333"/>
                      <a:pt x="134" y="4834"/>
                    </a:cubicBezTo>
                    <a:cubicBezTo>
                      <a:pt x="234" y="5267"/>
                      <a:pt x="601" y="5467"/>
                      <a:pt x="968" y="5601"/>
                    </a:cubicBezTo>
                    <a:cubicBezTo>
                      <a:pt x="1168" y="5634"/>
                      <a:pt x="1335" y="5734"/>
                      <a:pt x="1501" y="5768"/>
                    </a:cubicBezTo>
                    <a:cubicBezTo>
                      <a:pt x="2469" y="5968"/>
                      <a:pt x="3469" y="6101"/>
                      <a:pt x="4470" y="6134"/>
                    </a:cubicBezTo>
                    <a:cubicBezTo>
                      <a:pt x="4970" y="6168"/>
                      <a:pt x="5437" y="6235"/>
                      <a:pt x="5904" y="6301"/>
                    </a:cubicBezTo>
                    <a:cubicBezTo>
                      <a:pt x="6572" y="6468"/>
                      <a:pt x="6939" y="6902"/>
                      <a:pt x="7172" y="7469"/>
                    </a:cubicBezTo>
                    <a:cubicBezTo>
                      <a:pt x="7339" y="7836"/>
                      <a:pt x="7439" y="8269"/>
                      <a:pt x="7572" y="8670"/>
                    </a:cubicBezTo>
                    <a:cubicBezTo>
                      <a:pt x="7606" y="8836"/>
                      <a:pt x="7472" y="8970"/>
                      <a:pt x="7305" y="9003"/>
                    </a:cubicBezTo>
                    <a:lnTo>
                      <a:pt x="7072" y="9003"/>
                    </a:lnTo>
                    <a:cubicBezTo>
                      <a:pt x="6438" y="8970"/>
                      <a:pt x="5804" y="8970"/>
                      <a:pt x="5171" y="8903"/>
                    </a:cubicBezTo>
                    <a:cubicBezTo>
                      <a:pt x="5030" y="8877"/>
                      <a:pt x="4889" y="8867"/>
                      <a:pt x="4748" y="8867"/>
                    </a:cubicBezTo>
                    <a:cubicBezTo>
                      <a:pt x="4355" y="8867"/>
                      <a:pt x="3962" y="8945"/>
                      <a:pt x="3569" y="8970"/>
                    </a:cubicBezTo>
                    <a:cubicBezTo>
                      <a:pt x="2669" y="9003"/>
                      <a:pt x="2135" y="9570"/>
                      <a:pt x="1668" y="10237"/>
                    </a:cubicBezTo>
                    <a:cubicBezTo>
                      <a:pt x="1234" y="10938"/>
                      <a:pt x="1101" y="11672"/>
                      <a:pt x="1501" y="12472"/>
                    </a:cubicBezTo>
                    <a:cubicBezTo>
                      <a:pt x="1768" y="12906"/>
                      <a:pt x="2102" y="13139"/>
                      <a:pt x="2569" y="13240"/>
                    </a:cubicBezTo>
                    <a:cubicBezTo>
                      <a:pt x="2764" y="13279"/>
                      <a:pt x="2971" y="13295"/>
                      <a:pt x="3183" y="13295"/>
                    </a:cubicBezTo>
                    <a:cubicBezTo>
                      <a:pt x="3332" y="13295"/>
                      <a:pt x="3484" y="13287"/>
                      <a:pt x="3636" y="13273"/>
                    </a:cubicBezTo>
                    <a:cubicBezTo>
                      <a:pt x="4137" y="13240"/>
                      <a:pt x="4604" y="13173"/>
                      <a:pt x="5071" y="13106"/>
                    </a:cubicBezTo>
                    <a:cubicBezTo>
                      <a:pt x="5161" y="13099"/>
                      <a:pt x="5249" y="13094"/>
                      <a:pt x="5336" y="13094"/>
                    </a:cubicBezTo>
                    <a:cubicBezTo>
                      <a:pt x="5637" y="13094"/>
                      <a:pt x="5928" y="13144"/>
                      <a:pt x="6238" y="13273"/>
                    </a:cubicBezTo>
                    <a:cubicBezTo>
                      <a:pt x="6905" y="13573"/>
                      <a:pt x="7606" y="13807"/>
                      <a:pt x="8173" y="14240"/>
                    </a:cubicBezTo>
                    <a:cubicBezTo>
                      <a:pt x="8606" y="14507"/>
                      <a:pt x="8973" y="14907"/>
                      <a:pt x="9407" y="15241"/>
                    </a:cubicBezTo>
                    <a:cubicBezTo>
                      <a:pt x="9785" y="15597"/>
                      <a:pt x="10208" y="15775"/>
                      <a:pt x="10655" y="15775"/>
                    </a:cubicBezTo>
                    <a:cubicBezTo>
                      <a:pt x="10878" y="15775"/>
                      <a:pt x="11108" y="15730"/>
                      <a:pt x="11342" y="15641"/>
                    </a:cubicBezTo>
                    <a:cubicBezTo>
                      <a:pt x="11742" y="15508"/>
                      <a:pt x="12109" y="15308"/>
                      <a:pt x="12409" y="15074"/>
                    </a:cubicBezTo>
                    <a:cubicBezTo>
                      <a:pt x="12909" y="14641"/>
                      <a:pt x="13343" y="14174"/>
                      <a:pt x="13810" y="13740"/>
                    </a:cubicBezTo>
                    <a:cubicBezTo>
                      <a:pt x="14244" y="13340"/>
                      <a:pt x="14544" y="12939"/>
                      <a:pt x="14811" y="12439"/>
                    </a:cubicBezTo>
                    <a:cubicBezTo>
                      <a:pt x="15078" y="11905"/>
                      <a:pt x="15311" y="11338"/>
                      <a:pt x="15345" y="10738"/>
                    </a:cubicBezTo>
                    <a:cubicBezTo>
                      <a:pt x="15378" y="10037"/>
                      <a:pt x="15278" y="9437"/>
                      <a:pt x="14911" y="8803"/>
                    </a:cubicBezTo>
                    <a:cubicBezTo>
                      <a:pt x="14744" y="8303"/>
                      <a:pt x="14344" y="7936"/>
                      <a:pt x="14110" y="7402"/>
                    </a:cubicBezTo>
                    <a:cubicBezTo>
                      <a:pt x="13510" y="6134"/>
                      <a:pt x="12743" y="4967"/>
                      <a:pt x="11942" y="3833"/>
                    </a:cubicBezTo>
                    <a:cubicBezTo>
                      <a:pt x="11575" y="3399"/>
                      <a:pt x="11242" y="2899"/>
                      <a:pt x="10775" y="2465"/>
                    </a:cubicBezTo>
                    <a:cubicBezTo>
                      <a:pt x="10474" y="2232"/>
                      <a:pt x="10241" y="1998"/>
                      <a:pt x="10007" y="1665"/>
                    </a:cubicBezTo>
                    <a:cubicBezTo>
                      <a:pt x="9774" y="1331"/>
                      <a:pt x="9474" y="1098"/>
                      <a:pt x="9107" y="831"/>
                    </a:cubicBezTo>
                    <a:cubicBezTo>
                      <a:pt x="8440" y="397"/>
                      <a:pt x="7672" y="230"/>
                      <a:pt x="6905" y="97"/>
                    </a:cubicBezTo>
                    <a:cubicBezTo>
                      <a:pt x="6538" y="30"/>
                      <a:pt x="6171" y="1"/>
                      <a:pt x="5805" y="1"/>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58;p15">
                <a:extLst>
                  <a:ext uri="{FF2B5EF4-FFF2-40B4-BE49-F238E27FC236}">
                    <a16:creationId xmlns:a16="http://schemas.microsoft.com/office/drawing/2014/main" id="{649E083E-1202-EF14-E467-FACD7F7552B2}"/>
                  </a:ext>
                </a:extLst>
              </p:cNvPr>
              <p:cNvSpPr/>
              <p:nvPr/>
            </p:nvSpPr>
            <p:spPr>
              <a:xfrm>
                <a:off x="6899283" y="1400315"/>
                <a:ext cx="1311546" cy="975226"/>
              </a:xfrm>
              <a:custGeom>
                <a:avLst/>
                <a:gdLst/>
                <a:ahLst/>
                <a:cxnLst/>
                <a:rect l="l" t="t" r="r" b="b"/>
                <a:pathLst>
                  <a:path w="42998" h="31972" extrusionOk="0">
                    <a:moveTo>
                      <a:pt x="22693" y="0"/>
                    </a:moveTo>
                    <a:cubicBezTo>
                      <a:pt x="22642" y="0"/>
                      <a:pt x="22594" y="4"/>
                      <a:pt x="22549" y="15"/>
                    </a:cubicBezTo>
                    <a:cubicBezTo>
                      <a:pt x="22016" y="149"/>
                      <a:pt x="21482" y="115"/>
                      <a:pt x="20948" y="149"/>
                    </a:cubicBezTo>
                    <a:cubicBezTo>
                      <a:pt x="20381" y="182"/>
                      <a:pt x="19814" y="182"/>
                      <a:pt x="19314" y="349"/>
                    </a:cubicBezTo>
                    <a:cubicBezTo>
                      <a:pt x="18146" y="649"/>
                      <a:pt x="16979" y="983"/>
                      <a:pt x="15878" y="1516"/>
                    </a:cubicBezTo>
                    <a:cubicBezTo>
                      <a:pt x="15778" y="1616"/>
                      <a:pt x="15611" y="1650"/>
                      <a:pt x="15478" y="1750"/>
                    </a:cubicBezTo>
                    <a:cubicBezTo>
                      <a:pt x="14777" y="1983"/>
                      <a:pt x="14177" y="2417"/>
                      <a:pt x="13543" y="2817"/>
                    </a:cubicBezTo>
                    <a:cubicBezTo>
                      <a:pt x="13009" y="3151"/>
                      <a:pt x="12509" y="3618"/>
                      <a:pt x="12009" y="4018"/>
                    </a:cubicBezTo>
                    <a:cubicBezTo>
                      <a:pt x="10508" y="5252"/>
                      <a:pt x="9273" y="6687"/>
                      <a:pt x="8306" y="8355"/>
                    </a:cubicBezTo>
                    <a:cubicBezTo>
                      <a:pt x="8173" y="8588"/>
                      <a:pt x="8006" y="8822"/>
                      <a:pt x="8106" y="9122"/>
                    </a:cubicBezTo>
                    <a:cubicBezTo>
                      <a:pt x="8273" y="9022"/>
                      <a:pt x="8373" y="8855"/>
                      <a:pt x="8473" y="8755"/>
                    </a:cubicBezTo>
                    <a:cubicBezTo>
                      <a:pt x="9266" y="7835"/>
                      <a:pt x="10270" y="7518"/>
                      <a:pt x="11429" y="7518"/>
                    </a:cubicBezTo>
                    <a:cubicBezTo>
                      <a:pt x="11488" y="7518"/>
                      <a:pt x="11548" y="7519"/>
                      <a:pt x="11608" y="7521"/>
                    </a:cubicBezTo>
                    <a:cubicBezTo>
                      <a:pt x="12642" y="7587"/>
                      <a:pt x="13676" y="7854"/>
                      <a:pt x="14610" y="8455"/>
                    </a:cubicBezTo>
                    <a:cubicBezTo>
                      <a:pt x="15144" y="8788"/>
                      <a:pt x="15544" y="9155"/>
                      <a:pt x="15711" y="9789"/>
                    </a:cubicBezTo>
                    <a:cubicBezTo>
                      <a:pt x="15711" y="9856"/>
                      <a:pt x="15778" y="9956"/>
                      <a:pt x="15811" y="9989"/>
                    </a:cubicBezTo>
                    <a:cubicBezTo>
                      <a:pt x="15845" y="10356"/>
                      <a:pt x="15745" y="10756"/>
                      <a:pt x="15444" y="10990"/>
                    </a:cubicBezTo>
                    <a:cubicBezTo>
                      <a:pt x="15294" y="11090"/>
                      <a:pt x="15128" y="11140"/>
                      <a:pt x="14961" y="11140"/>
                    </a:cubicBezTo>
                    <a:cubicBezTo>
                      <a:pt x="14794" y="11140"/>
                      <a:pt x="14627" y="11090"/>
                      <a:pt x="14477" y="10990"/>
                    </a:cubicBezTo>
                    <a:cubicBezTo>
                      <a:pt x="14143" y="10790"/>
                      <a:pt x="13777" y="10623"/>
                      <a:pt x="13376" y="10489"/>
                    </a:cubicBezTo>
                    <a:cubicBezTo>
                      <a:pt x="12937" y="10317"/>
                      <a:pt x="12475" y="10244"/>
                      <a:pt x="12004" y="10244"/>
                    </a:cubicBezTo>
                    <a:cubicBezTo>
                      <a:pt x="11653" y="10244"/>
                      <a:pt x="11297" y="10285"/>
                      <a:pt x="10941" y="10356"/>
                    </a:cubicBezTo>
                    <a:cubicBezTo>
                      <a:pt x="10508" y="10456"/>
                      <a:pt x="10141" y="10589"/>
                      <a:pt x="9707" y="10690"/>
                    </a:cubicBezTo>
                    <a:cubicBezTo>
                      <a:pt x="9473" y="10756"/>
                      <a:pt x="9207" y="10823"/>
                      <a:pt x="8940" y="10823"/>
                    </a:cubicBezTo>
                    <a:cubicBezTo>
                      <a:pt x="8306" y="10823"/>
                      <a:pt x="7872" y="10456"/>
                      <a:pt x="7939" y="9789"/>
                    </a:cubicBezTo>
                    <a:cubicBezTo>
                      <a:pt x="7939" y="9622"/>
                      <a:pt x="7972" y="9489"/>
                      <a:pt x="7972" y="9322"/>
                    </a:cubicBezTo>
                    <a:cubicBezTo>
                      <a:pt x="7839" y="9322"/>
                      <a:pt x="7706" y="9355"/>
                      <a:pt x="7639" y="9489"/>
                    </a:cubicBezTo>
                    <a:lnTo>
                      <a:pt x="7138" y="10489"/>
                    </a:lnTo>
                    <a:cubicBezTo>
                      <a:pt x="6805" y="11190"/>
                      <a:pt x="6638" y="11924"/>
                      <a:pt x="6371" y="12658"/>
                    </a:cubicBezTo>
                    <a:cubicBezTo>
                      <a:pt x="6271" y="13125"/>
                      <a:pt x="6104" y="13525"/>
                      <a:pt x="6138" y="14025"/>
                    </a:cubicBezTo>
                    <a:cubicBezTo>
                      <a:pt x="6138" y="14359"/>
                      <a:pt x="6104" y="14492"/>
                      <a:pt x="5838" y="14792"/>
                    </a:cubicBezTo>
                    <a:cubicBezTo>
                      <a:pt x="5604" y="14426"/>
                      <a:pt x="5371" y="13992"/>
                      <a:pt x="5104" y="13658"/>
                    </a:cubicBezTo>
                    <a:cubicBezTo>
                      <a:pt x="4542" y="13050"/>
                      <a:pt x="3734" y="12573"/>
                      <a:pt x="2852" y="12573"/>
                    </a:cubicBezTo>
                    <a:cubicBezTo>
                      <a:pt x="2477" y="12573"/>
                      <a:pt x="2089" y="12659"/>
                      <a:pt x="1701" y="12858"/>
                    </a:cubicBezTo>
                    <a:cubicBezTo>
                      <a:pt x="1268" y="13125"/>
                      <a:pt x="801" y="13425"/>
                      <a:pt x="600" y="13925"/>
                    </a:cubicBezTo>
                    <a:cubicBezTo>
                      <a:pt x="267" y="14659"/>
                      <a:pt x="33" y="15460"/>
                      <a:pt x="33" y="16260"/>
                    </a:cubicBezTo>
                    <a:cubicBezTo>
                      <a:pt x="0" y="17128"/>
                      <a:pt x="167" y="17961"/>
                      <a:pt x="367" y="18795"/>
                    </a:cubicBezTo>
                    <a:cubicBezTo>
                      <a:pt x="701" y="19930"/>
                      <a:pt x="1268" y="20930"/>
                      <a:pt x="2202" y="21664"/>
                    </a:cubicBezTo>
                    <a:cubicBezTo>
                      <a:pt x="2908" y="22199"/>
                      <a:pt x="3627" y="22528"/>
                      <a:pt x="4387" y="22528"/>
                    </a:cubicBezTo>
                    <a:cubicBezTo>
                      <a:pt x="4812" y="22528"/>
                      <a:pt x="5250" y="22425"/>
                      <a:pt x="5704" y="22198"/>
                    </a:cubicBezTo>
                    <a:cubicBezTo>
                      <a:pt x="5838" y="22131"/>
                      <a:pt x="6004" y="22098"/>
                      <a:pt x="6171" y="22031"/>
                    </a:cubicBezTo>
                    <a:cubicBezTo>
                      <a:pt x="6267" y="22010"/>
                      <a:pt x="6340" y="21995"/>
                      <a:pt x="6397" y="21995"/>
                    </a:cubicBezTo>
                    <a:cubicBezTo>
                      <a:pt x="6518" y="21995"/>
                      <a:pt x="6570" y="22060"/>
                      <a:pt x="6638" y="22265"/>
                    </a:cubicBezTo>
                    <a:cubicBezTo>
                      <a:pt x="7138" y="23632"/>
                      <a:pt x="7806" y="24866"/>
                      <a:pt x="8640" y="26101"/>
                    </a:cubicBezTo>
                    <a:cubicBezTo>
                      <a:pt x="9507" y="27335"/>
                      <a:pt x="10608" y="28336"/>
                      <a:pt x="11808" y="29270"/>
                    </a:cubicBezTo>
                    <a:cubicBezTo>
                      <a:pt x="12642" y="29870"/>
                      <a:pt x="13510" y="30370"/>
                      <a:pt x="14477" y="30771"/>
                    </a:cubicBezTo>
                    <a:cubicBezTo>
                      <a:pt x="15711" y="31304"/>
                      <a:pt x="17012" y="31671"/>
                      <a:pt x="18380" y="31838"/>
                    </a:cubicBezTo>
                    <a:cubicBezTo>
                      <a:pt x="18880" y="31871"/>
                      <a:pt x="19447" y="31805"/>
                      <a:pt x="19948" y="31971"/>
                    </a:cubicBezTo>
                    <a:cubicBezTo>
                      <a:pt x="20815" y="31938"/>
                      <a:pt x="21716" y="31938"/>
                      <a:pt x="22616" y="31771"/>
                    </a:cubicBezTo>
                    <a:cubicBezTo>
                      <a:pt x="23050" y="31671"/>
                      <a:pt x="23550" y="31538"/>
                      <a:pt x="24051" y="31438"/>
                    </a:cubicBezTo>
                    <a:cubicBezTo>
                      <a:pt x="25552" y="31138"/>
                      <a:pt x="26986" y="30604"/>
                      <a:pt x="28320" y="29870"/>
                    </a:cubicBezTo>
                    <a:cubicBezTo>
                      <a:pt x="29521" y="29270"/>
                      <a:pt x="30655" y="28502"/>
                      <a:pt x="31656" y="27602"/>
                    </a:cubicBezTo>
                    <a:cubicBezTo>
                      <a:pt x="32557" y="26701"/>
                      <a:pt x="33524" y="25800"/>
                      <a:pt x="34224" y="24766"/>
                    </a:cubicBezTo>
                    <a:cubicBezTo>
                      <a:pt x="34442" y="24462"/>
                      <a:pt x="34518" y="24356"/>
                      <a:pt x="34701" y="24356"/>
                    </a:cubicBezTo>
                    <a:cubicBezTo>
                      <a:pt x="34799" y="24356"/>
                      <a:pt x="34928" y="24386"/>
                      <a:pt x="35125" y="24433"/>
                    </a:cubicBezTo>
                    <a:cubicBezTo>
                      <a:pt x="35225" y="24466"/>
                      <a:pt x="35359" y="24466"/>
                      <a:pt x="35492" y="24499"/>
                    </a:cubicBezTo>
                    <a:cubicBezTo>
                      <a:pt x="35742" y="24566"/>
                      <a:pt x="36001" y="24600"/>
                      <a:pt x="36259" y="24600"/>
                    </a:cubicBezTo>
                    <a:cubicBezTo>
                      <a:pt x="36518" y="24600"/>
                      <a:pt x="36776" y="24566"/>
                      <a:pt x="37026" y="24499"/>
                    </a:cubicBezTo>
                    <a:cubicBezTo>
                      <a:pt x="38728" y="24032"/>
                      <a:pt x="40195" y="23199"/>
                      <a:pt x="41263" y="21831"/>
                    </a:cubicBezTo>
                    <a:cubicBezTo>
                      <a:pt x="41897" y="21030"/>
                      <a:pt x="42430" y="20196"/>
                      <a:pt x="42597" y="19196"/>
                    </a:cubicBezTo>
                    <a:cubicBezTo>
                      <a:pt x="42664" y="18829"/>
                      <a:pt x="42764" y="18495"/>
                      <a:pt x="42864" y="18128"/>
                    </a:cubicBezTo>
                    <a:cubicBezTo>
                      <a:pt x="42997" y="16994"/>
                      <a:pt x="42864" y="15960"/>
                      <a:pt x="42297" y="14993"/>
                    </a:cubicBezTo>
                    <a:cubicBezTo>
                      <a:pt x="41863" y="14292"/>
                      <a:pt x="41229" y="13792"/>
                      <a:pt x="40396" y="13758"/>
                    </a:cubicBezTo>
                    <a:cubicBezTo>
                      <a:pt x="39862" y="13758"/>
                      <a:pt x="39328" y="13758"/>
                      <a:pt x="38828" y="14125"/>
                    </a:cubicBezTo>
                    <a:cubicBezTo>
                      <a:pt x="38494" y="14359"/>
                      <a:pt x="38161" y="14526"/>
                      <a:pt x="37860" y="14826"/>
                    </a:cubicBezTo>
                    <a:cubicBezTo>
                      <a:pt x="37806" y="14880"/>
                      <a:pt x="37731" y="14977"/>
                      <a:pt x="37615" y="14977"/>
                    </a:cubicBezTo>
                    <a:cubicBezTo>
                      <a:pt x="37588" y="14977"/>
                      <a:pt x="37559" y="14972"/>
                      <a:pt x="37527" y="14959"/>
                    </a:cubicBezTo>
                    <a:cubicBezTo>
                      <a:pt x="37527" y="14826"/>
                      <a:pt x="37527" y="14659"/>
                      <a:pt x="37493" y="14492"/>
                    </a:cubicBezTo>
                    <a:cubicBezTo>
                      <a:pt x="37427" y="13825"/>
                      <a:pt x="37393" y="13158"/>
                      <a:pt x="37293" y="12524"/>
                    </a:cubicBezTo>
                    <a:cubicBezTo>
                      <a:pt x="37060" y="11490"/>
                      <a:pt x="36860" y="10456"/>
                      <a:pt x="36459" y="9455"/>
                    </a:cubicBezTo>
                    <a:cubicBezTo>
                      <a:pt x="36026" y="8488"/>
                      <a:pt x="35625" y="7587"/>
                      <a:pt x="35058" y="6687"/>
                    </a:cubicBezTo>
                    <a:cubicBezTo>
                      <a:pt x="34325" y="5486"/>
                      <a:pt x="33357" y="4485"/>
                      <a:pt x="32356" y="3584"/>
                    </a:cubicBezTo>
                    <a:cubicBezTo>
                      <a:pt x="31990" y="3251"/>
                      <a:pt x="31589" y="2951"/>
                      <a:pt x="31189" y="2650"/>
                    </a:cubicBezTo>
                    <a:cubicBezTo>
                      <a:pt x="30255" y="2017"/>
                      <a:pt x="29254" y="1583"/>
                      <a:pt x="28254" y="1116"/>
                    </a:cubicBezTo>
                    <a:cubicBezTo>
                      <a:pt x="27920" y="949"/>
                      <a:pt x="27586" y="983"/>
                      <a:pt x="27320" y="849"/>
                    </a:cubicBezTo>
                    <a:cubicBezTo>
                      <a:pt x="26686" y="516"/>
                      <a:pt x="25985" y="449"/>
                      <a:pt x="25251" y="315"/>
                    </a:cubicBezTo>
                    <a:cubicBezTo>
                      <a:pt x="24518" y="182"/>
                      <a:pt x="23750" y="115"/>
                      <a:pt x="23016" y="15"/>
                    </a:cubicBezTo>
                    <a:cubicBezTo>
                      <a:pt x="22905" y="15"/>
                      <a:pt x="22794" y="0"/>
                      <a:pt x="2269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59;p15">
                <a:extLst>
                  <a:ext uri="{FF2B5EF4-FFF2-40B4-BE49-F238E27FC236}">
                    <a16:creationId xmlns:a16="http://schemas.microsoft.com/office/drawing/2014/main" id="{17FF149A-5899-91F0-104A-75AABDBCDCD4}"/>
                  </a:ext>
                </a:extLst>
              </p:cNvPr>
              <p:cNvSpPr/>
              <p:nvPr/>
            </p:nvSpPr>
            <p:spPr>
              <a:xfrm>
                <a:off x="7137347" y="1625538"/>
                <a:ext cx="242190" cy="110511"/>
              </a:xfrm>
              <a:custGeom>
                <a:avLst/>
                <a:gdLst/>
                <a:ahLst/>
                <a:cxnLst/>
                <a:rect l="l" t="t" r="r" b="b"/>
                <a:pathLst>
                  <a:path w="7940" h="3623" extrusionOk="0">
                    <a:moveTo>
                      <a:pt x="3528" y="1"/>
                    </a:moveTo>
                    <a:cubicBezTo>
                      <a:pt x="2396" y="1"/>
                      <a:pt x="1361" y="317"/>
                      <a:pt x="568" y="1237"/>
                    </a:cubicBezTo>
                    <a:cubicBezTo>
                      <a:pt x="501" y="1371"/>
                      <a:pt x="368" y="1538"/>
                      <a:pt x="201" y="1604"/>
                    </a:cubicBezTo>
                    <a:cubicBezTo>
                      <a:pt x="167" y="1704"/>
                      <a:pt x="167" y="1771"/>
                      <a:pt x="67" y="1804"/>
                    </a:cubicBezTo>
                    <a:cubicBezTo>
                      <a:pt x="67" y="1971"/>
                      <a:pt x="34" y="2105"/>
                      <a:pt x="34" y="2271"/>
                    </a:cubicBezTo>
                    <a:cubicBezTo>
                      <a:pt x="1" y="2939"/>
                      <a:pt x="401" y="3306"/>
                      <a:pt x="1035" y="3306"/>
                    </a:cubicBezTo>
                    <a:cubicBezTo>
                      <a:pt x="1335" y="3306"/>
                      <a:pt x="1568" y="3239"/>
                      <a:pt x="1835" y="3172"/>
                    </a:cubicBezTo>
                    <a:cubicBezTo>
                      <a:pt x="2236" y="3072"/>
                      <a:pt x="2602" y="2939"/>
                      <a:pt x="3036" y="2839"/>
                    </a:cubicBezTo>
                    <a:cubicBezTo>
                      <a:pt x="3382" y="2783"/>
                      <a:pt x="3727" y="2751"/>
                      <a:pt x="4070" y="2751"/>
                    </a:cubicBezTo>
                    <a:cubicBezTo>
                      <a:pt x="4555" y="2751"/>
                      <a:pt x="5036" y="2816"/>
                      <a:pt x="5505" y="2972"/>
                    </a:cubicBezTo>
                    <a:cubicBezTo>
                      <a:pt x="5871" y="3105"/>
                      <a:pt x="6238" y="3272"/>
                      <a:pt x="6572" y="3472"/>
                    </a:cubicBezTo>
                    <a:cubicBezTo>
                      <a:pt x="6722" y="3572"/>
                      <a:pt x="6889" y="3622"/>
                      <a:pt x="7056" y="3622"/>
                    </a:cubicBezTo>
                    <a:cubicBezTo>
                      <a:pt x="7222" y="3622"/>
                      <a:pt x="7389" y="3572"/>
                      <a:pt x="7539" y="3472"/>
                    </a:cubicBezTo>
                    <a:cubicBezTo>
                      <a:pt x="7873" y="3239"/>
                      <a:pt x="7940" y="2839"/>
                      <a:pt x="7906" y="2472"/>
                    </a:cubicBezTo>
                    <a:cubicBezTo>
                      <a:pt x="7873" y="2438"/>
                      <a:pt x="7840" y="2338"/>
                      <a:pt x="7840" y="2271"/>
                    </a:cubicBezTo>
                    <a:cubicBezTo>
                      <a:pt x="7673" y="1638"/>
                      <a:pt x="7239" y="1271"/>
                      <a:pt x="6705" y="937"/>
                    </a:cubicBezTo>
                    <a:cubicBezTo>
                      <a:pt x="5771" y="370"/>
                      <a:pt x="4737" y="70"/>
                      <a:pt x="3703" y="3"/>
                    </a:cubicBezTo>
                    <a:cubicBezTo>
                      <a:pt x="3645" y="2"/>
                      <a:pt x="3586" y="1"/>
                      <a:pt x="3528" y="1"/>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60;p15">
                <a:extLst>
                  <a:ext uri="{FF2B5EF4-FFF2-40B4-BE49-F238E27FC236}">
                    <a16:creationId xmlns:a16="http://schemas.microsoft.com/office/drawing/2014/main" id="{0EA1A407-409D-577B-2C2D-12BBC1F6C05D}"/>
                  </a:ext>
                </a:extLst>
              </p:cNvPr>
              <p:cNvSpPr/>
              <p:nvPr/>
            </p:nvSpPr>
            <p:spPr>
              <a:xfrm>
                <a:off x="7604355" y="1660218"/>
                <a:ext cx="277817" cy="126890"/>
              </a:xfrm>
              <a:custGeom>
                <a:avLst/>
                <a:gdLst/>
                <a:ahLst/>
                <a:cxnLst/>
                <a:rect l="l" t="t" r="r" b="b"/>
                <a:pathLst>
                  <a:path w="9108" h="4160" extrusionOk="0">
                    <a:moveTo>
                      <a:pt x="4337" y="0"/>
                    </a:moveTo>
                    <a:cubicBezTo>
                      <a:pt x="3903" y="67"/>
                      <a:pt x="3503" y="100"/>
                      <a:pt x="2969" y="167"/>
                    </a:cubicBezTo>
                    <a:cubicBezTo>
                      <a:pt x="2069" y="334"/>
                      <a:pt x="1235" y="768"/>
                      <a:pt x="601" y="1468"/>
                    </a:cubicBezTo>
                    <a:cubicBezTo>
                      <a:pt x="401" y="1668"/>
                      <a:pt x="234" y="1902"/>
                      <a:pt x="134" y="2169"/>
                    </a:cubicBezTo>
                    <a:cubicBezTo>
                      <a:pt x="1" y="2736"/>
                      <a:pt x="201" y="3136"/>
                      <a:pt x="701" y="3303"/>
                    </a:cubicBezTo>
                    <a:cubicBezTo>
                      <a:pt x="866" y="3358"/>
                      <a:pt x="1021" y="3383"/>
                      <a:pt x="1178" y="3383"/>
                    </a:cubicBezTo>
                    <a:cubicBezTo>
                      <a:pt x="1305" y="3383"/>
                      <a:pt x="1433" y="3366"/>
                      <a:pt x="1568" y="3336"/>
                    </a:cubicBezTo>
                    <a:cubicBezTo>
                      <a:pt x="2235" y="3269"/>
                      <a:pt x="2869" y="3069"/>
                      <a:pt x="3503" y="2902"/>
                    </a:cubicBezTo>
                    <a:cubicBezTo>
                      <a:pt x="3837" y="2813"/>
                      <a:pt x="4170" y="2739"/>
                      <a:pt x="4504" y="2739"/>
                    </a:cubicBezTo>
                    <a:cubicBezTo>
                      <a:pt x="4671" y="2739"/>
                      <a:pt x="4837" y="2758"/>
                      <a:pt x="5004" y="2802"/>
                    </a:cubicBezTo>
                    <a:cubicBezTo>
                      <a:pt x="5938" y="3002"/>
                      <a:pt x="6839" y="3303"/>
                      <a:pt x="7606" y="3836"/>
                    </a:cubicBezTo>
                    <a:cubicBezTo>
                      <a:pt x="7739" y="3903"/>
                      <a:pt x="7839" y="4003"/>
                      <a:pt x="7940" y="4070"/>
                    </a:cubicBezTo>
                    <a:cubicBezTo>
                      <a:pt x="8078" y="4129"/>
                      <a:pt x="8207" y="4159"/>
                      <a:pt x="8325" y="4159"/>
                    </a:cubicBezTo>
                    <a:cubicBezTo>
                      <a:pt x="8606" y="4159"/>
                      <a:pt x="8823" y="3989"/>
                      <a:pt x="8940" y="3636"/>
                    </a:cubicBezTo>
                    <a:cubicBezTo>
                      <a:pt x="9107" y="3236"/>
                      <a:pt x="9074" y="2769"/>
                      <a:pt x="8874" y="2335"/>
                    </a:cubicBezTo>
                    <a:cubicBezTo>
                      <a:pt x="8540" y="1635"/>
                      <a:pt x="8006" y="1134"/>
                      <a:pt x="7272" y="768"/>
                    </a:cubicBezTo>
                    <a:cubicBezTo>
                      <a:pt x="6372" y="267"/>
                      <a:pt x="5371" y="67"/>
                      <a:pt x="4337"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61;p15">
                <a:extLst>
                  <a:ext uri="{FF2B5EF4-FFF2-40B4-BE49-F238E27FC236}">
                    <a16:creationId xmlns:a16="http://schemas.microsoft.com/office/drawing/2014/main" id="{54EC77CC-7C6D-584C-2FCC-C63F669FECC1}"/>
                  </a:ext>
                </a:extLst>
              </p:cNvPr>
              <p:cNvSpPr/>
              <p:nvPr/>
            </p:nvSpPr>
            <p:spPr>
              <a:xfrm>
                <a:off x="7678626" y="1898222"/>
                <a:ext cx="105844" cy="89769"/>
              </a:xfrm>
              <a:custGeom>
                <a:avLst/>
                <a:gdLst/>
                <a:ahLst/>
                <a:cxnLst/>
                <a:rect l="l" t="t" r="r" b="b"/>
                <a:pathLst>
                  <a:path w="3470" h="2943" extrusionOk="0">
                    <a:moveTo>
                      <a:pt x="1716" y="1"/>
                    </a:moveTo>
                    <a:cubicBezTo>
                      <a:pt x="1131" y="1"/>
                      <a:pt x="752" y="325"/>
                      <a:pt x="434" y="770"/>
                    </a:cubicBezTo>
                    <a:cubicBezTo>
                      <a:pt x="67" y="1271"/>
                      <a:pt x="1" y="1804"/>
                      <a:pt x="301" y="2338"/>
                    </a:cubicBezTo>
                    <a:cubicBezTo>
                      <a:pt x="334" y="2438"/>
                      <a:pt x="434" y="2538"/>
                      <a:pt x="501" y="2605"/>
                    </a:cubicBezTo>
                    <a:cubicBezTo>
                      <a:pt x="779" y="2759"/>
                      <a:pt x="1085" y="2942"/>
                      <a:pt x="1473" y="2942"/>
                    </a:cubicBezTo>
                    <a:cubicBezTo>
                      <a:pt x="1504" y="2942"/>
                      <a:pt x="1536" y="2941"/>
                      <a:pt x="1568" y="2938"/>
                    </a:cubicBezTo>
                    <a:cubicBezTo>
                      <a:pt x="2135" y="2938"/>
                      <a:pt x="2502" y="2705"/>
                      <a:pt x="2936" y="2004"/>
                    </a:cubicBezTo>
                    <a:cubicBezTo>
                      <a:pt x="3470" y="1004"/>
                      <a:pt x="2669" y="70"/>
                      <a:pt x="1802" y="3"/>
                    </a:cubicBezTo>
                    <a:cubicBezTo>
                      <a:pt x="1773" y="1"/>
                      <a:pt x="1744" y="1"/>
                      <a:pt x="1716" y="1"/>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62;p15">
                <a:extLst>
                  <a:ext uri="{FF2B5EF4-FFF2-40B4-BE49-F238E27FC236}">
                    <a16:creationId xmlns:a16="http://schemas.microsoft.com/office/drawing/2014/main" id="{241D76E8-2C0D-1AE2-E2D9-049C3AC8F0FE}"/>
                  </a:ext>
                </a:extLst>
              </p:cNvPr>
              <p:cNvSpPr/>
              <p:nvPr/>
            </p:nvSpPr>
            <p:spPr>
              <a:xfrm>
                <a:off x="7210611" y="1878731"/>
                <a:ext cx="81411" cy="75189"/>
              </a:xfrm>
              <a:custGeom>
                <a:avLst/>
                <a:gdLst/>
                <a:ahLst/>
                <a:cxnLst/>
                <a:rect l="l" t="t" r="r" b="b"/>
                <a:pathLst>
                  <a:path w="2669" h="2465" extrusionOk="0">
                    <a:moveTo>
                      <a:pt x="1475" y="0"/>
                    </a:moveTo>
                    <a:cubicBezTo>
                      <a:pt x="1004" y="0"/>
                      <a:pt x="529" y="214"/>
                      <a:pt x="301" y="609"/>
                    </a:cubicBezTo>
                    <a:cubicBezTo>
                      <a:pt x="0" y="1109"/>
                      <a:pt x="100" y="1910"/>
                      <a:pt x="567" y="2176"/>
                    </a:cubicBezTo>
                    <a:cubicBezTo>
                      <a:pt x="808" y="2356"/>
                      <a:pt x="1084" y="2465"/>
                      <a:pt x="1374" y="2465"/>
                    </a:cubicBezTo>
                    <a:cubicBezTo>
                      <a:pt x="1568" y="2465"/>
                      <a:pt x="1768" y="2417"/>
                      <a:pt x="1968" y="2310"/>
                    </a:cubicBezTo>
                    <a:cubicBezTo>
                      <a:pt x="2435" y="2110"/>
                      <a:pt x="2636" y="1676"/>
                      <a:pt x="2669" y="1276"/>
                    </a:cubicBezTo>
                    <a:cubicBezTo>
                      <a:pt x="2669" y="809"/>
                      <a:pt x="2502" y="442"/>
                      <a:pt x="2269" y="242"/>
                    </a:cubicBezTo>
                    <a:cubicBezTo>
                      <a:pt x="2042" y="78"/>
                      <a:pt x="1759" y="0"/>
                      <a:pt x="1475"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63;p15">
                <a:extLst>
                  <a:ext uri="{FF2B5EF4-FFF2-40B4-BE49-F238E27FC236}">
                    <a16:creationId xmlns:a16="http://schemas.microsoft.com/office/drawing/2014/main" id="{B74A3465-A898-7453-5D2A-F94ABCC438D5}"/>
                  </a:ext>
                </a:extLst>
              </p:cNvPr>
              <p:cNvSpPr/>
              <p:nvPr/>
            </p:nvSpPr>
            <p:spPr>
              <a:xfrm>
                <a:off x="6828062" y="3389868"/>
                <a:ext cx="4087" cy="4118"/>
              </a:xfrm>
              <a:custGeom>
                <a:avLst/>
                <a:gdLst/>
                <a:ahLst/>
                <a:cxnLst/>
                <a:rect l="l" t="t" r="r" b="b"/>
                <a:pathLst>
                  <a:path w="134" h="135" extrusionOk="0">
                    <a:moveTo>
                      <a:pt x="100" y="1"/>
                    </a:moveTo>
                    <a:lnTo>
                      <a:pt x="0" y="101"/>
                    </a:lnTo>
                    <a:cubicBezTo>
                      <a:pt x="33" y="101"/>
                      <a:pt x="100" y="134"/>
                      <a:pt x="133" y="134"/>
                    </a:cubicBezTo>
                    <a:cubicBezTo>
                      <a:pt x="133" y="101"/>
                      <a:pt x="100" y="67"/>
                      <a:pt x="10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64;p15">
                <a:extLst>
                  <a:ext uri="{FF2B5EF4-FFF2-40B4-BE49-F238E27FC236}">
                    <a16:creationId xmlns:a16="http://schemas.microsoft.com/office/drawing/2014/main" id="{10CB9F3C-3813-CD7D-C50D-7FEFD41FE79B}"/>
                  </a:ext>
                </a:extLst>
              </p:cNvPr>
              <p:cNvSpPr/>
              <p:nvPr/>
            </p:nvSpPr>
            <p:spPr>
              <a:xfrm>
                <a:off x="6908433" y="1084075"/>
                <a:ext cx="1226078" cy="778942"/>
              </a:xfrm>
              <a:custGeom>
                <a:avLst/>
                <a:gdLst/>
                <a:ahLst/>
                <a:cxnLst/>
                <a:rect l="l" t="t" r="r" b="b"/>
                <a:pathLst>
                  <a:path w="40196" h="25537" extrusionOk="0">
                    <a:moveTo>
                      <a:pt x="32367" y="0"/>
                    </a:moveTo>
                    <a:cubicBezTo>
                      <a:pt x="32350" y="0"/>
                      <a:pt x="32335" y="3"/>
                      <a:pt x="32323" y="9"/>
                    </a:cubicBezTo>
                    <a:cubicBezTo>
                      <a:pt x="31990" y="76"/>
                      <a:pt x="31690" y="143"/>
                      <a:pt x="31489" y="443"/>
                    </a:cubicBezTo>
                    <a:cubicBezTo>
                      <a:pt x="31323" y="676"/>
                      <a:pt x="31156" y="876"/>
                      <a:pt x="31056" y="1177"/>
                    </a:cubicBezTo>
                    <a:cubicBezTo>
                      <a:pt x="30689" y="2378"/>
                      <a:pt x="30689" y="3645"/>
                      <a:pt x="30989" y="4879"/>
                    </a:cubicBezTo>
                    <a:cubicBezTo>
                      <a:pt x="31022" y="5046"/>
                      <a:pt x="31156" y="5213"/>
                      <a:pt x="31056" y="5480"/>
                    </a:cubicBezTo>
                    <a:cubicBezTo>
                      <a:pt x="30756" y="5446"/>
                      <a:pt x="30555" y="5280"/>
                      <a:pt x="30422" y="5180"/>
                    </a:cubicBezTo>
                    <a:cubicBezTo>
                      <a:pt x="29721" y="4813"/>
                      <a:pt x="29021" y="4479"/>
                      <a:pt x="28254" y="4246"/>
                    </a:cubicBezTo>
                    <a:cubicBezTo>
                      <a:pt x="26686" y="3812"/>
                      <a:pt x="25051" y="3545"/>
                      <a:pt x="23384" y="3412"/>
                    </a:cubicBezTo>
                    <a:cubicBezTo>
                      <a:pt x="22813" y="3380"/>
                      <a:pt x="22244" y="3363"/>
                      <a:pt x="21678" y="3363"/>
                    </a:cubicBezTo>
                    <a:cubicBezTo>
                      <a:pt x="19300" y="3363"/>
                      <a:pt x="16961" y="3646"/>
                      <a:pt x="14644" y="4212"/>
                    </a:cubicBezTo>
                    <a:cubicBezTo>
                      <a:pt x="10308" y="5313"/>
                      <a:pt x="6505" y="7348"/>
                      <a:pt x="3403" y="10583"/>
                    </a:cubicBezTo>
                    <a:cubicBezTo>
                      <a:pt x="2502" y="11551"/>
                      <a:pt x="1668" y="12551"/>
                      <a:pt x="1034" y="13719"/>
                    </a:cubicBezTo>
                    <a:cubicBezTo>
                      <a:pt x="634" y="14486"/>
                      <a:pt x="300" y="15253"/>
                      <a:pt x="167" y="16154"/>
                    </a:cubicBezTo>
                    <a:cubicBezTo>
                      <a:pt x="0" y="17388"/>
                      <a:pt x="334" y="18489"/>
                      <a:pt x="1201" y="19390"/>
                    </a:cubicBezTo>
                    <a:cubicBezTo>
                      <a:pt x="1635" y="19857"/>
                      <a:pt x="2168" y="20190"/>
                      <a:pt x="2736" y="20457"/>
                    </a:cubicBezTo>
                    <a:cubicBezTo>
                      <a:pt x="4137" y="21070"/>
                      <a:pt x="5614" y="21198"/>
                      <a:pt x="7101" y="21198"/>
                    </a:cubicBezTo>
                    <a:cubicBezTo>
                      <a:pt x="7314" y="21198"/>
                      <a:pt x="7526" y="21195"/>
                      <a:pt x="7739" y="21191"/>
                    </a:cubicBezTo>
                    <a:cubicBezTo>
                      <a:pt x="9040" y="21191"/>
                      <a:pt x="10341" y="20991"/>
                      <a:pt x="11575" y="20724"/>
                    </a:cubicBezTo>
                    <a:cubicBezTo>
                      <a:pt x="14677" y="20124"/>
                      <a:pt x="17646" y="19056"/>
                      <a:pt x="20415" y="17555"/>
                    </a:cubicBezTo>
                    <a:cubicBezTo>
                      <a:pt x="22583" y="16388"/>
                      <a:pt x="24751" y="15153"/>
                      <a:pt x="26853" y="13786"/>
                    </a:cubicBezTo>
                    <a:cubicBezTo>
                      <a:pt x="27007" y="13662"/>
                      <a:pt x="27161" y="13482"/>
                      <a:pt x="27421" y="13482"/>
                    </a:cubicBezTo>
                    <a:cubicBezTo>
                      <a:pt x="27442" y="13482"/>
                      <a:pt x="27464" y="13483"/>
                      <a:pt x="27487" y="13485"/>
                    </a:cubicBezTo>
                    <a:cubicBezTo>
                      <a:pt x="27553" y="14353"/>
                      <a:pt x="27687" y="15220"/>
                      <a:pt x="28020" y="16054"/>
                    </a:cubicBezTo>
                    <a:cubicBezTo>
                      <a:pt x="28754" y="18022"/>
                      <a:pt x="29688" y="19957"/>
                      <a:pt x="30889" y="21658"/>
                    </a:cubicBezTo>
                    <a:cubicBezTo>
                      <a:pt x="31589" y="22659"/>
                      <a:pt x="32423" y="23626"/>
                      <a:pt x="33424" y="24327"/>
                    </a:cubicBezTo>
                    <a:cubicBezTo>
                      <a:pt x="34191" y="24860"/>
                      <a:pt x="34992" y="25227"/>
                      <a:pt x="35859" y="25461"/>
                    </a:cubicBezTo>
                    <a:cubicBezTo>
                      <a:pt x="36087" y="25511"/>
                      <a:pt x="36310" y="25536"/>
                      <a:pt x="36529" y="25536"/>
                    </a:cubicBezTo>
                    <a:cubicBezTo>
                      <a:pt x="37175" y="25536"/>
                      <a:pt x="37779" y="25317"/>
                      <a:pt x="38328" y="24894"/>
                    </a:cubicBezTo>
                    <a:cubicBezTo>
                      <a:pt x="38661" y="24660"/>
                      <a:pt x="38861" y="24293"/>
                      <a:pt x="39061" y="23893"/>
                    </a:cubicBezTo>
                    <a:cubicBezTo>
                      <a:pt x="39362" y="23493"/>
                      <a:pt x="39662" y="23026"/>
                      <a:pt x="39762" y="22525"/>
                    </a:cubicBezTo>
                    <a:cubicBezTo>
                      <a:pt x="40062" y="21491"/>
                      <a:pt x="40196" y="20457"/>
                      <a:pt x="40096" y="19390"/>
                    </a:cubicBezTo>
                    <a:cubicBezTo>
                      <a:pt x="39995" y="18189"/>
                      <a:pt x="39829" y="16955"/>
                      <a:pt x="39495" y="15787"/>
                    </a:cubicBezTo>
                    <a:cubicBezTo>
                      <a:pt x="38428" y="12185"/>
                      <a:pt x="36726" y="9049"/>
                      <a:pt x="33558" y="6847"/>
                    </a:cubicBezTo>
                    <a:cubicBezTo>
                      <a:pt x="33491" y="6814"/>
                      <a:pt x="33391" y="6714"/>
                      <a:pt x="33424" y="6547"/>
                    </a:cubicBezTo>
                    <a:cubicBezTo>
                      <a:pt x="33758" y="6380"/>
                      <a:pt x="34158" y="6180"/>
                      <a:pt x="34525" y="6013"/>
                    </a:cubicBezTo>
                    <a:cubicBezTo>
                      <a:pt x="35225" y="5680"/>
                      <a:pt x="35893" y="5246"/>
                      <a:pt x="36560" y="4846"/>
                    </a:cubicBezTo>
                    <a:cubicBezTo>
                      <a:pt x="36860" y="4646"/>
                      <a:pt x="37160" y="4379"/>
                      <a:pt x="37360" y="4079"/>
                    </a:cubicBezTo>
                    <a:cubicBezTo>
                      <a:pt x="37727" y="3545"/>
                      <a:pt x="37560" y="2945"/>
                      <a:pt x="37027" y="2578"/>
                    </a:cubicBezTo>
                    <a:cubicBezTo>
                      <a:pt x="36794" y="2438"/>
                      <a:pt x="36562" y="2380"/>
                      <a:pt x="36329" y="2380"/>
                    </a:cubicBezTo>
                    <a:cubicBezTo>
                      <a:pt x="36228" y="2380"/>
                      <a:pt x="36127" y="2391"/>
                      <a:pt x="36026" y="2411"/>
                    </a:cubicBezTo>
                    <a:cubicBezTo>
                      <a:pt x="35659" y="2511"/>
                      <a:pt x="35325" y="2644"/>
                      <a:pt x="34992" y="2811"/>
                    </a:cubicBezTo>
                    <a:cubicBezTo>
                      <a:pt x="34492" y="3111"/>
                      <a:pt x="34058" y="3412"/>
                      <a:pt x="33658" y="3812"/>
                    </a:cubicBezTo>
                    <a:cubicBezTo>
                      <a:pt x="33574" y="3868"/>
                      <a:pt x="33537" y="3994"/>
                      <a:pt x="33409" y="3994"/>
                    </a:cubicBezTo>
                    <a:cubicBezTo>
                      <a:pt x="33384" y="3994"/>
                      <a:pt x="33356" y="3989"/>
                      <a:pt x="33324" y="3979"/>
                    </a:cubicBezTo>
                    <a:cubicBezTo>
                      <a:pt x="33324" y="3512"/>
                      <a:pt x="33357" y="3111"/>
                      <a:pt x="33391" y="2644"/>
                    </a:cubicBezTo>
                    <a:cubicBezTo>
                      <a:pt x="33424" y="1977"/>
                      <a:pt x="33357" y="1343"/>
                      <a:pt x="33157" y="776"/>
                    </a:cubicBezTo>
                    <a:cubicBezTo>
                      <a:pt x="33057" y="510"/>
                      <a:pt x="32924" y="276"/>
                      <a:pt x="32690" y="143"/>
                    </a:cubicBezTo>
                    <a:cubicBezTo>
                      <a:pt x="32580" y="60"/>
                      <a:pt x="32448" y="0"/>
                      <a:pt x="32367"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65;p15">
                <a:extLst>
                  <a:ext uri="{FF2B5EF4-FFF2-40B4-BE49-F238E27FC236}">
                    <a16:creationId xmlns:a16="http://schemas.microsoft.com/office/drawing/2014/main" id="{1E59D451-5EB0-1823-C949-EDAD9F464149}"/>
                  </a:ext>
                </a:extLst>
              </p:cNvPr>
              <p:cNvSpPr/>
              <p:nvPr/>
            </p:nvSpPr>
            <p:spPr>
              <a:xfrm>
                <a:off x="7045781" y="1740590"/>
                <a:ext cx="896438" cy="396746"/>
              </a:xfrm>
              <a:custGeom>
                <a:avLst/>
                <a:gdLst/>
                <a:ahLst/>
                <a:cxnLst/>
                <a:rect l="l" t="t" r="r" b="b"/>
                <a:pathLst>
                  <a:path w="29389" h="13007" extrusionOk="0">
                    <a:moveTo>
                      <a:pt x="6939" y="801"/>
                    </a:moveTo>
                    <a:cubicBezTo>
                      <a:pt x="7681" y="801"/>
                      <a:pt x="8423" y="935"/>
                      <a:pt x="9174" y="1201"/>
                    </a:cubicBezTo>
                    <a:cubicBezTo>
                      <a:pt x="10341" y="1635"/>
                      <a:pt x="11075" y="2502"/>
                      <a:pt x="11475" y="3670"/>
                    </a:cubicBezTo>
                    <a:cubicBezTo>
                      <a:pt x="12042" y="5371"/>
                      <a:pt x="11742" y="7006"/>
                      <a:pt x="10842" y="8507"/>
                    </a:cubicBezTo>
                    <a:cubicBezTo>
                      <a:pt x="9908" y="10008"/>
                      <a:pt x="8573" y="10975"/>
                      <a:pt x="6839" y="11309"/>
                    </a:cubicBezTo>
                    <a:cubicBezTo>
                      <a:pt x="6505" y="11372"/>
                      <a:pt x="6175" y="11403"/>
                      <a:pt x="5851" y="11403"/>
                    </a:cubicBezTo>
                    <a:cubicBezTo>
                      <a:pt x="3297" y="11403"/>
                      <a:pt x="1172" y="9477"/>
                      <a:pt x="1201" y="6605"/>
                    </a:cubicBezTo>
                    <a:cubicBezTo>
                      <a:pt x="1201" y="4470"/>
                      <a:pt x="2569" y="2102"/>
                      <a:pt x="4704" y="1201"/>
                    </a:cubicBezTo>
                    <a:cubicBezTo>
                      <a:pt x="5454" y="935"/>
                      <a:pt x="6197" y="801"/>
                      <a:pt x="6939" y="801"/>
                    </a:cubicBezTo>
                    <a:close/>
                    <a:moveTo>
                      <a:pt x="22653" y="2150"/>
                    </a:moveTo>
                    <a:cubicBezTo>
                      <a:pt x="23674" y="2150"/>
                      <a:pt x="24689" y="2414"/>
                      <a:pt x="25585" y="2936"/>
                    </a:cubicBezTo>
                    <a:cubicBezTo>
                      <a:pt x="26686" y="3536"/>
                      <a:pt x="27520" y="4437"/>
                      <a:pt x="27887" y="5671"/>
                    </a:cubicBezTo>
                    <a:cubicBezTo>
                      <a:pt x="28387" y="7339"/>
                      <a:pt x="28054" y="8840"/>
                      <a:pt x="26986" y="10175"/>
                    </a:cubicBezTo>
                    <a:cubicBezTo>
                      <a:pt x="25928" y="11489"/>
                      <a:pt x="24439" y="12280"/>
                      <a:pt x="22636" y="12280"/>
                    </a:cubicBezTo>
                    <a:cubicBezTo>
                      <a:pt x="22563" y="12280"/>
                      <a:pt x="22490" y="12279"/>
                      <a:pt x="22416" y="12276"/>
                    </a:cubicBezTo>
                    <a:cubicBezTo>
                      <a:pt x="20882" y="12209"/>
                      <a:pt x="19548" y="11709"/>
                      <a:pt x="18414" y="10608"/>
                    </a:cubicBezTo>
                    <a:cubicBezTo>
                      <a:pt x="16546" y="8707"/>
                      <a:pt x="16712" y="5671"/>
                      <a:pt x="18414" y="3937"/>
                    </a:cubicBezTo>
                    <a:cubicBezTo>
                      <a:pt x="19592" y="2738"/>
                      <a:pt x="21129" y="2150"/>
                      <a:pt x="22653" y="2150"/>
                    </a:cubicBezTo>
                    <a:close/>
                    <a:moveTo>
                      <a:pt x="7539" y="1"/>
                    </a:moveTo>
                    <a:cubicBezTo>
                      <a:pt x="7005" y="1"/>
                      <a:pt x="6472" y="34"/>
                      <a:pt x="5905" y="134"/>
                    </a:cubicBezTo>
                    <a:cubicBezTo>
                      <a:pt x="4704" y="301"/>
                      <a:pt x="3636" y="801"/>
                      <a:pt x="2702" y="1635"/>
                    </a:cubicBezTo>
                    <a:cubicBezTo>
                      <a:pt x="801" y="3403"/>
                      <a:pt x="0" y="5605"/>
                      <a:pt x="634" y="8140"/>
                    </a:cubicBezTo>
                    <a:cubicBezTo>
                      <a:pt x="1168" y="10398"/>
                      <a:pt x="3265" y="12097"/>
                      <a:pt x="5704" y="12097"/>
                    </a:cubicBezTo>
                    <a:cubicBezTo>
                      <a:pt x="5859" y="12097"/>
                      <a:pt x="6015" y="12090"/>
                      <a:pt x="6172" y="12076"/>
                    </a:cubicBezTo>
                    <a:cubicBezTo>
                      <a:pt x="8240" y="11876"/>
                      <a:pt x="9874" y="10875"/>
                      <a:pt x="11142" y="9241"/>
                    </a:cubicBezTo>
                    <a:cubicBezTo>
                      <a:pt x="11709" y="8540"/>
                      <a:pt x="12142" y="7706"/>
                      <a:pt x="12309" y="6805"/>
                    </a:cubicBezTo>
                    <a:cubicBezTo>
                      <a:pt x="12376" y="6372"/>
                      <a:pt x="12576" y="6205"/>
                      <a:pt x="12976" y="6138"/>
                    </a:cubicBezTo>
                    <a:cubicBezTo>
                      <a:pt x="13538" y="6013"/>
                      <a:pt x="14113" y="5914"/>
                      <a:pt x="14693" y="5914"/>
                    </a:cubicBezTo>
                    <a:cubicBezTo>
                      <a:pt x="15043" y="5914"/>
                      <a:pt x="15394" y="5950"/>
                      <a:pt x="15745" y="6038"/>
                    </a:cubicBezTo>
                    <a:cubicBezTo>
                      <a:pt x="16412" y="6205"/>
                      <a:pt x="16412" y="6205"/>
                      <a:pt x="16379" y="6872"/>
                    </a:cubicBezTo>
                    <a:cubicBezTo>
                      <a:pt x="16245" y="8473"/>
                      <a:pt x="16746" y="9841"/>
                      <a:pt x="17847" y="11008"/>
                    </a:cubicBezTo>
                    <a:cubicBezTo>
                      <a:pt x="18914" y="12176"/>
                      <a:pt x="20348" y="12843"/>
                      <a:pt x="21916" y="12977"/>
                    </a:cubicBezTo>
                    <a:cubicBezTo>
                      <a:pt x="22136" y="12997"/>
                      <a:pt x="22352" y="13007"/>
                      <a:pt x="22565" y="13007"/>
                    </a:cubicBezTo>
                    <a:cubicBezTo>
                      <a:pt x="24453" y="13007"/>
                      <a:pt x="26071" y="12221"/>
                      <a:pt x="27420" y="10842"/>
                    </a:cubicBezTo>
                    <a:cubicBezTo>
                      <a:pt x="29155" y="9040"/>
                      <a:pt x="29388" y="6539"/>
                      <a:pt x="28154" y="4504"/>
                    </a:cubicBezTo>
                    <a:cubicBezTo>
                      <a:pt x="27153" y="2869"/>
                      <a:pt x="25652" y="1969"/>
                      <a:pt x="23817" y="1535"/>
                    </a:cubicBezTo>
                    <a:cubicBezTo>
                      <a:pt x="23717" y="1502"/>
                      <a:pt x="23651" y="1502"/>
                      <a:pt x="23551" y="1502"/>
                    </a:cubicBezTo>
                    <a:cubicBezTo>
                      <a:pt x="23274" y="1465"/>
                      <a:pt x="23002" y="1448"/>
                      <a:pt x="22735" y="1448"/>
                    </a:cubicBezTo>
                    <a:cubicBezTo>
                      <a:pt x="20066" y="1448"/>
                      <a:pt x="17883" y="3182"/>
                      <a:pt x="16913" y="4971"/>
                    </a:cubicBezTo>
                    <a:cubicBezTo>
                      <a:pt x="16846" y="5138"/>
                      <a:pt x="16812" y="5304"/>
                      <a:pt x="16646" y="5438"/>
                    </a:cubicBezTo>
                    <a:cubicBezTo>
                      <a:pt x="16546" y="5438"/>
                      <a:pt x="16479" y="5438"/>
                      <a:pt x="16379" y="5338"/>
                    </a:cubicBezTo>
                    <a:cubicBezTo>
                      <a:pt x="15782" y="5133"/>
                      <a:pt x="15175" y="5021"/>
                      <a:pt x="14569" y="5021"/>
                    </a:cubicBezTo>
                    <a:cubicBezTo>
                      <a:pt x="14091" y="5021"/>
                      <a:pt x="13614" y="5091"/>
                      <a:pt x="13143" y="5238"/>
                    </a:cubicBezTo>
                    <a:cubicBezTo>
                      <a:pt x="12935" y="5314"/>
                      <a:pt x="12792" y="5355"/>
                      <a:pt x="12691" y="5355"/>
                    </a:cubicBezTo>
                    <a:cubicBezTo>
                      <a:pt x="12484" y="5355"/>
                      <a:pt x="12454" y="5185"/>
                      <a:pt x="12409" y="4804"/>
                    </a:cubicBezTo>
                    <a:cubicBezTo>
                      <a:pt x="12243" y="3336"/>
                      <a:pt x="11675" y="2069"/>
                      <a:pt x="10508" y="1135"/>
                    </a:cubicBezTo>
                    <a:cubicBezTo>
                      <a:pt x="9607" y="401"/>
                      <a:pt x="8673" y="1"/>
                      <a:pt x="7539"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66;p15">
                <a:extLst>
                  <a:ext uri="{FF2B5EF4-FFF2-40B4-BE49-F238E27FC236}">
                    <a16:creationId xmlns:a16="http://schemas.microsoft.com/office/drawing/2014/main" id="{2C658870-848E-1EC9-B581-BE8B14E26C23}"/>
                  </a:ext>
                </a:extLst>
              </p:cNvPr>
              <p:cNvSpPr/>
              <p:nvPr/>
            </p:nvSpPr>
            <p:spPr>
              <a:xfrm>
                <a:off x="6246063" y="2316459"/>
                <a:ext cx="2098084" cy="1724062"/>
              </a:xfrm>
              <a:custGeom>
                <a:avLst/>
                <a:gdLst/>
                <a:ahLst/>
                <a:cxnLst/>
                <a:rect l="l" t="t" r="r" b="b"/>
                <a:pathLst>
                  <a:path w="68784" h="56522" extrusionOk="0">
                    <a:moveTo>
                      <a:pt x="9041" y="1"/>
                    </a:moveTo>
                    <a:cubicBezTo>
                      <a:pt x="7706" y="2336"/>
                      <a:pt x="5071" y="5171"/>
                      <a:pt x="1" y="6372"/>
                    </a:cubicBezTo>
                    <a:cubicBezTo>
                      <a:pt x="34" y="6472"/>
                      <a:pt x="34" y="6539"/>
                      <a:pt x="67" y="6639"/>
                    </a:cubicBezTo>
                    <a:cubicBezTo>
                      <a:pt x="768" y="9041"/>
                      <a:pt x="1735" y="11376"/>
                      <a:pt x="3036" y="13577"/>
                    </a:cubicBezTo>
                    <a:cubicBezTo>
                      <a:pt x="3904" y="15078"/>
                      <a:pt x="4938" y="16446"/>
                      <a:pt x="6105" y="17747"/>
                    </a:cubicBezTo>
                    <a:cubicBezTo>
                      <a:pt x="7006" y="18681"/>
                      <a:pt x="7906" y="19581"/>
                      <a:pt x="8874" y="20449"/>
                    </a:cubicBezTo>
                    <a:cubicBezTo>
                      <a:pt x="9908" y="21349"/>
                      <a:pt x="11009" y="22150"/>
                      <a:pt x="12109" y="22917"/>
                    </a:cubicBezTo>
                    <a:cubicBezTo>
                      <a:pt x="13544" y="23851"/>
                      <a:pt x="15112" y="24485"/>
                      <a:pt x="16779" y="24952"/>
                    </a:cubicBezTo>
                    <a:cubicBezTo>
                      <a:pt x="17280" y="25052"/>
                      <a:pt x="17847" y="25152"/>
                      <a:pt x="18347" y="25286"/>
                    </a:cubicBezTo>
                    <a:cubicBezTo>
                      <a:pt x="19181" y="25452"/>
                      <a:pt x="20048" y="25552"/>
                      <a:pt x="20916" y="25619"/>
                    </a:cubicBezTo>
                    <a:cubicBezTo>
                      <a:pt x="21069" y="25623"/>
                      <a:pt x="21223" y="25626"/>
                      <a:pt x="21378" y="25626"/>
                    </a:cubicBezTo>
                    <a:cubicBezTo>
                      <a:pt x="22398" y="25626"/>
                      <a:pt x="23438" y="25535"/>
                      <a:pt x="24452" y="25419"/>
                    </a:cubicBezTo>
                    <a:cubicBezTo>
                      <a:pt x="24452" y="25252"/>
                      <a:pt x="24418" y="25052"/>
                      <a:pt x="24618" y="24985"/>
                    </a:cubicBezTo>
                    <a:cubicBezTo>
                      <a:pt x="25185" y="24785"/>
                      <a:pt x="25686" y="24518"/>
                      <a:pt x="26219" y="24352"/>
                    </a:cubicBezTo>
                    <a:cubicBezTo>
                      <a:pt x="27187" y="24018"/>
                      <a:pt x="28121" y="23651"/>
                      <a:pt x="29088" y="23284"/>
                    </a:cubicBezTo>
                    <a:lnTo>
                      <a:pt x="29455" y="23151"/>
                    </a:lnTo>
                    <a:cubicBezTo>
                      <a:pt x="29522" y="23151"/>
                      <a:pt x="29589" y="23151"/>
                      <a:pt x="29589" y="23184"/>
                    </a:cubicBezTo>
                    <a:cubicBezTo>
                      <a:pt x="29622" y="23284"/>
                      <a:pt x="29622" y="23351"/>
                      <a:pt x="29622" y="23384"/>
                    </a:cubicBezTo>
                    <a:cubicBezTo>
                      <a:pt x="29555" y="23618"/>
                      <a:pt x="29388" y="23751"/>
                      <a:pt x="29188" y="23818"/>
                    </a:cubicBezTo>
                    <a:cubicBezTo>
                      <a:pt x="28955" y="23885"/>
                      <a:pt x="28755" y="23985"/>
                      <a:pt x="28521" y="24118"/>
                    </a:cubicBezTo>
                    <a:cubicBezTo>
                      <a:pt x="27387" y="24618"/>
                      <a:pt x="26253" y="25052"/>
                      <a:pt x="25052" y="25352"/>
                    </a:cubicBezTo>
                    <a:cubicBezTo>
                      <a:pt x="24885" y="25419"/>
                      <a:pt x="24752" y="25419"/>
                      <a:pt x="24585" y="25452"/>
                    </a:cubicBezTo>
                    <a:cubicBezTo>
                      <a:pt x="24952" y="26286"/>
                      <a:pt x="24919" y="27187"/>
                      <a:pt x="24919" y="28054"/>
                    </a:cubicBezTo>
                    <a:lnTo>
                      <a:pt x="24919" y="29722"/>
                    </a:lnTo>
                    <a:cubicBezTo>
                      <a:pt x="24919" y="29889"/>
                      <a:pt x="24919" y="30122"/>
                      <a:pt x="24885" y="30289"/>
                    </a:cubicBezTo>
                    <a:cubicBezTo>
                      <a:pt x="24718" y="31357"/>
                      <a:pt x="24718" y="32491"/>
                      <a:pt x="24585" y="33558"/>
                    </a:cubicBezTo>
                    <a:cubicBezTo>
                      <a:pt x="24518" y="34292"/>
                      <a:pt x="24518" y="34992"/>
                      <a:pt x="24385" y="35693"/>
                    </a:cubicBezTo>
                    <a:cubicBezTo>
                      <a:pt x="24218" y="36794"/>
                      <a:pt x="24051" y="37861"/>
                      <a:pt x="23818" y="38962"/>
                    </a:cubicBezTo>
                    <a:cubicBezTo>
                      <a:pt x="23484" y="40463"/>
                      <a:pt x="23284" y="41964"/>
                      <a:pt x="22917" y="43398"/>
                    </a:cubicBezTo>
                    <a:cubicBezTo>
                      <a:pt x="22283" y="46000"/>
                      <a:pt x="21549" y="48569"/>
                      <a:pt x="20749" y="51137"/>
                    </a:cubicBezTo>
                    <a:cubicBezTo>
                      <a:pt x="20615" y="51504"/>
                      <a:pt x="20549" y="51871"/>
                      <a:pt x="20415" y="52238"/>
                    </a:cubicBezTo>
                    <a:cubicBezTo>
                      <a:pt x="20249" y="52872"/>
                      <a:pt x="20549" y="53406"/>
                      <a:pt x="21116" y="53673"/>
                    </a:cubicBezTo>
                    <a:cubicBezTo>
                      <a:pt x="21416" y="53806"/>
                      <a:pt x="21750" y="53906"/>
                      <a:pt x="22083" y="54006"/>
                    </a:cubicBezTo>
                    <a:cubicBezTo>
                      <a:pt x="23051" y="54240"/>
                      <a:pt x="24018" y="54473"/>
                      <a:pt x="24985" y="54707"/>
                    </a:cubicBezTo>
                    <a:lnTo>
                      <a:pt x="27254" y="55340"/>
                    </a:lnTo>
                    <a:cubicBezTo>
                      <a:pt x="27473" y="55414"/>
                      <a:pt x="27703" y="55467"/>
                      <a:pt x="27931" y="55467"/>
                    </a:cubicBezTo>
                    <a:cubicBezTo>
                      <a:pt x="28120" y="55467"/>
                      <a:pt x="28307" y="55431"/>
                      <a:pt x="28488" y="55340"/>
                    </a:cubicBezTo>
                    <a:cubicBezTo>
                      <a:pt x="29055" y="55074"/>
                      <a:pt x="29455" y="54707"/>
                      <a:pt x="29655" y="54140"/>
                    </a:cubicBezTo>
                    <a:cubicBezTo>
                      <a:pt x="30089" y="52972"/>
                      <a:pt x="30456" y="51804"/>
                      <a:pt x="30789" y="50637"/>
                    </a:cubicBezTo>
                    <a:cubicBezTo>
                      <a:pt x="30897" y="50208"/>
                      <a:pt x="30935" y="49944"/>
                      <a:pt x="31162" y="49944"/>
                    </a:cubicBezTo>
                    <a:cubicBezTo>
                      <a:pt x="31288" y="49944"/>
                      <a:pt x="31471" y="50025"/>
                      <a:pt x="31757" y="50203"/>
                    </a:cubicBezTo>
                    <a:cubicBezTo>
                      <a:pt x="32958" y="50971"/>
                      <a:pt x="34225" y="51604"/>
                      <a:pt x="35593" y="52038"/>
                    </a:cubicBezTo>
                    <a:cubicBezTo>
                      <a:pt x="36760" y="52405"/>
                      <a:pt x="37928" y="52805"/>
                      <a:pt x="39162" y="53005"/>
                    </a:cubicBezTo>
                    <a:cubicBezTo>
                      <a:pt x="40229" y="53172"/>
                      <a:pt x="41264" y="53306"/>
                      <a:pt x="42298" y="53339"/>
                    </a:cubicBezTo>
                    <a:cubicBezTo>
                      <a:pt x="42457" y="53345"/>
                      <a:pt x="42615" y="53348"/>
                      <a:pt x="42770" y="53348"/>
                    </a:cubicBezTo>
                    <a:cubicBezTo>
                      <a:pt x="43495" y="53348"/>
                      <a:pt x="44186" y="53288"/>
                      <a:pt x="44899" y="53205"/>
                    </a:cubicBezTo>
                    <a:cubicBezTo>
                      <a:pt x="45567" y="53172"/>
                      <a:pt x="46200" y="53039"/>
                      <a:pt x="46801" y="52939"/>
                    </a:cubicBezTo>
                    <a:cubicBezTo>
                      <a:pt x="47902" y="52805"/>
                      <a:pt x="48902" y="52438"/>
                      <a:pt x="49936" y="52105"/>
                    </a:cubicBezTo>
                    <a:cubicBezTo>
                      <a:pt x="50570" y="51871"/>
                      <a:pt x="51137" y="51638"/>
                      <a:pt x="51771" y="51404"/>
                    </a:cubicBezTo>
                    <a:cubicBezTo>
                      <a:pt x="51971" y="52005"/>
                      <a:pt x="52038" y="52572"/>
                      <a:pt x="52138" y="53172"/>
                    </a:cubicBezTo>
                    <a:cubicBezTo>
                      <a:pt x="52305" y="53873"/>
                      <a:pt x="52438" y="54573"/>
                      <a:pt x="52572" y="55340"/>
                    </a:cubicBezTo>
                    <a:cubicBezTo>
                      <a:pt x="52672" y="56141"/>
                      <a:pt x="53239" y="56408"/>
                      <a:pt x="53939" y="56508"/>
                    </a:cubicBezTo>
                    <a:cubicBezTo>
                      <a:pt x="53988" y="56518"/>
                      <a:pt x="54040" y="56522"/>
                      <a:pt x="54093" y="56522"/>
                    </a:cubicBezTo>
                    <a:cubicBezTo>
                      <a:pt x="54220" y="56522"/>
                      <a:pt x="54355" y="56498"/>
                      <a:pt x="54473" y="56475"/>
                    </a:cubicBezTo>
                    <a:cubicBezTo>
                      <a:pt x="54740" y="56374"/>
                      <a:pt x="54940" y="56374"/>
                      <a:pt x="55173" y="56374"/>
                    </a:cubicBezTo>
                    <a:cubicBezTo>
                      <a:pt x="56074" y="56374"/>
                      <a:pt x="56941" y="56208"/>
                      <a:pt x="57842" y="56174"/>
                    </a:cubicBezTo>
                    <a:cubicBezTo>
                      <a:pt x="58342" y="56174"/>
                      <a:pt x="58843" y="56074"/>
                      <a:pt x="59310" y="56008"/>
                    </a:cubicBezTo>
                    <a:cubicBezTo>
                      <a:pt x="59843" y="55907"/>
                      <a:pt x="60411" y="55807"/>
                      <a:pt x="60944" y="55674"/>
                    </a:cubicBezTo>
                    <a:cubicBezTo>
                      <a:pt x="61445" y="55541"/>
                      <a:pt x="61945" y="55374"/>
                      <a:pt x="62445" y="55307"/>
                    </a:cubicBezTo>
                    <a:cubicBezTo>
                      <a:pt x="62979" y="55207"/>
                      <a:pt x="63479" y="55074"/>
                      <a:pt x="64013" y="54973"/>
                    </a:cubicBezTo>
                    <a:cubicBezTo>
                      <a:pt x="64947" y="54740"/>
                      <a:pt x="65848" y="54540"/>
                      <a:pt x="66782" y="54306"/>
                    </a:cubicBezTo>
                    <a:cubicBezTo>
                      <a:pt x="67182" y="54206"/>
                      <a:pt x="67616" y="54073"/>
                      <a:pt x="67949" y="53839"/>
                    </a:cubicBezTo>
                    <a:cubicBezTo>
                      <a:pt x="68416" y="53372"/>
                      <a:pt x="68783" y="53005"/>
                      <a:pt x="68717" y="52372"/>
                    </a:cubicBezTo>
                    <a:cubicBezTo>
                      <a:pt x="68650" y="51871"/>
                      <a:pt x="68650" y="51371"/>
                      <a:pt x="68583" y="50870"/>
                    </a:cubicBezTo>
                    <a:cubicBezTo>
                      <a:pt x="68450" y="50337"/>
                      <a:pt x="68383" y="49803"/>
                      <a:pt x="68250" y="49269"/>
                    </a:cubicBezTo>
                    <a:cubicBezTo>
                      <a:pt x="67816" y="47001"/>
                      <a:pt x="67215" y="44833"/>
                      <a:pt x="66882" y="42531"/>
                    </a:cubicBezTo>
                    <a:cubicBezTo>
                      <a:pt x="66748" y="41631"/>
                      <a:pt x="66615" y="40697"/>
                      <a:pt x="66448" y="39829"/>
                    </a:cubicBezTo>
                    <a:cubicBezTo>
                      <a:pt x="66315" y="39129"/>
                      <a:pt x="66382" y="38362"/>
                      <a:pt x="66148" y="37661"/>
                    </a:cubicBezTo>
                    <a:cubicBezTo>
                      <a:pt x="66048" y="37194"/>
                      <a:pt x="65981" y="36760"/>
                      <a:pt x="65881" y="36293"/>
                    </a:cubicBezTo>
                    <a:cubicBezTo>
                      <a:pt x="65814" y="35993"/>
                      <a:pt x="65781" y="35693"/>
                      <a:pt x="65881" y="35459"/>
                    </a:cubicBezTo>
                    <a:cubicBezTo>
                      <a:pt x="66248" y="34492"/>
                      <a:pt x="66415" y="33491"/>
                      <a:pt x="66648" y="32491"/>
                    </a:cubicBezTo>
                    <a:cubicBezTo>
                      <a:pt x="66882" y="31523"/>
                      <a:pt x="66982" y="30556"/>
                      <a:pt x="67049" y="29622"/>
                    </a:cubicBezTo>
                    <a:cubicBezTo>
                      <a:pt x="67082" y="28688"/>
                      <a:pt x="67115" y="27754"/>
                      <a:pt x="67082" y="26787"/>
                    </a:cubicBezTo>
                    <a:cubicBezTo>
                      <a:pt x="67049" y="25486"/>
                      <a:pt x="66949" y="24218"/>
                      <a:pt x="66748" y="22951"/>
                    </a:cubicBezTo>
                    <a:cubicBezTo>
                      <a:pt x="66548" y="21683"/>
                      <a:pt x="66281" y="20482"/>
                      <a:pt x="65848" y="19281"/>
                    </a:cubicBezTo>
                    <a:cubicBezTo>
                      <a:pt x="65281" y="17513"/>
                      <a:pt x="64580" y="15845"/>
                      <a:pt x="63580" y="14278"/>
                    </a:cubicBezTo>
                    <a:cubicBezTo>
                      <a:pt x="62679" y="12877"/>
                      <a:pt x="61778" y="11542"/>
                      <a:pt x="60611" y="10375"/>
                    </a:cubicBezTo>
                    <a:cubicBezTo>
                      <a:pt x="60010" y="9808"/>
                      <a:pt x="59477" y="9207"/>
                      <a:pt x="58843" y="8674"/>
                    </a:cubicBezTo>
                    <a:cubicBezTo>
                      <a:pt x="57909" y="7840"/>
                      <a:pt x="56841" y="7106"/>
                      <a:pt x="55741" y="6472"/>
                    </a:cubicBezTo>
                    <a:cubicBezTo>
                      <a:pt x="54106" y="5605"/>
                      <a:pt x="52472" y="4704"/>
                      <a:pt x="50637" y="4371"/>
                    </a:cubicBezTo>
                    <a:cubicBezTo>
                      <a:pt x="50120" y="4279"/>
                      <a:pt x="49576" y="4133"/>
                      <a:pt x="49003" y="4133"/>
                    </a:cubicBezTo>
                    <a:cubicBezTo>
                      <a:pt x="48948" y="4133"/>
                      <a:pt x="48892" y="4134"/>
                      <a:pt x="48836" y="4137"/>
                    </a:cubicBezTo>
                    <a:cubicBezTo>
                      <a:pt x="48736" y="4137"/>
                      <a:pt x="48602" y="4137"/>
                      <a:pt x="48469" y="4270"/>
                    </a:cubicBezTo>
                    <a:cubicBezTo>
                      <a:pt x="48135" y="4637"/>
                      <a:pt x="47802" y="5004"/>
                      <a:pt x="47802" y="5538"/>
                    </a:cubicBezTo>
                    <a:cubicBezTo>
                      <a:pt x="47768" y="6672"/>
                      <a:pt x="47668" y="7806"/>
                      <a:pt x="47635" y="8940"/>
                    </a:cubicBezTo>
                    <a:cubicBezTo>
                      <a:pt x="47601" y="9608"/>
                      <a:pt x="47601" y="10308"/>
                      <a:pt x="47501" y="10975"/>
                    </a:cubicBezTo>
                    <a:cubicBezTo>
                      <a:pt x="47435" y="11676"/>
                      <a:pt x="47468" y="12376"/>
                      <a:pt x="47468" y="13110"/>
                    </a:cubicBezTo>
                    <a:cubicBezTo>
                      <a:pt x="47501" y="15278"/>
                      <a:pt x="47335" y="17480"/>
                      <a:pt x="47601" y="19648"/>
                    </a:cubicBezTo>
                    <a:cubicBezTo>
                      <a:pt x="47501" y="21349"/>
                      <a:pt x="47802" y="23051"/>
                      <a:pt x="47802" y="24785"/>
                    </a:cubicBezTo>
                    <a:cubicBezTo>
                      <a:pt x="47802" y="25552"/>
                      <a:pt x="47935" y="26353"/>
                      <a:pt x="47968" y="27120"/>
                    </a:cubicBezTo>
                    <a:cubicBezTo>
                      <a:pt x="48068" y="28254"/>
                      <a:pt x="48235" y="29355"/>
                      <a:pt x="48269" y="30489"/>
                    </a:cubicBezTo>
                    <a:lnTo>
                      <a:pt x="48269" y="30756"/>
                    </a:lnTo>
                    <a:cubicBezTo>
                      <a:pt x="48502" y="31590"/>
                      <a:pt x="48402" y="32457"/>
                      <a:pt x="48502" y="33325"/>
                    </a:cubicBezTo>
                    <a:cubicBezTo>
                      <a:pt x="48635" y="34192"/>
                      <a:pt x="48769" y="35093"/>
                      <a:pt x="48736" y="35993"/>
                    </a:cubicBezTo>
                    <a:lnTo>
                      <a:pt x="48736" y="36260"/>
                    </a:lnTo>
                    <a:cubicBezTo>
                      <a:pt x="48936" y="37027"/>
                      <a:pt x="48802" y="37861"/>
                      <a:pt x="48969" y="38662"/>
                    </a:cubicBezTo>
                    <a:cubicBezTo>
                      <a:pt x="49102" y="39195"/>
                      <a:pt x="49102" y="39763"/>
                      <a:pt x="49169" y="40296"/>
                    </a:cubicBezTo>
                    <a:cubicBezTo>
                      <a:pt x="49169" y="40430"/>
                      <a:pt x="49269" y="40463"/>
                      <a:pt x="49403" y="40530"/>
                    </a:cubicBezTo>
                    <a:cubicBezTo>
                      <a:pt x="49569" y="40530"/>
                      <a:pt x="49670" y="40430"/>
                      <a:pt x="49803" y="40330"/>
                    </a:cubicBezTo>
                    <a:cubicBezTo>
                      <a:pt x="50303" y="39863"/>
                      <a:pt x="50737" y="39362"/>
                      <a:pt x="51104" y="38829"/>
                    </a:cubicBezTo>
                    <a:cubicBezTo>
                      <a:pt x="52605" y="36827"/>
                      <a:pt x="53973" y="34759"/>
                      <a:pt x="55107" y="32524"/>
                    </a:cubicBezTo>
                    <a:cubicBezTo>
                      <a:pt x="55974" y="30756"/>
                      <a:pt x="56574" y="28921"/>
                      <a:pt x="56941" y="26953"/>
                    </a:cubicBezTo>
                    <a:cubicBezTo>
                      <a:pt x="57041" y="26453"/>
                      <a:pt x="57108" y="25919"/>
                      <a:pt x="57242" y="25419"/>
                    </a:cubicBezTo>
                    <a:cubicBezTo>
                      <a:pt x="57275" y="25119"/>
                      <a:pt x="57242" y="24852"/>
                      <a:pt x="57075" y="24585"/>
                    </a:cubicBezTo>
                    <a:cubicBezTo>
                      <a:pt x="56641" y="23851"/>
                      <a:pt x="56241" y="23117"/>
                      <a:pt x="55874" y="22350"/>
                    </a:cubicBezTo>
                    <a:cubicBezTo>
                      <a:pt x="55774" y="22183"/>
                      <a:pt x="55640" y="22017"/>
                      <a:pt x="55707" y="21850"/>
                    </a:cubicBezTo>
                    <a:cubicBezTo>
                      <a:pt x="55707" y="21816"/>
                      <a:pt x="55741" y="21750"/>
                      <a:pt x="55774" y="21750"/>
                    </a:cubicBezTo>
                    <a:cubicBezTo>
                      <a:pt x="55807" y="21750"/>
                      <a:pt x="55907" y="21750"/>
                      <a:pt x="55907" y="21783"/>
                    </a:cubicBezTo>
                    <a:cubicBezTo>
                      <a:pt x="56074" y="21916"/>
                      <a:pt x="56208" y="22083"/>
                      <a:pt x="56308" y="22250"/>
                    </a:cubicBezTo>
                    <a:cubicBezTo>
                      <a:pt x="56541" y="22617"/>
                      <a:pt x="56775" y="23017"/>
                      <a:pt x="56975" y="23418"/>
                    </a:cubicBezTo>
                    <a:cubicBezTo>
                      <a:pt x="57041" y="23518"/>
                      <a:pt x="57108" y="23618"/>
                      <a:pt x="57275" y="23784"/>
                    </a:cubicBezTo>
                    <a:lnTo>
                      <a:pt x="57275" y="22283"/>
                    </a:lnTo>
                    <a:cubicBezTo>
                      <a:pt x="57275" y="22117"/>
                      <a:pt x="57275" y="21950"/>
                      <a:pt x="57375" y="21816"/>
                    </a:cubicBezTo>
                    <a:cubicBezTo>
                      <a:pt x="57408" y="21783"/>
                      <a:pt x="57475" y="21683"/>
                      <a:pt x="57542" y="21683"/>
                    </a:cubicBezTo>
                    <a:cubicBezTo>
                      <a:pt x="57551" y="21678"/>
                      <a:pt x="57561" y="21676"/>
                      <a:pt x="57571" y="21676"/>
                    </a:cubicBezTo>
                    <a:cubicBezTo>
                      <a:pt x="57634" y="21676"/>
                      <a:pt x="57709" y="21759"/>
                      <a:pt x="57709" y="21816"/>
                    </a:cubicBezTo>
                    <a:cubicBezTo>
                      <a:pt x="57742" y="22250"/>
                      <a:pt x="57909" y="22650"/>
                      <a:pt x="57875" y="23084"/>
                    </a:cubicBezTo>
                    <a:cubicBezTo>
                      <a:pt x="57809" y="23818"/>
                      <a:pt x="57809" y="24585"/>
                      <a:pt x="57742" y="25352"/>
                    </a:cubicBezTo>
                    <a:cubicBezTo>
                      <a:pt x="57609" y="26853"/>
                      <a:pt x="57275" y="28321"/>
                      <a:pt x="56908" y="29755"/>
                    </a:cubicBezTo>
                    <a:cubicBezTo>
                      <a:pt x="56675" y="30489"/>
                      <a:pt x="56441" y="31190"/>
                      <a:pt x="56141" y="31857"/>
                    </a:cubicBezTo>
                    <a:cubicBezTo>
                      <a:pt x="55607" y="33091"/>
                      <a:pt x="54973" y="34292"/>
                      <a:pt x="54273" y="35426"/>
                    </a:cubicBezTo>
                    <a:cubicBezTo>
                      <a:pt x="53339" y="36827"/>
                      <a:pt x="52405" y="38195"/>
                      <a:pt x="51304" y="39496"/>
                    </a:cubicBezTo>
                    <a:cubicBezTo>
                      <a:pt x="50804" y="40096"/>
                      <a:pt x="50303" y="40630"/>
                      <a:pt x="49636" y="41030"/>
                    </a:cubicBezTo>
                    <a:cubicBezTo>
                      <a:pt x="49576" y="41078"/>
                      <a:pt x="49533" y="41105"/>
                      <a:pt x="49495" y="41105"/>
                    </a:cubicBezTo>
                    <a:cubicBezTo>
                      <a:pt x="49428" y="41105"/>
                      <a:pt x="49376" y="41022"/>
                      <a:pt x="49269" y="40830"/>
                    </a:cubicBezTo>
                    <a:cubicBezTo>
                      <a:pt x="49069" y="41264"/>
                      <a:pt x="48736" y="41597"/>
                      <a:pt x="48302" y="41864"/>
                    </a:cubicBezTo>
                    <a:cubicBezTo>
                      <a:pt x="47735" y="42298"/>
                      <a:pt x="47101" y="42765"/>
                      <a:pt x="46501" y="43132"/>
                    </a:cubicBezTo>
                    <a:cubicBezTo>
                      <a:pt x="45500" y="43799"/>
                      <a:pt x="44432" y="44299"/>
                      <a:pt x="43232" y="44599"/>
                    </a:cubicBezTo>
                    <a:cubicBezTo>
                      <a:pt x="42099" y="44851"/>
                      <a:pt x="40908" y="45103"/>
                      <a:pt x="39741" y="45103"/>
                    </a:cubicBezTo>
                    <a:cubicBezTo>
                      <a:pt x="39670" y="45103"/>
                      <a:pt x="39600" y="45102"/>
                      <a:pt x="39529" y="45100"/>
                    </a:cubicBezTo>
                    <a:cubicBezTo>
                      <a:pt x="39062" y="45100"/>
                      <a:pt x="38595" y="45000"/>
                      <a:pt x="38095" y="44966"/>
                    </a:cubicBezTo>
                    <a:cubicBezTo>
                      <a:pt x="37761" y="44966"/>
                      <a:pt x="37461" y="44866"/>
                      <a:pt x="37194" y="44766"/>
                    </a:cubicBezTo>
                    <a:cubicBezTo>
                      <a:pt x="36760" y="44533"/>
                      <a:pt x="36360" y="44366"/>
                      <a:pt x="35960" y="44199"/>
                    </a:cubicBezTo>
                    <a:cubicBezTo>
                      <a:pt x="35863" y="44170"/>
                      <a:pt x="35771" y="44155"/>
                      <a:pt x="35683" y="44155"/>
                    </a:cubicBezTo>
                    <a:cubicBezTo>
                      <a:pt x="35471" y="44155"/>
                      <a:pt x="35282" y="44243"/>
                      <a:pt x="35092" y="44433"/>
                    </a:cubicBezTo>
                    <a:cubicBezTo>
                      <a:pt x="35026" y="44499"/>
                      <a:pt x="34926" y="44533"/>
                      <a:pt x="34892" y="44666"/>
                    </a:cubicBezTo>
                    <a:cubicBezTo>
                      <a:pt x="34592" y="45166"/>
                      <a:pt x="34125" y="45500"/>
                      <a:pt x="33691" y="45800"/>
                    </a:cubicBezTo>
                    <a:cubicBezTo>
                      <a:pt x="33258" y="46100"/>
                      <a:pt x="32757" y="46301"/>
                      <a:pt x="32257" y="46501"/>
                    </a:cubicBezTo>
                    <a:cubicBezTo>
                      <a:pt x="32218" y="46524"/>
                      <a:pt x="32181" y="46535"/>
                      <a:pt x="32148" y="46535"/>
                    </a:cubicBezTo>
                    <a:cubicBezTo>
                      <a:pt x="32039" y="46535"/>
                      <a:pt x="31973" y="46421"/>
                      <a:pt x="32024" y="46267"/>
                    </a:cubicBezTo>
                    <a:cubicBezTo>
                      <a:pt x="32057" y="46100"/>
                      <a:pt x="32057" y="45967"/>
                      <a:pt x="32124" y="45800"/>
                    </a:cubicBezTo>
                    <a:lnTo>
                      <a:pt x="32624" y="44299"/>
                    </a:lnTo>
                    <a:cubicBezTo>
                      <a:pt x="33191" y="42498"/>
                      <a:pt x="33758" y="40730"/>
                      <a:pt x="34192" y="38895"/>
                    </a:cubicBezTo>
                    <a:cubicBezTo>
                      <a:pt x="34259" y="38395"/>
                      <a:pt x="34392" y="37961"/>
                      <a:pt x="34726" y="37528"/>
                    </a:cubicBezTo>
                    <a:cubicBezTo>
                      <a:pt x="34792" y="37461"/>
                      <a:pt x="34859" y="37294"/>
                      <a:pt x="34892" y="37161"/>
                    </a:cubicBezTo>
                    <a:cubicBezTo>
                      <a:pt x="35459" y="35426"/>
                      <a:pt x="36127" y="33692"/>
                      <a:pt x="36594" y="31890"/>
                    </a:cubicBezTo>
                    <a:cubicBezTo>
                      <a:pt x="37127" y="29722"/>
                      <a:pt x="37694" y="27554"/>
                      <a:pt x="38095" y="25386"/>
                    </a:cubicBezTo>
                    <a:cubicBezTo>
                      <a:pt x="38361" y="24118"/>
                      <a:pt x="38595" y="22784"/>
                      <a:pt x="38862" y="21483"/>
                    </a:cubicBezTo>
                    <a:cubicBezTo>
                      <a:pt x="38962" y="20782"/>
                      <a:pt x="39095" y="20115"/>
                      <a:pt x="39195" y="19381"/>
                    </a:cubicBezTo>
                    <a:cubicBezTo>
                      <a:pt x="39295" y="18381"/>
                      <a:pt x="39462" y="17447"/>
                      <a:pt x="39562" y="16446"/>
                    </a:cubicBezTo>
                    <a:cubicBezTo>
                      <a:pt x="39629" y="15312"/>
                      <a:pt x="39863" y="14144"/>
                      <a:pt x="39963" y="13010"/>
                    </a:cubicBezTo>
                    <a:cubicBezTo>
                      <a:pt x="40063" y="11976"/>
                      <a:pt x="40063" y="10942"/>
                      <a:pt x="40129" y="9874"/>
                    </a:cubicBezTo>
                    <a:cubicBezTo>
                      <a:pt x="40229" y="9007"/>
                      <a:pt x="40129" y="8140"/>
                      <a:pt x="40129" y="7306"/>
                    </a:cubicBezTo>
                    <a:cubicBezTo>
                      <a:pt x="40129" y="6672"/>
                      <a:pt x="39929" y="6038"/>
                      <a:pt x="39963" y="5438"/>
                    </a:cubicBezTo>
                    <a:cubicBezTo>
                      <a:pt x="39963" y="5171"/>
                      <a:pt x="40096" y="4838"/>
                      <a:pt x="39896" y="4671"/>
                    </a:cubicBezTo>
                    <a:cubicBezTo>
                      <a:pt x="39842" y="4641"/>
                      <a:pt x="39794" y="4628"/>
                      <a:pt x="39749" y="4628"/>
                    </a:cubicBezTo>
                    <a:cubicBezTo>
                      <a:pt x="39546" y="4628"/>
                      <a:pt x="39426" y="4895"/>
                      <a:pt x="39262" y="5004"/>
                    </a:cubicBezTo>
                    <a:cubicBezTo>
                      <a:pt x="39229" y="5038"/>
                      <a:pt x="39195" y="5104"/>
                      <a:pt x="39129" y="5104"/>
                    </a:cubicBezTo>
                    <a:cubicBezTo>
                      <a:pt x="37928" y="5838"/>
                      <a:pt x="36727" y="6539"/>
                      <a:pt x="35359" y="7006"/>
                    </a:cubicBezTo>
                    <a:cubicBezTo>
                      <a:pt x="33958" y="7473"/>
                      <a:pt x="32557" y="7873"/>
                      <a:pt x="31090" y="8040"/>
                    </a:cubicBezTo>
                    <a:cubicBezTo>
                      <a:pt x="29889" y="8173"/>
                      <a:pt x="28621" y="8307"/>
                      <a:pt x="27420" y="8340"/>
                    </a:cubicBezTo>
                    <a:cubicBezTo>
                      <a:pt x="26935" y="8340"/>
                      <a:pt x="26450" y="8202"/>
                      <a:pt x="25940" y="8202"/>
                    </a:cubicBezTo>
                    <a:cubicBezTo>
                      <a:pt x="25889" y="8202"/>
                      <a:pt x="25837" y="8204"/>
                      <a:pt x="25786" y="8207"/>
                    </a:cubicBezTo>
                    <a:cubicBezTo>
                      <a:pt x="25681" y="8217"/>
                      <a:pt x="25578" y="8222"/>
                      <a:pt x="25476" y="8222"/>
                    </a:cubicBezTo>
                    <a:cubicBezTo>
                      <a:pt x="24929" y="8222"/>
                      <a:pt x="24414" y="8086"/>
                      <a:pt x="23851" y="7973"/>
                    </a:cubicBezTo>
                    <a:cubicBezTo>
                      <a:pt x="22684" y="7773"/>
                      <a:pt x="21549" y="7506"/>
                      <a:pt x="20415" y="7139"/>
                    </a:cubicBezTo>
                    <a:cubicBezTo>
                      <a:pt x="19248" y="6772"/>
                      <a:pt x="18114" y="6272"/>
                      <a:pt x="17013" y="5705"/>
                    </a:cubicBezTo>
                    <a:cubicBezTo>
                      <a:pt x="15712" y="5104"/>
                      <a:pt x="14444" y="4337"/>
                      <a:pt x="13344" y="3470"/>
                    </a:cubicBezTo>
                    <a:cubicBezTo>
                      <a:pt x="12343" y="2669"/>
                      <a:pt x="11275" y="1935"/>
                      <a:pt x="10275" y="1102"/>
                    </a:cubicBezTo>
                    <a:cubicBezTo>
                      <a:pt x="9874" y="768"/>
                      <a:pt x="9441" y="368"/>
                      <a:pt x="9041" y="1"/>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67;p15">
                <a:extLst>
                  <a:ext uri="{FF2B5EF4-FFF2-40B4-BE49-F238E27FC236}">
                    <a16:creationId xmlns:a16="http://schemas.microsoft.com/office/drawing/2014/main" id="{4091E061-2947-2D55-9873-16AE2C8F6B0B}"/>
                  </a:ext>
                </a:extLst>
              </p:cNvPr>
              <p:cNvSpPr/>
              <p:nvPr/>
            </p:nvSpPr>
            <p:spPr>
              <a:xfrm>
                <a:off x="7751890" y="2976511"/>
                <a:ext cx="262535" cy="592725"/>
              </a:xfrm>
              <a:custGeom>
                <a:avLst/>
                <a:gdLst/>
                <a:ahLst/>
                <a:cxnLst/>
                <a:rect l="l" t="t" r="r" b="b"/>
                <a:pathLst>
                  <a:path w="8607" h="19432" extrusionOk="0">
                    <a:moveTo>
                      <a:pt x="8289" y="1"/>
                    </a:moveTo>
                    <a:cubicBezTo>
                      <a:pt x="8274" y="1"/>
                      <a:pt x="8257" y="4"/>
                      <a:pt x="8240" y="10"/>
                    </a:cubicBezTo>
                    <a:cubicBezTo>
                      <a:pt x="8206" y="10"/>
                      <a:pt x="8106" y="76"/>
                      <a:pt x="8073" y="143"/>
                    </a:cubicBezTo>
                    <a:cubicBezTo>
                      <a:pt x="8006" y="276"/>
                      <a:pt x="8006" y="443"/>
                      <a:pt x="8006" y="610"/>
                    </a:cubicBezTo>
                    <a:lnTo>
                      <a:pt x="8006" y="2111"/>
                    </a:lnTo>
                    <a:cubicBezTo>
                      <a:pt x="7839" y="1944"/>
                      <a:pt x="7739" y="1844"/>
                      <a:pt x="7706" y="1711"/>
                    </a:cubicBezTo>
                    <a:cubicBezTo>
                      <a:pt x="7506" y="1344"/>
                      <a:pt x="7239" y="944"/>
                      <a:pt x="7039" y="543"/>
                    </a:cubicBezTo>
                    <a:cubicBezTo>
                      <a:pt x="6905" y="377"/>
                      <a:pt x="6772" y="210"/>
                      <a:pt x="6605" y="110"/>
                    </a:cubicBezTo>
                    <a:cubicBezTo>
                      <a:pt x="6605" y="43"/>
                      <a:pt x="6538" y="43"/>
                      <a:pt x="6505" y="43"/>
                    </a:cubicBezTo>
                    <a:cubicBezTo>
                      <a:pt x="6438" y="43"/>
                      <a:pt x="6405" y="143"/>
                      <a:pt x="6405" y="176"/>
                    </a:cubicBezTo>
                    <a:cubicBezTo>
                      <a:pt x="6372" y="343"/>
                      <a:pt x="6505" y="510"/>
                      <a:pt x="6572" y="677"/>
                    </a:cubicBezTo>
                    <a:cubicBezTo>
                      <a:pt x="6939" y="1444"/>
                      <a:pt x="7372" y="2178"/>
                      <a:pt x="7773" y="2878"/>
                    </a:cubicBezTo>
                    <a:cubicBezTo>
                      <a:pt x="7939" y="3179"/>
                      <a:pt x="8006" y="3445"/>
                      <a:pt x="7939" y="3712"/>
                    </a:cubicBezTo>
                    <a:cubicBezTo>
                      <a:pt x="7839" y="4213"/>
                      <a:pt x="7739" y="4780"/>
                      <a:pt x="7672" y="5280"/>
                    </a:cubicBezTo>
                    <a:cubicBezTo>
                      <a:pt x="7272" y="7215"/>
                      <a:pt x="6705" y="9049"/>
                      <a:pt x="5838" y="10851"/>
                    </a:cubicBezTo>
                    <a:cubicBezTo>
                      <a:pt x="4704" y="13052"/>
                      <a:pt x="3336" y="15154"/>
                      <a:pt x="1835" y="17155"/>
                    </a:cubicBezTo>
                    <a:cubicBezTo>
                      <a:pt x="1435" y="17689"/>
                      <a:pt x="1034" y="18189"/>
                      <a:pt x="534" y="18656"/>
                    </a:cubicBezTo>
                    <a:cubicBezTo>
                      <a:pt x="401" y="18723"/>
                      <a:pt x="267" y="18856"/>
                      <a:pt x="100" y="18856"/>
                    </a:cubicBezTo>
                    <a:cubicBezTo>
                      <a:pt x="100" y="18956"/>
                      <a:pt x="67" y="19023"/>
                      <a:pt x="0" y="19157"/>
                    </a:cubicBezTo>
                    <a:cubicBezTo>
                      <a:pt x="107" y="19348"/>
                      <a:pt x="159" y="19431"/>
                      <a:pt x="226" y="19431"/>
                    </a:cubicBezTo>
                    <a:cubicBezTo>
                      <a:pt x="264" y="19431"/>
                      <a:pt x="307" y="19405"/>
                      <a:pt x="367" y="19357"/>
                    </a:cubicBezTo>
                    <a:cubicBezTo>
                      <a:pt x="1034" y="18956"/>
                      <a:pt x="1535" y="18389"/>
                      <a:pt x="2035" y="17822"/>
                    </a:cubicBezTo>
                    <a:cubicBezTo>
                      <a:pt x="3103" y="16521"/>
                      <a:pt x="4070" y="15154"/>
                      <a:pt x="5004" y="13719"/>
                    </a:cubicBezTo>
                    <a:cubicBezTo>
                      <a:pt x="5704" y="12619"/>
                      <a:pt x="6338" y="11384"/>
                      <a:pt x="6872" y="10184"/>
                    </a:cubicBezTo>
                    <a:cubicBezTo>
                      <a:pt x="7172" y="9516"/>
                      <a:pt x="7406" y="8816"/>
                      <a:pt x="7606" y="8049"/>
                    </a:cubicBezTo>
                    <a:cubicBezTo>
                      <a:pt x="8006" y="6648"/>
                      <a:pt x="8340" y="5180"/>
                      <a:pt x="8440" y="3679"/>
                    </a:cubicBezTo>
                    <a:cubicBezTo>
                      <a:pt x="8540" y="2878"/>
                      <a:pt x="8540" y="2144"/>
                      <a:pt x="8573" y="1377"/>
                    </a:cubicBezTo>
                    <a:cubicBezTo>
                      <a:pt x="8606" y="977"/>
                      <a:pt x="8440" y="543"/>
                      <a:pt x="8406" y="143"/>
                    </a:cubicBezTo>
                    <a:cubicBezTo>
                      <a:pt x="8406" y="61"/>
                      <a:pt x="8361" y="1"/>
                      <a:pt x="8289"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68;p15">
                <a:extLst>
                  <a:ext uri="{FF2B5EF4-FFF2-40B4-BE49-F238E27FC236}">
                    <a16:creationId xmlns:a16="http://schemas.microsoft.com/office/drawing/2014/main" id="{D0E858C4-D110-A88B-DA4B-5B0CDE61C929}"/>
                  </a:ext>
                </a:extLst>
              </p:cNvPr>
              <p:cNvSpPr/>
              <p:nvPr/>
            </p:nvSpPr>
            <p:spPr>
              <a:xfrm>
                <a:off x="6993898" y="3018512"/>
                <a:ext cx="158735" cy="70217"/>
              </a:xfrm>
              <a:custGeom>
                <a:avLst/>
                <a:gdLst/>
                <a:ahLst/>
                <a:cxnLst/>
                <a:rect l="l" t="t" r="r" b="b"/>
                <a:pathLst>
                  <a:path w="5204" h="2302" extrusionOk="0">
                    <a:moveTo>
                      <a:pt x="5037" y="0"/>
                    </a:moveTo>
                    <a:lnTo>
                      <a:pt x="4637" y="134"/>
                    </a:lnTo>
                    <a:cubicBezTo>
                      <a:pt x="3703" y="501"/>
                      <a:pt x="2736" y="901"/>
                      <a:pt x="1768" y="1234"/>
                    </a:cubicBezTo>
                    <a:cubicBezTo>
                      <a:pt x="1234" y="1401"/>
                      <a:pt x="734" y="1635"/>
                      <a:pt x="200" y="1835"/>
                    </a:cubicBezTo>
                    <a:cubicBezTo>
                      <a:pt x="0" y="1935"/>
                      <a:pt x="34" y="2102"/>
                      <a:pt x="34" y="2269"/>
                    </a:cubicBezTo>
                    <a:cubicBezTo>
                      <a:pt x="67" y="2302"/>
                      <a:pt x="100" y="2302"/>
                      <a:pt x="134" y="2302"/>
                    </a:cubicBezTo>
                    <a:cubicBezTo>
                      <a:pt x="300" y="2269"/>
                      <a:pt x="434" y="2269"/>
                      <a:pt x="601" y="2235"/>
                    </a:cubicBezTo>
                    <a:cubicBezTo>
                      <a:pt x="1802" y="1935"/>
                      <a:pt x="2936" y="1468"/>
                      <a:pt x="4070" y="968"/>
                    </a:cubicBezTo>
                    <a:cubicBezTo>
                      <a:pt x="4303" y="834"/>
                      <a:pt x="4537" y="767"/>
                      <a:pt x="4737" y="667"/>
                    </a:cubicBezTo>
                    <a:cubicBezTo>
                      <a:pt x="4937" y="601"/>
                      <a:pt x="5104" y="467"/>
                      <a:pt x="5204" y="267"/>
                    </a:cubicBezTo>
                    <a:cubicBezTo>
                      <a:pt x="5204" y="234"/>
                      <a:pt x="5204" y="134"/>
                      <a:pt x="5137" y="67"/>
                    </a:cubicBezTo>
                    <a:cubicBezTo>
                      <a:pt x="5137" y="0"/>
                      <a:pt x="5071" y="0"/>
                      <a:pt x="503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69;p15">
                <a:extLst>
                  <a:ext uri="{FF2B5EF4-FFF2-40B4-BE49-F238E27FC236}">
                    <a16:creationId xmlns:a16="http://schemas.microsoft.com/office/drawing/2014/main" id="{F1FCF7E1-7497-7BFF-8E64-B7B4D422135E}"/>
                  </a:ext>
                </a:extLst>
              </p:cNvPr>
              <p:cNvSpPr/>
              <p:nvPr/>
            </p:nvSpPr>
            <p:spPr>
              <a:xfrm>
                <a:off x="7414086" y="2758029"/>
                <a:ext cx="22419" cy="59266"/>
              </a:xfrm>
              <a:custGeom>
                <a:avLst/>
                <a:gdLst/>
                <a:ahLst/>
                <a:cxnLst/>
                <a:rect l="l" t="t" r="r" b="b"/>
                <a:pathLst>
                  <a:path w="735" h="1943" extrusionOk="0">
                    <a:moveTo>
                      <a:pt x="434" y="1"/>
                    </a:moveTo>
                    <a:cubicBezTo>
                      <a:pt x="401" y="1"/>
                      <a:pt x="301" y="101"/>
                      <a:pt x="268" y="134"/>
                    </a:cubicBezTo>
                    <a:cubicBezTo>
                      <a:pt x="1" y="635"/>
                      <a:pt x="101" y="1168"/>
                      <a:pt x="1" y="1702"/>
                    </a:cubicBezTo>
                    <a:cubicBezTo>
                      <a:pt x="1" y="1802"/>
                      <a:pt x="134" y="1869"/>
                      <a:pt x="201" y="1935"/>
                    </a:cubicBezTo>
                    <a:cubicBezTo>
                      <a:pt x="215" y="1940"/>
                      <a:pt x="229" y="1942"/>
                      <a:pt x="243" y="1942"/>
                    </a:cubicBezTo>
                    <a:cubicBezTo>
                      <a:pt x="336" y="1942"/>
                      <a:pt x="439" y="1860"/>
                      <a:pt x="468" y="1802"/>
                    </a:cubicBezTo>
                    <a:cubicBezTo>
                      <a:pt x="635" y="1468"/>
                      <a:pt x="668" y="1035"/>
                      <a:pt x="735" y="701"/>
                    </a:cubicBezTo>
                    <a:cubicBezTo>
                      <a:pt x="668" y="501"/>
                      <a:pt x="735" y="334"/>
                      <a:pt x="601" y="134"/>
                    </a:cubicBezTo>
                    <a:cubicBezTo>
                      <a:pt x="534" y="101"/>
                      <a:pt x="468"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70;p15">
                <a:extLst>
                  <a:ext uri="{FF2B5EF4-FFF2-40B4-BE49-F238E27FC236}">
                    <a16:creationId xmlns:a16="http://schemas.microsoft.com/office/drawing/2014/main" id="{E4D420DB-26B6-7DF5-E7BC-1A5AB86327EA}"/>
                  </a:ext>
                </a:extLst>
              </p:cNvPr>
              <p:cNvSpPr/>
              <p:nvPr/>
            </p:nvSpPr>
            <p:spPr>
              <a:xfrm>
                <a:off x="7397829" y="2869695"/>
                <a:ext cx="23426" cy="59693"/>
              </a:xfrm>
              <a:custGeom>
                <a:avLst/>
                <a:gdLst/>
                <a:ahLst/>
                <a:cxnLst/>
                <a:rect l="l" t="t" r="r" b="b"/>
                <a:pathLst>
                  <a:path w="768" h="1957" extrusionOk="0">
                    <a:moveTo>
                      <a:pt x="569" y="0"/>
                    </a:moveTo>
                    <a:cubicBezTo>
                      <a:pt x="477" y="0"/>
                      <a:pt x="422" y="60"/>
                      <a:pt x="367" y="142"/>
                    </a:cubicBezTo>
                    <a:cubicBezTo>
                      <a:pt x="267" y="376"/>
                      <a:pt x="0" y="1443"/>
                      <a:pt x="33" y="1710"/>
                    </a:cubicBezTo>
                    <a:lnTo>
                      <a:pt x="33" y="1810"/>
                    </a:lnTo>
                    <a:cubicBezTo>
                      <a:pt x="100" y="1844"/>
                      <a:pt x="133" y="1944"/>
                      <a:pt x="200" y="1944"/>
                    </a:cubicBezTo>
                    <a:cubicBezTo>
                      <a:pt x="218" y="1953"/>
                      <a:pt x="238" y="1957"/>
                      <a:pt x="260" y="1957"/>
                    </a:cubicBezTo>
                    <a:cubicBezTo>
                      <a:pt x="318" y="1957"/>
                      <a:pt x="385" y="1926"/>
                      <a:pt x="434" y="1877"/>
                    </a:cubicBezTo>
                    <a:cubicBezTo>
                      <a:pt x="500" y="1810"/>
                      <a:pt x="600" y="1710"/>
                      <a:pt x="600" y="1644"/>
                    </a:cubicBezTo>
                    <a:cubicBezTo>
                      <a:pt x="634" y="1177"/>
                      <a:pt x="701" y="710"/>
                      <a:pt x="767" y="209"/>
                    </a:cubicBezTo>
                    <a:cubicBezTo>
                      <a:pt x="767" y="142"/>
                      <a:pt x="701" y="42"/>
                      <a:pt x="634" y="9"/>
                    </a:cubicBezTo>
                    <a:cubicBezTo>
                      <a:pt x="610" y="3"/>
                      <a:pt x="589" y="0"/>
                      <a:pt x="56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71;p15">
                <a:extLst>
                  <a:ext uri="{FF2B5EF4-FFF2-40B4-BE49-F238E27FC236}">
                    <a16:creationId xmlns:a16="http://schemas.microsoft.com/office/drawing/2014/main" id="{D0DE8FC2-9B42-8680-8DE8-91C852CC96C4}"/>
                  </a:ext>
                </a:extLst>
              </p:cNvPr>
              <p:cNvSpPr/>
              <p:nvPr/>
            </p:nvSpPr>
            <p:spPr>
              <a:xfrm>
                <a:off x="7747803" y="3142623"/>
                <a:ext cx="20406" cy="68204"/>
              </a:xfrm>
              <a:custGeom>
                <a:avLst/>
                <a:gdLst/>
                <a:ahLst/>
                <a:cxnLst/>
                <a:rect l="l" t="t" r="r" b="b"/>
                <a:pathLst>
                  <a:path w="669" h="2236" extrusionOk="0">
                    <a:moveTo>
                      <a:pt x="201" y="1"/>
                    </a:moveTo>
                    <a:cubicBezTo>
                      <a:pt x="168" y="1"/>
                      <a:pt x="134" y="34"/>
                      <a:pt x="68" y="68"/>
                    </a:cubicBezTo>
                    <a:cubicBezTo>
                      <a:pt x="1" y="234"/>
                      <a:pt x="34" y="434"/>
                      <a:pt x="34" y="601"/>
                    </a:cubicBezTo>
                    <a:cubicBezTo>
                      <a:pt x="34" y="1102"/>
                      <a:pt x="201" y="1569"/>
                      <a:pt x="201" y="2069"/>
                    </a:cubicBezTo>
                    <a:cubicBezTo>
                      <a:pt x="201" y="2169"/>
                      <a:pt x="301" y="2236"/>
                      <a:pt x="401" y="2236"/>
                    </a:cubicBezTo>
                    <a:cubicBezTo>
                      <a:pt x="535" y="2236"/>
                      <a:pt x="635" y="2169"/>
                      <a:pt x="635" y="2036"/>
                    </a:cubicBezTo>
                    <a:cubicBezTo>
                      <a:pt x="635" y="1869"/>
                      <a:pt x="668" y="1735"/>
                      <a:pt x="635" y="1569"/>
                    </a:cubicBezTo>
                    <a:cubicBezTo>
                      <a:pt x="568" y="1202"/>
                      <a:pt x="535" y="868"/>
                      <a:pt x="468" y="501"/>
                    </a:cubicBezTo>
                    <a:cubicBezTo>
                      <a:pt x="468" y="334"/>
                      <a:pt x="368" y="168"/>
                      <a:pt x="334" y="34"/>
                    </a:cubicBezTo>
                    <a:cubicBezTo>
                      <a:pt x="301" y="34"/>
                      <a:pt x="234"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72;p15">
                <a:extLst>
                  <a:ext uri="{FF2B5EF4-FFF2-40B4-BE49-F238E27FC236}">
                    <a16:creationId xmlns:a16="http://schemas.microsoft.com/office/drawing/2014/main" id="{10A066A4-EEA3-505E-9A66-B78DB6A3B0FF}"/>
                  </a:ext>
                </a:extLst>
              </p:cNvPr>
              <p:cNvSpPr/>
              <p:nvPr/>
            </p:nvSpPr>
            <p:spPr>
              <a:xfrm>
                <a:off x="7728496" y="2762116"/>
                <a:ext cx="20376" cy="61066"/>
              </a:xfrm>
              <a:custGeom>
                <a:avLst/>
                <a:gdLst/>
                <a:ahLst/>
                <a:cxnLst/>
                <a:rect l="l" t="t" r="r" b="b"/>
                <a:pathLst>
                  <a:path w="668" h="2002" extrusionOk="0">
                    <a:moveTo>
                      <a:pt x="300" y="0"/>
                    </a:moveTo>
                    <a:cubicBezTo>
                      <a:pt x="267" y="0"/>
                      <a:pt x="200" y="0"/>
                      <a:pt x="167" y="34"/>
                    </a:cubicBezTo>
                    <a:cubicBezTo>
                      <a:pt x="100" y="167"/>
                      <a:pt x="33" y="267"/>
                      <a:pt x="33" y="400"/>
                    </a:cubicBezTo>
                    <a:cubicBezTo>
                      <a:pt x="0" y="901"/>
                      <a:pt x="167" y="1368"/>
                      <a:pt x="200" y="1868"/>
                    </a:cubicBezTo>
                    <a:cubicBezTo>
                      <a:pt x="200" y="1902"/>
                      <a:pt x="300" y="2002"/>
                      <a:pt x="367" y="2002"/>
                    </a:cubicBezTo>
                    <a:cubicBezTo>
                      <a:pt x="467" y="1935"/>
                      <a:pt x="534" y="1902"/>
                      <a:pt x="601" y="1868"/>
                    </a:cubicBezTo>
                    <a:cubicBezTo>
                      <a:pt x="667" y="1735"/>
                      <a:pt x="667" y="1601"/>
                      <a:pt x="667" y="1334"/>
                    </a:cubicBezTo>
                    <a:cubicBezTo>
                      <a:pt x="634" y="968"/>
                      <a:pt x="534" y="501"/>
                      <a:pt x="434" y="67"/>
                    </a:cubicBezTo>
                    <a:cubicBezTo>
                      <a:pt x="434" y="34"/>
                      <a:pt x="334" y="0"/>
                      <a:pt x="300"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73;p15">
                <a:extLst>
                  <a:ext uri="{FF2B5EF4-FFF2-40B4-BE49-F238E27FC236}">
                    <a16:creationId xmlns:a16="http://schemas.microsoft.com/office/drawing/2014/main" id="{1A8F73FA-FE57-85D6-D2A8-E7AF6DAFAAA3}"/>
                  </a:ext>
                </a:extLst>
              </p:cNvPr>
              <p:cNvSpPr/>
              <p:nvPr/>
            </p:nvSpPr>
            <p:spPr>
              <a:xfrm>
                <a:off x="7321514" y="3272864"/>
                <a:ext cx="28520" cy="54966"/>
              </a:xfrm>
              <a:custGeom>
                <a:avLst/>
                <a:gdLst/>
                <a:ahLst/>
                <a:cxnLst/>
                <a:rect l="l" t="t" r="r" b="b"/>
                <a:pathLst>
                  <a:path w="935" h="1802" extrusionOk="0">
                    <a:moveTo>
                      <a:pt x="767" y="1"/>
                    </a:moveTo>
                    <a:cubicBezTo>
                      <a:pt x="667" y="1"/>
                      <a:pt x="601" y="67"/>
                      <a:pt x="534" y="101"/>
                    </a:cubicBezTo>
                    <a:cubicBezTo>
                      <a:pt x="300" y="501"/>
                      <a:pt x="134" y="1001"/>
                      <a:pt x="0" y="1435"/>
                    </a:cubicBezTo>
                    <a:cubicBezTo>
                      <a:pt x="0" y="1502"/>
                      <a:pt x="0" y="1568"/>
                      <a:pt x="34" y="1635"/>
                    </a:cubicBezTo>
                    <a:cubicBezTo>
                      <a:pt x="100" y="1735"/>
                      <a:pt x="134" y="1802"/>
                      <a:pt x="200" y="1802"/>
                    </a:cubicBezTo>
                    <a:cubicBezTo>
                      <a:pt x="267" y="1802"/>
                      <a:pt x="300" y="1802"/>
                      <a:pt x="334" y="1768"/>
                    </a:cubicBezTo>
                    <a:cubicBezTo>
                      <a:pt x="434" y="1735"/>
                      <a:pt x="467" y="1668"/>
                      <a:pt x="501" y="1602"/>
                    </a:cubicBezTo>
                    <a:cubicBezTo>
                      <a:pt x="767" y="1135"/>
                      <a:pt x="834" y="668"/>
                      <a:pt x="934" y="167"/>
                    </a:cubicBezTo>
                    <a:cubicBezTo>
                      <a:pt x="934" y="101"/>
                      <a:pt x="834" y="1"/>
                      <a:pt x="76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74;p15">
                <a:extLst>
                  <a:ext uri="{FF2B5EF4-FFF2-40B4-BE49-F238E27FC236}">
                    <a16:creationId xmlns:a16="http://schemas.microsoft.com/office/drawing/2014/main" id="{0896E649-8BE0-248F-0FDE-078EA9EF8B22}"/>
                  </a:ext>
                </a:extLst>
              </p:cNvPr>
              <p:cNvSpPr/>
              <p:nvPr/>
            </p:nvSpPr>
            <p:spPr>
              <a:xfrm>
                <a:off x="7737646" y="3014608"/>
                <a:ext cx="19369" cy="63964"/>
              </a:xfrm>
              <a:custGeom>
                <a:avLst/>
                <a:gdLst/>
                <a:ahLst/>
                <a:cxnLst/>
                <a:rect l="l" t="t" r="r" b="b"/>
                <a:pathLst>
                  <a:path w="635" h="2097" extrusionOk="0">
                    <a:moveTo>
                      <a:pt x="231" y="1"/>
                    </a:moveTo>
                    <a:cubicBezTo>
                      <a:pt x="209" y="1"/>
                      <a:pt x="187" y="9"/>
                      <a:pt x="167" y="28"/>
                    </a:cubicBezTo>
                    <a:cubicBezTo>
                      <a:pt x="134" y="28"/>
                      <a:pt x="34" y="62"/>
                      <a:pt x="34" y="95"/>
                    </a:cubicBezTo>
                    <a:cubicBezTo>
                      <a:pt x="34" y="195"/>
                      <a:pt x="0" y="262"/>
                      <a:pt x="0" y="295"/>
                    </a:cubicBezTo>
                    <a:cubicBezTo>
                      <a:pt x="67" y="629"/>
                      <a:pt x="34" y="1029"/>
                      <a:pt x="134" y="1362"/>
                    </a:cubicBezTo>
                    <a:cubicBezTo>
                      <a:pt x="134" y="1596"/>
                      <a:pt x="134" y="1796"/>
                      <a:pt x="234" y="1963"/>
                    </a:cubicBezTo>
                    <a:cubicBezTo>
                      <a:pt x="301" y="2030"/>
                      <a:pt x="367" y="2096"/>
                      <a:pt x="401" y="2096"/>
                    </a:cubicBezTo>
                    <a:cubicBezTo>
                      <a:pt x="534" y="2096"/>
                      <a:pt x="567" y="2030"/>
                      <a:pt x="634" y="1896"/>
                    </a:cubicBezTo>
                    <a:lnTo>
                      <a:pt x="634" y="1796"/>
                    </a:lnTo>
                    <a:cubicBezTo>
                      <a:pt x="534" y="1229"/>
                      <a:pt x="401" y="695"/>
                      <a:pt x="334" y="95"/>
                    </a:cubicBezTo>
                    <a:cubicBezTo>
                      <a:pt x="334" y="48"/>
                      <a:pt x="284" y="1"/>
                      <a:pt x="23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75;p15">
                <a:extLst>
                  <a:ext uri="{FF2B5EF4-FFF2-40B4-BE49-F238E27FC236}">
                    <a16:creationId xmlns:a16="http://schemas.microsoft.com/office/drawing/2014/main" id="{6A6200DE-A708-C38F-629C-D33D789A05A3}"/>
                  </a:ext>
                </a:extLst>
              </p:cNvPr>
              <p:cNvSpPr/>
              <p:nvPr/>
            </p:nvSpPr>
            <p:spPr>
              <a:xfrm>
                <a:off x="7367297" y="3062892"/>
                <a:ext cx="21382" cy="57650"/>
              </a:xfrm>
              <a:custGeom>
                <a:avLst/>
                <a:gdLst/>
                <a:ahLst/>
                <a:cxnLst/>
                <a:rect l="l" t="t" r="r" b="b"/>
                <a:pathLst>
                  <a:path w="701" h="1890" extrusionOk="0">
                    <a:moveTo>
                      <a:pt x="517" y="0"/>
                    </a:moveTo>
                    <a:cubicBezTo>
                      <a:pt x="449" y="0"/>
                      <a:pt x="417" y="38"/>
                      <a:pt x="367" y="113"/>
                    </a:cubicBezTo>
                    <a:cubicBezTo>
                      <a:pt x="200" y="447"/>
                      <a:pt x="0" y="1481"/>
                      <a:pt x="100" y="1781"/>
                    </a:cubicBezTo>
                    <a:cubicBezTo>
                      <a:pt x="100" y="1827"/>
                      <a:pt x="181" y="1890"/>
                      <a:pt x="253" y="1890"/>
                    </a:cubicBezTo>
                    <a:cubicBezTo>
                      <a:pt x="284" y="1890"/>
                      <a:pt x="314" y="1878"/>
                      <a:pt x="334" y="1848"/>
                    </a:cubicBezTo>
                    <a:cubicBezTo>
                      <a:pt x="434" y="1781"/>
                      <a:pt x="501" y="1681"/>
                      <a:pt x="534" y="1614"/>
                    </a:cubicBezTo>
                    <a:cubicBezTo>
                      <a:pt x="701" y="1281"/>
                      <a:pt x="667" y="947"/>
                      <a:pt x="667" y="613"/>
                    </a:cubicBezTo>
                    <a:lnTo>
                      <a:pt x="667" y="146"/>
                    </a:lnTo>
                    <a:cubicBezTo>
                      <a:pt x="667" y="113"/>
                      <a:pt x="634" y="46"/>
                      <a:pt x="601" y="13"/>
                    </a:cubicBezTo>
                    <a:cubicBezTo>
                      <a:pt x="567" y="5"/>
                      <a:pt x="540" y="0"/>
                      <a:pt x="51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76;p15">
                <a:extLst>
                  <a:ext uri="{FF2B5EF4-FFF2-40B4-BE49-F238E27FC236}">
                    <a16:creationId xmlns:a16="http://schemas.microsoft.com/office/drawing/2014/main" id="{B5B84CC0-EB7E-C1D7-A891-2F694F331AB8}"/>
                  </a:ext>
                </a:extLst>
              </p:cNvPr>
              <p:cNvSpPr/>
              <p:nvPr/>
            </p:nvSpPr>
            <p:spPr>
              <a:xfrm>
                <a:off x="7383585" y="2965592"/>
                <a:ext cx="19339" cy="55332"/>
              </a:xfrm>
              <a:custGeom>
                <a:avLst/>
                <a:gdLst/>
                <a:ahLst/>
                <a:cxnLst/>
                <a:rect l="l" t="t" r="r" b="b"/>
                <a:pathLst>
                  <a:path w="634" h="1814" extrusionOk="0">
                    <a:moveTo>
                      <a:pt x="434" y="1"/>
                    </a:moveTo>
                    <a:cubicBezTo>
                      <a:pt x="367" y="1"/>
                      <a:pt x="334" y="1"/>
                      <a:pt x="300" y="34"/>
                    </a:cubicBezTo>
                    <a:cubicBezTo>
                      <a:pt x="267" y="101"/>
                      <a:pt x="167" y="167"/>
                      <a:pt x="167" y="234"/>
                    </a:cubicBezTo>
                    <a:cubicBezTo>
                      <a:pt x="133" y="634"/>
                      <a:pt x="67" y="1035"/>
                      <a:pt x="0" y="1402"/>
                    </a:cubicBezTo>
                    <a:cubicBezTo>
                      <a:pt x="0" y="1502"/>
                      <a:pt x="67" y="1568"/>
                      <a:pt x="67" y="1669"/>
                    </a:cubicBezTo>
                    <a:cubicBezTo>
                      <a:pt x="92" y="1770"/>
                      <a:pt x="215" y="1814"/>
                      <a:pt x="316" y="1814"/>
                    </a:cubicBezTo>
                    <a:cubicBezTo>
                      <a:pt x="348" y="1814"/>
                      <a:pt x="377" y="1810"/>
                      <a:pt x="400" y="1802"/>
                    </a:cubicBezTo>
                    <a:cubicBezTo>
                      <a:pt x="500" y="1735"/>
                      <a:pt x="600" y="1635"/>
                      <a:pt x="600" y="1502"/>
                    </a:cubicBezTo>
                    <a:cubicBezTo>
                      <a:pt x="634" y="1235"/>
                      <a:pt x="634" y="1035"/>
                      <a:pt x="634" y="801"/>
                    </a:cubicBezTo>
                    <a:cubicBezTo>
                      <a:pt x="634" y="568"/>
                      <a:pt x="634" y="368"/>
                      <a:pt x="600" y="101"/>
                    </a:cubicBezTo>
                    <a:cubicBezTo>
                      <a:pt x="600" y="34"/>
                      <a:pt x="500"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77;p15">
                <a:extLst>
                  <a:ext uri="{FF2B5EF4-FFF2-40B4-BE49-F238E27FC236}">
                    <a16:creationId xmlns:a16="http://schemas.microsoft.com/office/drawing/2014/main" id="{0706138C-24BD-D3C6-2C0C-72675E272DE0}"/>
                  </a:ext>
                </a:extLst>
              </p:cNvPr>
              <p:cNvSpPr/>
              <p:nvPr/>
            </p:nvSpPr>
            <p:spPr>
              <a:xfrm>
                <a:off x="7734596" y="2894371"/>
                <a:ext cx="18332" cy="65153"/>
              </a:xfrm>
              <a:custGeom>
                <a:avLst/>
                <a:gdLst/>
                <a:ahLst/>
                <a:cxnLst/>
                <a:rect l="l" t="t" r="r" b="b"/>
                <a:pathLst>
                  <a:path w="601" h="2136" extrusionOk="0">
                    <a:moveTo>
                      <a:pt x="234" y="1"/>
                    </a:moveTo>
                    <a:cubicBezTo>
                      <a:pt x="167" y="1"/>
                      <a:pt x="134" y="34"/>
                      <a:pt x="100" y="67"/>
                    </a:cubicBezTo>
                    <a:cubicBezTo>
                      <a:pt x="0" y="201"/>
                      <a:pt x="0" y="334"/>
                      <a:pt x="0" y="468"/>
                    </a:cubicBezTo>
                    <a:cubicBezTo>
                      <a:pt x="100" y="968"/>
                      <a:pt x="134" y="1468"/>
                      <a:pt x="167" y="1902"/>
                    </a:cubicBezTo>
                    <a:cubicBezTo>
                      <a:pt x="167" y="1969"/>
                      <a:pt x="200" y="2002"/>
                      <a:pt x="267" y="2035"/>
                    </a:cubicBezTo>
                    <a:cubicBezTo>
                      <a:pt x="300" y="2069"/>
                      <a:pt x="334" y="2136"/>
                      <a:pt x="367" y="2136"/>
                    </a:cubicBezTo>
                    <a:cubicBezTo>
                      <a:pt x="434" y="2136"/>
                      <a:pt x="501" y="2069"/>
                      <a:pt x="501" y="2035"/>
                    </a:cubicBezTo>
                    <a:cubicBezTo>
                      <a:pt x="534" y="1969"/>
                      <a:pt x="601" y="1835"/>
                      <a:pt x="601" y="1735"/>
                    </a:cubicBezTo>
                    <a:cubicBezTo>
                      <a:pt x="567" y="1235"/>
                      <a:pt x="501" y="701"/>
                      <a:pt x="434" y="201"/>
                    </a:cubicBezTo>
                    <a:cubicBezTo>
                      <a:pt x="401" y="167"/>
                      <a:pt x="401" y="134"/>
                      <a:pt x="334" y="67"/>
                    </a:cubicBezTo>
                    <a:cubicBezTo>
                      <a:pt x="300" y="34"/>
                      <a:pt x="267" y="1"/>
                      <a:pt x="2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78;p15">
                <a:extLst>
                  <a:ext uri="{FF2B5EF4-FFF2-40B4-BE49-F238E27FC236}">
                    <a16:creationId xmlns:a16="http://schemas.microsoft.com/office/drawing/2014/main" id="{3AF11DE2-D7A1-FD1A-D045-C90ED20709D4}"/>
                  </a:ext>
                </a:extLst>
              </p:cNvPr>
              <p:cNvSpPr/>
              <p:nvPr/>
            </p:nvSpPr>
            <p:spPr>
              <a:xfrm>
                <a:off x="7762047" y="3292599"/>
                <a:ext cx="22419" cy="61036"/>
              </a:xfrm>
              <a:custGeom>
                <a:avLst/>
                <a:gdLst/>
                <a:ahLst/>
                <a:cxnLst/>
                <a:rect l="l" t="t" r="r" b="b"/>
                <a:pathLst>
                  <a:path w="735" h="2001" extrusionOk="0">
                    <a:moveTo>
                      <a:pt x="213" y="1"/>
                    </a:moveTo>
                    <a:cubicBezTo>
                      <a:pt x="197" y="1"/>
                      <a:pt x="180" y="8"/>
                      <a:pt x="168" y="21"/>
                    </a:cubicBezTo>
                    <a:cubicBezTo>
                      <a:pt x="101" y="87"/>
                      <a:pt x="68" y="121"/>
                      <a:pt x="68" y="187"/>
                    </a:cubicBezTo>
                    <a:cubicBezTo>
                      <a:pt x="1" y="788"/>
                      <a:pt x="201" y="1322"/>
                      <a:pt x="334" y="1855"/>
                    </a:cubicBezTo>
                    <a:cubicBezTo>
                      <a:pt x="360" y="1957"/>
                      <a:pt x="405" y="2001"/>
                      <a:pt x="484" y="2001"/>
                    </a:cubicBezTo>
                    <a:cubicBezTo>
                      <a:pt x="509" y="2001"/>
                      <a:pt x="536" y="1997"/>
                      <a:pt x="568" y="1989"/>
                    </a:cubicBezTo>
                    <a:cubicBezTo>
                      <a:pt x="668" y="1955"/>
                      <a:pt x="701" y="1822"/>
                      <a:pt x="735" y="1755"/>
                    </a:cubicBezTo>
                    <a:lnTo>
                      <a:pt x="735" y="1655"/>
                    </a:lnTo>
                    <a:cubicBezTo>
                      <a:pt x="668" y="1188"/>
                      <a:pt x="535" y="755"/>
                      <a:pt x="401" y="288"/>
                    </a:cubicBezTo>
                    <a:cubicBezTo>
                      <a:pt x="368" y="187"/>
                      <a:pt x="334" y="154"/>
                      <a:pt x="268" y="87"/>
                    </a:cubicBezTo>
                    <a:cubicBezTo>
                      <a:pt x="268" y="24"/>
                      <a:pt x="241" y="1"/>
                      <a:pt x="213"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79;p15">
                <a:extLst>
                  <a:ext uri="{FF2B5EF4-FFF2-40B4-BE49-F238E27FC236}">
                    <a16:creationId xmlns:a16="http://schemas.microsoft.com/office/drawing/2014/main" id="{02CE0678-4014-2694-CB12-BCD6F6D60C75}"/>
                  </a:ext>
                </a:extLst>
              </p:cNvPr>
              <p:cNvSpPr/>
              <p:nvPr/>
            </p:nvSpPr>
            <p:spPr>
              <a:xfrm>
                <a:off x="7139390" y="3837539"/>
                <a:ext cx="27483" cy="49902"/>
              </a:xfrm>
              <a:custGeom>
                <a:avLst/>
                <a:gdLst/>
                <a:ahLst/>
                <a:cxnLst/>
                <a:rect l="l" t="t" r="r" b="b"/>
                <a:pathLst>
                  <a:path w="901" h="1636" extrusionOk="0">
                    <a:moveTo>
                      <a:pt x="768" y="1"/>
                    </a:moveTo>
                    <a:cubicBezTo>
                      <a:pt x="701" y="1"/>
                      <a:pt x="667" y="1"/>
                      <a:pt x="634" y="67"/>
                    </a:cubicBezTo>
                    <a:cubicBezTo>
                      <a:pt x="301" y="434"/>
                      <a:pt x="134" y="901"/>
                      <a:pt x="67" y="1402"/>
                    </a:cubicBezTo>
                    <a:cubicBezTo>
                      <a:pt x="0" y="1502"/>
                      <a:pt x="100" y="1602"/>
                      <a:pt x="234" y="1635"/>
                    </a:cubicBezTo>
                    <a:cubicBezTo>
                      <a:pt x="301" y="1635"/>
                      <a:pt x="434" y="1602"/>
                      <a:pt x="467" y="1502"/>
                    </a:cubicBezTo>
                    <a:cubicBezTo>
                      <a:pt x="667" y="1035"/>
                      <a:pt x="801" y="635"/>
                      <a:pt x="901" y="268"/>
                    </a:cubicBezTo>
                    <a:cubicBezTo>
                      <a:pt x="901" y="67"/>
                      <a:pt x="834" y="1"/>
                      <a:pt x="768"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80;p15">
                <a:extLst>
                  <a:ext uri="{FF2B5EF4-FFF2-40B4-BE49-F238E27FC236}">
                    <a16:creationId xmlns:a16="http://schemas.microsoft.com/office/drawing/2014/main" id="{F2BBE594-B37E-AC5C-8327-0162A6CD76B1}"/>
                  </a:ext>
                </a:extLst>
              </p:cNvPr>
              <p:cNvSpPr/>
              <p:nvPr/>
            </p:nvSpPr>
            <p:spPr>
              <a:xfrm>
                <a:off x="7776291" y="3404600"/>
                <a:ext cx="21413" cy="57375"/>
              </a:xfrm>
              <a:custGeom>
                <a:avLst/>
                <a:gdLst/>
                <a:ahLst/>
                <a:cxnLst/>
                <a:rect l="l" t="t" r="r" b="b"/>
                <a:pathLst>
                  <a:path w="702" h="1881" extrusionOk="0">
                    <a:moveTo>
                      <a:pt x="202" y="0"/>
                    </a:moveTo>
                    <a:cubicBezTo>
                      <a:pt x="182" y="0"/>
                      <a:pt x="159" y="5"/>
                      <a:pt x="134" y="18"/>
                    </a:cubicBezTo>
                    <a:cubicBezTo>
                      <a:pt x="101" y="18"/>
                      <a:pt x="68" y="118"/>
                      <a:pt x="68" y="185"/>
                    </a:cubicBezTo>
                    <a:cubicBezTo>
                      <a:pt x="1" y="752"/>
                      <a:pt x="201" y="1252"/>
                      <a:pt x="268" y="1753"/>
                    </a:cubicBezTo>
                    <a:lnTo>
                      <a:pt x="301" y="1786"/>
                    </a:lnTo>
                    <a:cubicBezTo>
                      <a:pt x="372" y="1833"/>
                      <a:pt x="409" y="1880"/>
                      <a:pt x="461" y="1880"/>
                    </a:cubicBezTo>
                    <a:cubicBezTo>
                      <a:pt x="482" y="1880"/>
                      <a:pt x="505" y="1872"/>
                      <a:pt x="535" y="1853"/>
                    </a:cubicBezTo>
                    <a:cubicBezTo>
                      <a:pt x="568" y="1853"/>
                      <a:pt x="601" y="1819"/>
                      <a:pt x="635" y="1786"/>
                    </a:cubicBezTo>
                    <a:cubicBezTo>
                      <a:pt x="635" y="1686"/>
                      <a:pt x="635" y="1652"/>
                      <a:pt x="701" y="1486"/>
                    </a:cubicBezTo>
                    <a:cubicBezTo>
                      <a:pt x="601" y="1119"/>
                      <a:pt x="535" y="652"/>
                      <a:pt x="334" y="185"/>
                    </a:cubicBezTo>
                    <a:cubicBezTo>
                      <a:pt x="334" y="103"/>
                      <a:pt x="290" y="0"/>
                      <a:pt x="202"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81;p15">
                <a:extLst>
                  <a:ext uri="{FF2B5EF4-FFF2-40B4-BE49-F238E27FC236}">
                    <a16:creationId xmlns:a16="http://schemas.microsoft.com/office/drawing/2014/main" id="{E794BD34-5440-D4B6-D313-DD18E6CF10EE}"/>
                  </a:ext>
                </a:extLst>
              </p:cNvPr>
              <p:cNvSpPr/>
              <p:nvPr/>
            </p:nvSpPr>
            <p:spPr>
              <a:xfrm>
                <a:off x="7733559" y="2654263"/>
                <a:ext cx="18363" cy="55972"/>
              </a:xfrm>
              <a:custGeom>
                <a:avLst/>
                <a:gdLst/>
                <a:ahLst/>
                <a:cxnLst/>
                <a:rect l="l" t="t" r="r" b="b"/>
                <a:pathLst>
                  <a:path w="602" h="1835" extrusionOk="0">
                    <a:moveTo>
                      <a:pt x="201" y="0"/>
                    </a:moveTo>
                    <a:cubicBezTo>
                      <a:pt x="168" y="0"/>
                      <a:pt x="101" y="34"/>
                      <a:pt x="101" y="67"/>
                    </a:cubicBezTo>
                    <a:cubicBezTo>
                      <a:pt x="34" y="367"/>
                      <a:pt x="34" y="601"/>
                      <a:pt x="1" y="868"/>
                    </a:cubicBezTo>
                    <a:cubicBezTo>
                      <a:pt x="34" y="1068"/>
                      <a:pt x="34" y="1268"/>
                      <a:pt x="34" y="1435"/>
                    </a:cubicBezTo>
                    <a:cubicBezTo>
                      <a:pt x="34" y="1535"/>
                      <a:pt x="34" y="1601"/>
                      <a:pt x="101" y="1702"/>
                    </a:cubicBezTo>
                    <a:cubicBezTo>
                      <a:pt x="134" y="1735"/>
                      <a:pt x="201" y="1835"/>
                      <a:pt x="268" y="1835"/>
                    </a:cubicBezTo>
                    <a:cubicBezTo>
                      <a:pt x="301" y="1835"/>
                      <a:pt x="368" y="1735"/>
                      <a:pt x="435" y="1702"/>
                    </a:cubicBezTo>
                    <a:cubicBezTo>
                      <a:pt x="468" y="1668"/>
                      <a:pt x="501" y="1568"/>
                      <a:pt x="501" y="1501"/>
                    </a:cubicBezTo>
                    <a:cubicBezTo>
                      <a:pt x="601" y="1001"/>
                      <a:pt x="468" y="534"/>
                      <a:pt x="334" y="34"/>
                    </a:cubicBezTo>
                    <a:cubicBezTo>
                      <a:pt x="334" y="34"/>
                      <a:pt x="268" y="0"/>
                      <a:pt x="201"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82;p15">
                <a:extLst>
                  <a:ext uri="{FF2B5EF4-FFF2-40B4-BE49-F238E27FC236}">
                    <a16:creationId xmlns:a16="http://schemas.microsoft.com/office/drawing/2014/main" id="{F3DD87C8-FE72-AA33-C4EB-B985E5C7DC55}"/>
                  </a:ext>
                </a:extLst>
              </p:cNvPr>
              <p:cNvSpPr/>
              <p:nvPr/>
            </p:nvSpPr>
            <p:spPr>
              <a:xfrm>
                <a:off x="7110902" y="3923828"/>
                <a:ext cx="22419" cy="43985"/>
              </a:xfrm>
              <a:custGeom>
                <a:avLst/>
                <a:gdLst/>
                <a:ahLst/>
                <a:cxnLst/>
                <a:rect l="l" t="t" r="r" b="b"/>
                <a:pathLst>
                  <a:path w="735" h="1442" extrusionOk="0">
                    <a:moveTo>
                      <a:pt x="517" y="1"/>
                    </a:moveTo>
                    <a:cubicBezTo>
                      <a:pt x="416" y="1"/>
                      <a:pt x="354" y="87"/>
                      <a:pt x="267" y="174"/>
                    </a:cubicBezTo>
                    <a:cubicBezTo>
                      <a:pt x="100" y="474"/>
                      <a:pt x="67" y="808"/>
                      <a:pt x="34" y="1141"/>
                    </a:cubicBezTo>
                    <a:cubicBezTo>
                      <a:pt x="0" y="1308"/>
                      <a:pt x="100" y="1442"/>
                      <a:pt x="234" y="1442"/>
                    </a:cubicBezTo>
                    <a:cubicBezTo>
                      <a:pt x="367" y="1442"/>
                      <a:pt x="501" y="1341"/>
                      <a:pt x="534" y="1241"/>
                    </a:cubicBezTo>
                    <a:cubicBezTo>
                      <a:pt x="601" y="941"/>
                      <a:pt x="667" y="641"/>
                      <a:pt x="734" y="341"/>
                    </a:cubicBezTo>
                    <a:cubicBezTo>
                      <a:pt x="701" y="174"/>
                      <a:pt x="734" y="74"/>
                      <a:pt x="567" y="7"/>
                    </a:cubicBezTo>
                    <a:cubicBezTo>
                      <a:pt x="550" y="3"/>
                      <a:pt x="533" y="1"/>
                      <a:pt x="51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83;p15">
                <a:extLst>
                  <a:ext uri="{FF2B5EF4-FFF2-40B4-BE49-F238E27FC236}">
                    <a16:creationId xmlns:a16="http://schemas.microsoft.com/office/drawing/2014/main" id="{9FBEB3D9-023F-AB35-B3E9-4F7705054790}"/>
                  </a:ext>
                </a:extLst>
              </p:cNvPr>
              <p:cNvSpPr/>
              <p:nvPr/>
            </p:nvSpPr>
            <p:spPr>
              <a:xfrm>
                <a:off x="7288939" y="3381724"/>
                <a:ext cx="22419" cy="51305"/>
              </a:xfrm>
              <a:custGeom>
                <a:avLst/>
                <a:gdLst/>
                <a:ahLst/>
                <a:cxnLst/>
                <a:rect l="l" t="t" r="r" b="b"/>
                <a:pathLst>
                  <a:path w="735" h="1682" extrusionOk="0">
                    <a:moveTo>
                      <a:pt x="601" y="1"/>
                    </a:moveTo>
                    <a:cubicBezTo>
                      <a:pt x="568" y="34"/>
                      <a:pt x="434" y="67"/>
                      <a:pt x="434" y="101"/>
                    </a:cubicBezTo>
                    <a:cubicBezTo>
                      <a:pt x="268" y="568"/>
                      <a:pt x="168" y="1035"/>
                      <a:pt x="1" y="1502"/>
                    </a:cubicBezTo>
                    <a:lnTo>
                      <a:pt x="1" y="1569"/>
                    </a:lnTo>
                    <a:cubicBezTo>
                      <a:pt x="1" y="1644"/>
                      <a:pt x="95" y="1681"/>
                      <a:pt x="170" y="1681"/>
                    </a:cubicBezTo>
                    <a:cubicBezTo>
                      <a:pt x="195" y="1681"/>
                      <a:pt x="218" y="1677"/>
                      <a:pt x="234" y="1669"/>
                    </a:cubicBezTo>
                    <a:cubicBezTo>
                      <a:pt x="368" y="1569"/>
                      <a:pt x="501" y="1468"/>
                      <a:pt x="535" y="1335"/>
                    </a:cubicBezTo>
                    <a:cubicBezTo>
                      <a:pt x="601" y="968"/>
                      <a:pt x="735" y="668"/>
                      <a:pt x="735" y="201"/>
                    </a:cubicBezTo>
                    <a:cubicBezTo>
                      <a:pt x="735" y="101"/>
                      <a:pt x="701" y="34"/>
                      <a:pt x="6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84;p15">
                <a:extLst>
                  <a:ext uri="{FF2B5EF4-FFF2-40B4-BE49-F238E27FC236}">
                    <a16:creationId xmlns:a16="http://schemas.microsoft.com/office/drawing/2014/main" id="{0D9B8579-7BD4-08D7-BF8F-8D1478C9F26A}"/>
                  </a:ext>
                </a:extLst>
              </p:cNvPr>
              <p:cNvSpPr/>
              <p:nvPr/>
            </p:nvSpPr>
            <p:spPr>
              <a:xfrm>
                <a:off x="7868894" y="3887409"/>
                <a:ext cx="20376" cy="41392"/>
              </a:xfrm>
              <a:custGeom>
                <a:avLst/>
                <a:gdLst/>
                <a:ahLst/>
                <a:cxnLst/>
                <a:rect l="l" t="t" r="r" b="b"/>
                <a:pathLst>
                  <a:path w="668" h="1357" extrusionOk="0">
                    <a:moveTo>
                      <a:pt x="259" y="0"/>
                    </a:moveTo>
                    <a:cubicBezTo>
                      <a:pt x="212" y="0"/>
                      <a:pt x="167" y="11"/>
                      <a:pt x="134" y="34"/>
                    </a:cubicBezTo>
                    <a:cubicBezTo>
                      <a:pt x="67" y="134"/>
                      <a:pt x="0" y="200"/>
                      <a:pt x="0" y="300"/>
                    </a:cubicBezTo>
                    <a:cubicBezTo>
                      <a:pt x="67" y="667"/>
                      <a:pt x="67" y="1034"/>
                      <a:pt x="267" y="1335"/>
                    </a:cubicBezTo>
                    <a:cubicBezTo>
                      <a:pt x="295" y="1348"/>
                      <a:pt x="340" y="1356"/>
                      <a:pt x="385" y="1356"/>
                    </a:cubicBezTo>
                    <a:cubicBezTo>
                      <a:pt x="449" y="1356"/>
                      <a:pt x="515" y="1340"/>
                      <a:pt x="534" y="1301"/>
                    </a:cubicBezTo>
                    <a:cubicBezTo>
                      <a:pt x="567" y="1201"/>
                      <a:pt x="601" y="1101"/>
                      <a:pt x="668" y="1001"/>
                    </a:cubicBezTo>
                    <a:cubicBezTo>
                      <a:pt x="501" y="701"/>
                      <a:pt x="534" y="367"/>
                      <a:pt x="501" y="134"/>
                    </a:cubicBezTo>
                    <a:cubicBezTo>
                      <a:pt x="456" y="45"/>
                      <a:pt x="353" y="0"/>
                      <a:pt x="25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85;p15">
                <a:extLst>
                  <a:ext uri="{FF2B5EF4-FFF2-40B4-BE49-F238E27FC236}">
                    <a16:creationId xmlns:a16="http://schemas.microsoft.com/office/drawing/2014/main" id="{0B172AAD-CE43-DD53-612F-1CB3CCD0050B}"/>
                  </a:ext>
                </a:extLst>
              </p:cNvPr>
              <p:cNvSpPr/>
              <p:nvPr/>
            </p:nvSpPr>
            <p:spPr>
              <a:xfrm>
                <a:off x="7429368" y="2580998"/>
                <a:ext cx="17325" cy="47858"/>
              </a:xfrm>
              <a:custGeom>
                <a:avLst/>
                <a:gdLst/>
                <a:ahLst/>
                <a:cxnLst/>
                <a:rect l="l" t="t" r="r" b="b"/>
                <a:pathLst>
                  <a:path w="568" h="1569" extrusionOk="0">
                    <a:moveTo>
                      <a:pt x="334" y="1"/>
                    </a:moveTo>
                    <a:cubicBezTo>
                      <a:pt x="300" y="1"/>
                      <a:pt x="167" y="101"/>
                      <a:pt x="167" y="134"/>
                    </a:cubicBezTo>
                    <a:cubicBezTo>
                      <a:pt x="0" y="534"/>
                      <a:pt x="0" y="968"/>
                      <a:pt x="100" y="1435"/>
                    </a:cubicBezTo>
                    <a:cubicBezTo>
                      <a:pt x="100" y="1502"/>
                      <a:pt x="234" y="1568"/>
                      <a:pt x="267" y="1568"/>
                    </a:cubicBezTo>
                    <a:cubicBezTo>
                      <a:pt x="300" y="1568"/>
                      <a:pt x="400" y="1468"/>
                      <a:pt x="434" y="1435"/>
                    </a:cubicBezTo>
                    <a:cubicBezTo>
                      <a:pt x="567" y="1201"/>
                      <a:pt x="500" y="968"/>
                      <a:pt x="500" y="935"/>
                    </a:cubicBezTo>
                    <a:cubicBezTo>
                      <a:pt x="500" y="601"/>
                      <a:pt x="567" y="368"/>
                      <a:pt x="567" y="201"/>
                    </a:cubicBezTo>
                    <a:cubicBezTo>
                      <a:pt x="567" y="101"/>
                      <a:pt x="467" y="1"/>
                      <a:pt x="3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86;p15">
                <a:extLst>
                  <a:ext uri="{FF2B5EF4-FFF2-40B4-BE49-F238E27FC236}">
                    <a16:creationId xmlns:a16="http://schemas.microsoft.com/office/drawing/2014/main" id="{3B3EE3CB-6898-0EFA-3F5E-08310D007995}"/>
                  </a:ext>
                </a:extLst>
              </p:cNvPr>
              <p:cNvSpPr/>
              <p:nvPr/>
            </p:nvSpPr>
            <p:spPr>
              <a:xfrm>
                <a:off x="7346953" y="3170105"/>
                <a:ext cx="21382" cy="45815"/>
              </a:xfrm>
              <a:custGeom>
                <a:avLst/>
                <a:gdLst/>
                <a:ahLst/>
                <a:cxnLst/>
                <a:rect l="l" t="t" r="r" b="b"/>
                <a:pathLst>
                  <a:path w="701" h="1502" extrusionOk="0">
                    <a:moveTo>
                      <a:pt x="534" y="0"/>
                    </a:moveTo>
                    <a:cubicBezTo>
                      <a:pt x="501" y="0"/>
                      <a:pt x="434" y="0"/>
                      <a:pt x="434" y="34"/>
                    </a:cubicBezTo>
                    <a:cubicBezTo>
                      <a:pt x="200" y="434"/>
                      <a:pt x="100" y="868"/>
                      <a:pt x="0" y="1335"/>
                    </a:cubicBezTo>
                    <a:cubicBezTo>
                      <a:pt x="0" y="1368"/>
                      <a:pt x="100" y="1502"/>
                      <a:pt x="134" y="1502"/>
                    </a:cubicBezTo>
                    <a:cubicBezTo>
                      <a:pt x="200" y="1502"/>
                      <a:pt x="300" y="1468"/>
                      <a:pt x="334" y="1435"/>
                    </a:cubicBezTo>
                    <a:cubicBezTo>
                      <a:pt x="634" y="1101"/>
                      <a:pt x="667" y="668"/>
                      <a:pt x="701" y="267"/>
                    </a:cubicBezTo>
                    <a:cubicBezTo>
                      <a:pt x="701" y="167"/>
                      <a:pt x="701" y="101"/>
                      <a:pt x="667" y="67"/>
                    </a:cubicBezTo>
                    <a:cubicBezTo>
                      <a:pt x="634" y="0"/>
                      <a:pt x="601" y="0"/>
                      <a:pt x="5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87;p15">
                <a:extLst>
                  <a:ext uri="{FF2B5EF4-FFF2-40B4-BE49-F238E27FC236}">
                    <a16:creationId xmlns:a16="http://schemas.microsoft.com/office/drawing/2014/main" id="{8EEF7C32-D16A-E805-FD54-4D1789D9A9A6}"/>
                  </a:ext>
                </a:extLst>
              </p:cNvPr>
              <p:cNvSpPr/>
              <p:nvPr/>
            </p:nvSpPr>
            <p:spPr>
              <a:xfrm>
                <a:off x="7738652" y="2548179"/>
                <a:ext cx="15312" cy="48102"/>
              </a:xfrm>
              <a:custGeom>
                <a:avLst/>
                <a:gdLst/>
                <a:ahLst/>
                <a:cxnLst/>
                <a:rect l="l" t="t" r="r" b="b"/>
                <a:pathLst>
                  <a:path w="502" h="1577" extrusionOk="0">
                    <a:moveTo>
                      <a:pt x="215" y="1"/>
                    </a:moveTo>
                    <a:cubicBezTo>
                      <a:pt x="201" y="1"/>
                      <a:pt x="185" y="3"/>
                      <a:pt x="167" y="9"/>
                    </a:cubicBezTo>
                    <a:cubicBezTo>
                      <a:pt x="101" y="9"/>
                      <a:pt x="34" y="76"/>
                      <a:pt x="34" y="176"/>
                    </a:cubicBezTo>
                    <a:cubicBezTo>
                      <a:pt x="1" y="343"/>
                      <a:pt x="1" y="543"/>
                      <a:pt x="1" y="710"/>
                    </a:cubicBezTo>
                    <a:cubicBezTo>
                      <a:pt x="34" y="977"/>
                      <a:pt x="34" y="1177"/>
                      <a:pt x="34" y="1477"/>
                    </a:cubicBezTo>
                    <a:cubicBezTo>
                      <a:pt x="101" y="1510"/>
                      <a:pt x="134" y="1577"/>
                      <a:pt x="201" y="1577"/>
                    </a:cubicBezTo>
                    <a:cubicBezTo>
                      <a:pt x="301" y="1577"/>
                      <a:pt x="368" y="1544"/>
                      <a:pt x="434" y="1510"/>
                    </a:cubicBezTo>
                    <a:cubicBezTo>
                      <a:pt x="468" y="1410"/>
                      <a:pt x="501" y="1310"/>
                      <a:pt x="501" y="1210"/>
                    </a:cubicBezTo>
                    <a:cubicBezTo>
                      <a:pt x="501" y="843"/>
                      <a:pt x="468" y="476"/>
                      <a:pt x="334" y="143"/>
                    </a:cubicBezTo>
                    <a:cubicBezTo>
                      <a:pt x="307" y="60"/>
                      <a:pt x="279" y="1"/>
                      <a:pt x="21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88;p15">
                <a:extLst>
                  <a:ext uri="{FF2B5EF4-FFF2-40B4-BE49-F238E27FC236}">
                    <a16:creationId xmlns:a16="http://schemas.microsoft.com/office/drawing/2014/main" id="{292905BD-21C2-703F-D93A-2697DF1CE07E}"/>
                  </a:ext>
                </a:extLst>
              </p:cNvPr>
              <p:cNvSpPr/>
              <p:nvPr/>
            </p:nvSpPr>
            <p:spPr>
              <a:xfrm>
                <a:off x="7426317" y="2671130"/>
                <a:ext cx="15282" cy="46242"/>
              </a:xfrm>
              <a:custGeom>
                <a:avLst/>
                <a:gdLst/>
                <a:ahLst/>
                <a:cxnLst/>
                <a:rect l="l" t="t" r="r" b="b"/>
                <a:pathLst>
                  <a:path w="501" h="1516" extrusionOk="0">
                    <a:moveTo>
                      <a:pt x="325" y="1"/>
                    </a:moveTo>
                    <a:cubicBezTo>
                      <a:pt x="284" y="1"/>
                      <a:pt x="234" y="24"/>
                      <a:pt x="234" y="48"/>
                    </a:cubicBezTo>
                    <a:cubicBezTo>
                      <a:pt x="67" y="481"/>
                      <a:pt x="0" y="882"/>
                      <a:pt x="33" y="1349"/>
                    </a:cubicBezTo>
                    <a:cubicBezTo>
                      <a:pt x="33" y="1449"/>
                      <a:pt x="100" y="1515"/>
                      <a:pt x="234" y="1515"/>
                    </a:cubicBezTo>
                    <a:cubicBezTo>
                      <a:pt x="367" y="1515"/>
                      <a:pt x="434" y="1449"/>
                      <a:pt x="434" y="1315"/>
                    </a:cubicBezTo>
                    <a:cubicBezTo>
                      <a:pt x="434" y="1115"/>
                      <a:pt x="500" y="848"/>
                      <a:pt x="500" y="615"/>
                    </a:cubicBezTo>
                    <a:cubicBezTo>
                      <a:pt x="500" y="448"/>
                      <a:pt x="500" y="215"/>
                      <a:pt x="434" y="81"/>
                    </a:cubicBezTo>
                    <a:cubicBezTo>
                      <a:pt x="434" y="48"/>
                      <a:pt x="400" y="14"/>
                      <a:pt x="367" y="14"/>
                    </a:cubicBezTo>
                    <a:cubicBezTo>
                      <a:pt x="357" y="5"/>
                      <a:pt x="342" y="1"/>
                      <a:pt x="32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89;p15">
                <a:extLst>
                  <a:ext uri="{FF2B5EF4-FFF2-40B4-BE49-F238E27FC236}">
                    <a16:creationId xmlns:a16="http://schemas.microsoft.com/office/drawing/2014/main" id="{C1F0A5F2-2E6B-79E7-FA50-663F95ADA56F}"/>
                  </a:ext>
                </a:extLst>
              </p:cNvPr>
              <p:cNvSpPr/>
              <p:nvPr/>
            </p:nvSpPr>
            <p:spPr>
              <a:xfrm>
                <a:off x="7880088" y="3963724"/>
                <a:ext cx="20376" cy="38677"/>
              </a:xfrm>
              <a:custGeom>
                <a:avLst/>
                <a:gdLst/>
                <a:ahLst/>
                <a:cxnLst/>
                <a:rect l="l" t="t" r="r" b="b"/>
                <a:pathLst>
                  <a:path w="668" h="1268" extrusionOk="0">
                    <a:moveTo>
                      <a:pt x="234" y="0"/>
                    </a:moveTo>
                    <a:cubicBezTo>
                      <a:pt x="200" y="0"/>
                      <a:pt x="167" y="33"/>
                      <a:pt x="67" y="134"/>
                    </a:cubicBezTo>
                    <a:cubicBezTo>
                      <a:pt x="0" y="534"/>
                      <a:pt x="134" y="934"/>
                      <a:pt x="334" y="1268"/>
                    </a:cubicBezTo>
                    <a:cubicBezTo>
                      <a:pt x="334" y="1268"/>
                      <a:pt x="501" y="1268"/>
                      <a:pt x="534" y="1201"/>
                    </a:cubicBezTo>
                    <a:cubicBezTo>
                      <a:pt x="601" y="1168"/>
                      <a:pt x="667" y="1101"/>
                      <a:pt x="667" y="1001"/>
                    </a:cubicBezTo>
                    <a:cubicBezTo>
                      <a:pt x="667" y="667"/>
                      <a:pt x="567" y="334"/>
                      <a:pt x="367" y="33"/>
                    </a:cubicBezTo>
                    <a:cubicBezTo>
                      <a:pt x="367" y="0"/>
                      <a:pt x="301" y="0"/>
                      <a:pt x="2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90;p15">
                <a:extLst>
                  <a:ext uri="{FF2B5EF4-FFF2-40B4-BE49-F238E27FC236}">
                    <a16:creationId xmlns:a16="http://schemas.microsoft.com/office/drawing/2014/main" id="{6E435D9B-8B9E-F927-2F28-86A6D7B03FC1}"/>
                  </a:ext>
                </a:extLst>
              </p:cNvPr>
              <p:cNvSpPr/>
              <p:nvPr/>
            </p:nvSpPr>
            <p:spPr>
              <a:xfrm>
                <a:off x="7739690" y="2474029"/>
                <a:ext cx="17325" cy="34895"/>
              </a:xfrm>
              <a:custGeom>
                <a:avLst/>
                <a:gdLst/>
                <a:ahLst/>
                <a:cxnLst/>
                <a:rect l="l" t="t" r="r" b="b"/>
                <a:pathLst>
                  <a:path w="568" h="1144" extrusionOk="0">
                    <a:moveTo>
                      <a:pt x="227" y="1"/>
                    </a:moveTo>
                    <a:cubicBezTo>
                      <a:pt x="84" y="1"/>
                      <a:pt x="0" y="174"/>
                      <a:pt x="0" y="572"/>
                    </a:cubicBezTo>
                    <a:lnTo>
                      <a:pt x="0" y="639"/>
                    </a:lnTo>
                    <a:cubicBezTo>
                      <a:pt x="0" y="739"/>
                      <a:pt x="0" y="772"/>
                      <a:pt x="67" y="806"/>
                    </a:cubicBezTo>
                    <a:cubicBezTo>
                      <a:pt x="67" y="989"/>
                      <a:pt x="150" y="1144"/>
                      <a:pt x="241" y="1144"/>
                    </a:cubicBezTo>
                    <a:cubicBezTo>
                      <a:pt x="250" y="1144"/>
                      <a:pt x="258" y="1142"/>
                      <a:pt x="267" y="1139"/>
                    </a:cubicBezTo>
                    <a:cubicBezTo>
                      <a:pt x="400" y="1106"/>
                      <a:pt x="434" y="972"/>
                      <a:pt x="467" y="839"/>
                    </a:cubicBezTo>
                    <a:lnTo>
                      <a:pt x="467" y="606"/>
                    </a:lnTo>
                    <a:cubicBezTo>
                      <a:pt x="434" y="405"/>
                      <a:pt x="567" y="139"/>
                      <a:pt x="267" y="5"/>
                    </a:cubicBezTo>
                    <a:cubicBezTo>
                      <a:pt x="253" y="2"/>
                      <a:pt x="240" y="1"/>
                      <a:pt x="22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91;p15">
                <a:extLst>
                  <a:ext uri="{FF2B5EF4-FFF2-40B4-BE49-F238E27FC236}">
                    <a16:creationId xmlns:a16="http://schemas.microsoft.com/office/drawing/2014/main" id="{F1285136-8800-78A4-DE26-03CA451DFC03}"/>
                  </a:ext>
                </a:extLst>
              </p:cNvPr>
              <p:cNvSpPr/>
              <p:nvPr/>
            </p:nvSpPr>
            <p:spPr>
              <a:xfrm>
                <a:off x="7434431" y="2524021"/>
                <a:ext cx="10218" cy="15282"/>
              </a:xfrm>
              <a:custGeom>
                <a:avLst/>
                <a:gdLst/>
                <a:ahLst/>
                <a:cxnLst/>
                <a:rect l="l" t="t" r="r" b="b"/>
                <a:pathLst>
                  <a:path w="335" h="501" extrusionOk="0">
                    <a:moveTo>
                      <a:pt x="201" y="1"/>
                    </a:moveTo>
                    <a:cubicBezTo>
                      <a:pt x="134" y="1"/>
                      <a:pt x="68" y="34"/>
                      <a:pt x="68" y="134"/>
                    </a:cubicBezTo>
                    <a:cubicBezTo>
                      <a:pt x="1" y="201"/>
                      <a:pt x="68" y="334"/>
                      <a:pt x="68" y="434"/>
                    </a:cubicBezTo>
                    <a:cubicBezTo>
                      <a:pt x="68" y="468"/>
                      <a:pt x="134" y="501"/>
                      <a:pt x="168" y="501"/>
                    </a:cubicBezTo>
                    <a:cubicBezTo>
                      <a:pt x="234" y="501"/>
                      <a:pt x="268" y="468"/>
                      <a:pt x="301" y="434"/>
                    </a:cubicBezTo>
                    <a:cubicBezTo>
                      <a:pt x="334" y="368"/>
                      <a:pt x="334" y="301"/>
                      <a:pt x="334" y="267"/>
                    </a:cubicBezTo>
                    <a:cubicBezTo>
                      <a:pt x="334" y="201"/>
                      <a:pt x="334" y="134"/>
                      <a:pt x="301" y="134"/>
                    </a:cubicBezTo>
                    <a:cubicBezTo>
                      <a:pt x="301" y="101"/>
                      <a:pt x="268"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92;p15">
                <a:extLst>
                  <a:ext uri="{FF2B5EF4-FFF2-40B4-BE49-F238E27FC236}">
                    <a16:creationId xmlns:a16="http://schemas.microsoft.com/office/drawing/2014/main" id="{0765827E-AF3C-6010-6DBD-7EEAA1E0494F}"/>
                  </a:ext>
                </a:extLst>
              </p:cNvPr>
              <p:cNvSpPr/>
              <p:nvPr/>
            </p:nvSpPr>
            <p:spPr>
              <a:xfrm>
                <a:off x="6355960" y="2517921"/>
                <a:ext cx="1520123" cy="548435"/>
              </a:xfrm>
              <a:custGeom>
                <a:avLst/>
                <a:gdLst/>
                <a:ahLst/>
                <a:cxnLst/>
                <a:rect l="l" t="t" r="r" b="b"/>
                <a:pathLst>
                  <a:path w="49836" h="17980" extrusionOk="0">
                    <a:moveTo>
                      <a:pt x="5738" y="0"/>
                    </a:moveTo>
                    <a:lnTo>
                      <a:pt x="0" y="3903"/>
                    </a:lnTo>
                    <a:lnTo>
                      <a:pt x="20315" y="17213"/>
                    </a:lnTo>
                    <a:lnTo>
                      <a:pt x="24751" y="17980"/>
                    </a:lnTo>
                    <a:lnTo>
                      <a:pt x="49836" y="9741"/>
                    </a:lnTo>
                    <a:lnTo>
                      <a:pt x="43031" y="3837"/>
                    </a:lnTo>
                    <a:cubicBezTo>
                      <a:pt x="43031" y="3837"/>
                      <a:pt x="25752" y="11208"/>
                      <a:pt x="23083" y="16245"/>
                    </a:cubicBezTo>
                    <a:cubicBezTo>
                      <a:pt x="23083" y="16245"/>
                      <a:pt x="20482" y="7339"/>
                      <a:pt x="5738"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93;p15">
                <a:extLst>
                  <a:ext uri="{FF2B5EF4-FFF2-40B4-BE49-F238E27FC236}">
                    <a16:creationId xmlns:a16="http://schemas.microsoft.com/office/drawing/2014/main" id="{2B5F370B-77C1-61BA-9133-C81D3257F716}"/>
                  </a:ext>
                </a:extLst>
              </p:cNvPr>
              <p:cNvSpPr/>
              <p:nvPr/>
            </p:nvSpPr>
            <p:spPr>
              <a:xfrm>
                <a:off x="6335616" y="2634803"/>
                <a:ext cx="1543518" cy="1061395"/>
              </a:xfrm>
              <a:custGeom>
                <a:avLst/>
                <a:gdLst/>
                <a:ahLst/>
                <a:cxnLst/>
                <a:rect l="l" t="t" r="r" b="b"/>
                <a:pathLst>
                  <a:path w="50603" h="34797" extrusionOk="0">
                    <a:moveTo>
                      <a:pt x="970" y="0"/>
                    </a:moveTo>
                    <a:cubicBezTo>
                      <a:pt x="837" y="0"/>
                      <a:pt x="702" y="22"/>
                      <a:pt x="567" y="71"/>
                    </a:cubicBezTo>
                    <a:cubicBezTo>
                      <a:pt x="334" y="171"/>
                      <a:pt x="167" y="271"/>
                      <a:pt x="167" y="505"/>
                    </a:cubicBezTo>
                    <a:cubicBezTo>
                      <a:pt x="100" y="1105"/>
                      <a:pt x="0" y="1739"/>
                      <a:pt x="100" y="2373"/>
                    </a:cubicBezTo>
                    <a:cubicBezTo>
                      <a:pt x="267" y="3507"/>
                      <a:pt x="334" y="4675"/>
                      <a:pt x="467" y="5842"/>
                    </a:cubicBezTo>
                    <a:cubicBezTo>
                      <a:pt x="634" y="7443"/>
                      <a:pt x="834" y="9144"/>
                      <a:pt x="1168" y="10746"/>
                    </a:cubicBezTo>
                    <a:cubicBezTo>
                      <a:pt x="1668" y="13247"/>
                      <a:pt x="2302" y="15716"/>
                      <a:pt x="2969" y="18184"/>
                    </a:cubicBezTo>
                    <a:cubicBezTo>
                      <a:pt x="3836" y="21353"/>
                      <a:pt x="4670" y="24555"/>
                      <a:pt x="5938" y="27658"/>
                    </a:cubicBezTo>
                    <a:cubicBezTo>
                      <a:pt x="6004" y="27891"/>
                      <a:pt x="6138" y="28058"/>
                      <a:pt x="6405" y="28158"/>
                    </a:cubicBezTo>
                    <a:cubicBezTo>
                      <a:pt x="6572" y="28191"/>
                      <a:pt x="6738" y="28258"/>
                      <a:pt x="6938" y="28325"/>
                    </a:cubicBezTo>
                    <a:cubicBezTo>
                      <a:pt x="10174" y="29259"/>
                      <a:pt x="13443" y="30126"/>
                      <a:pt x="16779" y="30760"/>
                    </a:cubicBezTo>
                    <a:cubicBezTo>
                      <a:pt x="18680" y="31093"/>
                      <a:pt x="20615" y="31460"/>
                      <a:pt x="22483" y="31861"/>
                    </a:cubicBezTo>
                    <a:cubicBezTo>
                      <a:pt x="22700" y="31894"/>
                      <a:pt x="22908" y="31894"/>
                      <a:pt x="23117" y="31894"/>
                    </a:cubicBezTo>
                    <a:cubicBezTo>
                      <a:pt x="23325" y="31894"/>
                      <a:pt x="23534" y="31894"/>
                      <a:pt x="23750" y="31927"/>
                    </a:cubicBezTo>
                    <a:cubicBezTo>
                      <a:pt x="24785" y="32128"/>
                      <a:pt x="25852" y="32294"/>
                      <a:pt x="26919" y="32428"/>
                    </a:cubicBezTo>
                    <a:cubicBezTo>
                      <a:pt x="27453" y="32494"/>
                      <a:pt x="27953" y="32528"/>
                      <a:pt x="28487" y="32595"/>
                    </a:cubicBezTo>
                    <a:cubicBezTo>
                      <a:pt x="30288" y="32861"/>
                      <a:pt x="32090" y="33095"/>
                      <a:pt x="33858" y="33395"/>
                    </a:cubicBezTo>
                    <a:cubicBezTo>
                      <a:pt x="35125" y="33595"/>
                      <a:pt x="36359" y="33795"/>
                      <a:pt x="37594" y="34029"/>
                    </a:cubicBezTo>
                    <a:cubicBezTo>
                      <a:pt x="38928" y="34262"/>
                      <a:pt x="40196" y="34529"/>
                      <a:pt x="41530" y="34729"/>
                    </a:cubicBezTo>
                    <a:cubicBezTo>
                      <a:pt x="41797" y="34763"/>
                      <a:pt x="42097" y="34763"/>
                      <a:pt x="42330" y="34796"/>
                    </a:cubicBezTo>
                    <a:lnTo>
                      <a:pt x="42330" y="34763"/>
                    </a:lnTo>
                    <a:lnTo>
                      <a:pt x="43031" y="34763"/>
                    </a:lnTo>
                    <a:cubicBezTo>
                      <a:pt x="43264" y="34763"/>
                      <a:pt x="43465" y="34696"/>
                      <a:pt x="43631" y="34529"/>
                    </a:cubicBezTo>
                    <a:cubicBezTo>
                      <a:pt x="43765" y="34396"/>
                      <a:pt x="43831" y="34229"/>
                      <a:pt x="43698" y="34096"/>
                    </a:cubicBezTo>
                    <a:cubicBezTo>
                      <a:pt x="43431" y="33862"/>
                      <a:pt x="43498" y="33562"/>
                      <a:pt x="43598" y="33228"/>
                    </a:cubicBezTo>
                    <a:cubicBezTo>
                      <a:pt x="43698" y="32795"/>
                      <a:pt x="43798" y="32361"/>
                      <a:pt x="43932" y="31927"/>
                    </a:cubicBezTo>
                    <a:cubicBezTo>
                      <a:pt x="44465" y="29959"/>
                      <a:pt x="45032" y="27958"/>
                      <a:pt x="45533" y="26023"/>
                    </a:cubicBezTo>
                    <a:cubicBezTo>
                      <a:pt x="46166" y="23621"/>
                      <a:pt x="46800" y="21220"/>
                      <a:pt x="47367" y="18851"/>
                    </a:cubicBezTo>
                    <a:cubicBezTo>
                      <a:pt x="48101" y="16116"/>
                      <a:pt x="48835" y="13414"/>
                      <a:pt x="49435" y="10679"/>
                    </a:cubicBezTo>
                    <a:cubicBezTo>
                      <a:pt x="49702" y="9378"/>
                      <a:pt x="50003" y="8044"/>
                      <a:pt x="50136" y="6709"/>
                    </a:cubicBezTo>
                    <a:cubicBezTo>
                      <a:pt x="50136" y="6509"/>
                      <a:pt x="50203" y="6376"/>
                      <a:pt x="50369" y="6242"/>
                    </a:cubicBezTo>
                    <a:cubicBezTo>
                      <a:pt x="50603" y="6176"/>
                      <a:pt x="50536" y="6042"/>
                      <a:pt x="50503" y="5909"/>
                    </a:cubicBezTo>
                    <a:cubicBezTo>
                      <a:pt x="50381" y="5726"/>
                      <a:pt x="50231" y="5571"/>
                      <a:pt x="50003" y="5571"/>
                    </a:cubicBezTo>
                    <a:cubicBezTo>
                      <a:pt x="49981" y="5571"/>
                      <a:pt x="49959" y="5572"/>
                      <a:pt x="49936" y="5575"/>
                    </a:cubicBezTo>
                    <a:cubicBezTo>
                      <a:pt x="49669" y="5642"/>
                      <a:pt x="49369" y="5642"/>
                      <a:pt x="49135" y="5709"/>
                    </a:cubicBezTo>
                    <a:cubicBezTo>
                      <a:pt x="48301" y="5875"/>
                      <a:pt x="47434" y="6076"/>
                      <a:pt x="46600" y="6242"/>
                    </a:cubicBezTo>
                    <a:cubicBezTo>
                      <a:pt x="43598" y="6943"/>
                      <a:pt x="40596" y="7743"/>
                      <a:pt x="37660" y="8744"/>
                    </a:cubicBezTo>
                    <a:cubicBezTo>
                      <a:pt x="35425" y="9545"/>
                      <a:pt x="33157" y="10379"/>
                      <a:pt x="30922" y="11213"/>
                    </a:cubicBezTo>
                    <a:cubicBezTo>
                      <a:pt x="29521" y="11713"/>
                      <a:pt x="28154" y="12180"/>
                      <a:pt x="26853" y="12814"/>
                    </a:cubicBezTo>
                    <a:cubicBezTo>
                      <a:pt x="26574" y="12944"/>
                      <a:pt x="26316" y="13012"/>
                      <a:pt x="26043" y="13012"/>
                    </a:cubicBezTo>
                    <a:cubicBezTo>
                      <a:pt x="25827" y="13012"/>
                      <a:pt x="25603" y="12969"/>
                      <a:pt x="25352" y="12880"/>
                    </a:cubicBezTo>
                    <a:cubicBezTo>
                      <a:pt x="24584" y="12547"/>
                      <a:pt x="23684" y="12380"/>
                      <a:pt x="22816" y="12380"/>
                    </a:cubicBezTo>
                    <a:cubicBezTo>
                      <a:pt x="22516" y="12380"/>
                      <a:pt x="22249" y="12313"/>
                      <a:pt x="21949" y="12247"/>
                    </a:cubicBezTo>
                    <a:cubicBezTo>
                      <a:pt x="21682" y="12213"/>
                      <a:pt x="21449" y="12113"/>
                      <a:pt x="21249" y="12013"/>
                    </a:cubicBezTo>
                    <a:cubicBezTo>
                      <a:pt x="19614" y="11012"/>
                      <a:pt x="17980" y="10045"/>
                      <a:pt x="16345" y="9078"/>
                    </a:cubicBezTo>
                    <a:cubicBezTo>
                      <a:pt x="14477" y="7944"/>
                      <a:pt x="12609" y="6843"/>
                      <a:pt x="10775" y="5675"/>
                    </a:cubicBezTo>
                    <a:cubicBezTo>
                      <a:pt x="8506" y="4241"/>
                      <a:pt x="6271" y="2740"/>
                      <a:pt x="3936" y="1406"/>
                    </a:cubicBezTo>
                    <a:cubicBezTo>
                      <a:pt x="3169" y="1005"/>
                      <a:pt x="2435" y="572"/>
                      <a:pt x="1635" y="171"/>
                    </a:cubicBezTo>
                    <a:cubicBezTo>
                      <a:pt x="1424" y="66"/>
                      <a:pt x="1199" y="0"/>
                      <a:pt x="970"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94;p15">
                <a:extLst>
                  <a:ext uri="{FF2B5EF4-FFF2-40B4-BE49-F238E27FC236}">
                    <a16:creationId xmlns:a16="http://schemas.microsoft.com/office/drawing/2014/main" id="{3C3260B5-B4D7-D31A-0E08-7469B5E5EA43}"/>
                  </a:ext>
                </a:extLst>
              </p:cNvPr>
              <p:cNvSpPr/>
              <p:nvPr/>
            </p:nvSpPr>
            <p:spPr>
              <a:xfrm>
                <a:off x="6401743" y="2596951"/>
                <a:ext cx="604407" cy="399339"/>
              </a:xfrm>
              <a:custGeom>
                <a:avLst/>
                <a:gdLst/>
                <a:ahLst/>
                <a:cxnLst/>
                <a:rect l="l" t="t" r="r" b="b"/>
                <a:pathLst>
                  <a:path w="19815" h="13092" extrusionOk="0">
                    <a:moveTo>
                      <a:pt x="195" y="1"/>
                    </a:moveTo>
                    <a:cubicBezTo>
                      <a:pt x="141" y="1"/>
                      <a:pt x="87" y="33"/>
                      <a:pt x="67" y="111"/>
                    </a:cubicBezTo>
                    <a:cubicBezTo>
                      <a:pt x="0" y="245"/>
                      <a:pt x="67" y="312"/>
                      <a:pt x="134" y="412"/>
                    </a:cubicBezTo>
                    <a:cubicBezTo>
                      <a:pt x="334" y="712"/>
                      <a:pt x="668" y="812"/>
                      <a:pt x="968" y="979"/>
                    </a:cubicBezTo>
                    <a:cubicBezTo>
                      <a:pt x="1935" y="1579"/>
                      <a:pt x="2936" y="2146"/>
                      <a:pt x="3903" y="2747"/>
                    </a:cubicBezTo>
                    <a:cubicBezTo>
                      <a:pt x="5938" y="4048"/>
                      <a:pt x="7939" y="5382"/>
                      <a:pt x="9974" y="6649"/>
                    </a:cubicBezTo>
                    <a:cubicBezTo>
                      <a:pt x="11442" y="7583"/>
                      <a:pt x="12910" y="8451"/>
                      <a:pt x="14277" y="9451"/>
                    </a:cubicBezTo>
                    <a:cubicBezTo>
                      <a:pt x="15645" y="10419"/>
                      <a:pt x="16979" y="11386"/>
                      <a:pt x="18313" y="12320"/>
                    </a:cubicBezTo>
                    <a:cubicBezTo>
                      <a:pt x="18647" y="12587"/>
                      <a:pt x="18981" y="12787"/>
                      <a:pt x="19348" y="12987"/>
                    </a:cubicBezTo>
                    <a:cubicBezTo>
                      <a:pt x="19448" y="13054"/>
                      <a:pt x="19581" y="13054"/>
                      <a:pt x="19648" y="13087"/>
                    </a:cubicBezTo>
                    <a:cubicBezTo>
                      <a:pt x="19651" y="13090"/>
                      <a:pt x="19655" y="13092"/>
                      <a:pt x="19659" y="13092"/>
                    </a:cubicBezTo>
                    <a:cubicBezTo>
                      <a:pt x="19704" y="13092"/>
                      <a:pt x="19815" y="12948"/>
                      <a:pt x="19815" y="12887"/>
                    </a:cubicBezTo>
                    <a:cubicBezTo>
                      <a:pt x="19815" y="12754"/>
                      <a:pt x="19748" y="12720"/>
                      <a:pt x="19681" y="12620"/>
                    </a:cubicBezTo>
                    <a:cubicBezTo>
                      <a:pt x="18647" y="11920"/>
                      <a:pt x="17680" y="11119"/>
                      <a:pt x="16746" y="10385"/>
                    </a:cubicBezTo>
                    <a:cubicBezTo>
                      <a:pt x="15478" y="9385"/>
                      <a:pt x="14177" y="8417"/>
                      <a:pt x="12910" y="7483"/>
                    </a:cubicBezTo>
                    <a:cubicBezTo>
                      <a:pt x="10508" y="5815"/>
                      <a:pt x="8073" y="4248"/>
                      <a:pt x="5571" y="2747"/>
                    </a:cubicBezTo>
                    <a:cubicBezTo>
                      <a:pt x="4070" y="1879"/>
                      <a:pt x="2569" y="979"/>
                      <a:pt x="968" y="278"/>
                    </a:cubicBezTo>
                    <a:cubicBezTo>
                      <a:pt x="768" y="211"/>
                      <a:pt x="501" y="111"/>
                      <a:pt x="301" y="45"/>
                    </a:cubicBezTo>
                    <a:cubicBezTo>
                      <a:pt x="273" y="17"/>
                      <a:pt x="234" y="1"/>
                      <a:pt x="195" y="1"/>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95;p15">
                <a:extLst>
                  <a:ext uri="{FF2B5EF4-FFF2-40B4-BE49-F238E27FC236}">
                    <a16:creationId xmlns:a16="http://schemas.microsoft.com/office/drawing/2014/main" id="{F0A82B46-24D9-A2AE-8E0A-6799121430E6}"/>
                  </a:ext>
                </a:extLst>
              </p:cNvPr>
              <p:cNvSpPr/>
              <p:nvPr/>
            </p:nvSpPr>
            <p:spPr>
              <a:xfrm>
                <a:off x="7070213" y="2622724"/>
                <a:ext cx="622709" cy="358313"/>
              </a:xfrm>
              <a:custGeom>
                <a:avLst/>
                <a:gdLst/>
                <a:ahLst/>
                <a:cxnLst/>
                <a:rect l="l" t="t" r="r" b="b"/>
                <a:pathLst>
                  <a:path w="20415" h="11747" extrusionOk="0">
                    <a:moveTo>
                      <a:pt x="20081" y="0"/>
                    </a:moveTo>
                    <a:cubicBezTo>
                      <a:pt x="19981" y="0"/>
                      <a:pt x="19914" y="0"/>
                      <a:pt x="19814" y="67"/>
                    </a:cubicBezTo>
                    <a:cubicBezTo>
                      <a:pt x="19614" y="134"/>
                      <a:pt x="19381" y="234"/>
                      <a:pt x="19147" y="300"/>
                    </a:cubicBezTo>
                    <a:cubicBezTo>
                      <a:pt x="17646" y="868"/>
                      <a:pt x="16145" y="1435"/>
                      <a:pt x="14711" y="2068"/>
                    </a:cubicBezTo>
                    <a:cubicBezTo>
                      <a:pt x="10007" y="4103"/>
                      <a:pt x="5604" y="6772"/>
                      <a:pt x="1601" y="9974"/>
                    </a:cubicBezTo>
                    <a:cubicBezTo>
                      <a:pt x="1101" y="10408"/>
                      <a:pt x="600" y="10808"/>
                      <a:pt x="200" y="11308"/>
                    </a:cubicBezTo>
                    <a:cubicBezTo>
                      <a:pt x="100" y="11408"/>
                      <a:pt x="67" y="11475"/>
                      <a:pt x="33" y="11575"/>
                    </a:cubicBezTo>
                    <a:cubicBezTo>
                      <a:pt x="0" y="11642"/>
                      <a:pt x="67" y="11675"/>
                      <a:pt x="167" y="11742"/>
                    </a:cubicBezTo>
                    <a:cubicBezTo>
                      <a:pt x="184" y="11745"/>
                      <a:pt x="201" y="11746"/>
                      <a:pt x="218" y="11746"/>
                    </a:cubicBezTo>
                    <a:cubicBezTo>
                      <a:pt x="396" y="11746"/>
                      <a:pt x="548" y="11594"/>
                      <a:pt x="701" y="11442"/>
                    </a:cubicBezTo>
                    <a:cubicBezTo>
                      <a:pt x="2402" y="10108"/>
                      <a:pt x="4170" y="8907"/>
                      <a:pt x="5938" y="7672"/>
                    </a:cubicBezTo>
                    <a:cubicBezTo>
                      <a:pt x="9073" y="5604"/>
                      <a:pt x="12342" y="3736"/>
                      <a:pt x="15845" y="2302"/>
                    </a:cubicBezTo>
                    <a:cubicBezTo>
                      <a:pt x="17079" y="1802"/>
                      <a:pt x="18280" y="1268"/>
                      <a:pt x="19547" y="767"/>
                    </a:cubicBezTo>
                    <a:cubicBezTo>
                      <a:pt x="19781" y="634"/>
                      <a:pt x="20014" y="567"/>
                      <a:pt x="20248" y="434"/>
                    </a:cubicBezTo>
                    <a:cubicBezTo>
                      <a:pt x="20348" y="401"/>
                      <a:pt x="20415" y="300"/>
                      <a:pt x="20348" y="167"/>
                    </a:cubicBezTo>
                    <a:cubicBezTo>
                      <a:pt x="20281" y="100"/>
                      <a:pt x="20148" y="67"/>
                      <a:pt x="20081"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96;p15">
                <a:extLst>
                  <a:ext uri="{FF2B5EF4-FFF2-40B4-BE49-F238E27FC236}">
                    <a16:creationId xmlns:a16="http://schemas.microsoft.com/office/drawing/2014/main" id="{E5F4BBC8-AB18-265B-CB2A-7AB48831FF9C}"/>
                  </a:ext>
                </a:extLst>
              </p:cNvPr>
              <p:cNvSpPr/>
              <p:nvPr/>
            </p:nvSpPr>
            <p:spPr>
              <a:xfrm>
                <a:off x="6454632" y="2559647"/>
                <a:ext cx="576955" cy="409466"/>
              </a:xfrm>
              <a:custGeom>
                <a:avLst/>
                <a:gdLst/>
                <a:ahLst/>
                <a:cxnLst/>
                <a:rect l="l" t="t" r="r" b="b"/>
                <a:pathLst>
                  <a:path w="18915" h="13424" extrusionOk="0">
                    <a:moveTo>
                      <a:pt x="101" y="0"/>
                    </a:moveTo>
                    <a:cubicBezTo>
                      <a:pt x="68" y="33"/>
                      <a:pt x="1" y="33"/>
                      <a:pt x="34" y="67"/>
                    </a:cubicBezTo>
                    <a:cubicBezTo>
                      <a:pt x="1" y="134"/>
                      <a:pt x="34" y="167"/>
                      <a:pt x="68" y="200"/>
                    </a:cubicBezTo>
                    <a:lnTo>
                      <a:pt x="1068" y="834"/>
                    </a:lnTo>
                    <a:cubicBezTo>
                      <a:pt x="3237" y="2068"/>
                      <a:pt x="5371" y="3469"/>
                      <a:pt x="7440" y="4870"/>
                    </a:cubicBezTo>
                    <a:cubicBezTo>
                      <a:pt x="10742" y="7072"/>
                      <a:pt x="13911" y="9474"/>
                      <a:pt x="16913" y="12042"/>
                    </a:cubicBezTo>
                    <a:cubicBezTo>
                      <a:pt x="17413" y="12509"/>
                      <a:pt x="17947" y="12876"/>
                      <a:pt x="18447" y="13310"/>
                    </a:cubicBezTo>
                    <a:cubicBezTo>
                      <a:pt x="18512" y="13353"/>
                      <a:pt x="18591" y="13424"/>
                      <a:pt x="18665" y="13424"/>
                    </a:cubicBezTo>
                    <a:cubicBezTo>
                      <a:pt x="18706" y="13424"/>
                      <a:pt x="18746" y="13402"/>
                      <a:pt x="18781" y="13343"/>
                    </a:cubicBezTo>
                    <a:cubicBezTo>
                      <a:pt x="18914" y="13210"/>
                      <a:pt x="18848" y="13110"/>
                      <a:pt x="18748" y="12976"/>
                    </a:cubicBezTo>
                    <a:cubicBezTo>
                      <a:pt x="18714" y="12843"/>
                      <a:pt x="18581" y="12776"/>
                      <a:pt x="18514" y="12676"/>
                    </a:cubicBezTo>
                    <a:cubicBezTo>
                      <a:pt x="16846" y="11242"/>
                      <a:pt x="15279" y="9774"/>
                      <a:pt x="13577" y="8373"/>
                    </a:cubicBezTo>
                    <a:cubicBezTo>
                      <a:pt x="10041" y="5504"/>
                      <a:pt x="6239" y="3002"/>
                      <a:pt x="2236" y="867"/>
                    </a:cubicBezTo>
                    <a:cubicBezTo>
                      <a:pt x="1736" y="601"/>
                      <a:pt x="1235" y="367"/>
                      <a:pt x="735" y="167"/>
                    </a:cubicBezTo>
                    <a:cubicBezTo>
                      <a:pt x="535" y="100"/>
                      <a:pt x="335" y="0"/>
                      <a:pt x="101"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97;p15">
                <a:extLst>
                  <a:ext uri="{FF2B5EF4-FFF2-40B4-BE49-F238E27FC236}">
                    <a16:creationId xmlns:a16="http://schemas.microsoft.com/office/drawing/2014/main" id="{3AD302E3-AEA6-C093-7E8D-2A4724B9FC66}"/>
                  </a:ext>
                </a:extLst>
              </p:cNvPr>
              <p:cNvSpPr/>
              <p:nvPr/>
            </p:nvSpPr>
            <p:spPr>
              <a:xfrm>
                <a:off x="7127190" y="2692664"/>
                <a:ext cx="641041" cy="302463"/>
              </a:xfrm>
              <a:custGeom>
                <a:avLst/>
                <a:gdLst/>
                <a:ahLst/>
                <a:cxnLst/>
                <a:rect l="l" t="t" r="r" b="b"/>
                <a:pathLst>
                  <a:path w="21016" h="9916" extrusionOk="0">
                    <a:moveTo>
                      <a:pt x="20727" y="1"/>
                    </a:moveTo>
                    <a:cubicBezTo>
                      <a:pt x="20665" y="1"/>
                      <a:pt x="20598" y="26"/>
                      <a:pt x="20515" y="42"/>
                    </a:cubicBezTo>
                    <a:cubicBezTo>
                      <a:pt x="18547" y="676"/>
                      <a:pt x="16545" y="1310"/>
                      <a:pt x="14577" y="1977"/>
                    </a:cubicBezTo>
                    <a:cubicBezTo>
                      <a:pt x="9940" y="3511"/>
                      <a:pt x="5671" y="5680"/>
                      <a:pt x="1601" y="8348"/>
                    </a:cubicBezTo>
                    <a:cubicBezTo>
                      <a:pt x="1101" y="8682"/>
                      <a:pt x="667" y="9049"/>
                      <a:pt x="200" y="9482"/>
                    </a:cubicBezTo>
                    <a:cubicBezTo>
                      <a:pt x="133" y="9582"/>
                      <a:pt x="33" y="9649"/>
                      <a:pt x="0" y="9749"/>
                    </a:cubicBezTo>
                    <a:cubicBezTo>
                      <a:pt x="0" y="9749"/>
                      <a:pt x="33" y="9816"/>
                      <a:pt x="33" y="9849"/>
                    </a:cubicBezTo>
                    <a:cubicBezTo>
                      <a:pt x="67" y="9916"/>
                      <a:pt x="67" y="9916"/>
                      <a:pt x="133" y="9916"/>
                    </a:cubicBezTo>
                    <a:cubicBezTo>
                      <a:pt x="300" y="9916"/>
                      <a:pt x="367" y="9816"/>
                      <a:pt x="400" y="9749"/>
                    </a:cubicBezTo>
                    <a:cubicBezTo>
                      <a:pt x="1868" y="8715"/>
                      <a:pt x="3369" y="7881"/>
                      <a:pt x="4904" y="7114"/>
                    </a:cubicBezTo>
                    <a:cubicBezTo>
                      <a:pt x="8206" y="5346"/>
                      <a:pt x="11542" y="3812"/>
                      <a:pt x="15044" y="2544"/>
                    </a:cubicBezTo>
                    <a:cubicBezTo>
                      <a:pt x="16712" y="1977"/>
                      <a:pt x="18413" y="1343"/>
                      <a:pt x="20081" y="776"/>
                    </a:cubicBezTo>
                    <a:cubicBezTo>
                      <a:pt x="20281" y="676"/>
                      <a:pt x="20448" y="609"/>
                      <a:pt x="20681" y="509"/>
                    </a:cubicBezTo>
                    <a:cubicBezTo>
                      <a:pt x="20915" y="376"/>
                      <a:pt x="21015" y="209"/>
                      <a:pt x="20915" y="109"/>
                    </a:cubicBezTo>
                    <a:cubicBezTo>
                      <a:pt x="20848" y="26"/>
                      <a:pt x="20790" y="1"/>
                      <a:pt x="20727" y="1"/>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98;p15">
                <a:extLst>
                  <a:ext uri="{FF2B5EF4-FFF2-40B4-BE49-F238E27FC236}">
                    <a16:creationId xmlns:a16="http://schemas.microsoft.com/office/drawing/2014/main" id="{8490E85E-2380-F292-C563-D0E6ECF2497D}"/>
                  </a:ext>
                </a:extLst>
              </p:cNvPr>
              <p:cNvSpPr/>
              <p:nvPr/>
            </p:nvSpPr>
            <p:spPr>
              <a:xfrm>
                <a:off x="7215705" y="2744364"/>
                <a:ext cx="605414" cy="228860"/>
              </a:xfrm>
              <a:custGeom>
                <a:avLst/>
                <a:gdLst/>
                <a:ahLst/>
                <a:cxnLst/>
                <a:rect l="l" t="t" r="r" b="b"/>
                <a:pathLst>
                  <a:path w="19848" h="7503" extrusionOk="0">
                    <a:moveTo>
                      <a:pt x="19640" y="0"/>
                    </a:moveTo>
                    <a:cubicBezTo>
                      <a:pt x="19566" y="0"/>
                      <a:pt x="19492" y="15"/>
                      <a:pt x="19447" y="15"/>
                    </a:cubicBezTo>
                    <a:cubicBezTo>
                      <a:pt x="17246" y="449"/>
                      <a:pt x="15011" y="916"/>
                      <a:pt x="12909" y="1650"/>
                    </a:cubicBezTo>
                    <a:cubicBezTo>
                      <a:pt x="9607" y="2884"/>
                      <a:pt x="6338" y="4118"/>
                      <a:pt x="3236" y="5653"/>
                    </a:cubicBezTo>
                    <a:cubicBezTo>
                      <a:pt x="2302" y="6120"/>
                      <a:pt x="1434" y="6587"/>
                      <a:pt x="567" y="7054"/>
                    </a:cubicBezTo>
                    <a:cubicBezTo>
                      <a:pt x="334" y="7120"/>
                      <a:pt x="100" y="7220"/>
                      <a:pt x="0" y="7487"/>
                    </a:cubicBezTo>
                    <a:cubicBezTo>
                      <a:pt x="48" y="7498"/>
                      <a:pt x="93" y="7502"/>
                      <a:pt x="136" y="7502"/>
                    </a:cubicBezTo>
                    <a:cubicBezTo>
                      <a:pt x="363" y="7502"/>
                      <a:pt x="527" y="7371"/>
                      <a:pt x="667" y="7287"/>
                    </a:cubicBezTo>
                    <a:cubicBezTo>
                      <a:pt x="1568" y="6920"/>
                      <a:pt x="2469" y="6486"/>
                      <a:pt x="3336" y="6120"/>
                    </a:cubicBezTo>
                    <a:cubicBezTo>
                      <a:pt x="5771" y="5119"/>
                      <a:pt x="8139" y="4151"/>
                      <a:pt x="10608" y="3251"/>
                    </a:cubicBezTo>
                    <a:cubicBezTo>
                      <a:pt x="12409" y="2584"/>
                      <a:pt x="14144" y="1916"/>
                      <a:pt x="15978" y="1449"/>
                    </a:cubicBezTo>
                    <a:cubicBezTo>
                      <a:pt x="17079" y="1149"/>
                      <a:pt x="18113" y="916"/>
                      <a:pt x="19180" y="616"/>
                    </a:cubicBezTo>
                    <a:cubicBezTo>
                      <a:pt x="19414" y="582"/>
                      <a:pt x="19581" y="482"/>
                      <a:pt x="19781" y="415"/>
                    </a:cubicBezTo>
                    <a:cubicBezTo>
                      <a:pt x="19814" y="349"/>
                      <a:pt x="19848" y="282"/>
                      <a:pt x="19848" y="182"/>
                    </a:cubicBezTo>
                    <a:cubicBezTo>
                      <a:pt x="19848" y="149"/>
                      <a:pt x="19781" y="15"/>
                      <a:pt x="19748" y="15"/>
                    </a:cubicBezTo>
                    <a:cubicBezTo>
                      <a:pt x="19714" y="4"/>
                      <a:pt x="19677" y="0"/>
                      <a:pt x="19640"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99;p15">
                <a:extLst>
                  <a:ext uri="{FF2B5EF4-FFF2-40B4-BE49-F238E27FC236}">
                    <a16:creationId xmlns:a16="http://schemas.microsoft.com/office/drawing/2014/main" id="{67668AF3-AF8F-DF44-90E6-D99F51A1EF5D}"/>
                  </a:ext>
                </a:extLst>
              </p:cNvPr>
              <p:cNvSpPr/>
              <p:nvPr/>
            </p:nvSpPr>
            <p:spPr>
              <a:xfrm>
                <a:off x="6521797" y="2518531"/>
                <a:ext cx="457904" cy="357306"/>
              </a:xfrm>
              <a:custGeom>
                <a:avLst/>
                <a:gdLst/>
                <a:ahLst/>
                <a:cxnLst/>
                <a:rect l="l" t="t" r="r" b="b"/>
                <a:pathLst>
                  <a:path w="15012" h="11714" extrusionOk="0">
                    <a:moveTo>
                      <a:pt x="184" y="0"/>
                    </a:moveTo>
                    <a:cubicBezTo>
                      <a:pt x="131" y="0"/>
                      <a:pt x="57" y="24"/>
                      <a:pt x="34" y="47"/>
                    </a:cubicBezTo>
                    <a:cubicBezTo>
                      <a:pt x="1" y="114"/>
                      <a:pt x="1" y="214"/>
                      <a:pt x="34" y="281"/>
                    </a:cubicBezTo>
                    <a:cubicBezTo>
                      <a:pt x="167" y="381"/>
                      <a:pt x="301" y="514"/>
                      <a:pt x="468" y="614"/>
                    </a:cubicBezTo>
                    <a:cubicBezTo>
                      <a:pt x="1835" y="1515"/>
                      <a:pt x="3169" y="2449"/>
                      <a:pt x="4537" y="3383"/>
                    </a:cubicBezTo>
                    <a:cubicBezTo>
                      <a:pt x="6038" y="4450"/>
                      <a:pt x="7573" y="5484"/>
                      <a:pt x="9007" y="6652"/>
                    </a:cubicBezTo>
                    <a:cubicBezTo>
                      <a:pt x="10875" y="8153"/>
                      <a:pt x="12676" y="9721"/>
                      <a:pt x="14377" y="11389"/>
                    </a:cubicBezTo>
                    <a:cubicBezTo>
                      <a:pt x="14511" y="11489"/>
                      <a:pt x="14644" y="11622"/>
                      <a:pt x="14744" y="11689"/>
                    </a:cubicBezTo>
                    <a:cubicBezTo>
                      <a:pt x="14778" y="11706"/>
                      <a:pt x="14811" y="11714"/>
                      <a:pt x="14849" y="11714"/>
                    </a:cubicBezTo>
                    <a:cubicBezTo>
                      <a:pt x="14886" y="11714"/>
                      <a:pt x="14928" y="11706"/>
                      <a:pt x="14978" y="11689"/>
                    </a:cubicBezTo>
                    <a:cubicBezTo>
                      <a:pt x="14978" y="11689"/>
                      <a:pt x="15011" y="11622"/>
                      <a:pt x="15011" y="11555"/>
                    </a:cubicBezTo>
                    <a:cubicBezTo>
                      <a:pt x="14978" y="11389"/>
                      <a:pt x="15011" y="11355"/>
                      <a:pt x="14811" y="11222"/>
                    </a:cubicBezTo>
                    <a:cubicBezTo>
                      <a:pt x="11709" y="8153"/>
                      <a:pt x="8473" y="5218"/>
                      <a:pt x="4837" y="2782"/>
                    </a:cubicBezTo>
                    <a:cubicBezTo>
                      <a:pt x="3570" y="1882"/>
                      <a:pt x="2302" y="1048"/>
                      <a:pt x="968" y="347"/>
                    </a:cubicBezTo>
                    <a:cubicBezTo>
                      <a:pt x="734" y="214"/>
                      <a:pt x="501" y="114"/>
                      <a:pt x="234" y="14"/>
                    </a:cubicBezTo>
                    <a:cubicBezTo>
                      <a:pt x="224" y="4"/>
                      <a:pt x="206" y="0"/>
                      <a:pt x="184"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00;p15">
                <a:extLst>
                  <a:ext uri="{FF2B5EF4-FFF2-40B4-BE49-F238E27FC236}">
                    <a16:creationId xmlns:a16="http://schemas.microsoft.com/office/drawing/2014/main" id="{9EA3703E-1499-4BE8-3101-C59326973E57}"/>
                  </a:ext>
                </a:extLst>
              </p:cNvPr>
              <p:cNvSpPr/>
              <p:nvPr/>
            </p:nvSpPr>
            <p:spPr>
              <a:xfrm>
                <a:off x="6806680" y="3253252"/>
                <a:ext cx="632896" cy="537973"/>
              </a:xfrm>
              <a:custGeom>
                <a:avLst/>
                <a:gdLst/>
                <a:ahLst/>
                <a:cxnLst/>
                <a:rect l="l" t="t" r="r" b="b"/>
                <a:pathLst>
                  <a:path w="20749" h="17637" extrusionOk="0">
                    <a:moveTo>
                      <a:pt x="6263" y="0"/>
                    </a:moveTo>
                    <a:cubicBezTo>
                      <a:pt x="6149" y="0"/>
                      <a:pt x="6029" y="27"/>
                      <a:pt x="5905" y="76"/>
                    </a:cubicBezTo>
                    <a:cubicBezTo>
                      <a:pt x="5571" y="210"/>
                      <a:pt x="5538" y="477"/>
                      <a:pt x="5538" y="777"/>
                    </a:cubicBezTo>
                    <a:cubicBezTo>
                      <a:pt x="5504" y="1744"/>
                      <a:pt x="5538" y="2678"/>
                      <a:pt x="5805" y="3646"/>
                    </a:cubicBezTo>
                    <a:cubicBezTo>
                      <a:pt x="5871" y="4079"/>
                      <a:pt x="6038" y="4480"/>
                      <a:pt x="6005" y="4980"/>
                    </a:cubicBezTo>
                    <a:cubicBezTo>
                      <a:pt x="5805" y="4947"/>
                      <a:pt x="5671" y="4780"/>
                      <a:pt x="5538" y="4646"/>
                    </a:cubicBezTo>
                    <a:lnTo>
                      <a:pt x="3903" y="3045"/>
                    </a:lnTo>
                    <a:cubicBezTo>
                      <a:pt x="3636" y="2678"/>
                      <a:pt x="3303" y="2445"/>
                      <a:pt x="2903" y="2278"/>
                    </a:cubicBezTo>
                    <a:cubicBezTo>
                      <a:pt x="2750" y="2202"/>
                      <a:pt x="2590" y="2160"/>
                      <a:pt x="2430" y="2160"/>
                    </a:cubicBezTo>
                    <a:cubicBezTo>
                      <a:pt x="2240" y="2160"/>
                      <a:pt x="2049" y="2218"/>
                      <a:pt x="1869" y="2345"/>
                    </a:cubicBezTo>
                    <a:cubicBezTo>
                      <a:pt x="1535" y="2612"/>
                      <a:pt x="1402" y="2945"/>
                      <a:pt x="1502" y="3312"/>
                    </a:cubicBezTo>
                    <a:cubicBezTo>
                      <a:pt x="1535" y="3512"/>
                      <a:pt x="1568" y="3779"/>
                      <a:pt x="1668" y="3979"/>
                    </a:cubicBezTo>
                    <a:cubicBezTo>
                      <a:pt x="2002" y="4980"/>
                      <a:pt x="2402" y="5981"/>
                      <a:pt x="2903" y="6948"/>
                    </a:cubicBezTo>
                    <a:cubicBezTo>
                      <a:pt x="3003" y="7148"/>
                      <a:pt x="3169" y="7415"/>
                      <a:pt x="3203" y="7649"/>
                    </a:cubicBezTo>
                    <a:cubicBezTo>
                      <a:pt x="3203" y="7649"/>
                      <a:pt x="3236" y="7715"/>
                      <a:pt x="3169" y="7949"/>
                    </a:cubicBezTo>
                    <a:cubicBezTo>
                      <a:pt x="3169" y="7949"/>
                      <a:pt x="3136" y="7915"/>
                      <a:pt x="3069" y="7915"/>
                    </a:cubicBezTo>
                    <a:cubicBezTo>
                      <a:pt x="3046" y="7918"/>
                      <a:pt x="3023" y="7920"/>
                      <a:pt x="2999" y="7920"/>
                    </a:cubicBezTo>
                    <a:cubicBezTo>
                      <a:pt x="2756" y="7920"/>
                      <a:pt x="2518" y="7770"/>
                      <a:pt x="2336" y="7649"/>
                    </a:cubicBezTo>
                    <a:cubicBezTo>
                      <a:pt x="1969" y="7448"/>
                      <a:pt x="1568" y="7348"/>
                      <a:pt x="1201" y="7282"/>
                    </a:cubicBezTo>
                    <a:cubicBezTo>
                      <a:pt x="1122" y="7253"/>
                      <a:pt x="1044" y="7239"/>
                      <a:pt x="968" y="7239"/>
                    </a:cubicBezTo>
                    <a:cubicBezTo>
                      <a:pt x="693" y="7239"/>
                      <a:pt x="443" y="7413"/>
                      <a:pt x="234" y="7649"/>
                    </a:cubicBezTo>
                    <a:cubicBezTo>
                      <a:pt x="1" y="7949"/>
                      <a:pt x="134" y="8249"/>
                      <a:pt x="301" y="8516"/>
                    </a:cubicBezTo>
                    <a:cubicBezTo>
                      <a:pt x="334" y="8583"/>
                      <a:pt x="334" y="8616"/>
                      <a:pt x="367" y="8649"/>
                    </a:cubicBezTo>
                    <a:cubicBezTo>
                      <a:pt x="868" y="9483"/>
                      <a:pt x="1468" y="10284"/>
                      <a:pt x="2169" y="10951"/>
                    </a:cubicBezTo>
                    <a:cubicBezTo>
                      <a:pt x="2569" y="11318"/>
                      <a:pt x="3003" y="11651"/>
                      <a:pt x="3403" y="12018"/>
                    </a:cubicBezTo>
                    <a:cubicBezTo>
                      <a:pt x="4070" y="12619"/>
                      <a:pt x="4737" y="13186"/>
                      <a:pt x="5471" y="13753"/>
                    </a:cubicBezTo>
                    <a:cubicBezTo>
                      <a:pt x="5905" y="14086"/>
                      <a:pt x="6372" y="14353"/>
                      <a:pt x="6839" y="14654"/>
                    </a:cubicBezTo>
                    <a:cubicBezTo>
                      <a:pt x="7206" y="14920"/>
                      <a:pt x="7539" y="15154"/>
                      <a:pt x="7739" y="15521"/>
                    </a:cubicBezTo>
                    <a:cubicBezTo>
                      <a:pt x="8206" y="16188"/>
                      <a:pt x="8840" y="16655"/>
                      <a:pt x="9541" y="17022"/>
                    </a:cubicBezTo>
                    <a:lnTo>
                      <a:pt x="10041" y="17289"/>
                    </a:lnTo>
                    <a:cubicBezTo>
                      <a:pt x="10471" y="17480"/>
                      <a:pt x="10901" y="17637"/>
                      <a:pt x="11344" y="17637"/>
                    </a:cubicBezTo>
                    <a:cubicBezTo>
                      <a:pt x="11519" y="17637"/>
                      <a:pt x="11696" y="17612"/>
                      <a:pt x="11876" y="17556"/>
                    </a:cubicBezTo>
                    <a:cubicBezTo>
                      <a:pt x="12509" y="17322"/>
                      <a:pt x="13143" y="17155"/>
                      <a:pt x="13710" y="16822"/>
                    </a:cubicBezTo>
                    <a:cubicBezTo>
                      <a:pt x="14144" y="16588"/>
                      <a:pt x="14544" y="16388"/>
                      <a:pt x="14978" y="16155"/>
                    </a:cubicBezTo>
                    <a:cubicBezTo>
                      <a:pt x="15245" y="15988"/>
                      <a:pt x="15545" y="15821"/>
                      <a:pt x="15845" y="15621"/>
                    </a:cubicBezTo>
                    <a:cubicBezTo>
                      <a:pt x="16245" y="15287"/>
                      <a:pt x="16712" y="14987"/>
                      <a:pt x="16979" y="14520"/>
                    </a:cubicBezTo>
                    <a:cubicBezTo>
                      <a:pt x="17346" y="13853"/>
                      <a:pt x="17646" y="13119"/>
                      <a:pt x="17680" y="12319"/>
                    </a:cubicBezTo>
                    <a:cubicBezTo>
                      <a:pt x="17713" y="11785"/>
                      <a:pt x="17847" y="11184"/>
                      <a:pt x="18180" y="10684"/>
                    </a:cubicBezTo>
                    <a:cubicBezTo>
                      <a:pt x="18480" y="10284"/>
                      <a:pt x="18814" y="9850"/>
                      <a:pt x="19181" y="9483"/>
                    </a:cubicBezTo>
                    <a:cubicBezTo>
                      <a:pt x="19514" y="9216"/>
                      <a:pt x="19848" y="8883"/>
                      <a:pt x="20148" y="8516"/>
                    </a:cubicBezTo>
                    <a:cubicBezTo>
                      <a:pt x="20649" y="7949"/>
                      <a:pt x="20749" y="7148"/>
                      <a:pt x="20348" y="6481"/>
                    </a:cubicBezTo>
                    <a:cubicBezTo>
                      <a:pt x="20063" y="6069"/>
                      <a:pt x="19628" y="5778"/>
                      <a:pt x="19157" y="5778"/>
                    </a:cubicBezTo>
                    <a:cubicBezTo>
                      <a:pt x="19132" y="5778"/>
                      <a:pt x="19106" y="5779"/>
                      <a:pt x="19081" y="5781"/>
                    </a:cubicBezTo>
                    <a:cubicBezTo>
                      <a:pt x="18681" y="5814"/>
                      <a:pt x="18214" y="5914"/>
                      <a:pt x="17813" y="6081"/>
                    </a:cubicBezTo>
                    <a:cubicBezTo>
                      <a:pt x="16979" y="6448"/>
                      <a:pt x="16346" y="7015"/>
                      <a:pt x="15812" y="7682"/>
                    </a:cubicBezTo>
                    <a:lnTo>
                      <a:pt x="15412" y="8182"/>
                    </a:lnTo>
                    <a:cubicBezTo>
                      <a:pt x="15381" y="8229"/>
                      <a:pt x="15335" y="8254"/>
                      <a:pt x="15292" y="8254"/>
                    </a:cubicBezTo>
                    <a:cubicBezTo>
                      <a:pt x="15243" y="8254"/>
                      <a:pt x="15196" y="8220"/>
                      <a:pt x="15178" y="8149"/>
                    </a:cubicBezTo>
                    <a:cubicBezTo>
                      <a:pt x="15011" y="7749"/>
                      <a:pt x="14844" y="7315"/>
                      <a:pt x="14711" y="6915"/>
                    </a:cubicBezTo>
                    <a:cubicBezTo>
                      <a:pt x="14244" y="5147"/>
                      <a:pt x="13510" y="3446"/>
                      <a:pt x="12743" y="1778"/>
                    </a:cubicBezTo>
                    <a:cubicBezTo>
                      <a:pt x="12643" y="1477"/>
                      <a:pt x="12476" y="1244"/>
                      <a:pt x="12243" y="977"/>
                    </a:cubicBezTo>
                    <a:cubicBezTo>
                      <a:pt x="12081" y="815"/>
                      <a:pt x="11886" y="717"/>
                      <a:pt x="11671" y="717"/>
                    </a:cubicBezTo>
                    <a:cubicBezTo>
                      <a:pt x="11576" y="717"/>
                      <a:pt x="11477" y="736"/>
                      <a:pt x="11375" y="777"/>
                    </a:cubicBezTo>
                    <a:cubicBezTo>
                      <a:pt x="10875" y="977"/>
                      <a:pt x="10508" y="1277"/>
                      <a:pt x="10375" y="1811"/>
                    </a:cubicBezTo>
                    <a:cubicBezTo>
                      <a:pt x="10308" y="2078"/>
                      <a:pt x="10241" y="2345"/>
                      <a:pt x="10241" y="2645"/>
                    </a:cubicBezTo>
                    <a:lnTo>
                      <a:pt x="10241" y="4446"/>
                    </a:lnTo>
                    <a:cubicBezTo>
                      <a:pt x="10241" y="4580"/>
                      <a:pt x="10208" y="4746"/>
                      <a:pt x="10208" y="4913"/>
                    </a:cubicBezTo>
                    <a:cubicBezTo>
                      <a:pt x="10208" y="4947"/>
                      <a:pt x="10174" y="5047"/>
                      <a:pt x="10141" y="5047"/>
                    </a:cubicBezTo>
                    <a:cubicBezTo>
                      <a:pt x="10074" y="5047"/>
                      <a:pt x="10008" y="5047"/>
                      <a:pt x="10008" y="4980"/>
                    </a:cubicBezTo>
                    <a:cubicBezTo>
                      <a:pt x="9841" y="4646"/>
                      <a:pt x="9641" y="4346"/>
                      <a:pt x="9474" y="4013"/>
                    </a:cubicBezTo>
                    <a:cubicBezTo>
                      <a:pt x="8974" y="2979"/>
                      <a:pt x="8373" y="2045"/>
                      <a:pt x="7673" y="1144"/>
                    </a:cubicBezTo>
                    <a:cubicBezTo>
                      <a:pt x="7406" y="810"/>
                      <a:pt x="7072" y="543"/>
                      <a:pt x="6805" y="243"/>
                    </a:cubicBezTo>
                    <a:cubicBezTo>
                      <a:pt x="6638" y="76"/>
                      <a:pt x="6457" y="0"/>
                      <a:pt x="626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01;p15">
                <a:extLst>
                  <a:ext uri="{FF2B5EF4-FFF2-40B4-BE49-F238E27FC236}">
                    <a16:creationId xmlns:a16="http://schemas.microsoft.com/office/drawing/2014/main" id="{C8C97FB3-A64E-73E9-D644-CB141E37F742}"/>
                  </a:ext>
                </a:extLst>
              </p:cNvPr>
              <p:cNvSpPr/>
              <p:nvPr/>
            </p:nvSpPr>
            <p:spPr>
              <a:xfrm>
                <a:off x="7115996" y="3367480"/>
                <a:ext cx="42765" cy="174017"/>
              </a:xfrm>
              <a:custGeom>
                <a:avLst/>
                <a:gdLst/>
                <a:ahLst/>
                <a:cxnLst/>
                <a:rect l="l" t="t" r="r" b="b"/>
                <a:pathLst>
                  <a:path w="1402" h="5705" extrusionOk="0">
                    <a:moveTo>
                      <a:pt x="167" y="1"/>
                    </a:moveTo>
                    <a:lnTo>
                      <a:pt x="167" y="534"/>
                    </a:lnTo>
                    <a:cubicBezTo>
                      <a:pt x="167" y="701"/>
                      <a:pt x="167" y="868"/>
                      <a:pt x="100" y="1001"/>
                    </a:cubicBezTo>
                    <a:cubicBezTo>
                      <a:pt x="100" y="1035"/>
                      <a:pt x="67" y="1068"/>
                      <a:pt x="33" y="1135"/>
                    </a:cubicBezTo>
                    <a:lnTo>
                      <a:pt x="0" y="1135"/>
                    </a:lnTo>
                    <a:lnTo>
                      <a:pt x="1034" y="5538"/>
                    </a:lnTo>
                    <a:cubicBezTo>
                      <a:pt x="1068" y="5638"/>
                      <a:pt x="1168" y="5705"/>
                      <a:pt x="1234" y="5705"/>
                    </a:cubicBezTo>
                    <a:lnTo>
                      <a:pt x="1268" y="5705"/>
                    </a:lnTo>
                    <a:cubicBezTo>
                      <a:pt x="1334" y="5705"/>
                      <a:pt x="1401" y="5571"/>
                      <a:pt x="1401" y="5471"/>
                    </a:cubicBezTo>
                    <a:lnTo>
                      <a:pt x="167"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02;p15">
                <a:extLst>
                  <a:ext uri="{FF2B5EF4-FFF2-40B4-BE49-F238E27FC236}">
                    <a16:creationId xmlns:a16="http://schemas.microsoft.com/office/drawing/2014/main" id="{1B3B909C-26EE-D91C-FE57-73FCEA328C07}"/>
                  </a:ext>
                </a:extLst>
              </p:cNvPr>
              <p:cNvSpPr/>
              <p:nvPr/>
            </p:nvSpPr>
            <p:spPr>
              <a:xfrm>
                <a:off x="6984748" y="3373580"/>
                <a:ext cx="95656" cy="188261"/>
              </a:xfrm>
              <a:custGeom>
                <a:avLst/>
                <a:gdLst/>
                <a:ahLst/>
                <a:cxnLst/>
                <a:rect l="l" t="t" r="r" b="b"/>
                <a:pathLst>
                  <a:path w="3136" h="6172" extrusionOk="0">
                    <a:moveTo>
                      <a:pt x="33" y="1"/>
                    </a:moveTo>
                    <a:cubicBezTo>
                      <a:pt x="100" y="301"/>
                      <a:pt x="167" y="601"/>
                      <a:pt x="100" y="935"/>
                    </a:cubicBezTo>
                    <a:cubicBezTo>
                      <a:pt x="67" y="935"/>
                      <a:pt x="33" y="868"/>
                      <a:pt x="0" y="868"/>
                    </a:cubicBezTo>
                    <a:lnTo>
                      <a:pt x="2669" y="6039"/>
                    </a:lnTo>
                    <a:cubicBezTo>
                      <a:pt x="2735" y="6139"/>
                      <a:pt x="2835" y="6172"/>
                      <a:pt x="2902" y="6172"/>
                    </a:cubicBezTo>
                    <a:cubicBezTo>
                      <a:pt x="2969" y="6172"/>
                      <a:pt x="3002" y="6172"/>
                      <a:pt x="3002" y="6139"/>
                    </a:cubicBezTo>
                    <a:cubicBezTo>
                      <a:pt x="3069" y="6105"/>
                      <a:pt x="3136" y="5972"/>
                      <a:pt x="3069" y="5838"/>
                    </a:cubicBezTo>
                    <a:lnTo>
                      <a:pt x="33"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03;p15">
                <a:extLst>
                  <a:ext uri="{FF2B5EF4-FFF2-40B4-BE49-F238E27FC236}">
                    <a16:creationId xmlns:a16="http://schemas.microsoft.com/office/drawing/2014/main" id="{BF6FEC14-9172-C297-FED3-A2F69CF62F14}"/>
                  </a:ext>
                </a:extLst>
              </p:cNvPr>
              <p:cNvSpPr/>
              <p:nvPr/>
            </p:nvSpPr>
            <p:spPr>
              <a:xfrm>
                <a:off x="6897239" y="3468227"/>
                <a:ext cx="118045" cy="124145"/>
              </a:xfrm>
              <a:custGeom>
                <a:avLst/>
                <a:gdLst/>
                <a:ahLst/>
                <a:cxnLst/>
                <a:rect l="l" t="t" r="r" b="b"/>
                <a:pathLst>
                  <a:path w="3870" h="4070" extrusionOk="0">
                    <a:moveTo>
                      <a:pt x="0" y="0"/>
                    </a:moveTo>
                    <a:lnTo>
                      <a:pt x="0" y="0"/>
                    </a:lnTo>
                    <a:cubicBezTo>
                      <a:pt x="100" y="200"/>
                      <a:pt x="200" y="367"/>
                      <a:pt x="234" y="601"/>
                    </a:cubicBezTo>
                    <a:cubicBezTo>
                      <a:pt x="234" y="667"/>
                      <a:pt x="267" y="701"/>
                      <a:pt x="267" y="701"/>
                    </a:cubicBezTo>
                    <a:cubicBezTo>
                      <a:pt x="234" y="701"/>
                      <a:pt x="200" y="634"/>
                      <a:pt x="200" y="634"/>
                    </a:cubicBezTo>
                    <a:lnTo>
                      <a:pt x="34" y="634"/>
                    </a:lnTo>
                    <a:lnTo>
                      <a:pt x="3503" y="4036"/>
                    </a:lnTo>
                    <a:cubicBezTo>
                      <a:pt x="3536" y="4070"/>
                      <a:pt x="3570" y="4070"/>
                      <a:pt x="3603" y="4070"/>
                    </a:cubicBezTo>
                    <a:cubicBezTo>
                      <a:pt x="3670" y="4070"/>
                      <a:pt x="3736" y="4070"/>
                      <a:pt x="3770" y="4003"/>
                    </a:cubicBezTo>
                    <a:cubicBezTo>
                      <a:pt x="3870" y="3903"/>
                      <a:pt x="3870" y="3769"/>
                      <a:pt x="3770" y="3703"/>
                    </a:cubicBezTo>
                    <a:lnTo>
                      <a:pt x="0" y="0"/>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Google Shape;104;p15">
              <a:extLst>
                <a:ext uri="{FF2B5EF4-FFF2-40B4-BE49-F238E27FC236}">
                  <a16:creationId xmlns:a16="http://schemas.microsoft.com/office/drawing/2014/main" id="{1E6CFC4A-2AA4-D0AB-5DC3-433ADE3765DE}"/>
                </a:ext>
              </a:extLst>
            </p:cNvPr>
            <p:cNvSpPr/>
            <p:nvPr/>
          </p:nvSpPr>
          <p:spPr>
            <a:xfrm>
              <a:off x="5615270" y="1113449"/>
              <a:ext cx="165079" cy="151276"/>
            </a:xfrm>
            <a:custGeom>
              <a:avLst/>
              <a:gdLst/>
              <a:ahLst/>
              <a:cxnLst/>
              <a:rect l="l" t="t" r="r" b="b"/>
              <a:pathLst>
                <a:path w="8874" h="8132" extrusionOk="0">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05;p15">
              <a:extLst>
                <a:ext uri="{FF2B5EF4-FFF2-40B4-BE49-F238E27FC236}">
                  <a16:creationId xmlns:a16="http://schemas.microsoft.com/office/drawing/2014/main" id="{33482C7C-A3A3-A7F8-D21D-C54BF5EF76D3}"/>
                </a:ext>
              </a:extLst>
            </p:cNvPr>
            <p:cNvSpPr/>
            <p:nvPr/>
          </p:nvSpPr>
          <p:spPr>
            <a:xfrm>
              <a:off x="7698874" y="1897898"/>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06;p15">
              <a:extLst>
                <a:ext uri="{FF2B5EF4-FFF2-40B4-BE49-F238E27FC236}">
                  <a16:creationId xmlns:a16="http://schemas.microsoft.com/office/drawing/2014/main" id="{280C0917-6F7C-3E8D-70DA-05031D055B97}"/>
                </a:ext>
              </a:extLst>
            </p:cNvPr>
            <p:cNvSpPr/>
            <p:nvPr/>
          </p:nvSpPr>
          <p:spPr>
            <a:xfrm>
              <a:off x="4961611" y="2849386"/>
              <a:ext cx="293659" cy="253571"/>
            </a:xfrm>
            <a:custGeom>
              <a:avLst/>
              <a:gdLst/>
              <a:ahLst/>
              <a:cxnLst/>
              <a:rect l="l" t="t" r="r" b="b"/>
              <a:pathLst>
                <a:path w="15786" h="13631" extrusionOk="0">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07;p15">
              <a:extLst>
                <a:ext uri="{FF2B5EF4-FFF2-40B4-BE49-F238E27FC236}">
                  <a16:creationId xmlns:a16="http://schemas.microsoft.com/office/drawing/2014/main" id="{95F7EF33-CA0C-7C1C-421C-AC04640BAB0B}"/>
                </a:ext>
              </a:extLst>
            </p:cNvPr>
            <p:cNvSpPr/>
            <p:nvPr/>
          </p:nvSpPr>
          <p:spPr>
            <a:xfrm>
              <a:off x="5255261" y="3552483"/>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 name="Group 24">
            <a:extLst>
              <a:ext uri="{FF2B5EF4-FFF2-40B4-BE49-F238E27FC236}">
                <a16:creationId xmlns:a16="http://schemas.microsoft.com/office/drawing/2014/main" id="{9055801C-4E3A-9330-C287-DA959C8E73EE}"/>
              </a:ext>
            </a:extLst>
          </p:cNvPr>
          <p:cNvGrpSpPr/>
          <p:nvPr/>
        </p:nvGrpSpPr>
        <p:grpSpPr>
          <a:xfrm>
            <a:off x="1010393" y="1219179"/>
            <a:ext cx="341522" cy="341522"/>
            <a:chOff x="2246352" y="1613101"/>
            <a:chExt cx="1484062" cy="1484062"/>
          </a:xfrm>
        </p:grpSpPr>
        <p:sp>
          <p:nvSpPr>
            <p:cNvPr id="26" name="Google Shape;254;p16">
              <a:extLst>
                <a:ext uri="{FF2B5EF4-FFF2-40B4-BE49-F238E27FC236}">
                  <a16:creationId xmlns:a16="http://schemas.microsoft.com/office/drawing/2014/main" id="{6365B5BC-3BFC-555E-45CF-1E9B50BFEC26}"/>
                </a:ext>
              </a:extLst>
            </p:cNvPr>
            <p:cNvSpPr/>
            <p:nvPr/>
          </p:nvSpPr>
          <p:spPr>
            <a:xfrm rot="16200000">
              <a:off x="2246352" y="1613101"/>
              <a:ext cx="1484062" cy="1484062"/>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7" name="Picture 2">
              <a:extLst>
                <a:ext uri="{FF2B5EF4-FFF2-40B4-BE49-F238E27FC236}">
                  <a16:creationId xmlns:a16="http://schemas.microsoft.com/office/drawing/2014/main" id="{A13CB143-B109-74C2-E6E7-9F8F40C69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68" name="Group 7167">
            <a:extLst>
              <a:ext uri="{FF2B5EF4-FFF2-40B4-BE49-F238E27FC236}">
                <a16:creationId xmlns:a16="http://schemas.microsoft.com/office/drawing/2014/main" id="{F3D77DBA-282D-AA82-7C6B-C54978F6A95A}"/>
              </a:ext>
            </a:extLst>
          </p:cNvPr>
          <p:cNvGrpSpPr/>
          <p:nvPr/>
        </p:nvGrpSpPr>
        <p:grpSpPr>
          <a:xfrm>
            <a:off x="5291615" y="1094181"/>
            <a:ext cx="1623233" cy="590145"/>
            <a:chOff x="10326675" y="3263435"/>
            <a:chExt cx="694944" cy="252655"/>
          </a:xfrm>
          <a:effectLst/>
        </p:grpSpPr>
        <p:cxnSp>
          <p:nvCxnSpPr>
            <p:cNvPr id="7169" name="Straight Connector 7168">
              <a:extLst>
                <a:ext uri="{FF2B5EF4-FFF2-40B4-BE49-F238E27FC236}">
                  <a16:creationId xmlns:a16="http://schemas.microsoft.com/office/drawing/2014/main" id="{F7A9A569-3F98-7C74-6B3F-305DA1DF63E5}"/>
                </a:ext>
              </a:extLst>
            </p:cNvPr>
            <p:cNvCxnSpPr/>
            <p:nvPr/>
          </p:nvCxnSpPr>
          <p:spPr>
            <a:xfrm>
              <a:off x="10326675" y="3389763"/>
              <a:ext cx="694944" cy="0"/>
            </a:xfrm>
            <a:prstGeom prst="line">
              <a:avLst/>
            </a:prstGeom>
            <a:noFill/>
            <a:ln w="19050" cap="flat" cmpd="sng" algn="ctr">
              <a:solidFill>
                <a:sysClr val="windowText" lastClr="000000"/>
              </a:solidFill>
              <a:prstDash val="solid"/>
              <a:miter lim="800000"/>
            </a:ln>
            <a:effectLst/>
          </p:spPr>
        </p:cxnSp>
        <p:sp>
          <p:nvSpPr>
            <p:cNvPr id="7171" name="Oval 7170">
              <a:extLst>
                <a:ext uri="{FF2B5EF4-FFF2-40B4-BE49-F238E27FC236}">
                  <a16:creationId xmlns:a16="http://schemas.microsoft.com/office/drawing/2014/main" id="{FDFDC9E0-BD78-E3DC-1CC9-7A754415A504}"/>
                </a:ext>
              </a:extLst>
            </p:cNvPr>
            <p:cNvSpPr/>
            <p:nvPr/>
          </p:nvSpPr>
          <p:spPr>
            <a:xfrm>
              <a:off x="10556828" y="3263435"/>
              <a:ext cx="252655" cy="252655"/>
            </a:xfrm>
            <a:prstGeom prst="ellipse">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cxnSp>
          <p:nvCxnSpPr>
            <p:cNvPr id="7173" name="Straight Connector 7172">
              <a:extLst>
                <a:ext uri="{FF2B5EF4-FFF2-40B4-BE49-F238E27FC236}">
                  <a16:creationId xmlns:a16="http://schemas.microsoft.com/office/drawing/2014/main" id="{1A4A54AA-A1B9-52C2-495F-7380B56B4F43}"/>
                </a:ext>
              </a:extLst>
            </p:cNvPr>
            <p:cNvCxnSpPr>
              <a:cxnSpLocks/>
            </p:cNvCxnSpPr>
            <p:nvPr/>
          </p:nvCxnSpPr>
          <p:spPr>
            <a:xfrm>
              <a:off x="10435505" y="3302648"/>
              <a:ext cx="68580" cy="0"/>
            </a:xfrm>
            <a:prstGeom prst="line">
              <a:avLst/>
            </a:prstGeom>
            <a:noFill/>
            <a:ln w="12700" cap="flat" cmpd="sng" algn="ctr">
              <a:solidFill>
                <a:sysClr val="windowText" lastClr="000000"/>
              </a:solidFill>
              <a:prstDash val="solid"/>
              <a:miter lim="800000"/>
            </a:ln>
            <a:effectLst/>
          </p:spPr>
        </p:cxnSp>
        <p:cxnSp>
          <p:nvCxnSpPr>
            <p:cNvPr id="7174" name="Straight Connector 7173">
              <a:extLst>
                <a:ext uri="{FF2B5EF4-FFF2-40B4-BE49-F238E27FC236}">
                  <a16:creationId xmlns:a16="http://schemas.microsoft.com/office/drawing/2014/main" id="{E84565F2-5B6D-A0E9-0151-69489AB3D24B}"/>
                </a:ext>
              </a:extLst>
            </p:cNvPr>
            <p:cNvCxnSpPr>
              <a:cxnSpLocks/>
            </p:cNvCxnSpPr>
            <p:nvPr/>
          </p:nvCxnSpPr>
          <p:spPr>
            <a:xfrm rot="5400000">
              <a:off x="10435505" y="3302649"/>
              <a:ext cx="68580" cy="0"/>
            </a:xfrm>
            <a:prstGeom prst="line">
              <a:avLst/>
            </a:prstGeom>
            <a:noFill/>
            <a:ln w="12700" cap="flat" cmpd="sng" algn="ctr">
              <a:solidFill>
                <a:sysClr val="windowText" lastClr="000000"/>
              </a:solidFill>
              <a:prstDash val="solid"/>
              <a:miter lim="800000"/>
            </a:ln>
            <a:effectLst/>
          </p:spPr>
        </p:cxnSp>
        <p:cxnSp>
          <p:nvCxnSpPr>
            <p:cNvPr id="7175" name="Straight Connector 7174">
              <a:extLst>
                <a:ext uri="{FF2B5EF4-FFF2-40B4-BE49-F238E27FC236}">
                  <a16:creationId xmlns:a16="http://schemas.microsoft.com/office/drawing/2014/main" id="{23E80AC5-5E0D-AE7A-C057-EC4B596D70BE}"/>
                </a:ext>
              </a:extLst>
            </p:cNvPr>
            <p:cNvCxnSpPr>
              <a:cxnSpLocks/>
            </p:cNvCxnSpPr>
            <p:nvPr/>
          </p:nvCxnSpPr>
          <p:spPr>
            <a:xfrm>
              <a:off x="10862225" y="3302648"/>
              <a:ext cx="68580" cy="0"/>
            </a:xfrm>
            <a:prstGeom prst="line">
              <a:avLst/>
            </a:prstGeom>
            <a:noFill/>
            <a:ln w="12700" cap="flat" cmpd="sng" algn="ctr">
              <a:solidFill>
                <a:sysClr val="windowText" lastClr="000000"/>
              </a:solidFill>
              <a:prstDash val="solid"/>
              <a:miter lim="800000"/>
            </a:ln>
            <a:effectLst/>
          </p:spPr>
        </p:cxnSp>
      </p:grpSp>
      <p:sp>
        <p:nvSpPr>
          <p:cNvPr id="7176" name="Google Shape;229;p14">
            <a:extLst>
              <a:ext uri="{FF2B5EF4-FFF2-40B4-BE49-F238E27FC236}">
                <a16:creationId xmlns:a16="http://schemas.microsoft.com/office/drawing/2014/main" id="{FBE3F2B6-EC43-63CD-88F6-5F802DD9ABF1}"/>
              </a:ext>
            </a:extLst>
          </p:cNvPr>
          <p:cNvSpPr txBox="1">
            <a:spLocks/>
          </p:cNvSpPr>
          <p:nvPr/>
        </p:nvSpPr>
        <p:spPr>
          <a:xfrm>
            <a:off x="1351915" y="1719742"/>
            <a:ext cx="6909607" cy="877163"/>
          </a:xfrm>
          <a:prstGeom prst="rect">
            <a:avLst/>
          </a:prstGeom>
          <a:noFill/>
        </p:spPr>
        <p:txBody>
          <a:bodyPr wrap="square" rtlCol="0" anchor="ctr" anchorCtr="0">
            <a:spAutoFit/>
          </a:bodyPr>
          <a:lstStyle>
            <a:defPPr marR="0" lvl="0" algn="l" rtl="0">
              <a:lnSpc>
                <a:spcPct val="100000"/>
              </a:lnSpc>
              <a:spcBef>
                <a:spcPts val="0"/>
              </a:spcBef>
              <a:spcAft>
                <a:spcPts val="0"/>
              </a:spcAft>
              <a:defRPr/>
            </a:defPPr>
            <a:lvl1pPr defTabSz="685783" fontAlgn="base">
              <a:lnSpc>
                <a:spcPct val="150000"/>
              </a:lnSpc>
              <a:buClrTx/>
              <a:defRPr sz="1800" kern="1200">
                <a:solidFill>
                  <a:prstClr val="black"/>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err="1"/>
              <a:t>Ampe</a:t>
            </a:r>
            <a:r>
              <a:rPr lang="en-US" dirty="0"/>
              <a:t> </a:t>
            </a:r>
            <a:r>
              <a:rPr lang="en-US" dirty="0" err="1"/>
              <a:t>kế</a:t>
            </a:r>
            <a:r>
              <a:rPr lang="en-US" dirty="0"/>
              <a:t> </a:t>
            </a:r>
            <a:r>
              <a:rPr lang="en-US" dirty="0" err="1"/>
              <a:t>phải</a:t>
            </a:r>
            <a:r>
              <a:rPr lang="en-US" dirty="0"/>
              <a:t> </a:t>
            </a:r>
            <a:r>
              <a:rPr lang="en-US" dirty="0" err="1"/>
              <a:t>được</a:t>
            </a:r>
            <a:r>
              <a:rPr lang="en-US" dirty="0"/>
              <a:t> </a:t>
            </a:r>
            <a:r>
              <a:rPr lang="en-US" dirty="0" err="1"/>
              <a:t>mắc</a:t>
            </a:r>
            <a:r>
              <a:rPr lang="en-US" dirty="0"/>
              <a:t> </a:t>
            </a:r>
            <a:r>
              <a:rPr lang="en-US" dirty="0" err="1"/>
              <a:t>nối</a:t>
            </a:r>
            <a:r>
              <a:rPr lang="en-US" dirty="0"/>
              <a:t> </a:t>
            </a:r>
            <a:r>
              <a:rPr lang="en-US" dirty="0" err="1"/>
              <a:t>tiếp</a:t>
            </a:r>
            <a:r>
              <a:rPr lang="en-US" dirty="0"/>
              <a:t> </a:t>
            </a:r>
            <a:r>
              <a:rPr lang="en-US" dirty="0" err="1"/>
              <a:t>với</a:t>
            </a:r>
            <a:r>
              <a:rPr lang="en-US" dirty="0"/>
              <a:t> </a:t>
            </a:r>
            <a:r>
              <a:rPr lang="en-US" dirty="0" err="1"/>
              <a:t>nguồn</a:t>
            </a:r>
            <a:r>
              <a:rPr lang="en-US" dirty="0"/>
              <a:t> </a:t>
            </a:r>
            <a:r>
              <a:rPr lang="en-US" dirty="0" err="1"/>
              <a:t>và</a:t>
            </a:r>
            <a:r>
              <a:rPr lang="en-US" dirty="0"/>
              <a:t> </a:t>
            </a:r>
            <a:r>
              <a:rPr lang="en-US" dirty="0" err="1"/>
              <a:t>dụng</a:t>
            </a:r>
            <a:r>
              <a:rPr lang="en-US" dirty="0"/>
              <a:t> </a:t>
            </a:r>
            <a:r>
              <a:rPr lang="en-US" dirty="0" err="1"/>
              <a:t>cụ</a:t>
            </a:r>
            <a:r>
              <a:rPr lang="en-US" dirty="0"/>
              <a:t> </a:t>
            </a:r>
            <a:r>
              <a:rPr lang="en-US" dirty="0" err="1"/>
              <a:t>điện</a:t>
            </a:r>
            <a:r>
              <a:rPr lang="en-US" dirty="0"/>
              <a:t>, </a:t>
            </a:r>
            <a:r>
              <a:rPr lang="en-US" dirty="0" err="1"/>
              <a:t>dòng</a:t>
            </a:r>
            <a:r>
              <a:rPr lang="en-US" dirty="0"/>
              <a:t> </a:t>
            </a:r>
            <a:r>
              <a:rPr lang="en-US" dirty="0" err="1"/>
              <a:t>điện</a:t>
            </a:r>
            <a:r>
              <a:rPr lang="en-US" dirty="0"/>
              <a:t> </a:t>
            </a:r>
            <a:r>
              <a:rPr lang="en-US" dirty="0" err="1"/>
              <a:t>đi</a:t>
            </a:r>
            <a:r>
              <a:rPr lang="en-US" dirty="0"/>
              <a:t> </a:t>
            </a:r>
            <a:r>
              <a:rPr lang="en-US" dirty="0" err="1"/>
              <a:t>vào</a:t>
            </a:r>
            <a:r>
              <a:rPr lang="en-US" dirty="0"/>
              <a:t> </a:t>
            </a:r>
            <a:r>
              <a:rPr lang="en-US" dirty="0" err="1"/>
              <a:t>chốt</a:t>
            </a:r>
            <a:r>
              <a:rPr lang="en-US" dirty="0"/>
              <a:t> </a:t>
            </a:r>
            <a:r>
              <a:rPr lang="en-US" dirty="0" err="1"/>
              <a:t>dương</a:t>
            </a:r>
            <a:r>
              <a:rPr lang="en-US" dirty="0"/>
              <a:t> </a:t>
            </a:r>
            <a:r>
              <a:rPr lang="en-US" dirty="0" err="1"/>
              <a:t>và</a:t>
            </a:r>
            <a:r>
              <a:rPr lang="en-US" dirty="0"/>
              <a:t> </a:t>
            </a:r>
            <a:r>
              <a:rPr lang="en-US" dirty="0" err="1"/>
              <a:t>đi</a:t>
            </a:r>
            <a:r>
              <a:rPr lang="en-US" dirty="0"/>
              <a:t> </a:t>
            </a:r>
            <a:r>
              <a:rPr lang="en-US" dirty="0" err="1"/>
              <a:t>ra</a:t>
            </a:r>
            <a:r>
              <a:rPr lang="en-US" dirty="0"/>
              <a:t> </a:t>
            </a:r>
            <a:r>
              <a:rPr lang="en-US" dirty="0" err="1"/>
              <a:t>khỏi</a:t>
            </a:r>
            <a:r>
              <a:rPr lang="en-US" dirty="0"/>
              <a:t> </a:t>
            </a:r>
            <a:r>
              <a:rPr lang="en-US" dirty="0" err="1"/>
              <a:t>chốt</a:t>
            </a:r>
            <a:r>
              <a:rPr lang="en-US" dirty="0"/>
              <a:t> </a:t>
            </a:r>
            <a:r>
              <a:rPr lang="en-US" dirty="0" err="1"/>
              <a:t>âm</a:t>
            </a:r>
            <a:r>
              <a:rPr lang="en-US" dirty="0"/>
              <a:t> </a:t>
            </a:r>
            <a:r>
              <a:rPr lang="en-US" dirty="0" err="1"/>
              <a:t>của</a:t>
            </a:r>
            <a:r>
              <a:rPr lang="en-US" dirty="0"/>
              <a:t> </a:t>
            </a:r>
            <a:r>
              <a:rPr lang="en-US" dirty="0" err="1"/>
              <a:t>ampe</a:t>
            </a:r>
            <a:r>
              <a:rPr lang="en-US" dirty="0"/>
              <a:t> </a:t>
            </a:r>
            <a:r>
              <a:rPr lang="en-US" dirty="0" err="1"/>
              <a:t>kế</a:t>
            </a:r>
            <a:r>
              <a:rPr lang="en-US" dirty="0"/>
              <a:t> </a:t>
            </a:r>
          </a:p>
        </p:txBody>
      </p:sp>
      <p:grpSp>
        <p:nvGrpSpPr>
          <p:cNvPr id="7177" name="Group 7176">
            <a:extLst>
              <a:ext uri="{FF2B5EF4-FFF2-40B4-BE49-F238E27FC236}">
                <a16:creationId xmlns:a16="http://schemas.microsoft.com/office/drawing/2014/main" id="{02DFF2D7-A919-2642-4704-EEF1B992A899}"/>
              </a:ext>
            </a:extLst>
          </p:cNvPr>
          <p:cNvGrpSpPr/>
          <p:nvPr/>
        </p:nvGrpSpPr>
        <p:grpSpPr>
          <a:xfrm>
            <a:off x="999294" y="1867408"/>
            <a:ext cx="341522" cy="341522"/>
            <a:chOff x="2246352" y="1613101"/>
            <a:chExt cx="1484062" cy="1484062"/>
          </a:xfrm>
        </p:grpSpPr>
        <p:sp>
          <p:nvSpPr>
            <p:cNvPr id="7178" name="Google Shape;254;p16">
              <a:extLst>
                <a:ext uri="{FF2B5EF4-FFF2-40B4-BE49-F238E27FC236}">
                  <a16:creationId xmlns:a16="http://schemas.microsoft.com/office/drawing/2014/main" id="{2A536DCC-C93F-CBAA-0EB1-6E88D57715CD}"/>
                </a:ext>
              </a:extLst>
            </p:cNvPr>
            <p:cNvSpPr/>
            <p:nvPr/>
          </p:nvSpPr>
          <p:spPr>
            <a:xfrm rot="16200000">
              <a:off x="2246352" y="1613101"/>
              <a:ext cx="1484062" cy="1484062"/>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7179" name="Picture 2">
              <a:extLst>
                <a:ext uri="{FF2B5EF4-FFF2-40B4-BE49-F238E27FC236}">
                  <a16:creationId xmlns:a16="http://schemas.microsoft.com/office/drawing/2014/main" id="{8D1D4FD6-C289-5E6B-B5DF-0907718BB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AD3F1A4A-9DC1-C460-A3A4-68503CF8A92F}"/>
              </a:ext>
            </a:extLst>
          </p:cNvPr>
          <p:cNvGrpSpPr/>
          <p:nvPr/>
        </p:nvGrpSpPr>
        <p:grpSpPr>
          <a:xfrm>
            <a:off x="3418660" y="2749001"/>
            <a:ext cx="2376108" cy="1916345"/>
            <a:chOff x="3290131" y="6362928"/>
            <a:chExt cx="1378822" cy="1187586"/>
          </a:xfrm>
          <a:effectLst>
            <a:glow rad="127000">
              <a:srgbClr val="FFC000">
                <a:lumMod val="20000"/>
                <a:lumOff val="80000"/>
              </a:srgbClr>
            </a:glow>
          </a:effectLst>
        </p:grpSpPr>
        <p:grpSp>
          <p:nvGrpSpPr>
            <p:cNvPr id="37" name="Group 36">
              <a:extLst>
                <a:ext uri="{FF2B5EF4-FFF2-40B4-BE49-F238E27FC236}">
                  <a16:creationId xmlns:a16="http://schemas.microsoft.com/office/drawing/2014/main" id="{2C10B212-7A35-A10D-DE6E-3A556DFF73C7}"/>
                </a:ext>
              </a:extLst>
            </p:cNvPr>
            <p:cNvGrpSpPr/>
            <p:nvPr/>
          </p:nvGrpSpPr>
          <p:grpSpPr>
            <a:xfrm>
              <a:off x="3290131" y="7375255"/>
              <a:ext cx="1378822" cy="175259"/>
              <a:chOff x="3417316" y="3790951"/>
              <a:chExt cx="1378822" cy="175259"/>
            </a:xfrm>
            <a:effectLst>
              <a:glow>
                <a:srgbClr val="FFC000">
                  <a:lumMod val="20000"/>
                  <a:lumOff val="80000"/>
                </a:srgbClr>
              </a:glow>
            </a:effectLst>
          </p:grpSpPr>
          <p:cxnSp>
            <p:nvCxnSpPr>
              <p:cNvPr id="51" name="Straight Connector 50">
                <a:extLst>
                  <a:ext uri="{FF2B5EF4-FFF2-40B4-BE49-F238E27FC236}">
                    <a16:creationId xmlns:a16="http://schemas.microsoft.com/office/drawing/2014/main" id="{9F6E3762-7A0C-29E3-D48F-90B79953A18D}"/>
                  </a:ext>
                </a:extLst>
              </p:cNvPr>
              <p:cNvCxnSpPr>
                <a:cxnSpLocks/>
              </p:cNvCxnSpPr>
              <p:nvPr/>
            </p:nvCxnSpPr>
            <p:spPr>
              <a:xfrm>
                <a:off x="3417316" y="3886200"/>
                <a:ext cx="651764" cy="0"/>
              </a:xfrm>
              <a:prstGeom prst="line">
                <a:avLst/>
              </a:prstGeom>
              <a:noFill/>
              <a:ln w="19050" cap="flat" cmpd="sng" algn="ctr">
                <a:solidFill>
                  <a:sysClr val="windowText" lastClr="000000"/>
                </a:solidFill>
                <a:prstDash val="solid"/>
                <a:miter lim="800000"/>
              </a:ln>
              <a:effectLst/>
            </p:spPr>
          </p:cxnSp>
          <p:cxnSp>
            <p:nvCxnSpPr>
              <p:cNvPr id="52" name="Straight Connector 51">
                <a:extLst>
                  <a:ext uri="{FF2B5EF4-FFF2-40B4-BE49-F238E27FC236}">
                    <a16:creationId xmlns:a16="http://schemas.microsoft.com/office/drawing/2014/main" id="{FAB62EC5-300D-5F2A-C248-9E559B4129AD}"/>
                  </a:ext>
                </a:extLst>
              </p:cNvPr>
              <p:cNvCxnSpPr/>
              <p:nvPr/>
            </p:nvCxnSpPr>
            <p:spPr>
              <a:xfrm flipV="1">
                <a:off x="4069080" y="3806190"/>
                <a:ext cx="0" cy="160020"/>
              </a:xfrm>
              <a:prstGeom prst="line">
                <a:avLst/>
              </a:prstGeom>
              <a:noFill/>
              <a:ln w="19050" cap="flat" cmpd="sng" algn="ctr">
                <a:solidFill>
                  <a:sysClr val="windowText" lastClr="000000"/>
                </a:solidFill>
                <a:prstDash val="solid"/>
                <a:miter lim="800000"/>
              </a:ln>
              <a:effectLst/>
            </p:spPr>
          </p:cxnSp>
          <p:cxnSp>
            <p:nvCxnSpPr>
              <p:cNvPr id="53" name="Straight Connector 52">
                <a:extLst>
                  <a:ext uri="{FF2B5EF4-FFF2-40B4-BE49-F238E27FC236}">
                    <a16:creationId xmlns:a16="http://schemas.microsoft.com/office/drawing/2014/main" id="{DC39D217-D3E3-1E7C-86A8-B8B67523457C}"/>
                  </a:ext>
                </a:extLst>
              </p:cNvPr>
              <p:cNvCxnSpPr>
                <a:cxnSpLocks/>
              </p:cNvCxnSpPr>
              <p:nvPr/>
            </p:nvCxnSpPr>
            <p:spPr>
              <a:xfrm flipV="1">
                <a:off x="4112260" y="3825240"/>
                <a:ext cx="0" cy="120650"/>
              </a:xfrm>
              <a:prstGeom prst="line">
                <a:avLst/>
              </a:prstGeom>
              <a:noFill/>
              <a:ln w="19050" cap="flat" cmpd="sng" algn="ctr">
                <a:solidFill>
                  <a:sysClr val="windowText" lastClr="000000"/>
                </a:solidFill>
                <a:prstDash val="solid"/>
                <a:miter lim="800000"/>
              </a:ln>
              <a:effectLst/>
            </p:spPr>
          </p:cxnSp>
          <p:cxnSp>
            <p:nvCxnSpPr>
              <p:cNvPr id="54" name="Straight Connector 53">
                <a:extLst>
                  <a:ext uri="{FF2B5EF4-FFF2-40B4-BE49-F238E27FC236}">
                    <a16:creationId xmlns:a16="http://schemas.microsoft.com/office/drawing/2014/main" id="{75AAD09F-3FF3-78C1-62C0-24C324B76D7A}"/>
                  </a:ext>
                </a:extLst>
              </p:cNvPr>
              <p:cNvCxnSpPr>
                <a:cxnSpLocks/>
              </p:cNvCxnSpPr>
              <p:nvPr/>
            </p:nvCxnSpPr>
            <p:spPr>
              <a:xfrm>
                <a:off x="4112260" y="3885565"/>
                <a:ext cx="683878" cy="0"/>
              </a:xfrm>
              <a:prstGeom prst="line">
                <a:avLst/>
              </a:prstGeom>
              <a:noFill/>
              <a:ln w="19050" cap="flat" cmpd="sng" algn="ctr">
                <a:solidFill>
                  <a:sysClr val="windowText" lastClr="000000"/>
                </a:solidFill>
                <a:prstDash val="solid"/>
                <a:miter lim="800000"/>
              </a:ln>
              <a:effectLst/>
            </p:spPr>
          </p:cxnSp>
          <p:cxnSp>
            <p:nvCxnSpPr>
              <p:cNvPr id="55" name="Straight Connector 54">
                <a:extLst>
                  <a:ext uri="{FF2B5EF4-FFF2-40B4-BE49-F238E27FC236}">
                    <a16:creationId xmlns:a16="http://schemas.microsoft.com/office/drawing/2014/main" id="{367B5A22-3B33-A67A-FA42-53FEFEB4E731}"/>
                  </a:ext>
                </a:extLst>
              </p:cNvPr>
              <p:cNvCxnSpPr>
                <a:cxnSpLocks/>
              </p:cNvCxnSpPr>
              <p:nvPr/>
            </p:nvCxnSpPr>
            <p:spPr>
              <a:xfrm>
                <a:off x="3935730" y="3825240"/>
                <a:ext cx="68580" cy="0"/>
              </a:xfrm>
              <a:prstGeom prst="line">
                <a:avLst/>
              </a:prstGeom>
              <a:noFill/>
              <a:ln w="12700" cap="flat" cmpd="sng" algn="ctr">
                <a:solidFill>
                  <a:sysClr val="windowText" lastClr="000000"/>
                </a:solidFill>
                <a:prstDash val="solid"/>
                <a:miter lim="800000"/>
              </a:ln>
              <a:effectLst/>
            </p:spPr>
          </p:cxnSp>
          <p:cxnSp>
            <p:nvCxnSpPr>
              <p:cNvPr id="56" name="Straight Connector 55">
                <a:extLst>
                  <a:ext uri="{FF2B5EF4-FFF2-40B4-BE49-F238E27FC236}">
                    <a16:creationId xmlns:a16="http://schemas.microsoft.com/office/drawing/2014/main" id="{95BAB1C7-E35B-A791-D850-3DCB6E7CB30D}"/>
                  </a:ext>
                </a:extLst>
              </p:cNvPr>
              <p:cNvCxnSpPr>
                <a:cxnSpLocks/>
              </p:cNvCxnSpPr>
              <p:nvPr/>
            </p:nvCxnSpPr>
            <p:spPr>
              <a:xfrm rot="5400000">
                <a:off x="3935730" y="3825241"/>
                <a:ext cx="68580" cy="0"/>
              </a:xfrm>
              <a:prstGeom prst="line">
                <a:avLst/>
              </a:prstGeom>
              <a:noFill/>
              <a:ln w="12700" cap="flat" cmpd="sng" algn="ctr">
                <a:solidFill>
                  <a:sysClr val="windowText" lastClr="000000"/>
                </a:solidFill>
                <a:prstDash val="solid"/>
                <a:miter lim="800000"/>
              </a:ln>
              <a:effectLst/>
            </p:spPr>
          </p:cxnSp>
          <p:cxnSp>
            <p:nvCxnSpPr>
              <p:cNvPr id="57" name="Straight Connector 56">
                <a:extLst>
                  <a:ext uri="{FF2B5EF4-FFF2-40B4-BE49-F238E27FC236}">
                    <a16:creationId xmlns:a16="http://schemas.microsoft.com/office/drawing/2014/main" id="{6DFB9A3C-375A-5953-30DD-CF490CF6A27D}"/>
                  </a:ext>
                </a:extLst>
              </p:cNvPr>
              <p:cNvCxnSpPr>
                <a:cxnSpLocks/>
              </p:cNvCxnSpPr>
              <p:nvPr/>
            </p:nvCxnSpPr>
            <p:spPr>
              <a:xfrm>
                <a:off x="4170045" y="3825240"/>
                <a:ext cx="68580" cy="0"/>
              </a:xfrm>
              <a:prstGeom prst="line">
                <a:avLst/>
              </a:prstGeom>
              <a:noFill/>
              <a:ln w="12700" cap="flat" cmpd="sng" algn="ctr">
                <a:solidFill>
                  <a:sysClr val="windowText" lastClr="000000"/>
                </a:solidFill>
                <a:prstDash val="solid"/>
                <a:miter lim="800000"/>
              </a:ln>
              <a:effectLst/>
            </p:spPr>
          </p:cxnSp>
        </p:grpSp>
        <p:grpSp>
          <p:nvGrpSpPr>
            <p:cNvPr id="38" name="Group 37">
              <a:extLst>
                <a:ext uri="{FF2B5EF4-FFF2-40B4-BE49-F238E27FC236}">
                  <a16:creationId xmlns:a16="http://schemas.microsoft.com/office/drawing/2014/main" id="{68D63E1F-6C45-858C-F00E-9108B91C053C}"/>
                </a:ext>
              </a:extLst>
            </p:cNvPr>
            <p:cNvGrpSpPr/>
            <p:nvPr/>
          </p:nvGrpSpPr>
          <p:grpSpPr>
            <a:xfrm>
              <a:off x="3290131" y="6362928"/>
              <a:ext cx="694944" cy="252655"/>
              <a:chOff x="10326675" y="3263435"/>
              <a:chExt cx="694944" cy="252655"/>
            </a:xfrm>
            <a:effectLst>
              <a:glow>
                <a:srgbClr val="FFC000">
                  <a:lumMod val="20000"/>
                  <a:lumOff val="80000"/>
                </a:srgbClr>
              </a:glow>
            </a:effectLst>
          </p:grpSpPr>
          <p:cxnSp>
            <p:nvCxnSpPr>
              <p:cNvPr id="46" name="Straight Connector 45">
                <a:extLst>
                  <a:ext uri="{FF2B5EF4-FFF2-40B4-BE49-F238E27FC236}">
                    <a16:creationId xmlns:a16="http://schemas.microsoft.com/office/drawing/2014/main" id="{B166A661-10B5-92B4-6644-8168769C8CFA}"/>
                  </a:ext>
                </a:extLst>
              </p:cNvPr>
              <p:cNvCxnSpPr/>
              <p:nvPr/>
            </p:nvCxnSpPr>
            <p:spPr>
              <a:xfrm>
                <a:off x="10326675" y="3389763"/>
                <a:ext cx="694944" cy="0"/>
              </a:xfrm>
              <a:prstGeom prst="line">
                <a:avLst/>
              </a:prstGeom>
              <a:noFill/>
              <a:ln w="19050" cap="flat" cmpd="sng" algn="ctr">
                <a:solidFill>
                  <a:sysClr val="windowText" lastClr="000000"/>
                </a:solidFill>
                <a:prstDash val="solid"/>
                <a:miter lim="800000"/>
              </a:ln>
              <a:effectLst/>
            </p:spPr>
          </p:cxnSp>
          <p:sp>
            <p:nvSpPr>
              <p:cNvPr id="47" name="Oval 46">
                <a:extLst>
                  <a:ext uri="{FF2B5EF4-FFF2-40B4-BE49-F238E27FC236}">
                    <a16:creationId xmlns:a16="http://schemas.microsoft.com/office/drawing/2014/main" id="{CCF914FB-12F5-F6B7-5107-A3A252C2346E}"/>
                  </a:ext>
                </a:extLst>
              </p:cNvPr>
              <p:cNvSpPr/>
              <p:nvPr/>
            </p:nvSpPr>
            <p:spPr>
              <a:xfrm>
                <a:off x="10556828" y="3263435"/>
                <a:ext cx="252655" cy="252655"/>
              </a:xfrm>
              <a:prstGeom prst="ellipse">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a:t>
                </a:r>
              </a:p>
            </p:txBody>
          </p:sp>
          <p:cxnSp>
            <p:nvCxnSpPr>
              <p:cNvPr id="48" name="Straight Connector 47">
                <a:extLst>
                  <a:ext uri="{FF2B5EF4-FFF2-40B4-BE49-F238E27FC236}">
                    <a16:creationId xmlns:a16="http://schemas.microsoft.com/office/drawing/2014/main" id="{E495B031-BA04-8B26-8D63-4EFD0C364196}"/>
                  </a:ext>
                </a:extLst>
              </p:cNvPr>
              <p:cNvCxnSpPr>
                <a:cxnSpLocks/>
              </p:cNvCxnSpPr>
              <p:nvPr/>
            </p:nvCxnSpPr>
            <p:spPr>
              <a:xfrm>
                <a:off x="10435505" y="3302648"/>
                <a:ext cx="68580" cy="0"/>
              </a:xfrm>
              <a:prstGeom prst="line">
                <a:avLst/>
              </a:prstGeom>
              <a:noFill/>
              <a:ln w="12700" cap="flat" cmpd="sng" algn="ctr">
                <a:solidFill>
                  <a:sysClr val="windowText" lastClr="000000"/>
                </a:solidFill>
                <a:prstDash val="solid"/>
                <a:miter lim="800000"/>
              </a:ln>
              <a:effectLst/>
            </p:spPr>
          </p:cxnSp>
          <p:cxnSp>
            <p:nvCxnSpPr>
              <p:cNvPr id="49" name="Straight Connector 48">
                <a:extLst>
                  <a:ext uri="{FF2B5EF4-FFF2-40B4-BE49-F238E27FC236}">
                    <a16:creationId xmlns:a16="http://schemas.microsoft.com/office/drawing/2014/main" id="{EB56ADF0-C766-C974-3306-1B02F24E9887}"/>
                  </a:ext>
                </a:extLst>
              </p:cNvPr>
              <p:cNvCxnSpPr>
                <a:cxnSpLocks/>
              </p:cNvCxnSpPr>
              <p:nvPr/>
            </p:nvCxnSpPr>
            <p:spPr>
              <a:xfrm rot="5400000">
                <a:off x="10435505" y="3302649"/>
                <a:ext cx="68580" cy="0"/>
              </a:xfrm>
              <a:prstGeom prst="line">
                <a:avLst/>
              </a:prstGeom>
              <a:noFill/>
              <a:ln w="12700" cap="flat" cmpd="sng" algn="ctr">
                <a:solidFill>
                  <a:sysClr val="windowText" lastClr="000000"/>
                </a:solidFill>
                <a:prstDash val="solid"/>
                <a:miter lim="800000"/>
              </a:ln>
              <a:effectLst/>
            </p:spPr>
          </p:cxnSp>
          <p:cxnSp>
            <p:nvCxnSpPr>
              <p:cNvPr id="50" name="Straight Connector 49">
                <a:extLst>
                  <a:ext uri="{FF2B5EF4-FFF2-40B4-BE49-F238E27FC236}">
                    <a16:creationId xmlns:a16="http://schemas.microsoft.com/office/drawing/2014/main" id="{57BAFB26-1E36-1ADA-6BB7-098C1C0B7F70}"/>
                  </a:ext>
                </a:extLst>
              </p:cNvPr>
              <p:cNvCxnSpPr>
                <a:cxnSpLocks/>
              </p:cNvCxnSpPr>
              <p:nvPr/>
            </p:nvCxnSpPr>
            <p:spPr>
              <a:xfrm>
                <a:off x="10862225" y="3302648"/>
                <a:ext cx="68580" cy="0"/>
              </a:xfrm>
              <a:prstGeom prst="line">
                <a:avLst/>
              </a:prstGeom>
              <a:noFill/>
              <a:ln w="12700" cap="flat" cmpd="sng" algn="ctr">
                <a:solidFill>
                  <a:sysClr val="windowText" lastClr="000000"/>
                </a:solidFill>
                <a:prstDash val="solid"/>
                <a:miter lim="800000"/>
              </a:ln>
              <a:effectLst/>
            </p:spPr>
          </p:cxnSp>
        </p:grpSp>
        <p:grpSp>
          <p:nvGrpSpPr>
            <p:cNvPr id="39" name="Group 38">
              <a:extLst>
                <a:ext uri="{FF2B5EF4-FFF2-40B4-BE49-F238E27FC236}">
                  <a16:creationId xmlns:a16="http://schemas.microsoft.com/office/drawing/2014/main" id="{E7B9254E-B58B-5B90-36F9-577A860AC2F6}"/>
                </a:ext>
              </a:extLst>
            </p:cNvPr>
            <p:cNvGrpSpPr/>
            <p:nvPr/>
          </p:nvGrpSpPr>
          <p:grpSpPr>
            <a:xfrm>
              <a:off x="3974009" y="6362928"/>
              <a:ext cx="694944" cy="252655"/>
              <a:chOff x="5163312" y="3957642"/>
              <a:chExt cx="694944" cy="252655"/>
            </a:xfrm>
            <a:effectLst>
              <a:glow>
                <a:srgbClr val="FFC000">
                  <a:lumMod val="20000"/>
                  <a:lumOff val="80000"/>
                </a:srgbClr>
              </a:glow>
            </a:effectLst>
          </p:grpSpPr>
          <p:cxnSp>
            <p:nvCxnSpPr>
              <p:cNvPr id="42" name="Straight Connector 41">
                <a:extLst>
                  <a:ext uri="{FF2B5EF4-FFF2-40B4-BE49-F238E27FC236}">
                    <a16:creationId xmlns:a16="http://schemas.microsoft.com/office/drawing/2014/main" id="{80DAEE65-B115-5456-89CC-1A3144372A99}"/>
                  </a:ext>
                </a:extLst>
              </p:cNvPr>
              <p:cNvCxnSpPr/>
              <p:nvPr/>
            </p:nvCxnSpPr>
            <p:spPr>
              <a:xfrm>
                <a:off x="5163312" y="4083970"/>
                <a:ext cx="694944" cy="0"/>
              </a:xfrm>
              <a:prstGeom prst="line">
                <a:avLst/>
              </a:prstGeom>
              <a:noFill/>
              <a:ln w="19050" cap="flat" cmpd="sng" algn="ctr">
                <a:solidFill>
                  <a:sysClr val="windowText" lastClr="000000"/>
                </a:solidFill>
                <a:prstDash val="solid"/>
                <a:miter lim="800000"/>
              </a:ln>
              <a:effectLst/>
            </p:spPr>
          </p:cxnSp>
          <p:sp>
            <p:nvSpPr>
              <p:cNvPr id="43" name="Oval 42">
                <a:extLst>
                  <a:ext uri="{FF2B5EF4-FFF2-40B4-BE49-F238E27FC236}">
                    <a16:creationId xmlns:a16="http://schemas.microsoft.com/office/drawing/2014/main" id="{85A4D6C5-8C5B-E33B-8259-831F405F2783}"/>
                  </a:ext>
                </a:extLst>
              </p:cNvPr>
              <p:cNvSpPr/>
              <p:nvPr/>
            </p:nvSpPr>
            <p:spPr>
              <a:xfrm>
                <a:off x="5393465" y="3957642"/>
                <a:ext cx="252655" cy="252655"/>
              </a:xfrm>
              <a:prstGeom prst="ellipse">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4" name="Straight Connector 43">
                <a:extLst>
                  <a:ext uri="{FF2B5EF4-FFF2-40B4-BE49-F238E27FC236}">
                    <a16:creationId xmlns:a16="http://schemas.microsoft.com/office/drawing/2014/main" id="{F0AA068A-D4EF-E997-5FAD-6E1DA1044B6F}"/>
                  </a:ext>
                </a:extLst>
              </p:cNvPr>
              <p:cNvCxnSpPr>
                <a:stCxn id="43" idx="1"/>
                <a:endCxn id="43" idx="5"/>
              </p:cNvCxnSpPr>
              <p:nvPr/>
            </p:nvCxnSpPr>
            <p:spPr>
              <a:xfrm>
                <a:off x="5430465" y="3994642"/>
                <a:ext cx="178655" cy="178655"/>
              </a:xfrm>
              <a:prstGeom prst="line">
                <a:avLst/>
              </a:prstGeom>
              <a:noFill/>
              <a:ln w="19050" cap="flat" cmpd="sng" algn="ctr">
                <a:solidFill>
                  <a:sysClr val="windowText" lastClr="000000"/>
                </a:solidFill>
                <a:prstDash val="solid"/>
                <a:miter lim="800000"/>
              </a:ln>
              <a:effectLst/>
            </p:spPr>
          </p:cxnSp>
          <p:cxnSp>
            <p:nvCxnSpPr>
              <p:cNvPr id="45" name="Straight Connector 44">
                <a:extLst>
                  <a:ext uri="{FF2B5EF4-FFF2-40B4-BE49-F238E27FC236}">
                    <a16:creationId xmlns:a16="http://schemas.microsoft.com/office/drawing/2014/main" id="{4DFDA248-9245-DF56-14CC-12D014762DB9}"/>
                  </a:ext>
                </a:extLst>
              </p:cNvPr>
              <p:cNvCxnSpPr>
                <a:stCxn id="43" idx="3"/>
                <a:endCxn id="43" idx="7"/>
              </p:cNvCxnSpPr>
              <p:nvPr/>
            </p:nvCxnSpPr>
            <p:spPr>
              <a:xfrm flipV="1">
                <a:off x="5430465" y="3994642"/>
                <a:ext cx="178655" cy="178655"/>
              </a:xfrm>
              <a:prstGeom prst="line">
                <a:avLst/>
              </a:prstGeom>
              <a:noFill/>
              <a:ln w="19050" cap="flat" cmpd="sng" algn="ctr">
                <a:solidFill>
                  <a:sysClr val="windowText" lastClr="000000"/>
                </a:solidFill>
                <a:prstDash val="solid"/>
                <a:miter lim="800000"/>
              </a:ln>
              <a:effectLst/>
            </p:spPr>
          </p:cxnSp>
        </p:grpSp>
        <p:cxnSp>
          <p:nvCxnSpPr>
            <p:cNvPr id="40" name="Straight Connector 39">
              <a:extLst>
                <a:ext uri="{FF2B5EF4-FFF2-40B4-BE49-F238E27FC236}">
                  <a16:creationId xmlns:a16="http://schemas.microsoft.com/office/drawing/2014/main" id="{2AF014D9-F180-B1BB-1A82-7CC167C74797}"/>
                </a:ext>
              </a:extLst>
            </p:cNvPr>
            <p:cNvCxnSpPr/>
            <p:nvPr/>
          </p:nvCxnSpPr>
          <p:spPr>
            <a:xfrm>
              <a:off x="3290131" y="6481635"/>
              <a:ext cx="0" cy="999664"/>
            </a:xfrm>
            <a:prstGeom prst="line">
              <a:avLst/>
            </a:prstGeom>
            <a:noFill/>
            <a:ln w="19050" cap="flat" cmpd="sng" algn="ctr">
              <a:solidFill>
                <a:sysClr val="windowText" lastClr="000000"/>
              </a:solidFill>
              <a:prstDash val="solid"/>
              <a:miter lim="800000"/>
            </a:ln>
            <a:effectLst/>
          </p:spPr>
        </p:cxnSp>
        <p:cxnSp>
          <p:nvCxnSpPr>
            <p:cNvPr id="41" name="Straight Connector 40">
              <a:extLst>
                <a:ext uri="{FF2B5EF4-FFF2-40B4-BE49-F238E27FC236}">
                  <a16:creationId xmlns:a16="http://schemas.microsoft.com/office/drawing/2014/main" id="{A65B9A4F-7FC6-0AFB-78B9-CFAE9D330BBB}"/>
                </a:ext>
              </a:extLst>
            </p:cNvPr>
            <p:cNvCxnSpPr>
              <a:cxnSpLocks/>
            </p:cNvCxnSpPr>
            <p:nvPr/>
          </p:nvCxnSpPr>
          <p:spPr>
            <a:xfrm>
              <a:off x="4668953" y="6481635"/>
              <a:ext cx="0" cy="999664"/>
            </a:xfrm>
            <a:prstGeom prst="line">
              <a:avLst/>
            </a:prstGeom>
            <a:noFill/>
            <a:ln w="19050" cap="flat" cmpd="sng" algn="ctr">
              <a:solidFill>
                <a:sysClr val="windowText" lastClr="000000"/>
              </a:solidFill>
              <a:prstDash val="solid"/>
              <a:miter lim="800000"/>
            </a:ln>
            <a:effectLst/>
          </p:spPr>
        </p:cxnSp>
      </p:grpSp>
    </p:spTree>
    <p:extLst>
      <p:ext uri="{BB962C8B-B14F-4D97-AF65-F5344CB8AC3E}">
        <p14:creationId xmlns:p14="http://schemas.microsoft.com/office/powerpoint/2010/main" val="2914728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1000"/>
                                  </p:iterate>
                                  <p:childTnLst>
                                    <p:set>
                                      <p:cBhvr>
                                        <p:cTn id="12" dur="1" fill="hold">
                                          <p:stCondLst>
                                            <p:cond delay="0"/>
                                          </p:stCondLst>
                                        </p:cTn>
                                        <p:tgtEl>
                                          <p:spTgt spid="135"/>
                                        </p:tgtEl>
                                        <p:attrNameLst>
                                          <p:attrName>style.visibility</p:attrName>
                                        </p:attrNameLst>
                                      </p:cBhvr>
                                      <p:to>
                                        <p:strVal val="visible"/>
                                      </p:to>
                                    </p:set>
                                    <p:animEffect transition="in" filter="wipe(up)">
                                      <p:cBhvr>
                                        <p:cTn id="13" dur="750"/>
                                        <p:tgtEl>
                                          <p:spTgt spid="135"/>
                                        </p:tgtEl>
                                      </p:cBhvr>
                                    </p:animEffect>
                                  </p:childTnLst>
                                </p:cTn>
                              </p:par>
                            </p:childTnLst>
                          </p:cTn>
                        </p:par>
                        <p:par>
                          <p:cTn id="14" fill="hold">
                            <p:stCondLst>
                              <p:cond delay="1430"/>
                            </p:stCondLst>
                            <p:childTnLst>
                              <p:par>
                                <p:cTn id="15" presetID="53" presetClass="entr" presetSubtype="16" fill="hold" nodeType="afterEffect">
                                  <p:stCondLst>
                                    <p:cond delay="0"/>
                                  </p:stCondLst>
                                  <p:childTnLst>
                                    <p:set>
                                      <p:cBhvr>
                                        <p:cTn id="16" dur="1" fill="hold">
                                          <p:stCondLst>
                                            <p:cond delay="0"/>
                                          </p:stCondLst>
                                        </p:cTn>
                                        <p:tgtEl>
                                          <p:spTgt spid="7168"/>
                                        </p:tgtEl>
                                        <p:attrNameLst>
                                          <p:attrName>style.visibility</p:attrName>
                                        </p:attrNameLst>
                                      </p:cBhvr>
                                      <p:to>
                                        <p:strVal val="visible"/>
                                      </p:to>
                                    </p:set>
                                    <p:anim calcmode="lin" valueType="num">
                                      <p:cBhvr>
                                        <p:cTn id="17" dur="500" fill="hold"/>
                                        <p:tgtEl>
                                          <p:spTgt spid="7168"/>
                                        </p:tgtEl>
                                        <p:attrNameLst>
                                          <p:attrName>ppt_w</p:attrName>
                                        </p:attrNameLst>
                                      </p:cBhvr>
                                      <p:tavLst>
                                        <p:tav tm="0">
                                          <p:val>
                                            <p:fltVal val="0"/>
                                          </p:val>
                                        </p:tav>
                                        <p:tav tm="100000">
                                          <p:val>
                                            <p:strVal val="#ppt_w"/>
                                          </p:val>
                                        </p:tav>
                                      </p:tavLst>
                                    </p:anim>
                                    <p:anim calcmode="lin" valueType="num">
                                      <p:cBhvr>
                                        <p:cTn id="18" dur="500" fill="hold"/>
                                        <p:tgtEl>
                                          <p:spTgt spid="7168"/>
                                        </p:tgtEl>
                                        <p:attrNameLst>
                                          <p:attrName>ppt_h</p:attrName>
                                        </p:attrNameLst>
                                      </p:cBhvr>
                                      <p:tavLst>
                                        <p:tav tm="0">
                                          <p:val>
                                            <p:fltVal val="0"/>
                                          </p:val>
                                        </p:tav>
                                        <p:tav tm="100000">
                                          <p:val>
                                            <p:strVal val="#ppt_h"/>
                                          </p:val>
                                        </p:tav>
                                      </p:tavLst>
                                    </p:anim>
                                    <p:animEffect transition="in" filter="fade">
                                      <p:cBhvr>
                                        <p:cTn id="19" dur="500"/>
                                        <p:tgtEl>
                                          <p:spTgt spid="716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177"/>
                                        </p:tgtEl>
                                        <p:attrNameLst>
                                          <p:attrName>style.visibility</p:attrName>
                                        </p:attrNameLst>
                                      </p:cBhvr>
                                      <p:to>
                                        <p:strVal val="visible"/>
                                      </p:to>
                                    </p:set>
                                    <p:anim calcmode="lin" valueType="num">
                                      <p:cBhvr>
                                        <p:cTn id="24" dur="500" fill="hold"/>
                                        <p:tgtEl>
                                          <p:spTgt spid="7177"/>
                                        </p:tgtEl>
                                        <p:attrNameLst>
                                          <p:attrName>ppt_w</p:attrName>
                                        </p:attrNameLst>
                                      </p:cBhvr>
                                      <p:tavLst>
                                        <p:tav tm="0">
                                          <p:val>
                                            <p:fltVal val="0"/>
                                          </p:val>
                                        </p:tav>
                                        <p:tav tm="100000">
                                          <p:val>
                                            <p:strVal val="#ppt_w"/>
                                          </p:val>
                                        </p:tav>
                                      </p:tavLst>
                                    </p:anim>
                                    <p:anim calcmode="lin" valueType="num">
                                      <p:cBhvr>
                                        <p:cTn id="25" dur="500" fill="hold"/>
                                        <p:tgtEl>
                                          <p:spTgt spid="7177"/>
                                        </p:tgtEl>
                                        <p:attrNameLst>
                                          <p:attrName>ppt_h</p:attrName>
                                        </p:attrNameLst>
                                      </p:cBhvr>
                                      <p:tavLst>
                                        <p:tav tm="0">
                                          <p:val>
                                            <p:fltVal val="0"/>
                                          </p:val>
                                        </p:tav>
                                        <p:tav tm="100000">
                                          <p:val>
                                            <p:strVal val="#ppt_h"/>
                                          </p:val>
                                        </p:tav>
                                      </p:tavLst>
                                    </p:anim>
                                    <p:animEffect transition="in" filter="fade">
                                      <p:cBhvr>
                                        <p:cTn id="26" dur="500"/>
                                        <p:tgtEl>
                                          <p:spTgt spid="7177"/>
                                        </p:tgtEl>
                                      </p:cBhvr>
                                    </p:animEffect>
                                  </p:childTnLst>
                                </p:cTn>
                              </p:par>
                            </p:childTnLst>
                          </p:cTn>
                        </p:par>
                        <p:par>
                          <p:cTn id="27" fill="hold">
                            <p:stCondLst>
                              <p:cond delay="500"/>
                            </p:stCondLst>
                            <p:childTnLst>
                              <p:par>
                                <p:cTn id="28" presetID="22" presetClass="entr" presetSubtype="1" fill="hold" grpId="0" nodeType="afterEffect">
                                  <p:stCondLst>
                                    <p:cond delay="0"/>
                                  </p:stCondLst>
                                  <p:iterate type="lt">
                                    <p:tmPct val="1000"/>
                                  </p:iterate>
                                  <p:childTnLst>
                                    <p:set>
                                      <p:cBhvr>
                                        <p:cTn id="29" dur="1" fill="hold">
                                          <p:stCondLst>
                                            <p:cond delay="0"/>
                                          </p:stCondLst>
                                        </p:cTn>
                                        <p:tgtEl>
                                          <p:spTgt spid="7176"/>
                                        </p:tgtEl>
                                        <p:attrNameLst>
                                          <p:attrName>style.visibility</p:attrName>
                                        </p:attrNameLst>
                                      </p:cBhvr>
                                      <p:to>
                                        <p:strVal val="visible"/>
                                      </p:to>
                                    </p:set>
                                    <p:animEffect transition="in" filter="wipe(up)">
                                      <p:cBhvr>
                                        <p:cTn id="30" dur="750"/>
                                        <p:tgtEl>
                                          <p:spTgt spid="7176"/>
                                        </p:tgtEl>
                                      </p:cBhvr>
                                    </p:animEffect>
                                  </p:childTnLst>
                                </p:cTn>
                              </p:par>
                            </p:childTnLst>
                          </p:cTn>
                        </p:par>
                        <p:par>
                          <p:cTn id="31" fill="hold">
                            <p:stCondLst>
                              <p:cond delay="1933"/>
                            </p:stCondLst>
                            <p:childTnLst>
                              <p:par>
                                <p:cTn id="32" presetID="53" presetClass="entr" presetSubtype="16"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717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3" name="Google Shape;253;p16">
            <a:extLst>
              <a:ext uri="{FF2B5EF4-FFF2-40B4-BE49-F238E27FC236}">
                <a16:creationId xmlns:a16="http://schemas.microsoft.com/office/drawing/2014/main" id="{EF2F4865-F0BB-16DE-5071-EE35E87AEE50}"/>
              </a:ext>
            </a:extLst>
          </p:cNvPr>
          <p:cNvSpPr txBox="1"/>
          <p:nvPr/>
        </p:nvSpPr>
        <p:spPr>
          <a:xfrm>
            <a:off x="2384291" y="4022920"/>
            <a:ext cx="4375416" cy="59319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Hiệu</a:t>
            </a:r>
            <a:r>
              <a:rPr kumimoji="0" lang="en-US" sz="48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48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Điện</a:t>
            </a:r>
            <a:r>
              <a:rPr kumimoji="0" lang="en-US" sz="48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48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Thế</a:t>
            </a:r>
            <a:endParaRPr kumimoji="0" lang="en-US" sz="48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endParaRPr>
          </a:p>
        </p:txBody>
      </p:sp>
      <p:grpSp>
        <p:nvGrpSpPr>
          <p:cNvPr id="4" name="Group 3">
            <a:extLst>
              <a:ext uri="{FF2B5EF4-FFF2-40B4-BE49-F238E27FC236}">
                <a16:creationId xmlns:a16="http://schemas.microsoft.com/office/drawing/2014/main" id="{1A3C2A90-48A0-75FA-E585-103D90E56414}"/>
              </a:ext>
            </a:extLst>
          </p:cNvPr>
          <p:cNvGrpSpPr/>
          <p:nvPr/>
        </p:nvGrpSpPr>
        <p:grpSpPr>
          <a:xfrm>
            <a:off x="2956201" y="638228"/>
            <a:ext cx="3231595" cy="3231595"/>
            <a:chOff x="5822351" y="1829719"/>
            <a:chExt cx="1484062" cy="1484062"/>
          </a:xfrm>
        </p:grpSpPr>
        <p:sp>
          <p:nvSpPr>
            <p:cNvPr id="6" name="Google Shape;254;p16">
              <a:extLst>
                <a:ext uri="{FF2B5EF4-FFF2-40B4-BE49-F238E27FC236}">
                  <a16:creationId xmlns:a16="http://schemas.microsoft.com/office/drawing/2014/main" id="{4D32E119-AD18-26DA-DA6D-A60E18C9E1F7}"/>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3BDADE7D-573D-B196-5DAE-F5534ED48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20066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0CFBD1E-EC7E-7CF5-FA2D-684A504173F0}"/>
              </a:ext>
            </a:extLst>
          </p:cNvPr>
          <p:cNvSpPr/>
          <p:nvPr/>
        </p:nvSpPr>
        <p:spPr>
          <a:xfrm>
            <a:off x="760960" y="1147475"/>
            <a:ext cx="8008968" cy="51261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2" name="Group 11">
            <a:extLst>
              <a:ext uri="{FF2B5EF4-FFF2-40B4-BE49-F238E27FC236}">
                <a16:creationId xmlns:a16="http://schemas.microsoft.com/office/drawing/2014/main" id="{FFC97360-1E87-085B-771D-7C3CE4666CC5}"/>
              </a:ext>
            </a:extLst>
          </p:cNvPr>
          <p:cNvGrpSpPr/>
          <p:nvPr/>
        </p:nvGrpSpPr>
        <p:grpSpPr>
          <a:xfrm>
            <a:off x="504651" y="1147475"/>
            <a:ext cx="512618" cy="512618"/>
            <a:chOff x="1731818" y="1468582"/>
            <a:chExt cx="810491" cy="810491"/>
          </a:xfrm>
        </p:grpSpPr>
        <p:sp>
          <p:nvSpPr>
            <p:cNvPr id="11" name="Oval 10">
              <a:extLst>
                <a:ext uri="{FF2B5EF4-FFF2-40B4-BE49-F238E27FC236}">
                  <a16:creationId xmlns:a16="http://schemas.microsoft.com/office/drawing/2014/main" id="{0064E755-D1BB-B0BA-5428-9C8CE9C3412D}"/>
                </a:ext>
              </a:extLst>
            </p:cNvPr>
            <p:cNvSpPr/>
            <p:nvPr/>
          </p:nvSpPr>
          <p:spPr>
            <a:xfrm>
              <a:off x="1731818" y="1468582"/>
              <a:ext cx="810491" cy="810491"/>
            </a:xfrm>
            <a:prstGeom prst="ellipse">
              <a:avLst/>
            </a:prstGeom>
            <a:solidFill>
              <a:schemeClr val="bg1"/>
            </a:solidFill>
            <a:ln>
              <a:noFill/>
            </a:ln>
            <a:effectLst>
              <a:outerShdw blurRad="63500" sx="104000" sy="104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098" name="Picture 2">
              <a:extLst>
                <a:ext uri="{FF2B5EF4-FFF2-40B4-BE49-F238E27FC236}">
                  <a16:creationId xmlns:a16="http://schemas.microsoft.com/office/drawing/2014/main" id="{1D87DD4E-98BF-B22B-8F03-81394F177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4" y="1575088"/>
              <a:ext cx="597477" cy="59747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E8B51B4-AEAA-D03D-56D6-D54C7E1BA9D6}"/>
              </a:ext>
            </a:extLst>
          </p:cNvPr>
          <p:cNvSpPr txBox="1"/>
          <p:nvPr/>
        </p:nvSpPr>
        <p:spPr>
          <a:xfrm>
            <a:off x="1017269" y="1131064"/>
            <a:ext cx="7752658"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1.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Sử</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dụng</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dụng</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cụ</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gì</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để</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đo</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điện</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thế</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Có</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kí</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như</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thế</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nào</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a:t>
            </a:r>
          </a:p>
        </p:txBody>
      </p:sp>
      <p:sp>
        <p:nvSpPr>
          <p:cNvPr id="29" name="TextBox 28">
            <a:extLst>
              <a:ext uri="{FF2B5EF4-FFF2-40B4-BE49-F238E27FC236}">
                <a16:creationId xmlns:a16="http://schemas.microsoft.com/office/drawing/2014/main" id="{714FCA0F-0B7C-846C-4452-B8B38C4A7E5A}"/>
              </a:ext>
            </a:extLst>
          </p:cNvPr>
          <p:cNvSpPr txBox="1"/>
          <p:nvPr/>
        </p:nvSpPr>
        <p:spPr>
          <a:xfrm>
            <a:off x="1583919" y="3921248"/>
            <a:ext cx="2668041" cy="646331"/>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Sử</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dụng</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vôn</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kế</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để</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đo</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điện</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thế</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30" name="TextBox 29">
            <a:extLst>
              <a:ext uri="{FF2B5EF4-FFF2-40B4-BE49-F238E27FC236}">
                <a16:creationId xmlns:a16="http://schemas.microsoft.com/office/drawing/2014/main" id="{45627616-4689-0D44-1BA6-95FD4E4FFBDF}"/>
              </a:ext>
            </a:extLst>
          </p:cNvPr>
          <p:cNvSpPr txBox="1"/>
          <p:nvPr/>
        </p:nvSpPr>
        <p:spPr>
          <a:xfrm>
            <a:off x="4892040" y="3921248"/>
            <a:ext cx="2668041" cy="646331"/>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ctr" defTabSz="685783" rtl="0" eaLnBrk="1" fontAlgn="auto" latinLnBrk="0" hangingPunct="1">
              <a:lnSpc>
                <a:spcPct val="10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Kí</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vôn</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kế</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trong</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mạch</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điện</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2" name="Google Shape;253;p16">
            <a:extLst>
              <a:ext uri="{FF2B5EF4-FFF2-40B4-BE49-F238E27FC236}">
                <a16:creationId xmlns:a16="http://schemas.microsoft.com/office/drawing/2014/main" id="{4FDFD76B-BD23-A401-7CFB-1784890FB7C9}"/>
              </a:ext>
            </a:extLst>
          </p:cNvPr>
          <p:cNvSpPr txBox="1"/>
          <p:nvPr/>
        </p:nvSpPr>
        <p:spPr>
          <a:xfrm>
            <a:off x="727278" y="496319"/>
            <a:ext cx="2030558" cy="370231"/>
          </a:xfrm>
          <a:prstGeom prst="rect">
            <a:avLst/>
          </a:prstGeom>
          <a:no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Hiệu</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Điện</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Thế</a:t>
            </a:r>
            <a:endPar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endParaRPr>
          </a:p>
        </p:txBody>
      </p:sp>
      <p:grpSp>
        <p:nvGrpSpPr>
          <p:cNvPr id="3" name="Group 2">
            <a:extLst>
              <a:ext uri="{FF2B5EF4-FFF2-40B4-BE49-F238E27FC236}">
                <a16:creationId xmlns:a16="http://schemas.microsoft.com/office/drawing/2014/main" id="{167F1508-E4DD-5678-1009-2345CF0B66F3}"/>
              </a:ext>
            </a:extLst>
          </p:cNvPr>
          <p:cNvGrpSpPr/>
          <p:nvPr/>
        </p:nvGrpSpPr>
        <p:grpSpPr>
          <a:xfrm>
            <a:off x="214660" y="451018"/>
            <a:ext cx="512618" cy="512618"/>
            <a:chOff x="5822351" y="1829719"/>
            <a:chExt cx="1484062" cy="1484062"/>
          </a:xfrm>
        </p:grpSpPr>
        <p:sp>
          <p:nvSpPr>
            <p:cNvPr id="4" name="Google Shape;254;p16">
              <a:extLst>
                <a:ext uri="{FF2B5EF4-FFF2-40B4-BE49-F238E27FC236}">
                  <a16:creationId xmlns:a16="http://schemas.microsoft.com/office/drawing/2014/main" id="{7C0983B8-827D-B8FA-4E38-12A0027066B2}"/>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Picture 6">
              <a:extLst>
                <a:ext uri="{FF2B5EF4-FFF2-40B4-BE49-F238E27FC236}">
                  <a16:creationId xmlns:a16="http://schemas.microsoft.com/office/drawing/2014/main" id="{ADE11667-FE86-A33A-9A5E-B272842FB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EBE126F5-9156-6AEB-62C5-171381D77536}"/>
              </a:ext>
            </a:extLst>
          </p:cNvPr>
          <p:cNvGrpSpPr/>
          <p:nvPr/>
        </p:nvGrpSpPr>
        <p:grpSpPr>
          <a:xfrm>
            <a:off x="5390374" y="2808938"/>
            <a:ext cx="1671371" cy="607646"/>
            <a:chOff x="10326675" y="3263435"/>
            <a:chExt cx="694944" cy="252655"/>
          </a:xfrm>
          <a:effectLst/>
        </p:grpSpPr>
        <p:cxnSp>
          <p:nvCxnSpPr>
            <p:cNvPr id="17" name="Straight Connector 16">
              <a:extLst>
                <a:ext uri="{FF2B5EF4-FFF2-40B4-BE49-F238E27FC236}">
                  <a16:creationId xmlns:a16="http://schemas.microsoft.com/office/drawing/2014/main" id="{0EABBF28-D8CC-65C7-092F-BABC0A8F29FD}"/>
                </a:ext>
              </a:extLst>
            </p:cNvPr>
            <p:cNvCxnSpPr/>
            <p:nvPr/>
          </p:nvCxnSpPr>
          <p:spPr>
            <a:xfrm>
              <a:off x="10326675" y="3389763"/>
              <a:ext cx="694944" cy="0"/>
            </a:xfrm>
            <a:prstGeom prst="line">
              <a:avLst/>
            </a:prstGeom>
            <a:noFill/>
            <a:ln w="19050" cap="flat" cmpd="sng" algn="ctr">
              <a:solidFill>
                <a:sysClr val="windowText" lastClr="000000"/>
              </a:solidFill>
              <a:prstDash val="solid"/>
              <a:miter lim="800000"/>
            </a:ln>
            <a:effectLst/>
          </p:spPr>
        </p:cxnSp>
        <p:sp>
          <p:nvSpPr>
            <p:cNvPr id="18" name="Oval 17">
              <a:extLst>
                <a:ext uri="{FF2B5EF4-FFF2-40B4-BE49-F238E27FC236}">
                  <a16:creationId xmlns:a16="http://schemas.microsoft.com/office/drawing/2014/main" id="{7C75E7F9-BD12-5FFC-A26F-2D8E31945875}"/>
                </a:ext>
              </a:extLst>
            </p:cNvPr>
            <p:cNvSpPr/>
            <p:nvPr/>
          </p:nvSpPr>
          <p:spPr>
            <a:xfrm>
              <a:off x="10556828" y="3263435"/>
              <a:ext cx="252655" cy="252655"/>
            </a:xfrm>
            <a:prstGeom prst="ellipse">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cxnSp>
          <p:nvCxnSpPr>
            <p:cNvPr id="19" name="Straight Connector 18">
              <a:extLst>
                <a:ext uri="{FF2B5EF4-FFF2-40B4-BE49-F238E27FC236}">
                  <a16:creationId xmlns:a16="http://schemas.microsoft.com/office/drawing/2014/main" id="{D6CD457D-946B-F96C-797B-459012D5B9F2}"/>
                </a:ext>
              </a:extLst>
            </p:cNvPr>
            <p:cNvCxnSpPr>
              <a:cxnSpLocks/>
            </p:cNvCxnSpPr>
            <p:nvPr/>
          </p:nvCxnSpPr>
          <p:spPr>
            <a:xfrm>
              <a:off x="10435505" y="3302648"/>
              <a:ext cx="68580" cy="0"/>
            </a:xfrm>
            <a:prstGeom prst="line">
              <a:avLst/>
            </a:prstGeom>
            <a:noFill/>
            <a:ln w="12700" cap="flat" cmpd="sng" algn="ctr">
              <a:solidFill>
                <a:sysClr val="windowText" lastClr="000000"/>
              </a:solidFill>
              <a:prstDash val="solid"/>
              <a:miter lim="800000"/>
            </a:ln>
            <a:effectLst/>
          </p:spPr>
        </p:cxnSp>
        <p:cxnSp>
          <p:nvCxnSpPr>
            <p:cNvPr id="20" name="Straight Connector 19">
              <a:extLst>
                <a:ext uri="{FF2B5EF4-FFF2-40B4-BE49-F238E27FC236}">
                  <a16:creationId xmlns:a16="http://schemas.microsoft.com/office/drawing/2014/main" id="{75EE2E72-1BBB-8011-1683-CC2CED7FF3D8}"/>
                </a:ext>
              </a:extLst>
            </p:cNvPr>
            <p:cNvCxnSpPr>
              <a:cxnSpLocks/>
            </p:cNvCxnSpPr>
            <p:nvPr/>
          </p:nvCxnSpPr>
          <p:spPr>
            <a:xfrm rot="5400000">
              <a:off x="10435505" y="3302649"/>
              <a:ext cx="68580" cy="0"/>
            </a:xfrm>
            <a:prstGeom prst="line">
              <a:avLst/>
            </a:prstGeom>
            <a:noFill/>
            <a:ln w="12700" cap="flat" cmpd="sng" algn="ctr">
              <a:solidFill>
                <a:sysClr val="windowText" lastClr="000000"/>
              </a:solidFill>
              <a:prstDash val="solid"/>
              <a:miter lim="800000"/>
            </a:ln>
            <a:effectLst/>
          </p:spPr>
        </p:cxnSp>
        <p:cxnSp>
          <p:nvCxnSpPr>
            <p:cNvPr id="21" name="Straight Connector 20">
              <a:extLst>
                <a:ext uri="{FF2B5EF4-FFF2-40B4-BE49-F238E27FC236}">
                  <a16:creationId xmlns:a16="http://schemas.microsoft.com/office/drawing/2014/main" id="{8F4C8825-3571-EAA7-1961-1ABDAA3FE933}"/>
                </a:ext>
              </a:extLst>
            </p:cNvPr>
            <p:cNvCxnSpPr>
              <a:cxnSpLocks/>
            </p:cNvCxnSpPr>
            <p:nvPr/>
          </p:nvCxnSpPr>
          <p:spPr>
            <a:xfrm>
              <a:off x="10862225" y="3302648"/>
              <a:ext cx="68580" cy="0"/>
            </a:xfrm>
            <a:prstGeom prst="line">
              <a:avLst/>
            </a:prstGeom>
            <a:noFill/>
            <a:ln w="12700" cap="flat" cmpd="sng" algn="ctr">
              <a:solidFill>
                <a:sysClr val="windowText" lastClr="000000"/>
              </a:solidFill>
              <a:prstDash val="solid"/>
              <a:miter lim="800000"/>
            </a:ln>
            <a:effectLst/>
          </p:spPr>
        </p:cxnSp>
      </p:grpSp>
      <p:pic>
        <p:nvPicPr>
          <p:cNvPr id="22" name="Picture 21">
            <a:extLst>
              <a:ext uri="{FF2B5EF4-FFF2-40B4-BE49-F238E27FC236}">
                <a16:creationId xmlns:a16="http://schemas.microsoft.com/office/drawing/2014/main" id="{621048DD-A307-35CE-3B11-7FA0D66CB3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1486" y="2018422"/>
            <a:ext cx="2152905" cy="1804775"/>
          </a:xfrm>
          <a:prstGeom prst="rect">
            <a:avLst/>
          </a:prstGeom>
          <a:effectLst>
            <a:glow rad="114300">
              <a:sysClr val="window" lastClr="FFFFFF"/>
            </a:glow>
            <a:outerShdw blurRad="50800" dist="38100" dir="2700000" algn="tl" rotWithShape="0">
              <a:prstClr val="black">
                <a:alpha val="40000"/>
              </a:prstClr>
            </a:outerShdw>
          </a:effectLst>
        </p:spPr>
      </p:pic>
    </p:spTree>
    <p:extLst>
      <p:ext uri="{BB962C8B-B14F-4D97-AF65-F5344CB8AC3E}">
        <p14:creationId xmlns:p14="http://schemas.microsoft.com/office/powerpoint/2010/main" val="1045777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iterate type="lt">
                                    <p:tmPct val="2000"/>
                                  </p:iterate>
                                  <p:childTnLst>
                                    <p:set>
                                      <p:cBhvr>
                                        <p:cTn id="15" dur="1" fill="hold">
                                          <p:stCondLst>
                                            <p:cond delay="0"/>
                                          </p:stCondLst>
                                        </p:cTn>
                                        <p:tgtEl>
                                          <p:spTgt spid="14"/>
                                        </p:tgtEl>
                                        <p:attrNameLst>
                                          <p:attrName>style.visibility</p:attrName>
                                        </p:attrNameLst>
                                      </p:cBhvr>
                                      <p:to>
                                        <p:strVal val="visible"/>
                                      </p:to>
                                    </p:set>
                                    <p:animEffect transition="in" filter="wipe(left)">
                                      <p:cBhvr>
                                        <p:cTn id="16" dur="7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22" presetClass="entr" presetSubtype="8" fill="hold" grpId="0" nodeType="withEffect">
                                  <p:stCondLst>
                                    <p:cond delay="0"/>
                                  </p:stCondLst>
                                  <p:iterate type="lt">
                                    <p:tmPct val="2000"/>
                                  </p:iterate>
                                  <p:childTnLst>
                                    <p:set>
                                      <p:cBhvr>
                                        <p:cTn id="25" dur="1" fill="hold">
                                          <p:stCondLst>
                                            <p:cond delay="0"/>
                                          </p:stCondLst>
                                        </p:cTn>
                                        <p:tgtEl>
                                          <p:spTgt spid="29"/>
                                        </p:tgtEl>
                                        <p:attrNameLst>
                                          <p:attrName>style.visibility</p:attrName>
                                        </p:attrNameLst>
                                      </p:cBhvr>
                                      <p:to>
                                        <p:strVal val="visible"/>
                                      </p:to>
                                    </p:set>
                                    <p:animEffect transition="in" filter="wipe(left)">
                                      <p:cBhvr>
                                        <p:cTn id="26" dur="75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par>
                                <p:cTn id="34" presetID="22" presetClass="entr" presetSubtype="8" fill="hold" grpId="0" nodeType="withEffect">
                                  <p:stCondLst>
                                    <p:cond delay="0"/>
                                  </p:stCondLst>
                                  <p:iterate type="lt">
                                    <p:tmPct val="2000"/>
                                  </p:iterate>
                                  <p:childTnLst>
                                    <p:set>
                                      <p:cBhvr>
                                        <p:cTn id="35" dur="1" fill="hold">
                                          <p:stCondLst>
                                            <p:cond delay="0"/>
                                          </p:stCondLst>
                                        </p:cTn>
                                        <p:tgtEl>
                                          <p:spTgt spid="30"/>
                                        </p:tgtEl>
                                        <p:attrNameLst>
                                          <p:attrName>style.visibility</p:attrName>
                                        </p:attrNameLst>
                                      </p:cBhvr>
                                      <p:to>
                                        <p:strVal val="visible"/>
                                      </p:to>
                                    </p:set>
                                    <p:animEffect transition="in" filter="wipe(left)">
                                      <p:cBhvr>
                                        <p:cTn id="36"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56" name="Flowchart: Manual Input 55">
            <a:extLst>
              <a:ext uri="{FF2B5EF4-FFF2-40B4-BE49-F238E27FC236}">
                <a16:creationId xmlns:a16="http://schemas.microsoft.com/office/drawing/2014/main" id="{85BBD7D8-0B46-15FC-53E1-771DF0D1FE4F}"/>
              </a:ext>
            </a:extLst>
          </p:cNvPr>
          <p:cNvSpPr/>
          <p:nvPr/>
        </p:nvSpPr>
        <p:spPr>
          <a:xfrm rot="5400000">
            <a:off x="-867371" y="853854"/>
            <a:ext cx="5143500" cy="3435791"/>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4" name="Rectangle: Rounded Corners 13">
            <a:extLst>
              <a:ext uri="{FF2B5EF4-FFF2-40B4-BE49-F238E27FC236}">
                <a16:creationId xmlns:a16="http://schemas.microsoft.com/office/drawing/2014/main" id="{A27C1A86-5971-7473-6F64-AB8C32E07DA2}"/>
              </a:ext>
            </a:extLst>
          </p:cNvPr>
          <p:cNvSpPr/>
          <p:nvPr/>
        </p:nvSpPr>
        <p:spPr>
          <a:xfrm>
            <a:off x="521268" y="473560"/>
            <a:ext cx="1250755" cy="456599"/>
          </a:xfrm>
          <a:prstGeom prst="roundRect">
            <a:avLst/>
          </a:prstGeom>
          <a:solidFill>
            <a:srgbClr val="FE64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1" name="TextBox 20">
            <a:extLst>
              <a:ext uri="{FF2B5EF4-FFF2-40B4-BE49-F238E27FC236}">
                <a16:creationId xmlns:a16="http://schemas.microsoft.com/office/drawing/2014/main" id="{A1E97DCE-C04F-89BE-C4EB-8D0BA8849F64}"/>
              </a:ext>
            </a:extLst>
          </p:cNvPr>
          <p:cNvSpPr txBox="1"/>
          <p:nvPr/>
        </p:nvSpPr>
        <p:spPr>
          <a:xfrm>
            <a:off x="617887" y="409473"/>
            <a:ext cx="1026140" cy="461665"/>
          </a:xfrm>
          <a:prstGeom prst="rect">
            <a:avLst/>
          </a:prstGeom>
          <a:noFill/>
        </p:spPr>
        <p:txBody>
          <a:bodyPr wrap="square" rtlCol="0" anchor="ctr" anchorCtr="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1"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Dụng</a:t>
            </a:r>
            <a:r>
              <a:rPr kumimoji="0" lang="en-US" sz="18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1"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cụ</a:t>
            </a:r>
            <a:endParaRPr kumimoji="0" lang="en-US" sz="18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57" name="TextBox 56">
            <a:extLst>
              <a:ext uri="{FF2B5EF4-FFF2-40B4-BE49-F238E27FC236}">
                <a16:creationId xmlns:a16="http://schemas.microsoft.com/office/drawing/2014/main" id="{1A21C5C2-47B1-5037-F8BA-F29E3CA81B06}"/>
              </a:ext>
            </a:extLst>
          </p:cNvPr>
          <p:cNvSpPr txBox="1"/>
          <p:nvPr/>
        </p:nvSpPr>
        <p:spPr>
          <a:xfrm>
            <a:off x="775232" y="1127546"/>
            <a:ext cx="2219236" cy="369332"/>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spcBef>
                <a:spcPts val="0"/>
              </a:spcBef>
              <a:spcAft>
                <a:spcPts val="0"/>
              </a:spcAft>
              <a:buClrTx/>
              <a:buSzTx/>
              <a:buFont typeface="Arial"/>
              <a:buNone/>
              <a:tabLst/>
              <a:defRPr/>
            </a:pPr>
            <a:r>
              <a:rPr lang="en-US" sz="1800" kern="1200" noProof="0" dirty="0">
                <a:solidFill>
                  <a:srgbClr val="FFFFFF"/>
                </a:solidFill>
                <a:cs typeface="Arial" panose="020B0604020202020204" pitchFamily="34" charset="0"/>
              </a:rPr>
              <a:t>P</a:t>
            </a:r>
            <a:r>
              <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in (1,5 V; 3V; 4,5V)</a:t>
            </a:r>
          </a:p>
        </p:txBody>
      </p:sp>
      <p:pic>
        <p:nvPicPr>
          <p:cNvPr id="6146" name="Picture 2">
            <a:extLst>
              <a:ext uri="{FF2B5EF4-FFF2-40B4-BE49-F238E27FC236}">
                <a16:creationId xmlns:a16="http://schemas.microsoft.com/office/drawing/2014/main" id="{59583271-934E-9602-032D-CB9FBEA9E9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15" b="12502"/>
          <a:stretch/>
        </p:blipFill>
        <p:spPr bwMode="auto">
          <a:xfrm>
            <a:off x="169869" y="1093072"/>
            <a:ext cx="567831" cy="432026"/>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Rounded Corners 62">
            <a:extLst>
              <a:ext uri="{FF2B5EF4-FFF2-40B4-BE49-F238E27FC236}">
                <a16:creationId xmlns:a16="http://schemas.microsoft.com/office/drawing/2014/main" id="{FD47CA89-EA3A-3D84-F392-4C7B4D279B11}"/>
              </a:ext>
            </a:extLst>
          </p:cNvPr>
          <p:cNvSpPr/>
          <p:nvPr/>
        </p:nvSpPr>
        <p:spPr>
          <a:xfrm>
            <a:off x="5580742" y="430538"/>
            <a:ext cx="1415162" cy="456599"/>
          </a:xfrm>
          <a:prstGeom prst="roundRect">
            <a:avLst/>
          </a:prstGeom>
          <a:solidFill>
            <a:srgbClr val="FE64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144" name="TextBox 6143">
            <a:extLst>
              <a:ext uri="{FF2B5EF4-FFF2-40B4-BE49-F238E27FC236}">
                <a16:creationId xmlns:a16="http://schemas.microsoft.com/office/drawing/2014/main" id="{EFFDC96A-2565-9659-9105-018716ED9AE3}"/>
              </a:ext>
            </a:extLst>
          </p:cNvPr>
          <p:cNvSpPr txBox="1"/>
          <p:nvPr/>
        </p:nvSpPr>
        <p:spPr>
          <a:xfrm>
            <a:off x="5668155" y="379499"/>
            <a:ext cx="1327751" cy="461665"/>
          </a:xfrm>
          <a:prstGeom prst="rect">
            <a:avLst/>
          </a:prstGeom>
          <a:noFill/>
        </p:spPr>
        <p:txBody>
          <a:bodyPr wrap="square" rtlCol="0" anchor="ctr" anchorCtr="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en-US" sz="1800" b="1"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Tiến</a:t>
            </a:r>
            <a:r>
              <a:rPr kumimoji="0" lang="en-US" sz="18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1" i="0" u="none" strike="noStrike" kern="1200" cap="none" spc="0" normalizeH="0" baseline="0" noProof="0" dirty="0" err="1">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rPr>
              <a:t>hành</a:t>
            </a:r>
            <a:endParaRPr kumimoji="0" lang="en-US" sz="18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6145" name="TextBox 6144">
            <a:extLst>
              <a:ext uri="{FF2B5EF4-FFF2-40B4-BE49-F238E27FC236}">
                <a16:creationId xmlns:a16="http://schemas.microsoft.com/office/drawing/2014/main" id="{7E020162-A1BD-387E-EF13-845F0FDBBF11}"/>
              </a:ext>
            </a:extLst>
          </p:cNvPr>
          <p:cNvSpPr txBox="1"/>
          <p:nvPr/>
        </p:nvSpPr>
        <p:spPr>
          <a:xfrm>
            <a:off x="3227418" y="1006447"/>
            <a:ext cx="5960539" cy="646331"/>
          </a:xfrm>
          <a:prstGeom prst="rect">
            <a:avLst/>
          </a:prstGeom>
          <a:noFill/>
        </p:spPr>
        <p:txBody>
          <a:bodyPr wrap="square" rtlCol="0">
            <a:spAutoFit/>
          </a:bodyPr>
          <a:lstStyle>
            <a:defPPr marR="0" lvl="0" algn="l" rtl="0">
              <a:lnSpc>
                <a:spcPct val="100000"/>
              </a:lnSpc>
              <a:spcBef>
                <a:spcPts val="0"/>
              </a:spcBef>
              <a:spcAft>
                <a:spcPts val="0"/>
              </a:spcAft>
            </a:defPPr>
            <a:lvl1pPr defTabSz="685783">
              <a:buClrTx/>
              <a:defRPr kumimoji="0" sz="1800" kern="1200" spc="0" normalizeH="0" baseline="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defRPr>
            </a:lvl1pPr>
          </a:lstStyle>
          <a:p>
            <a:r>
              <a:rPr lang="vi-VN" dirty="0"/>
              <a:t> Lắp mạch điện như Hình 24.2, đóng công tắc, giữ nguyên vị trí con chạy của biến trở</a:t>
            </a:r>
            <a:endParaRPr lang="en-US" dirty="0"/>
          </a:p>
        </p:txBody>
      </p:sp>
      <p:sp>
        <p:nvSpPr>
          <p:cNvPr id="6147" name="TextBox 6146">
            <a:extLst>
              <a:ext uri="{FF2B5EF4-FFF2-40B4-BE49-F238E27FC236}">
                <a16:creationId xmlns:a16="http://schemas.microsoft.com/office/drawing/2014/main" id="{0E34B96F-9B74-0108-E7C7-EB5F10658798}"/>
              </a:ext>
            </a:extLst>
          </p:cNvPr>
          <p:cNvSpPr txBox="1"/>
          <p:nvPr/>
        </p:nvSpPr>
        <p:spPr>
          <a:xfrm>
            <a:off x="3299590" y="3336557"/>
            <a:ext cx="5871911" cy="646331"/>
          </a:xfrm>
          <a:prstGeom prst="rect">
            <a:avLst/>
          </a:prstGeom>
          <a:noFill/>
        </p:spPr>
        <p:txBody>
          <a:bodyPr wrap="square" rtlCol="0">
            <a:spAutoFit/>
          </a:bodyPr>
          <a:lstStyle>
            <a:defPPr marR="0" lvl="0" algn="l" rtl="0">
              <a:lnSpc>
                <a:spcPct val="100000"/>
              </a:lnSpc>
              <a:spcBef>
                <a:spcPts val="0"/>
              </a:spcBef>
              <a:spcAft>
                <a:spcPts val="0"/>
              </a:spcAft>
              <a:defRPr/>
            </a:defPPr>
            <a:lvl1pPr defTabSz="685783">
              <a:buClrTx/>
              <a:defRPr kumimoji="0" sz="1800" kern="1200" spc="0" normalizeH="0" baseline="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defRPr>
            </a:lvl1pPr>
          </a:lstStyle>
          <a:p>
            <a:r>
              <a:rPr lang="vi-VN" dirty="0"/>
              <a:t>Lần lượt thay các nguồn điện có ghi các giá trị hiệu điện thế khác nhau (1,5 V; 3 V; 4,5 V).</a:t>
            </a:r>
            <a:endParaRPr lang="en-US" dirty="0"/>
          </a:p>
        </p:txBody>
      </p:sp>
      <p:sp>
        <p:nvSpPr>
          <p:cNvPr id="2" name="Google Shape;253;p16">
            <a:extLst>
              <a:ext uri="{FF2B5EF4-FFF2-40B4-BE49-F238E27FC236}">
                <a16:creationId xmlns:a16="http://schemas.microsoft.com/office/drawing/2014/main" id="{40A7D114-E7DE-CDB0-52D0-4BAED4D5B87E}"/>
              </a:ext>
            </a:extLst>
          </p:cNvPr>
          <p:cNvSpPr txBox="1"/>
          <p:nvPr/>
        </p:nvSpPr>
        <p:spPr>
          <a:xfrm>
            <a:off x="3124730" y="136008"/>
            <a:ext cx="1722278" cy="370231"/>
          </a:xfrm>
          <a:prstGeom prst="rect">
            <a:avLst/>
          </a:prstGeom>
          <a:no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Thí</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Nghiệm</a:t>
            </a:r>
            <a:endPar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endParaRPr>
          </a:p>
        </p:txBody>
      </p:sp>
      <p:grpSp>
        <p:nvGrpSpPr>
          <p:cNvPr id="5" name="Group 4">
            <a:extLst>
              <a:ext uri="{FF2B5EF4-FFF2-40B4-BE49-F238E27FC236}">
                <a16:creationId xmlns:a16="http://schemas.microsoft.com/office/drawing/2014/main" id="{A9D49B2F-DE6C-26AE-3A5B-CFF48BFB02E7}"/>
              </a:ext>
            </a:extLst>
          </p:cNvPr>
          <p:cNvGrpSpPr/>
          <p:nvPr/>
        </p:nvGrpSpPr>
        <p:grpSpPr>
          <a:xfrm>
            <a:off x="2612112" y="90707"/>
            <a:ext cx="512618" cy="512618"/>
            <a:chOff x="5822351" y="1829719"/>
            <a:chExt cx="1484062" cy="1484062"/>
          </a:xfrm>
        </p:grpSpPr>
        <p:sp>
          <p:nvSpPr>
            <p:cNvPr id="6" name="Google Shape;254;p16">
              <a:extLst>
                <a:ext uri="{FF2B5EF4-FFF2-40B4-BE49-F238E27FC236}">
                  <a16:creationId xmlns:a16="http://schemas.microsoft.com/office/drawing/2014/main" id="{751A8EF2-E2D4-8708-8060-360CAB1B2275}"/>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C7B9EB4C-C639-4574-ADF0-82998071A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Picture 4">
            <a:extLst>
              <a:ext uri="{FF2B5EF4-FFF2-40B4-BE49-F238E27FC236}">
                <a16:creationId xmlns:a16="http://schemas.microsoft.com/office/drawing/2014/main" id="{2D08D6DB-F407-1597-9E5F-7057D6CC64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0960"/>
          <a:stretch/>
        </p:blipFill>
        <p:spPr bwMode="auto">
          <a:xfrm>
            <a:off x="49798" y="3822430"/>
            <a:ext cx="739592" cy="4366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39CF17-BC54-A8FA-164C-5478B3E8522F}"/>
              </a:ext>
            </a:extLst>
          </p:cNvPr>
          <p:cNvSpPr txBox="1"/>
          <p:nvPr/>
        </p:nvSpPr>
        <p:spPr>
          <a:xfrm>
            <a:off x="753801" y="3721066"/>
            <a:ext cx="1993581"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err="1">
                <a:solidFill>
                  <a:schemeClr val="bg1"/>
                </a:solidFill>
                <a:cs typeface="Arial" panose="020B0604020202020204" pitchFamily="34" charset="0"/>
              </a:rPr>
              <a:t>Công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tắc</a:t>
            </a:r>
            <a:endParaRPr lang="en-US" sz="1800" kern="1200" dirty="0">
              <a:solidFill>
                <a:schemeClr val="bg1"/>
              </a:solidFill>
              <a:cs typeface="Arial" panose="020B0604020202020204" pitchFamily="34" charset="0"/>
            </a:endParaRPr>
          </a:p>
        </p:txBody>
      </p:sp>
      <p:pic>
        <p:nvPicPr>
          <p:cNvPr id="11" name="Picture 8">
            <a:extLst>
              <a:ext uri="{FF2B5EF4-FFF2-40B4-BE49-F238E27FC236}">
                <a16:creationId xmlns:a16="http://schemas.microsoft.com/office/drawing/2014/main" id="{1F4088F8-2D95-FBC8-4E58-2C0449BB80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97" y="3090683"/>
            <a:ext cx="472102" cy="47210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C36474F-683E-37D2-AC0D-61C40FAE7757}"/>
              </a:ext>
            </a:extLst>
          </p:cNvPr>
          <p:cNvSpPr txBox="1"/>
          <p:nvPr/>
        </p:nvSpPr>
        <p:spPr>
          <a:xfrm>
            <a:off x="753801" y="3065796"/>
            <a:ext cx="2126237"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err="1">
                <a:solidFill>
                  <a:schemeClr val="bg1"/>
                </a:solidFill>
                <a:cs typeface="Arial" panose="020B0604020202020204" pitchFamily="34" charset="0"/>
              </a:rPr>
              <a:t>Bóng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đèn</a:t>
            </a:r>
            <a:r>
              <a:rPr lang="en-US" sz="1800" kern="1200" dirty="0">
                <a:solidFill>
                  <a:schemeClr val="bg1"/>
                </a:solidFill>
                <a:cs typeface="Arial" panose="020B0604020202020204" pitchFamily="34" charset="0"/>
              </a:rPr>
              <a:t> (1,5 V)</a:t>
            </a:r>
          </a:p>
        </p:txBody>
      </p:sp>
      <p:pic>
        <p:nvPicPr>
          <p:cNvPr id="22" name="Picture 2">
            <a:extLst>
              <a:ext uri="{FF2B5EF4-FFF2-40B4-BE49-F238E27FC236}">
                <a16:creationId xmlns:a16="http://schemas.microsoft.com/office/drawing/2014/main" id="{3EBFAAF0-4A0A-9B3D-48A5-0F42A6BB8E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2497" y="2322883"/>
            <a:ext cx="574195" cy="57419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6BC36830-E918-89C1-B46E-1E41CB4A9FEF}"/>
              </a:ext>
            </a:extLst>
          </p:cNvPr>
          <p:cNvSpPr txBox="1"/>
          <p:nvPr/>
        </p:nvSpPr>
        <p:spPr>
          <a:xfrm>
            <a:off x="753801" y="2392767"/>
            <a:ext cx="2126237"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err="1">
                <a:solidFill>
                  <a:schemeClr val="bg1"/>
                </a:solidFill>
                <a:cs typeface="Arial" panose="020B0604020202020204" pitchFamily="34" charset="0"/>
              </a:rPr>
              <a:t>Ampe</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kế</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Vôn</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kế</a:t>
            </a:r>
            <a:endParaRPr lang="en-US" sz="1800" kern="1200" dirty="0">
              <a:solidFill>
                <a:schemeClr val="bg1"/>
              </a:solidFill>
              <a:cs typeface="Arial" panose="020B0604020202020204" pitchFamily="34" charset="0"/>
            </a:endParaRPr>
          </a:p>
        </p:txBody>
      </p:sp>
      <p:pic>
        <p:nvPicPr>
          <p:cNvPr id="26" name="Picture 10">
            <a:extLst>
              <a:ext uri="{FF2B5EF4-FFF2-40B4-BE49-F238E27FC236}">
                <a16:creationId xmlns:a16="http://schemas.microsoft.com/office/drawing/2014/main" id="{B7E6A5B8-1575-207A-610D-ADB41D7C15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497" y="4513000"/>
            <a:ext cx="461666" cy="46166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25220DD-31C7-B8B0-4360-08F3225C2AB9}"/>
              </a:ext>
            </a:extLst>
          </p:cNvPr>
          <p:cNvSpPr txBox="1"/>
          <p:nvPr/>
        </p:nvSpPr>
        <p:spPr>
          <a:xfrm>
            <a:off x="753801" y="4465642"/>
            <a:ext cx="2126237"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err="1">
                <a:solidFill>
                  <a:schemeClr val="bg1"/>
                </a:solidFill>
                <a:cs typeface="Arial" panose="020B0604020202020204" pitchFamily="34" charset="0"/>
              </a:rPr>
              <a:t>Các</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dây</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nối</a:t>
            </a:r>
            <a:endParaRPr lang="en-US" sz="1800" kern="1200" dirty="0">
              <a:solidFill>
                <a:schemeClr val="bg1"/>
              </a:solidFill>
              <a:cs typeface="Arial" panose="020B0604020202020204" pitchFamily="34" charset="0"/>
            </a:endParaRPr>
          </a:p>
        </p:txBody>
      </p:sp>
      <p:pic>
        <p:nvPicPr>
          <p:cNvPr id="31" name="Picture 30">
            <a:extLst>
              <a:ext uri="{FF2B5EF4-FFF2-40B4-BE49-F238E27FC236}">
                <a16:creationId xmlns:a16="http://schemas.microsoft.com/office/drawing/2014/main" id="{4EB8C1E1-9902-4ADC-0B32-0A8E06381FE5}"/>
              </a:ext>
            </a:extLst>
          </p:cNvPr>
          <p:cNvPicPr>
            <a:picLocks noChangeAspect="1"/>
          </p:cNvPicPr>
          <p:nvPr/>
        </p:nvPicPr>
        <p:blipFill>
          <a:blip r:embed="rId9"/>
          <a:stretch>
            <a:fillRect/>
          </a:stretch>
        </p:blipFill>
        <p:spPr>
          <a:xfrm>
            <a:off x="132497" y="1667921"/>
            <a:ext cx="603566" cy="603566"/>
          </a:xfrm>
          <a:prstGeom prst="rect">
            <a:avLst/>
          </a:prstGeom>
        </p:spPr>
      </p:pic>
      <p:sp>
        <p:nvSpPr>
          <p:cNvPr id="32" name="TextBox 31">
            <a:extLst>
              <a:ext uri="{FF2B5EF4-FFF2-40B4-BE49-F238E27FC236}">
                <a16:creationId xmlns:a16="http://schemas.microsoft.com/office/drawing/2014/main" id="{3D9C8D18-5D4E-D5EC-CE55-097A39C2166D}"/>
              </a:ext>
            </a:extLst>
          </p:cNvPr>
          <p:cNvSpPr txBox="1"/>
          <p:nvPr/>
        </p:nvSpPr>
        <p:spPr>
          <a:xfrm>
            <a:off x="744158" y="1674778"/>
            <a:ext cx="2126237"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err="1">
                <a:solidFill>
                  <a:schemeClr val="bg1"/>
                </a:solidFill>
                <a:cs typeface="Arial" panose="020B0604020202020204" pitchFamily="34" charset="0"/>
              </a:rPr>
              <a:t>Biến</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trở</a:t>
            </a:r>
            <a:endParaRPr lang="en-US" sz="1800" kern="1200" dirty="0">
              <a:solidFill>
                <a:schemeClr val="bg1"/>
              </a:solidFill>
              <a:cs typeface="Arial" panose="020B0604020202020204" pitchFamily="34" charset="0"/>
            </a:endParaRPr>
          </a:p>
        </p:txBody>
      </p:sp>
      <p:grpSp>
        <p:nvGrpSpPr>
          <p:cNvPr id="42" name="Group 41">
            <a:extLst>
              <a:ext uri="{FF2B5EF4-FFF2-40B4-BE49-F238E27FC236}">
                <a16:creationId xmlns:a16="http://schemas.microsoft.com/office/drawing/2014/main" id="{9EE09715-88E3-481C-6090-884F8ED60169}"/>
              </a:ext>
            </a:extLst>
          </p:cNvPr>
          <p:cNvGrpSpPr/>
          <p:nvPr/>
        </p:nvGrpSpPr>
        <p:grpSpPr>
          <a:xfrm>
            <a:off x="4931925" y="1655963"/>
            <a:ext cx="2940165" cy="1638331"/>
            <a:chOff x="4461132" y="2732754"/>
            <a:chExt cx="3514051" cy="1958114"/>
          </a:xfrm>
        </p:grpSpPr>
        <p:grpSp>
          <p:nvGrpSpPr>
            <p:cNvPr id="10" name="Group 9">
              <a:extLst>
                <a:ext uri="{FF2B5EF4-FFF2-40B4-BE49-F238E27FC236}">
                  <a16:creationId xmlns:a16="http://schemas.microsoft.com/office/drawing/2014/main" id="{A6554189-4646-FA1C-1971-96B44541A364}"/>
                </a:ext>
              </a:extLst>
            </p:cNvPr>
            <p:cNvGrpSpPr/>
            <p:nvPr/>
          </p:nvGrpSpPr>
          <p:grpSpPr>
            <a:xfrm>
              <a:off x="4624726" y="2732754"/>
              <a:ext cx="3131542" cy="284384"/>
              <a:chOff x="3170170" y="3790951"/>
              <a:chExt cx="1933852" cy="175259"/>
            </a:xfrm>
            <a:effectLst>
              <a:glow>
                <a:srgbClr val="FFC000">
                  <a:lumMod val="20000"/>
                  <a:lumOff val="80000"/>
                </a:srgbClr>
              </a:glow>
            </a:effectLst>
          </p:grpSpPr>
          <p:cxnSp>
            <p:nvCxnSpPr>
              <p:cNvPr id="6167" name="Straight Connector 6166">
                <a:extLst>
                  <a:ext uri="{FF2B5EF4-FFF2-40B4-BE49-F238E27FC236}">
                    <a16:creationId xmlns:a16="http://schemas.microsoft.com/office/drawing/2014/main" id="{DF1AE405-A31E-CD60-8960-AB2F92CBE7E8}"/>
                  </a:ext>
                </a:extLst>
              </p:cNvPr>
              <p:cNvCxnSpPr>
                <a:cxnSpLocks/>
              </p:cNvCxnSpPr>
              <p:nvPr/>
            </p:nvCxnSpPr>
            <p:spPr>
              <a:xfrm>
                <a:off x="3170170" y="3886200"/>
                <a:ext cx="898910" cy="0"/>
              </a:xfrm>
              <a:prstGeom prst="line">
                <a:avLst/>
              </a:prstGeom>
              <a:noFill/>
              <a:ln w="28575" cap="flat" cmpd="sng" algn="ctr">
                <a:solidFill>
                  <a:sysClr val="windowText" lastClr="000000"/>
                </a:solidFill>
                <a:prstDash val="solid"/>
                <a:miter lim="800000"/>
              </a:ln>
              <a:effectLst/>
            </p:spPr>
          </p:cxnSp>
          <p:cxnSp>
            <p:nvCxnSpPr>
              <p:cNvPr id="6168" name="Straight Connector 6167">
                <a:extLst>
                  <a:ext uri="{FF2B5EF4-FFF2-40B4-BE49-F238E27FC236}">
                    <a16:creationId xmlns:a16="http://schemas.microsoft.com/office/drawing/2014/main" id="{EB5DAAAB-0DEE-CB17-0B3D-6182A6DFF941}"/>
                  </a:ext>
                </a:extLst>
              </p:cNvPr>
              <p:cNvCxnSpPr/>
              <p:nvPr/>
            </p:nvCxnSpPr>
            <p:spPr>
              <a:xfrm flipV="1">
                <a:off x="4069080" y="3806190"/>
                <a:ext cx="0" cy="160020"/>
              </a:xfrm>
              <a:prstGeom prst="line">
                <a:avLst/>
              </a:prstGeom>
              <a:noFill/>
              <a:ln w="28575" cap="flat" cmpd="sng" algn="ctr">
                <a:solidFill>
                  <a:sysClr val="windowText" lastClr="000000"/>
                </a:solidFill>
                <a:prstDash val="solid"/>
                <a:miter lim="800000"/>
              </a:ln>
              <a:effectLst/>
            </p:spPr>
          </p:cxnSp>
          <p:cxnSp>
            <p:nvCxnSpPr>
              <p:cNvPr id="6169" name="Straight Connector 6168">
                <a:extLst>
                  <a:ext uri="{FF2B5EF4-FFF2-40B4-BE49-F238E27FC236}">
                    <a16:creationId xmlns:a16="http://schemas.microsoft.com/office/drawing/2014/main" id="{B03B27AD-0906-AC02-21E6-799F6EB40C53}"/>
                  </a:ext>
                </a:extLst>
              </p:cNvPr>
              <p:cNvCxnSpPr>
                <a:cxnSpLocks/>
              </p:cNvCxnSpPr>
              <p:nvPr/>
            </p:nvCxnSpPr>
            <p:spPr>
              <a:xfrm flipV="1">
                <a:off x="4112260" y="3825240"/>
                <a:ext cx="0" cy="120650"/>
              </a:xfrm>
              <a:prstGeom prst="line">
                <a:avLst/>
              </a:prstGeom>
              <a:noFill/>
              <a:ln w="28575" cap="flat" cmpd="sng" algn="ctr">
                <a:solidFill>
                  <a:sysClr val="windowText" lastClr="000000"/>
                </a:solidFill>
                <a:prstDash val="solid"/>
                <a:miter lim="800000"/>
              </a:ln>
              <a:effectLst/>
            </p:spPr>
          </p:cxnSp>
          <p:cxnSp>
            <p:nvCxnSpPr>
              <p:cNvPr id="6170" name="Straight Connector 6169">
                <a:extLst>
                  <a:ext uri="{FF2B5EF4-FFF2-40B4-BE49-F238E27FC236}">
                    <a16:creationId xmlns:a16="http://schemas.microsoft.com/office/drawing/2014/main" id="{BE1DCD3A-68CA-AAD3-AE28-74110BB67F99}"/>
                  </a:ext>
                </a:extLst>
              </p:cNvPr>
              <p:cNvCxnSpPr>
                <a:cxnSpLocks/>
              </p:cNvCxnSpPr>
              <p:nvPr/>
            </p:nvCxnSpPr>
            <p:spPr>
              <a:xfrm>
                <a:off x="4112260" y="3885565"/>
                <a:ext cx="991762" cy="0"/>
              </a:xfrm>
              <a:prstGeom prst="line">
                <a:avLst/>
              </a:prstGeom>
              <a:noFill/>
              <a:ln w="28575" cap="flat" cmpd="sng" algn="ctr">
                <a:solidFill>
                  <a:sysClr val="windowText" lastClr="000000"/>
                </a:solidFill>
                <a:prstDash val="solid"/>
                <a:miter lim="800000"/>
              </a:ln>
              <a:effectLst/>
            </p:spPr>
          </p:cxnSp>
          <p:cxnSp>
            <p:nvCxnSpPr>
              <p:cNvPr id="6171" name="Straight Connector 6170">
                <a:extLst>
                  <a:ext uri="{FF2B5EF4-FFF2-40B4-BE49-F238E27FC236}">
                    <a16:creationId xmlns:a16="http://schemas.microsoft.com/office/drawing/2014/main" id="{4618BBC5-7DA7-9DFC-FCA4-89C4D8075D94}"/>
                  </a:ext>
                </a:extLst>
              </p:cNvPr>
              <p:cNvCxnSpPr>
                <a:cxnSpLocks/>
              </p:cNvCxnSpPr>
              <p:nvPr/>
            </p:nvCxnSpPr>
            <p:spPr>
              <a:xfrm>
                <a:off x="3935730" y="3825240"/>
                <a:ext cx="68580" cy="0"/>
              </a:xfrm>
              <a:prstGeom prst="line">
                <a:avLst/>
              </a:prstGeom>
              <a:noFill/>
              <a:ln w="28575" cap="flat" cmpd="sng" algn="ctr">
                <a:solidFill>
                  <a:sysClr val="windowText" lastClr="000000"/>
                </a:solidFill>
                <a:prstDash val="solid"/>
                <a:miter lim="800000"/>
              </a:ln>
              <a:effectLst/>
            </p:spPr>
          </p:cxnSp>
          <p:cxnSp>
            <p:nvCxnSpPr>
              <p:cNvPr id="6172" name="Straight Connector 6171">
                <a:extLst>
                  <a:ext uri="{FF2B5EF4-FFF2-40B4-BE49-F238E27FC236}">
                    <a16:creationId xmlns:a16="http://schemas.microsoft.com/office/drawing/2014/main" id="{0D284C90-CF0F-C615-C1BB-A3ECC7209FA9}"/>
                  </a:ext>
                </a:extLst>
              </p:cNvPr>
              <p:cNvCxnSpPr>
                <a:cxnSpLocks/>
              </p:cNvCxnSpPr>
              <p:nvPr/>
            </p:nvCxnSpPr>
            <p:spPr>
              <a:xfrm rot="5400000">
                <a:off x="3935730" y="3825241"/>
                <a:ext cx="68580" cy="0"/>
              </a:xfrm>
              <a:prstGeom prst="line">
                <a:avLst/>
              </a:prstGeom>
              <a:noFill/>
              <a:ln w="28575" cap="flat" cmpd="sng" algn="ctr">
                <a:solidFill>
                  <a:sysClr val="windowText" lastClr="000000"/>
                </a:solidFill>
                <a:prstDash val="solid"/>
                <a:miter lim="800000"/>
              </a:ln>
              <a:effectLst/>
            </p:spPr>
          </p:cxnSp>
          <p:cxnSp>
            <p:nvCxnSpPr>
              <p:cNvPr id="6173" name="Straight Connector 6172">
                <a:extLst>
                  <a:ext uri="{FF2B5EF4-FFF2-40B4-BE49-F238E27FC236}">
                    <a16:creationId xmlns:a16="http://schemas.microsoft.com/office/drawing/2014/main" id="{F4FEE5D9-71B1-ACBA-79A4-DA6150574E72}"/>
                  </a:ext>
                </a:extLst>
              </p:cNvPr>
              <p:cNvCxnSpPr>
                <a:cxnSpLocks/>
              </p:cNvCxnSpPr>
              <p:nvPr/>
            </p:nvCxnSpPr>
            <p:spPr>
              <a:xfrm>
                <a:off x="4170045" y="3825240"/>
                <a:ext cx="68580" cy="0"/>
              </a:xfrm>
              <a:prstGeom prst="line">
                <a:avLst/>
              </a:prstGeom>
              <a:noFill/>
              <a:ln w="28575" cap="flat" cmpd="sng" algn="ctr">
                <a:solidFill>
                  <a:sysClr val="windowText" lastClr="000000"/>
                </a:solidFill>
                <a:prstDash val="solid"/>
                <a:miter lim="800000"/>
              </a:ln>
              <a:effectLst/>
            </p:spPr>
          </p:cxnSp>
        </p:grpSp>
        <p:cxnSp>
          <p:nvCxnSpPr>
            <p:cNvPr id="6163" name="Straight Connector 6162">
              <a:extLst>
                <a:ext uri="{FF2B5EF4-FFF2-40B4-BE49-F238E27FC236}">
                  <a16:creationId xmlns:a16="http://schemas.microsoft.com/office/drawing/2014/main" id="{59092A7D-782A-F546-D2C7-7C70F9110D78}"/>
                </a:ext>
              </a:extLst>
            </p:cNvPr>
            <p:cNvCxnSpPr>
              <a:cxnSpLocks/>
            </p:cNvCxnSpPr>
            <p:nvPr/>
          </p:nvCxnSpPr>
          <p:spPr>
            <a:xfrm>
              <a:off x="4613960" y="4497312"/>
              <a:ext cx="3142306" cy="0"/>
            </a:xfrm>
            <a:prstGeom prst="line">
              <a:avLst/>
            </a:prstGeom>
            <a:noFill/>
            <a:ln w="28575" cap="flat" cmpd="sng" algn="ctr">
              <a:solidFill>
                <a:sysClr val="windowText" lastClr="000000"/>
              </a:solidFill>
              <a:prstDash val="solid"/>
              <a:miter lim="800000"/>
            </a:ln>
            <a:effectLst/>
          </p:spPr>
        </p:cxnSp>
        <p:cxnSp>
          <p:nvCxnSpPr>
            <p:cNvPr id="15" name="Straight Connector 14">
              <a:extLst>
                <a:ext uri="{FF2B5EF4-FFF2-40B4-BE49-F238E27FC236}">
                  <a16:creationId xmlns:a16="http://schemas.microsoft.com/office/drawing/2014/main" id="{F2A797E9-A910-1EE1-2836-A5758ED2F417}"/>
                </a:ext>
              </a:extLst>
            </p:cNvPr>
            <p:cNvCxnSpPr>
              <a:cxnSpLocks/>
            </p:cNvCxnSpPr>
            <p:nvPr/>
          </p:nvCxnSpPr>
          <p:spPr>
            <a:xfrm>
              <a:off x="4627163" y="2874946"/>
              <a:ext cx="0" cy="1630818"/>
            </a:xfrm>
            <a:prstGeom prst="line">
              <a:avLst/>
            </a:prstGeom>
            <a:noFill/>
            <a:ln w="28575" cap="flat" cmpd="sng" algn="ctr">
              <a:solidFill>
                <a:sysClr val="windowText" lastClr="000000"/>
              </a:solidFill>
              <a:prstDash val="solid"/>
              <a:miter lim="800000"/>
            </a:ln>
            <a:effectLst/>
          </p:spPr>
        </p:cxnSp>
        <p:cxnSp>
          <p:nvCxnSpPr>
            <p:cNvPr id="16" name="Straight Connector 15">
              <a:extLst>
                <a:ext uri="{FF2B5EF4-FFF2-40B4-BE49-F238E27FC236}">
                  <a16:creationId xmlns:a16="http://schemas.microsoft.com/office/drawing/2014/main" id="{14D8072E-6FF8-A629-FAC1-89A79FBD81A1}"/>
                </a:ext>
              </a:extLst>
            </p:cNvPr>
            <p:cNvCxnSpPr>
              <a:cxnSpLocks/>
            </p:cNvCxnSpPr>
            <p:nvPr/>
          </p:nvCxnSpPr>
          <p:spPr>
            <a:xfrm>
              <a:off x="7756270" y="2874946"/>
              <a:ext cx="0" cy="1638054"/>
            </a:xfrm>
            <a:prstGeom prst="line">
              <a:avLst/>
            </a:prstGeom>
            <a:noFill/>
            <a:ln w="28575" cap="flat" cmpd="sng" algn="ctr">
              <a:solidFill>
                <a:sysClr val="windowText" lastClr="000000"/>
              </a:solidFill>
              <a:prstDash val="solid"/>
              <a:miter lim="800000"/>
            </a:ln>
            <a:effectLst/>
          </p:spPr>
        </p:cxnSp>
        <p:grpSp>
          <p:nvGrpSpPr>
            <p:cNvPr id="17" name="Group 16">
              <a:extLst>
                <a:ext uri="{FF2B5EF4-FFF2-40B4-BE49-F238E27FC236}">
                  <a16:creationId xmlns:a16="http://schemas.microsoft.com/office/drawing/2014/main" id="{E5A78CAA-A45B-EB88-2C19-0603592E6AF5}"/>
                </a:ext>
              </a:extLst>
            </p:cNvPr>
            <p:cNvGrpSpPr/>
            <p:nvPr/>
          </p:nvGrpSpPr>
          <p:grpSpPr>
            <a:xfrm rot="5400000" flipH="1">
              <a:off x="7154135" y="3465599"/>
              <a:ext cx="1204269" cy="437826"/>
              <a:chOff x="10326675" y="3254851"/>
              <a:chExt cx="694944" cy="269822"/>
            </a:xfrm>
            <a:effectLst>
              <a:glow>
                <a:srgbClr val="FFC000">
                  <a:lumMod val="20000"/>
                  <a:lumOff val="80000"/>
                </a:srgbClr>
              </a:glow>
            </a:effectLst>
          </p:grpSpPr>
          <p:cxnSp>
            <p:nvCxnSpPr>
              <p:cNvPr id="6158" name="Straight Connector 6157">
                <a:extLst>
                  <a:ext uri="{FF2B5EF4-FFF2-40B4-BE49-F238E27FC236}">
                    <a16:creationId xmlns:a16="http://schemas.microsoft.com/office/drawing/2014/main" id="{F951FEE6-4E44-3B5B-5BDA-3F9F7D489899}"/>
                  </a:ext>
                </a:extLst>
              </p:cNvPr>
              <p:cNvCxnSpPr/>
              <p:nvPr/>
            </p:nvCxnSpPr>
            <p:spPr>
              <a:xfrm>
                <a:off x="10326675" y="3389763"/>
                <a:ext cx="694944" cy="0"/>
              </a:xfrm>
              <a:prstGeom prst="line">
                <a:avLst/>
              </a:prstGeom>
              <a:noFill/>
              <a:ln w="28575" cap="flat" cmpd="sng" algn="ctr">
                <a:solidFill>
                  <a:sysClr val="windowText" lastClr="000000"/>
                </a:solidFill>
                <a:prstDash val="solid"/>
                <a:miter lim="800000"/>
              </a:ln>
              <a:effectLst/>
            </p:spPr>
          </p:cxnSp>
          <p:sp>
            <p:nvSpPr>
              <p:cNvPr id="6159" name="Oval 6158">
                <a:extLst>
                  <a:ext uri="{FF2B5EF4-FFF2-40B4-BE49-F238E27FC236}">
                    <a16:creationId xmlns:a16="http://schemas.microsoft.com/office/drawing/2014/main" id="{AD608BC8-F5E7-E293-00F8-4BF0A4889517}"/>
                  </a:ext>
                </a:extLst>
              </p:cNvPr>
              <p:cNvSpPr/>
              <p:nvPr/>
            </p:nvSpPr>
            <p:spPr>
              <a:xfrm rot="5400000">
                <a:off x="10548245" y="3271472"/>
                <a:ext cx="269822" cy="236580"/>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a:sym typeface="Arial"/>
                  </a:rPr>
                  <a:t>A</a:t>
                </a:r>
              </a:p>
            </p:txBody>
          </p:sp>
          <p:cxnSp>
            <p:nvCxnSpPr>
              <p:cNvPr id="6160" name="Straight Connector 6159">
                <a:extLst>
                  <a:ext uri="{FF2B5EF4-FFF2-40B4-BE49-F238E27FC236}">
                    <a16:creationId xmlns:a16="http://schemas.microsoft.com/office/drawing/2014/main" id="{6BF103E8-12C3-A7B7-5E4E-1BC355BEF565}"/>
                  </a:ext>
                </a:extLst>
              </p:cNvPr>
              <p:cNvCxnSpPr>
                <a:cxnSpLocks/>
              </p:cNvCxnSpPr>
              <p:nvPr/>
            </p:nvCxnSpPr>
            <p:spPr>
              <a:xfrm>
                <a:off x="10435505" y="3302648"/>
                <a:ext cx="68580" cy="0"/>
              </a:xfrm>
              <a:prstGeom prst="line">
                <a:avLst/>
              </a:prstGeom>
              <a:noFill/>
              <a:ln w="28575" cap="flat" cmpd="sng" algn="ctr">
                <a:solidFill>
                  <a:sysClr val="windowText" lastClr="000000"/>
                </a:solidFill>
                <a:prstDash val="solid"/>
                <a:miter lim="800000"/>
              </a:ln>
              <a:effectLst/>
            </p:spPr>
          </p:cxnSp>
          <p:cxnSp>
            <p:nvCxnSpPr>
              <p:cNvPr id="6161" name="Straight Connector 6160">
                <a:extLst>
                  <a:ext uri="{FF2B5EF4-FFF2-40B4-BE49-F238E27FC236}">
                    <a16:creationId xmlns:a16="http://schemas.microsoft.com/office/drawing/2014/main" id="{F8876BE7-2A80-2327-8B37-EADD972B2338}"/>
                  </a:ext>
                </a:extLst>
              </p:cNvPr>
              <p:cNvCxnSpPr>
                <a:cxnSpLocks/>
              </p:cNvCxnSpPr>
              <p:nvPr/>
            </p:nvCxnSpPr>
            <p:spPr>
              <a:xfrm rot="5400000">
                <a:off x="10435505" y="3302649"/>
                <a:ext cx="68580" cy="0"/>
              </a:xfrm>
              <a:prstGeom prst="line">
                <a:avLst/>
              </a:prstGeom>
              <a:noFill/>
              <a:ln w="28575" cap="flat" cmpd="sng" algn="ctr">
                <a:solidFill>
                  <a:sysClr val="windowText" lastClr="000000"/>
                </a:solidFill>
                <a:prstDash val="solid"/>
                <a:miter lim="800000"/>
              </a:ln>
              <a:effectLst/>
            </p:spPr>
          </p:cxnSp>
          <p:cxnSp>
            <p:nvCxnSpPr>
              <p:cNvPr id="6162" name="Straight Connector 6161">
                <a:extLst>
                  <a:ext uri="{FF2B5EF4-FFF2-40B4-BE49-F238E27FC236}">
                    <a16:creationId xmlns:a16="http://schemas.microsoft.com/office/drawing/2014/main" id="{C44340EB-B1AC-0328-8C8C-BE5A4303D107}"/>
                  </a:ext>
                </a:extLst>
              </p:cNvPr>
              <p:cNvCxnSpPr>
                <a:cxnSpLocks/>
              </p:cNvCxnSpPr>
              <p:nvPr/>
            </p:nvCxnSpPr>
            <p:spPr>
              <a:xfrm rot="5400000">
                <a:off x="10815186" y="3295709"/>
                <a:ext cx="81715" cy="0"/>
              </a:xfrm>
              <a:prstGeom prst="line">
                <a:avLst/>
              </a:prstGeom>
              <a:noFill/>
              <a:ln w="28575" cap="flat" cmpd="sng" algn="ctr">
                <a:solidFill>
                  <a:sysClr val="windowText" lastClr="000000"/>
                </a:solidFill>
                <a:prstDash val="solid"/>
                <a:miter lim="800000"/>
              </a:ln>
              <a:effectLst/>
            </p:spPr>
          </p:cxnSp>
        </p:grpSp>
        <p:grpSp>
          <p:nvGrpSpPr>
            <p:cNvPr id="18" name="Group 17">
              <a:extLst>
                <a:ext uri="{FF2B5EF4-FFF2-40B4-BE49-F238E27FC236}">
                  <a16:creationId xmlns:a16="http://schemas.microsoft.com/office/drawing/2014/main" id="{ADB600C2-4754-089F-6937-902784F7678A}"/>
                </a:ext>
              </a:extLst>
            </p:cNvPr>
            <p:cNvGrpSpPr/>
            <p:nvPr/>
          </p:nvGrpSpPr>
          <p:grpSpPr>
            <a:xfrm rot="16200000">
              <a:off x="4422113" y="3241925"/>
              <a:ext cx="675233" cy="597196"/>
              <a:chOff x="400903" y="1626753"/>
              <a:chExt cx="811124" cy="717382"/>
            </a:xfrm>
          </p:grpSpPr>
          <p:sp>
            <p:nvSpPr>
              <p:cNvPr id="6150" name="Rectangle 6149">
                <a:extLst>
                  <a:ext uri="{FF2B5EF4-FFF2-40B4-BE49-F238E27FC236}">
                    <a16:creationId xmlns:a16="http://schemas.microsoft.com/office/drawing/2014/main" id="{CDC3CA56-7CD8-D3C1-3C98-F115B73F6113}"/>
                  </a:ext>
                </a:extLst>
              </p:cNvPr>
              <p:cNvSpPr/>
              <p:nvPr/>
            </p:nvSpPr>
            <p:spPr>
              <a:xfrm>
                <a:off x="432587" y="1740475"/>
                <a:ext cx="419190" cy="108459"/>
              </a:xfrm>
              <a:prstGeom prst="rect">
                <a:avLst/>
              </a:prstGeom>
              <a:solidFill>
                <a:srgbClr val="FFFFFF"/>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a:ln>
                    <a:noFill/>
                  </a:ln>
                  <a:solidFill>
                    <a:srgbClr val="FFECD6"/>
                  </a:solidFill>
                  <a:effectLst/>
                  <a:uLnTx/>
                  <a:uFillTx/>
                  <a:latin typeface="+mj-lt"/>
                  <a:cs typeface="Arial" panose="020B0604020202020204" pitchFamily="34" charset="0"/>
                  <a:sym typeface="Arial"/>
                </a:endParaRPr>
              </a:p>
            </p:txBody>
          </p:sp>
          <p:grpSp>
            <p:nvGrpSpPr>
              <p:cNvPr id="6151" name="Group 6150">
                <a:extLst>
                  <a:ext uri="{FF2B5EF4-FFF2-40B4-BE49-F238E27FC236}">
                    <a16:creationId xmlns:a16="http://schemas.microsoft.com/office/drawing/2014/main" id="{6C8E8A3E-2726-C67E-D863-66A07B6EE6B6}"/>
                  </a:ext>
                </a:extLst>
              </p:cNvPr>
              <p:cNvGrpSpPr/>
              <p:nvPr/>
            </p:nvGrpSpPr>
            <p:grpSpPr>
              <a:xfrm>
                <a:off x="400903" y="1626753"/>
                <a:ext cx="811124" cy="717382"/>
                <a:chOff x="1680364" y="4024374"/>
                <a:chExt cx="689739" cy="610026"/>
              </a:xfrm>
            </p:grpSpPr>
            <p:cxnSp>
              <p:nvCxnSpPr>
                <p:cNvPr id="6153" name="Straight Connector 6152">
                  <a:extLst>
                    <a:ext uri="{FF2B5EF4-FFF2-40B4-BE49-F238E27FC236}">
                      <a16:creationId xmlns:a16="http://schemas.microsoft.com/office/drawing/2014/main" id="{E3B1232C-62A1-E389-728E-751409816075}"/>
                    </a:ext>
                  </a:extLst>
                </p:cNvPr>
                <p:cNvCxnSpPr>
                  <a:cxnSpLocks/>
                </p:cNvCxnSpPr>
                <p:nvPr/>
              </p:nvCxnSpPr>
              <p:spPr>
                <a:xfrm>
                  <a:off x="1744600" y="4024374"/>
                  <a:ext cx="334964" cy="147638"/>
                </a:xfrm>
                <a:prstGeom prst="line">
                  <a:avLst/>
                </a:prstGeom>
                <a:noFill/>
                <a:ln w="38100" cap="flat" cmpd="sng" algn="ctr">
                  <a:solidFill>
                    <a:srgbClr val="000000"/>
                  </a:solidFill>
                  <a:prstDash val="solid"/>
                </a:ln>
                <a:effectLst/>
              </p:spPr>
            </p:cxnSp>
            <p:sp>
              <p:nvSpPr>
                <p:cNvPr id="6155" name="TextBox 6154">
                  <a:extLst>
                    <a:ext uri="{FF2B5EF4-FFF2-40B4-BE49-F238E27FC236}">
                      <a16:creationId xmlns:a16="http://schemas.microsoft.com/office/drawing/2014/main" id="{B9641065-8F57-DA3D-AF96-63FD99376D14}"/>
                    </a:ext>
                  </a:extLst>
                </p:cNvPr>
                <p:cNvSpPr txBox="1"/>
                <p:nvPr/>
              </p:nvSpPr>
              <p:spPr>
                <a:xfrm rot="5400000">
                  <a:off x="1947864" y="4212162"/>
                  <a:ext cx="467211" cy="3772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mj-lt"/>
                      <a:cs typeface="Arial" panose="020B0604020202020204" pitchFamily="34" charset="0"/>
                      <a:sym typeface="Arial"/>
                    </a:rPr>
                    <a:t>K</a:t>
                  </a:r>
                </a:p>
              </p:txBody>
            </p:sp>
            <p:sp>
              <p:nvSpPr>
                <p:cNvPr id="6156" name="Oval 6155">
                  <a:extLst>
                    <a:ext uri="{FF2B5EF4-FFF2-40B4-BE49-F238E27FC236}">
                      <a16:creationId xmlns:a16="http://schemas.microsoft.com/office/drawing/2014/main" id="{1DE37ADE-69C5-F60C-DC6B-F03C9EC733F1}"/>
                    </a:ext>
                  </a:extLst>
                </p:cNvPr>
                <p:cNvSpPr/>
                <p:nvPr/>
              </p:nvSpPr>
              <p:spPr>
                <a:xfrm>
                  <a:off x="2043650" y="4149863"/>
                  <a:ext cx="56644" cy="56644"/>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ECD6"/>
                    </a:solidFill>
                    <a:effectLst/>
                    <a:uLnTx/>
                    <a:uFillTx/>
                    <a:latin typeface="+mj-lt"/>
                    <a:cs typeface="Arial" panose="020B0604020202020204" pitchFamily="34" charset="0"/>
                    <a:sym typeface="Arial"/>
                  </a:endParaRPr>
                </a:p>
              </p:txBody>
            </p:sp>
            <p:sp>
              <p:nvSpPr>
                <p:cNvPr id="6157" name="Oval 6156">
                  <a:extLst>
                    <a:ext uri="{FF2B5EF4-FFF2-40B4-BE49-F238E27FC236}">
                      <a16:creationId xmlns:a16="http://schemas.microsoft.com/office/drawing/2014/main" id="{8B0ABAA2-590D-58F1-F3B4-FAE0DB11C7BC}"/>
                    </a:ext>
                  </a:extLst>
                </p:cNvPr>
                <p:cNvSpPr/>
                <p:nvPr/>
              </p:nvSpPr>
              <p:spPr>
                <a:xfrm>
                  <a:off x="1680364" y="4149863"/>
                  <a:ext cx="56644" cy="56644"/>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a:ln>
                      <a:noFill/>
                    </a:ln>
                    <a:solidFill>
                      <a:srgbClr val="FFECD6"/>
                    </a:solidFill>
                    <a:effectLst/>
                    <a:uLnTx/>
                    <a:uFillTx/>
                    <a:latin typeface="+mj-lt"/>
                    <a:cs typeface="Arial" panose="020B0604020202020204" pitchFamily="34" charset="0"/>
                    <a:sym typeface="Arial"/>
                  </a:endParaRPr>
                </a:p>
              </p:txBody>
            </p:sp>
          </p:grpSp>
        </p:grpSp>
        <p:grpSp>
          <p:nvGrpSpPr>
            <p:cNvPr id="19" name="Group 18">
              <a:extLst>
                <a:ext uri="{FF2B5EF4-FFF2-40B4-BE49-F238E27FC236}">
                  <a16:creationId xmlns:a16="http://schemas.microsoft.com/office/drawing/2014/main" id="{D8A5D6FF-6D51-7763-FE33-7549B1EBD425}"/>
                </a:ext>
              </a:extLst>
            </p:cNvPr>
            <p:cNvGrpSpPr/>
            <p:nvPr/>
          </p:nvGrpSpPr>
          <p:grpSpPr>
            <a:xfrm>
              <a:off x="5589942" y="3475378"/>
              <a:ext cx="1204269" cy="409971"/>
              <a:chOff x="10326675" y="3263435"/>
              <a:chExt cx="694944" cy="252655"/>
            </a:xfrm>
            <a:effectLst>
              <a:glow>
                <a:srgbClr val="FFC000">
                  <a:lumMod val="20000"/>
                  <a:lumOff val="80000"/>
                </a:srgbClr>
              </a:glow>
            </a:effectLst>
          </p:grpSpPr>
          <p:cxnSp>
            <p:nvCxnSpPr>
              <p:cNvPr id="25" name="Straight Connector 24">
                <a:extLst>
                  <a:ext uri="{FF2B5EF4-FFF2-40B4-BE49-F238E27FC236}">
                    <a16:creationId xmlns:a16="http://schemas.microsoft.com/office/drawing/2014/main" id="{91C8A5C7-8F72-FBB3-FAC6-67432BD16544}"/>
                  </a:ext>
                </a:extLst>
              </p:cNvPr>
              <p:cNvCxnSpPr/>
              <p:nvPr/>
            </p:nvCxnSpPr>
            <p:spPr>
              <a:xfrm>
                <a:off x="10326675" y="3389763"/>
                <a:ext cx="694944" cy="0"/>
              </a:xfrm>
              <a:prstGeom prst="line">
                <a:avLst/>
              </a:prstGeom>
              <a:noFill/>
              <a:ln w="28575" cap="flat" cmpd="sng" algn="ctr">
                <a:solidFill>
                  <a:sysClr val="windowText" lastClr="000000"/>
                </a:solidFill>
                <a:prstDash val="solid"/>
                <a:miter lim="800000"/>
              </a:ln>
              <a:effectLst/>
            </p:spPr>
          </p:cxnSp>
          <p:sp>
            <p:nvSpPr>
              <p:cNvPr id="28" name="Oval 27">
                <a:extLst>
                  <a:ext uri="{FF2B5EF4-FFF2-40B4-BE49-F238E27FC236}">
                    <a16:creationId xmlns:a16="http://schemas.microsoft.com/office/drawing/2014/main" id="{FE073BCC-259F-A2F2-63CF-9D93D4397A13}"/>
                  </a:ext>
                </a:extLst>
              </p:cNvPr>
              <p:cNvSpPr/>
              <p:nvPr/>
            </p:nvSpPr>
            <p:spPr>
              <a:xfrm>
                <a:off x="10556828" y="3263435"/>
                <a:ext cx="252655" cy="252655"/>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a:sym typeface="Arial"/>
                  </a:rPr>
                  <a:t>V</a:t>
                </a:r>
              </a:p>
            </p:txBody>
          </p:sp>
          <p:cxnSp>
            <p:nvCxnSpPr>
              <p:cNvPr id="29" name="Straight Connector 28">
                <a:extLst>
                  <a:ext uri="{FF2B5EF4-FFF2-40B4-BE49-F238E27FC236}">
                    <a16:creationId xmlns:a16="http://schemas.microsoft.com/office/drawing/2014/main" id="{796C3B73-BE3D-F84A-8C5C-BC1EE64726EA}"/>
                  </a:ext>
                </a:extLst>
              </p:cNvPr>
              <p:cNvCxnSpPr>
                <a:cxnSpLocks/>
              </p:cNvCxnSpPr>
              <p:nvPr/>
            </p:nvCxnSpPr>
            <p:spPr>
              <a:xfrm>
                <a:off x="10435505" y="3302648"/>
                <a:ext cx="68580" cy="0"/>
              </a:xfrm>
              <a:prstGeom prst="line">
                <a:avLst/>
              </a:prstGeom>
              <a:noFill/>
              <a:ln w="28575" cap="flat" cmpd="sng" algn="ctr">
                <a:solidFill>
                  <a:sysClr val="windowText" lastClr="000000"/>
                </a:solidFill>
                <a:prstDash val="solid"/>
                <a:miter lim="800000"/>
              </a:ln>
              <a:effectLst/>
            </p:spPr>
          </p:cxnSp>
          <p:cxnSp>
            <p:nvCxnSpPr>
              <p:cNvPr id="30" name="Straight Connector 29">
                <a:extLst>
                  <a:ext uri="{FF2B5EF4-FFF2-40B4-BE49-F238E27FC236}">
                    <a16:creationId xmlns:a16="http://schemas.microsoft.com/office/drawing/2014/main" id="{6260E39E-08E5-0AAA-81B3-7418C3233753}"/>
                  </a:ext>
                </a:extLst>
              </p:cNvPr>
              <p:cNvCxnSpPr>
                <a:cxnSpLocks/>
              </p:cNvCxnSpPr>
              <p:nvPr/>
            </p:nvCxnSpPr>
            <p:spPr>
              <a:xfrm rot="5400000">
                <a:off x="10435505" y="3302649"/>
                <a:ext cx="68580" cy="0"/>
              </a:xfrm>
              <a:prstGeom prst="line">
                <a:avLst/>
              </a:prstGeom>
              <a:noFill/>
              <a:ln w="28575" cap="flat" cmpd="sng" algn="ctr">
                <a:solidFill>
                  <a:sysClr val="windowText" lastClr="000000"/>
                </a:solidFill>
                <a:prstDash val="solid"/>
                <a:miter lim="800000"/>
              </a:ln>
              <a:effectLst/>
            </p:spPr>
          </p:cxnSp>
          <p:cxnSp>
            <p:nvCxnSpPr>
              <p:cNvPr id="6149" name="Straight Connector 6148">
                <a:extLst>
                  <a:ext uri="{FF2B5EF4-FFF2-40B4-BE49-F238E27FC236}">
                    <a16:creationId xmlns:a16="http://schemas.microsoft.com/office/drawing/2014/main" id="{50CFEF7A-819E-0FE5-89D5-F556268ACFE9}"/>
                  </a:ext>
                </a:extLst>
              </p:cNvPr>
              <p:cNvCxnSpPr>
                <a:cxnSpLocks/>
              </p:cNvCxnSpPr>
              <p:nvPr/>
            </p:nvCxnSpPr>
            <p:spPr>
              <a:xfrm>
                <a:off x="10862225" y="3302648"/>
                <a:ext cx="68580" cy="0"/>
              </a:xfrm>
              <a:prstGeom prst="line">
                <a:avLst/>
              </a:prstGeom>
              <a:noFill/>
              <a:ln w="28575" cap="flat" cmpd="sng" algn="ctr">
                <a:solidFill>
                  <a:sysClr val="windowText" lastClr="000000"/>
                </a:solidFill>
                <a:prstDash val="solid"/>
                <a:miter lim="800000"/>
              </a:ln>
              <a:effectLst/>
            </p:spPr>
          </p:cxnSp>
        </p:grpSp>
        <p:cxnSp>
          <p:nvCxnSpPr>
            <p:cNvPr id="20" name="Straight Connector 19">
              <a:extLst>
                <a:ext uri="{FF2B5EF4-FFF2-40B4-BE49-F238E27FC236}">
                  <a16:creationId xmlns:a16="http://schemas.microsoft.com/office/drawing/2014/main" id="{EEEDFEB6-BF16-7E05-4612-6189BCE95D08}"/>
                </a:ext>
              </a:extLst>
            </p:cNvPr>
            <p:cNvCxnSpPr>
              <a:cxnSpLocks/>
            </p:cNvCxnSpPr>
            <p:nvPr/>
          </p:nvCxnSpPr>
          <p:spPr>
            <a:xfrm>
              <a:off x="5584017" y="2892936"/>
              <a:ext cx="0" cy="809787"/>
            </a:xfrm>
            <a:prstGeom prst="line">
              <a:avLst/>
            </a:prstGeom>
            <a:noFill/>
            <a:ln w="28575" cap="flat" cmpd="sng" algn="ctr">
              <a:solidFill>
                <a:sysClr val="windowText" lastClr="000000"/>
              </a:solidFill>
              <a:prstDash val="solid"/>
              <a:miter lim="800000"/>
            </a:ln>
            <a:effectLst/>
          </p:spPr>
        </p:cxnSp>
        <p:cxnSp>
          <p:nvCxnSpPr>
            <p:cNvPr id="23" name="Straight Connector 22">
              <a:extLst>
                <a:ext uri="{FF2B5EF4-FFF2-40B4-BE49-F238E27FC236}">
                  <a16:creationId xmlns:a16="http://schemas.microsoft.com/office/drawing/2014/main" id="{F5C471CF-5CE2-4666-5208-BAD135192CC2}"/>
                </a:ext>
              </a:extLst>
            </p:cNvPr>
            <p:cNvCxnSpPr>
              <a:cxnSpLocks/>
            </p:cNvCxnSpPr>
            <p:nvPr/>
          </p:nvCxnSpPr>
          <p:spPr>
            <a:xfrm>
              <a:off x="6794211" y="2874946"/>
              <a:ext cx="0" cy="805417"/>
            </a:xfrm>
            <a:prstGeom prst="line">
              <a:avLst/>
            </a:prstGeom>
            <a:noFill/>
            <a:ln w="28575" cap="flat" cmpd="sng" algn="ctr">
              <a:solidFill>
                <a:sysClr val="windowText" lastClr="000000"/>
              </a:solidFill>
              <a:prstDash val="solid"/>
              <a:miter lim="800000"/>
            </a:ln>
            <a:effectLst/>
          </p:spPr>
        </p:cxnSp>
        <p:grpSp>
          <p:nvGrpSpPr>
            <p:cNvPr id="8" name="Group 7">
              <a:extLst>
                <a:ext uri="{FF2B5EF4-FFF2-40B4-BE49-F238E27FC236}">
                  <a16:creationId xmlns:a16="http://schemas.microsoft.com/office/drawing/2014/main" id="{4B4760F3-A11B-D73A-B29F-B474310EEBA3}"/>
                </a:ext>
              </a:extLst>
            </p:cNvPr>
            <p:cNvGrpSpPr/>
            <p:nvPr/>
          </p:nvGrpSpPr>
          <p:grpSpPr>
            <a:xfrm>
              <a:off x="6133705" y="4315228"/>
              <a:ext cx="887425" cy="328327"/>
              <a:chOff x="3118555" y="4993452"/>
              <a:chExt cx="1366871" cy="505711"/>
            </a:xfrm>
          </p:grpSpPr>
          <p:cxnSp>
            <p:nvCxnSpPr>
              <p:cNvPr id="33" name="Straight Connector 32">
                <a:extLst>
                  <a:ext uri="{FF2B5EF4-FFF2-40B4-BE49-F238E27FC236}">
                    <a16:creationId xmlns:a16="http://schemas.microsoft.com/office/drawing/2014/main" id="{0C44DFCD-57D0-5BCD-7209-AB8EB8B3A509}"/>
                  </a:ext>
                </a:extLst>
              </p:cNvPr>
              <p:cNvCxnSpPr>
                <a:cxnSpLocks/>
              </p:cNvCxnSpPr>
              <p:nvPr/>
            </p:nvCxnSpPr>
            <p:spPr>
              <a:xfrm>
                <a:off x="3118555" y="5272720"/>
                <a:ext cx="1366871" cy="0"/>
              </a:xfrm>
              <a:prstGeom prst="line">
                <a:avLst/>
              </a:prstGeom>
              <a:noFill/>
              <a:ln w="28575" cap="flat" cmpd="sng" algn="ctr">
                <a:solidFill>
                  <a:sysClr val="windowText" lastClr="000000"/>
                </a:solidFill>
                <a:prstDash val="solid"/>
                <a:miter lim="800000"/>
              </a:ln>
              <a:effectLst/>
            </p:spPr>
          </p:cxnSp>
          <p:sp>
            <p:nvSpPr>
              <p:cNvPr id="34" name="Rectangle 33">
                <a:extLst>
                  <a:ext uri="{FF2B5EF4-FFF2-40B4-BE49-F238E27FC236}">
                    <a16:creationId xmlns:a16="http://schemas.microsoft.com/office/drawing/2014/main" id="{A0672956-16EE-7697-11D5-126C9ADFA533}"/>
                  </a:ext>
                </a:extLst>
              </p:cNvPr>
              <p:cNvSpPr/>
              <p:nvPr/>
            </p:nvSpPr>
            <p:spPr>
              <a:xfrm>
                <a:off x="3449129" y="5121757"/>
                <a:ext cx="741871" cy="301925"/>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prstClr val="black"/>
                  </a:solidFill>
                  <a:effectLst/>
                  <a:uLnTx/>
                  <a:uFillTx/>
                  <a:latin typeface="+mj-lt"/>
                  <a:ea typeface="+mn-ea"/>
                  <a:cs typeface="+mn-cs"/>
                </a:endParaRPr>
              </a:p>
            </p:txBody>
          </p:sp>
          <p:cxnSp>
            <p:nvCxnSpPr>
              <p:cNvPr id="35" name="Straight Connector 34">
                <a:extLst>
                  <a:ext uri="{FF2B5EF4-FFF2-40B4-BE49-F238E27FC236}">
                    <a16:creationId xmlns:a16="http://schemas.microsoft.com/office/drawing/2014/main" id="{9A632A64-B786-126A-B2C3-E0E34FF8D7FB}"/>
                  </a:ext>
                </a:extLst>
              </p:cNvPr>
              <p:cNvCxnSpPr>
                <a:cxnSpLocks/>
              </p:cNvCxnSpPr>
              <p:nvPr/>
            </p:nvCxnSpPr>
            <p:spPr>
              <a:xfrm flipH="1">
                <a:off x="3565890" y="4993452"/>
                <a:ext cx="558986" cy="505711"/>
              </a:xfrm>
              <a:prstGeom prst="line">
                <a:avLst/>
              </a:prstGeom>
              <a:noFill/>
              <a:ln w="28575" cap="flat" cmpd="sng" algn="ctr">
                <a:solidFill>
                  <a:sysClr val="windowText" lastClr="000000"/>
                </a:solidFill>
                <a:prstDash val="solid"/>
                <a:miter lim="800000"/>
                <a:headEnd type="arrow" w="med" len="med"/>
                <a:tailEnd type="none" w="med" len="med"/>
              </a:ln>
              <a:effectLst/>
            </p:spPr>
          </p:cxnSp>
        </p:grpSp>
        <p:grpSp>
          <p:nvGrpSpPr>
            <p:cNvPr id="36" name="Group 35">
              <a:extLst>
                <a:ext uri="{FF2B5EF4-FFF2-40B4-BE49-F238E27FC236}">
                  <a16:creationId xmlns:a16="http://schemas.microsoft.com/office/drawing/2014/main" id="{82790568-BB09-E186-B89E-99901863CF79}"/>
                </a:ext>
              </a:extLst>
            </p:cNvPr>
            <p:cNvGrpSpPr/>
            <p:nvPr/>
          </p:nvGrpSpPr>
          <p:grpSpPr>
            <a:xfrm>
              <a:off x="5141589" y="4320661"/>
              <a:ext cx="370742" cy="370207"/>
              <a:chOff x="2386332" y="2497668"/>
              <a:chExt cx="525939" cy="492477"/>
            </a:xfrm>
          </p:grpSpPr>
          <p:sp>
            <p:nvSpPr>
              <p:cNvPr id="37" name="Oval 36">
                <a:extLst>
                  <a:ext uri="{FF2B5EF4-FFF2-40B4-BE49-F238E27FC236}">
                    <a16:creationId xmlns:a16="http://schemas.microsoft.com/office/drawing/2014/main" id="{D9396FD1-0386-2B0B-AFFF-59B5D3342871}"/>
                  </a:ext>
                </a:extLst>
              </p:cNvPr>
              <p:cNvSpPr/>
              <p:nvPr/>
            </p:nvSpPr>
            <p:spPr>
              <a:xfrm>
                <a:off x="2386332" y="2497668"/>
                <a:ext cx="525939" cy="492477"/>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cxnSp>
            <p:nvCxnSpPr>
              <p:cNvPr id="38" name="Straight Connector 37">
                <a:extLst>
                  <a:ext uri="{FF2B5EF4-FFF2-40B4-BE49-F238E27FC236}">
                    <a16:creationId xmlns:a16="http://schemas.microsoft.com/office/drawing/2014/main" id="{7B6898AA-C1BA-6EA7-C74F-8DF39916050B}"/>
                  </a:ext>
                </a:extLst>
              </p:cNvPr>
              <p:cNvCxnSpPr>
                <a:cxnSpLocks/>
              </p:cNvCxnSpPr>
              <p:nvPr/>
            </p:nvCxnSpPr>
            <p:spPr>
              <a:xfrm>
                <a:off x="2466148" y="2573894"/>
                <a:ext cx="371895" cy="348233"/>
              </a:xfrm>
              <a:prstGeom prst="line">
                <a:avLst/>
              </a:prstGeom>
              <a:noFill/>
              <a:ln w="28575" cap="flat" cmpd="sng" algn="ctr">
                <a:solidFill>
                  <a:sysClr val="windowText" lastClr="000000"/>
                </a:solidFill>
                <a:prstDash val="solid"/>
                <a:miter lim="800000"/>
              </a:ln>
              <a:effectLst/>
            </p:spPr>
          </p:cxnSp>
          <p:cxnSp>
            <p:nvCxnSpPr>
              <p:cNvPr id="39" name="Straight Connector 38">
                <a:extLst>
                  <a:ext uri="{FF2B5EF4-FFF2-40B4-BE49-F238E27FC236}">
                    <a16:creationId xmlns:a16="http://schemas.microsoft.com/office/drawing/2014/main" id="{A8E87AFA-AB33-B5CA-7A5D-BDAA031DBB4B}"/>
                  </a:ext>
                </a:extLst>
              </p:cNvPr>
              <p:cNvCxnSpPr>
                <a:cxnSpLocks/>
              </p:cNvCxnSpPr>
              <p:nvPr/>
            </p:nvCxnSpPr>
            <p:spPr>
              <a:xfrm flipV="1">
                <a:off x="2466148" y="2573895"/>
                <a:ext cx="371895" cy="348233"/>
              </a:xfrm>
              <a:prstGeom prst="line">
                <a:avLst/>
              </a:prstGeom>
              <a:noFill/>
              <a:ln w="28575" cap="flat" cmpd="sng" algn="ctr">
                <a:solidFill>
                  <a:sysClr val="windowText" lastClr="000000"/>
                </a:solidFill>
                <a:prstDash val="solid"/>
                <a:miter lim="800000"/>
              </a:ln>
              <a:effectLst/>
            </p:spPr>
          </p:cxnSp>
        </p:grpSp>
      </p:grpSp>
      <p:sp>
        <p:nvSpPr>
          <p:cNvPr id="43" name="TextBox 42">
            <a:extLst>
              <a:ext uri="{FF2B5EF4-FFF2-40B4-BE49-F238E27FC236}">
                <a16:creationId xmlns:a16="http://schemas.microsoft.com/office/drawing/2014/main" id="{6BE77D8B-72C2-DBAC-13CB-4D3F9D030451}"/>
              </a:ext>
            </a:extLst>
          </p:cNvPr>
          <p:cNvSpPr txBox="1"/>
          <p:nvPr/>
        </p:nvSpPr>
        <p:spPr>
          <a:xfrm>
            <a:off x="3299590" y="4005487"/>
            <a:ext cx="5871911" cy="369332"/>
          </a:xfrm>
          <a:prstGeom prst="rect">
            <a:avLst/>
          </a:prstGeom>
          <a:noFill/>
        </p:spPr>
        <p:txBody>
          <a:bodyPr wrap="square" rtlCol="0">
            <a:spAutoFit/>
          </a:bodyPr>
          <a:lstStyle>
            <a:defPPr marR="0" lvl="0" algn="l" rtl="0">
              <a:lnSpc>
                <a:spcPct val="100000"/>
              </a:lnSpc>
              <a:spcBef>
                <a:spcPts val="0"/>
              </a:spcBef>
              <a:spcAft>
                <a:spcPts val="0"/>
              </a:spcAft>
              <a:defRPr/>
            </a:defPPr>
            <a:lvl1pPr defTabSz="685783">
              <a:buClrTx/>
              <a:defRPr kumimoji="0" sz="1800" kern="1200" spc="0" normalizeH="0" baseline="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defRPr>
            </a:lvl1pPr>
          </a:lstStyle>
          <a:p>
            <a:r>
              <a:rPr lang="en-US" dirty="0" err="1"/>
              <a:t>Đọc</a:t>
            </a:r>
            <a:r>
              <a:rPr lang="en-US" dirty="0"/>
              <a:t> </a:t>
            </a:r>
            <a:r>
              <a:rPr lang="en-US" dirty="0" err="1"/>
              <a:t>giá</a:t>
            </a:r>
            <a:r>
              <a:rPr lang="en-US" dirty="0"/>
              <a:t> </a:t>
            </a:r>
            <a:r>
              <a:rPr lang="en-US" dirty="0" err="1"/>
              <a:t>trị</a:t>
            </a:r>
            <a:r>
              <a:rPr lang="en-US" dirty="0"/>
              <a:t> </a:t>
            </a:r>
            <a:r>
              <a:rPr lang="en-US" dirty="0" err="1"/>
              <a:t>hiệu</a:t>
            </a:r>
            <a:r>
              <a:rPr lang="en-US" dirty="0"/>
              <a:t> </a:t>
            </a:r>
            <a:r>
              <a:rPr lang="en-US" dirty="0" err="1"/>
              <a:t>điện</a:t>
            </a:r>
            <a:r>
              <a:rPr lang="en-US" dirty="0"/>
              <a:t> </a:t>
            </a:r>
            <a:r>
              <a:rPr lang="en-US" dirty="0" err="1"/>
              <a:t>thế</a:t>
            </a:r>
            <a:r>
              <a:rPr lang="en-US" dirty="0"/>
              <a:t> </a:t>
            </a:r>
            <a:r>
              <a:rPr lang="en-US" dirty="0" err="1"/>
              <a:t>trên</a:t>
            </a:r>
            <a:r>
              <a:rPr lang="en-US" dirty="0"/>
              <a:t> </a:t>
            </a:r>
            <a:r>
              <a:rPr lang="en-US" dirty="0" err="1"/>
              <a:t>vôn</a:t>
            </a:r>
            <a:r>
              <a:rPr lang="en-US" dirty="0"/>
              <a:t> </a:t>
            </a:r>
            <a:r>
              <a:rPr lang="en-US" dirty="0" err="1"/>
              <a:t>kế</a:t>
            </a:r>
            <a:r>
              <a:rPr lang="en-US" dirty="0"/>
              <a:t>.</a:t>
            </a:r>
          </a:p>
        </p:txBody>
      </p:sp>
      <p:sp>
        <p:nvSpPr>
          <p:cNvPr id="44" name="TextBox 43">
            <a:extLst>
              <a:ext uri="{FF2B5EF4-FFF2-40B4-BE49-F238E27FC236}">
                <a16:creationId xmlns:a16="http://schemas.microsoft.com/office/drawing/2014/main" id="{7C13891B-57E0-5411-9078-51467D388C8C}"/>
              </a:ext>
            </a:extLst>
          </p:cNvPr>
          <p:cNvSpPr txBox="1"/>
          <p:nvPr/>
        </p:nvSpPr>
        <p:spPr>
          <a:xfrm>
            <a:off x="3299590" y="4493405"/>
            <a:ext cx="5871911" cy="369332"/>
          </a:xfrm>
          <a:prstGeom prst="rect">
            <a:avLst/>
          </a:prstGeom>
          <a:noFill/>
        </p:spPr>
        <p:txBody>
          <a:bodyPr wrap="square" rtlCol="0">
            <a:spAutoFit/>
          </a:bodyPr>
          <a:lstStyle>
            <a:defPPr marR="0" lvl="0" algn="l" rtl="0">
              <a:lnSpc>
                <a:spcPct val="100000"/>
              </a:lnSpc>
              <a:spcBef>
                <a:spcPts val="0"/>
              </a:spcBef>
              <a:spcAft>
                <a:spcPts val="0"/>
              </a:spcAft>
              <a:defRPr/>
            </a:defPPr>
            <a:lvl1pPr defTabSz="685783">
              <a:buClrTx/>
              <a:defRPr kumimoji="0" sz="1800" kern="1200" spc="0" normalizeH="0" baseline="0">
                <a:ln>
                  <a:noFill/>
                </a:ln>
                <a:solidFill>
                  <a:srgbClr val="434343">
                    <a:lumMod val="50000"/>
                  </a:srgbClr>
                </a:solidFill>
                <a:effectLst/>
                <a:uLnTx/>
                <a:uFillTx/>
                <a:latin typeface="Roboto" panose="02000000000000000000" pitchFamily="2" charset="0"/>
                <a:ea typeface="Roboto" panose="02000000000000000000" pitchFamily="2" charset="0"/>
                <a:cs typeface="Arial" panose="020B0604020202020204" pitchFamily="34" charset="0"/>
              </a:defRPr>
            </a:lvl1pPr>
          </a:lstStyle>
          <a:p>
            <a:r>
              <a:rPr lang="en-US" dirty="0"/>
              <a:t>Quan </a:t>
            </a:r>
            <a:r>
              <a:rPr lang="en-US" dirty="0" err="1"/>
              <a:t>sát</a:t>
            </a:r>
            <a:r>
              <a:rPr lang="en-US" dirty="0"/>
              <a:t> </a:t>
            </a:r>
            <a:r>
              <a:rPr lang="en-US" dirty="0" err="1"/>
              <a:t>và</a:t>
            </a:r>
            <a:r>
              <a:rPr lang="en-US" dirty="0"/>
              <a:t> </a:t>
            </a:r>
            <a:r>
              <a:rPr lang="en-US" dirty="0" err="1"/>
              <a:t>ghi</a:t>
            </a:r>
            <a:r>
              <a:rPr lang="en-US" dirty="0"/>
              <a:t> </a:t>
            </a:r>
            <a:r>
              <a:rPr lang="en-US" dirty="0" err="1"/>
              <a:t>số</a:t>
            </a:r>
            <a:r>
              <a:rPr lang="en-US" dirty="0"/>
              <a:t> </a:t>
            </a:r>
            <a:r>
              <a:rPr lang="en-US" dirty="0" err="1"/>
              <a:t>chỉ</a:t>
            </a:r>
            <a:r>
              <a:rPr lang="en-US" dirty="0"/>
              <a:t> </a:t>
            </a:r>
            <a:r>
              <a:rPr lang="en-US" dirty="0" err="1"/>
              <a:t>trên</a:t>
            </a:r>
            <a:r>
              <a:rPr lang="en-US" dirty="0"/>
              <a:t> </a:t>
            </a:r>
            <a:r>
              <a:rPr lang="en-US" dirty="0" err="1"/>
              <a:t>ampe</a:t>
            </a:r>
            <a:r>
              <a:rPr lang="en-US" dirty="0"/>
              <a:t> </a:t>
            </a:r>
            <a:r>
              <a:rPr lang="en-US" dirty="0" err="1"/>
              <a:t>kế</a:t>
            </a:r>
            <a:r>
              <a:rPr lang="en-US" dirty="0"/>
              <a:t>.</a:t>
            </a:r>
          </a:p>
        </p:txBody>
      </p:sp>
    </p:spTree>
    <p:extLst>
      <p:ext uri="{BB962C8B-B14F-4D97-AF65-F5344CB8AC3E}">
        <p14:creationId xmlns:p14="http://schemas.microsoft.com/office/powerpoint/2010/main" val="2946822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iterate type="lt">
                                    <p:tmPct val="2000"/>
                                  </p:iterate>
                                  <p:childTnLst>
                                    <p:set>
                                      <p:cBhvr>
                                        <p:cTn id="9" dur="1" fill="hold">
                                          <p:stCondLst>
                                            <p:cond delay="0"/>
                                          </p:stCondLst>
                                        </p:cTn>
                                        <p:tgtEl>
                                          <p:spTgt spid="21"/>
                                        </p:tgtEl>
                                        <p:attrNameLst>
                                          <p:attrName>style.visibility</p:attrName>
                                        </p:attrNameLst>
                                      </p:cBhvr>
                                      <p:to>
                                        <p:strVal val="visible"/>
                                      </p:to>
                                    </p:set>
                                    <p:animEffect transition="in" filter="wipe(left)">
                                      <p:cBhvr>
                                        <p:cTn id="10" dur="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randombar(horizontal)">
                                      <p:cBhvr>
                                        <p:cTn id="15" dur="500"/>
                                        <p:tgtEl>
                                          <p:spTgt spid="6146"/>
                                        </p:tgtEl>
                                      </p:cBhvr>
                                    </p:animEffect>
                                  </p:childTnLst>
                                </p:cTn>
                              </p:par>
                            </p:childTnLst>
                          </p:cTn>
                        </p:par>
                        <p:par>
                          <p:cTn id="16" fill="hold">
                            <p:stCondLst>
                              <p:cond delay="500"/>
                            </p:stCondLst>
                            <p:childTnLst>
                              <p:par>
                                <p:cTn id="17" presetID="22" presetClass="entr" presetSubtype="8" fill="hold" grpId="0" nodeType="afterEffect">
                                  <p:stCondLst>
                                    <p:cond delay="0"/>
                                  </p:stCondLst>
                                  <p:iterate type="lt">
                                    <p:tmPct val="4000"/>
                                  </p:iterate>
                                  <p:childTnLst>
                                    <p:set>
                                      <p:cBhvr>
                                        <p:cTn id="18" dur="1" fill="hold">
                                          <p:stCondLst>
                                            <p:cond delay="0"/>
                                          </p:stCondLst>
                                        </p:cTn>
                                        <p:tgtEl>
                                          <p:spTgt spid="57"/>
                                        </p:tgtEl>
                                        <p:attrNameLst>
                                          <p:attrName>style.visibility</p:attrName>
                                        </p:attrNameLst>
                                      </p:cBhvr>
                                      <p:to>
                                        <p:strVal val="visible"/>
                                      </p:to>
                                    </p:set>
                                    <p:animEffect transition="in" filter="wipe(left)">
                                      <p:cBhvr>
                                        <p:cTn id="19" dur="75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childTnLst>
                          </p:cTn>
                        </p:par>
                        <p:par>
                          <p:cTn id="25" fill="hold">
                            <p:stCondLst>
                              <p:cond delay="500"/>
                            </p:stCondLst>
                            <p:childTnLst>
                              <p:par>
                                <p:cTn id="26" presetID="22" presetClass="entr" presetSubtype="8" fill="hold" grpId="0" nodeType="afterEffect">
                                  <p:stCondLst>
                                    <p:cond delay="0"/>
                                  </p:stCondLst>
                                  <p:iterate type="lt">
                                    <p:tmPct val="4000"/>
                                  </p:iterate>
                                  <p:childTnLst>
                                    <p:set>
                                      <p:cBhvr>
                                        <p:cTn id="27" dur="1" fill="hold">
                                          <p:stCondLst>
                                            <p:cond delay="0"/>
                                          </p:stCondLst>
                                        </p:cTn>
                                        <p:tgtEl>
                                          <p:spTgt spid="32"/>
                                        </p:tgtEl>
                                        <p:attrNameLst>
                                          <p:attrName>style.visibility</p:attrName>
                                        </p:attrNameLst>
                                      </p:cBhvr>
                                      <p:to>
                                        <p:strVal val="visible"/>
                                      </p:to>
                                    </p:set>
                                    <p:animEffect transition="in" filter="wipe(left)">
                                      <p:cBhvr>
                                        <p:cTn id="28" dur="75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randombar(horizontal)">
                                      <p:cBhvr>
                                        <p:cTn id="33" dur="500"/>
                                        <p:tgtEl>
                                          <p:spTgt spid="22"/>
                                        </p:tgtEl>
                                      </p:cBhvr>
                                    </p:animEffect>
                                  </p:childTnLst>
                                </p:cTn>
                              </p:par>
                            </p:childTnLst>
                          </p:cTn>
                        </p:par>
                        <p:par>
                          <p:cTn id="34" fill="hold">
                            <p:stCondLst>
                              <p:cond delay="500"/>
                            </p:stCondLst>
                            <p:childTnLst>
                              <p:par>
                                <p:cTn id="35" presetID="22" presetClass="entr" presetSubtype="8" fill="hold" grpId="0" nodeType="afterEffect">
                                  <p:stCondLst>
                                    <p:cond delay="0"/>
                                  </p:stCondLst>
                                  <p:iterate type="lt">
                                    <p:tmPct val="4000"/>
                                  </p:iterate>
                                  <p:childTnLst>
                                    <p:set>
                                      <p:cBhvr>
                                        <p:cTn id="36" dur="1" fill="hold">
                                          <p:stCondLst>
                                            <p:cond delay="0"/>
                                          </p:stCondLst>
                                        </p:cTn>
                                        <p:tgtEl>
                                          <p:spTgt spid="24"/>
                                        </p:tgtEl>
                                        <p:attrNameLst>
                                          <p:attrName>style.visibility</p:attrName>
                                        </p:attrNameLst>
                                      </p:cBhvr>
                                      <p:to>
                                        <p:strVal val="visible"/>
                                      </p:to>
                                    </p:set>
                                    <p:animEffect transition="in" filter="wipe(left)">
                                      <p:cBhvr>
                                        <p:cTn id="37" dur="75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par>
                          <p:cTn id="43" fill="hold">
                            <p:stCondLst>
                              <p:cond delay="500"/>
                            </p:stCondLst>
                            <p:childTnLst>
                              <p:par>
                                <p:cTn id="44" presetID="22" presetClass="entr" presetSubtype="8" fill="hold" grpId="0" nodeType="afterEffect">
                                  <p:stCondLst>
                                    <p:cond delay="0"/>
                                  </p:stCondLst>
                                  <p:iterate type="lt">
                                    <p:tmPct val="4000"/>
                                  </p:iterate>
                                  <p:childTnLst>
                                    <p:set>
                                      <p:cBhvr>
                                        <p:cTn id="45" dur="1" fill="hold">
                                          <p:stCondLst>
                                            <p:cond delay="0"/>
                                          </p:stCondLst>
                                        </p:cTn>
                                        <p:tgtEl>
                                          <p:spTgt spid="12"/>
                                        </p:tgtEl>
                                        <p:attrNameLst>
                                          <p:attrName>style.visibility</p:attrName>
                                        </p:attrNameLst>
                                      </p:cBhvr>
                                      <p:to>
                                        <p:strVal val="visible"/>
                                      </p:to>
                                    </p:set>
                                    <p:animEffect transition="in" filter="wipe(left)">
                                      <p:cBhvr>
                                        <p:cTn id="46" dur="75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randombar(horizontal)">
                                      <p:cBhvr>
                                        <p:cTn id="51" dur="500"/>
                                        <p:tgtEl>
                                          <p:spTgt spid="3"/>
                                        </p:tgtEl>
                                      </p:cBhvr>
                                    </p:animEffect>
                                  </p:childTnLst>
                                </p:cTn>
                              </p:par>
                            </p:childTnLst>
                          </p:cTn>
                        </p:par>
                        <p:par>
                          <p:cTn id="52" fill="hold">
                            <p:stCondLst>
                              <p:cond delay="500"/>
                            </p:stCondLst>
                            <p:childTnLst>
                              <p:par>
                                <p:cTn id="53" presetID="22" presetClass="entr" presetSubtype="8" fill="hold" grpId="0" nodeType="afterEffect">
                                  <p:stCondLst>
                                    <p:cond delay="0"/>
                                  </p:stCondLst>
                                  <p:iterate type="lt">
                                    <p:tmPct val="4000"/>
                                  </p:iterate>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randombar(horizontal)">
                                      <p:cBhvr>
                                        <p:cTn id="60" dur="500"/>
                                        <p:tgtEl>
                                          <p:spTgt spid="26"/>
                                        </p:tgtEl>
                                      </p:cBhvr>
                                    </p:animEffect>
                                  </p:childTnLst>
                                </p:cTn>
                              </p:par>
                            </p:childTnLst>
                          </p:cTn>
                        </p:par>
                        <p:par>
                          <p:cTn id="61" fill="hold">
                            <p:stCondLst>
                              <p:cond delay="500"/>
                            </p:stCondLst>
                            <p:childTnLst>
                              <p:par>
                                <p:cTn id="62" presetID="22" presetClass="entr" presetSubtype="8" fill="hold" grpId="0" nodeType="afterEffect">
                                  <p:stCondLst>
                                    <p:cond delay="0"/>
                                  </p:stCondLst>
                                  <p:iterate type="lt">
                                    <p:tmPct val="4000"/>
                                  </p:iterate>
                                  <p:childTnLst>
                                    <p:set>
                                      <p:cBhvr>
                                        <p:cTn id="63" dur="1" fill="hold">
                                          <p:stCondLst>
                                            <p:cond delay="0"/>
                                          </p:stCondLst>
                                        </p:cTn>
                                        <p:tgtEl>
                                          <p:spTgt spid="27"/>
                                        </p:tgtEl>
                                        <p:attrNameLst>
                                          <p:attrName>style.visibility</p:attrName>
                                        </p:attrNameLst>
                                      </p:cBhvr>
                                      <p:to>
                                        <p:strVal val="visible"/>
                                      </p:to>
                                    </p:set>
                                    <p:animEffect transition="in" filter="wipe(left)">
                                      <p:cBhvr>
                                        <p:cTn id="64" dur="75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left)">
                                      <p:cBhvr>
                                        <p:cTn id="69" dur="500"/>
                                        <p:tgtEl>
                                          <p:spTgt spid="63"/>
                                        </p:tgtEl>
                                      </p:cBhvr>
                                    </p:animEffect>
                                  </p:childTnLst>
                                </p:cTn>
                              </p:par>
                              <p:par>
                                <p:cTn id="70" presetID="22" presetClass="entr" presetSubtype="8" fill="hold" grpId="0" nodeType="withEffect">
                                  <p:stCondLst>
                                    <p:cond delay="0"/>
                                  </p:stCondLst>
                                  <p:iterate type="lt">
                                    <p:tmPct val="2000"/>
                                  </p:iterate>
                                  <p:childTnLst>
                                    <p:set>
                                      <p:cBhvr>
                                        <p:cTn id="71" dur="1" fill="hold">
                                          <p:stCondLst>
                                            <p:cond delay="0"/>
                                          </p:stCondLst>
                                        </p:cTn>
                                        <p:tgtEl>
                                          <p:spTgt spid="6144"/>
                                        </p:tgtEl>
                                        <p:attrNameLst>
                                          <p:attrName>style.visibility</p:attrName>
                                        </p:attrNameLst>
                                      </p:cBhvr>
                                      <p:to>
                                        <p:strVal val="visible"/>
                                      </p:to>
                                    </p:set>
                                    <p:animEffect transition="in" filter="wipe(left)">
                                      <p:cBhvr>
                                        <p:cTn id="72" dur="750"/>
                                        <p:tgtEl>
                                          <p:spTgt spid="614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lt">
                                    <p:tmPct val="2000"/>
                                  </p:iterate>
                                  <p:childTnLst>
                                    <p:set>
                                      <p:cBhvr>
                                        <p:cTn id="76" dur="1" fill="hold">
                                          <p:stCondLst>
                                            <p:cond delay="0"/>
                                          </p:stCondLst>
                                        </p:cTn>
                                        <p:tgtEl>
                                          <p:spTgt spid="6145"/>
                                        </p:tgtEl>
                                        <p:attrNameLst>
                                          <p:attrName>style.visibility</p:attrName>
                                        </p:attrNameLst>
                                      </p:cBhvr>
                                      <p:to>
                                        <p:strVal val="visible"/>
                                      </p:to>
                                    </p:set>
                                    <p:animEffect transition="in" filter="wipe(left)">
                                      <p:cBhvr>
                                        <p:cTn id="77" dur="750"/>
                                        <p:tgtEl>
                                          <p:spTgt spid="6145"/>
                                        </p:tgtEl>
                                      </p:cBhvr>
                                    </p:animEffect>
                                  </p:childTnLst>
                                </p:cTn>
                              </p:par>
                            </p:childTnLst>
                          </p:cTn>
                        </p:par>
                        <p:par>
                          <p:cTn id="78" fill="hold">
                            <p:stCondLst>
                              <p:cond delay="1725"/>
                            </p:stCondLst>
                            <p:childTnLst>
                              <p:par>
                                <p:cTn id="79" presetID="53" presetClass="entr" presetSubtype="16"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lt">
                                    <p:tmPct val="2000"/>
                                  </p:iterate>
                                  <p:childTnLst>
                                    <p:set>
                                      <p:cBhvr>
                                        <p:cTn id="87" dur="1" fill="hold">
                                          <p:stCondLst>
                                            <p:cond delay="0"/>
                                          </p:stCondLst>
                                        </p:cTn>
                                        <p:tgtEl>
                                          <p:spTgt spid="6147"/>
                                        </p:tgtEl>
                                        <p:attrNameLst>
                                          <p:attrName>style.visibility</p:attrName>
                                        </p:attrNameLst>
                                      </p:cBhvr>
                                      <p:to>
                                        <p:strVal val="visible"/>
                                      </p:to>
                                    </p:set>
                                    <p:animEffect transition="in" filter="wipe(left)">
                                      <p:cBhvr>
                                        <p:cTn id="88" dur="750"/>
                                        <p:tgtEl>
                                          <p:spTgt spid="61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lt">
                                    <p:tmPct val="2000"/>
                                  </p:iterate>
                                  <p:childTnLst>
                                    <p:set>
                                      <p:cBhvr>
                                        <p:cTn id="92" dur="1" fill="hold">
                                          <p:stCondLst>
                                            <p:cond delay="0"/>
                                          </p:stCondLst>
                                        </p:cTn>
                                        <p:tgtEl>
                                          <p:spTgt spid="43"/>
                                        </p:tgtEl>
                                        <p:attrNameLst>
                                          <p:attrName>style.visibility</p:attrName>
                                        </p:attrNameLst>
                                      </p:cBhvr>
                                      <p:to>
                                        <p:strVal val="visible"/>
                                      </p:to>
                                    </p:set>
                                    <p:animEffect transition="in" filter="wipe(left)">
                                      <p:cBhvr>
                                        <p:cTn id="93" dur="750"/>
                                        <p:tgtEl>
                                          <p:spTgt spid="4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lt">
                                    <p:tmPct val="2000"/>
                                  </p:iterate>
                                  <p:childTnLst>
                                    <p:set>
                                      <p:cBhvr>
                                        <p:cTn id="97" dur="1" fill="hold">
                                          <p:stCondLst>
                                            <p:cond delay="0"/>
                                          </p:stCondLst>
                                        </p:cTn>
                                        <p:tgtEl>
                                          <p:spTgt spid="44"/>
                                        </p:tgtEl>
                                        <p:attrNameLst>
                                          <p:attrName>style.visibility</p:attrName>
                                        </p:attrNameLst>
                                      </p:cBhvr>
                                      <p:to>
                                        <p:strVal val="visible"/>
                                      </p:to>
                                    </p:set>
                                    <p:animEffect transition="in" filter="wipe(left)">
                                      <p:cBhvr>
                                        <p:cTn id="98"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57" grpId="0"/>
      <p:bldP spid="63" grpId="0" animBg="1"/>
      <p:bldP spid="6144" grpId="0"/>
      <p:bldP spid="6145" grpId="0"/>
      <p:bldP spid="6147" grpId="0"/>
      <p:bldP spid="4" grpId="0"/>
      <p:bldP spid="12" grpId="0"/>
      <p:bldP spid="24" grpId="0"/>
      <p:bldP spid="27" grpId="0"/>
      <p:bldP spid="3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56" name="Flowchart: Manual Input 55">
            <a:extLst>
              <a:ext uri="{FF2B5EF4-FFF2-40B4-BE49-F238E27FC236}">
                <a16:creationId xmlns:a16="http://schemas.microsoft.com/office/drawing/2014/main" id="{85BBD7D8-0B46-15FC-53E1-771DF0D1FE4F}"/>
              </a:ext>
            </a:extLst>
          </p:cNvPr>
          <p:cNvSpPr/>
          <p:nvPr/>
        </p:nvSpPr>
        <p:spPr>
          <a:xfrm rot="16200000" flipH="1">
            <a:off x="3553319" y="-447181"/>
            <a:ext cx="5143500" cy="6037862"/>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1" name="TextBox 60">
            <a:extLst>
              <a:ext uri="{FF2B5EF4-FFF2-40B4-BE49-F238E27FC236}">
                <a16:creationId xmlns:a16="http://schemas.microsoft.com/office/drawing/2014/main" id="{A9F51B9C-51AB-02B0-16ED-75307B20B4D7}"/>
              </a:ext>
            </a:extLst>
          </p:cNvPr>
          <p:cNvSpPr txBox="1"/>
          <p:nvPr/>
        </p:nvSpPr>
        <p:spPr>
          <a:xfrm>
            <a:off x="4573146" y="1152388"/>
            <a:ext cx="4383449" cy="1708160"/>
          </a:xfrm>
          <a:prstGeom prst="rect">
            <a:avLst/>
          </a:prstGeom>
          <a:noFill/>
        </p:spPr>
        <p:txBody>
          <a:bodyPr wrap="square" rtlCol="0">
            <a:spAutoFit/>
          </a:bodyPr>
          <a:lstStyle>
            <a:defPPr marR="0" lvl="0" algn="l" rtl="0">
              <a:lnSpc>
                <a:spcPct val="100000"/>
              </a:lnSpc>
              <a:spcBef>
                <a:spcPts val="0"/>
              </a:spcBef>
              <a:spcAft>
                <a:spcPts val="0"/>
              </a:spcAft>
            </a:defPPr>
            <a:lvl1pPr defTabSz="685783">
              <a:lnSpc>
                <a:spcPct val="150000"/>
              </a:lnSpc>
              <a:buClrTx/>
              <a:defRPr sz="1800" kern="1200">
                <a:solidFill>
                  <a:srgbClr val="FFFFFF"/>
                </a:solidFill>
                <a:latin typeface="Roboto" panose="02000000000000000000" pitchFamily="2" charset="0"/>
                <a:ea typeface="Roboto" panose="02000000000000000000" pitchFamily="2" charset="0"/>
                <a:cs typeface="Arial" panose="020B0604020202020204" pitchFamily="34" charset="0"/>
              </a:defRPr>
            </a:lvl1pPr>
          </a:lstStyle>
          <a:p>
            <a:r>
              <a:rPr lang="vi-VN" dirty="0"/>
              <a:t>Số chỉ ampe kế khi mắc nguồn điện 1,5 V nhỏ hơn số chỉ ampe kế khi mắc nguồn điện 3 V nhỏ hơn số chỉ ampe kế khi mắc nguồn điện 4,5 V.</a:t>
            </a:r>
            <a:endParaRPr lang="en-US" dirty="0"/>
          </a:p>
        </p:txBody>
      </p:sp>
      <p:sp>
        <p:nvSpPr>
          <p:cNvPr id="6" name="TextBox 5">
            <a:extLst>
              <a:ext uri="{FF2B5EF4-FFF2-40B4-BE49-F238E27FC236}">
                <a16:creationId xmlns:a16="http://schemas.microsoft.com/office/drawing/2014/main" id="{BB897AA0-B23D-CF55-1EF1-7F4D2FFE290A}"/>
              </a:ext>
            </a:extLst>
          </p:cNvPr>
          <p:cNvSpPr txBox="1"/>
          <p:nvPr/>
        </p:nvSpPr>
        <p:spPr>
          <a:xfrm>
            <a:off x="4290648" y="3217311"/>
            <a:ext cx="4665947" cy="877163"/>
          </a:xfrm>
          <a:prstGeom prst="rect">
            <a:avLst/>
          </a:prstGeom>
          <a:noFill/>
        </p:spPr>
        <p:txBody>
          <a:bodyPr wrap="square" rtlCol="0">
            <a:spAutoFit/>
          </a:bodyPr>
          <a:lstStyle>
            <a:defPPr marR="0" lvl="0" algn="l" rtl="0">
              <a:lnSpc>
                <a:spcPct val="100000"/>
              </a:lnSpc>
              <a:spcBef>
                <a:spcPts val="0"/>
              </a:spcBef>
              <a:spcAft>
                <a:spcPts val="0"/>
              </a:spcAft>
              <a:defRPr/>
            </a:defPPr>
            <a:lvl1pPr defTabSz="685783">
              <a:lnSpc>
                <a:spcPct val="150000"/>
              </a:lnSpc>
              <a:buClrTx/>
              <a:defRPr sz="1800" kern="1200">
                <a:solidFill>
                  <a:srgbClr val="FFFFFF"/>
                </a:solidFill>
                <a:latin typeface="Roboto" panose="02000000000000000000" pitchFamily="2" charset="0"/>
                <a:ea typeface="Roboto" panose="02000000000000000000" pitchFamily="2" charset="0"/>
                <a:cs typeface="Arial" panose="020B0604020202020204" pitchFamily="34" charset="0"/>
              </a:defRPr>
            </a:lvl1pPr>
          </a:lstStyle>
          <a:p>
            <a:r>
              <a:rPr lang="en-US" dirty="0" err="1"/>
              <a:t>Nguồn</a:t>
            </a:r>
            <a:r>
              <a:rPr lang="en-US" dirty="0"/>
              <a:t> </a:t>
            </a:r>
            <a:r>
              <a:rPr lang="en-US" dirty="0" err="1"/>
              <a:t>điện</a:t>
            </a:r>
            <a:r>
              <a:rPr lang="en-US" dirty="0"/>
              <a:t> </a:t>
            </a:r>
            <a:r>
              <a:rPr lang="en-US" dirty="0" err="1"/>
              <a:t>có</a:t>
            </a:r>
            <a:r>
              <a:rPr lang="en-US" dirty="0"/>
              <a:t> </a:t>
            </a:r>
            <a:r>
              <a:rPr lang="en-US" dirty="0" err="1"/>
              <a:t>số</a:t>
            </a:r>
            <a:r>
              <a:rPr lang="en-US" dirty="0"/>
              <a:t> </a:t>
            </a:r>
            <a:r>
              <a:rPr lang="en-US" dirty="0" err="1"/>
              <a:t>vôn</a:t>
            </a:r>
            <a:r>
              <a:rPr lang="en-US" dirty="0"/>
              <a:t> </a:t>
            </a:r>
            <a:r>
              <a:rPr lang="en-US" dirty="0" err="1"/>
              <a:t>càng</a:t>
            </a:r>
            <a:r>
              <a:rPr lang="en-US" dirty="0"/>
              <a:t> </a:t>
            </a:r>
            <a:r>
              <a:rPr lang="en-US" dirty="0" err="1"/>
              <a:t>lớn</a:t>
            </a:r>
            <a:r>
              <a:rPr lang="en-US" dirty="0"/>
              <a:t> </a:t>
            </a:r>
            <a:r>
              <a:rPr lang="en-US" dirty="0" err="1"/>
              <a:t>thì</a:t>
            </a:r>
            <a:r>
              <a:rPr lang="en-US" dirty="0"/>
              <a:t> </a:t>
            </a:r>
            <a:r>
              <a:rPr lang="en-US" dirty="0" err="1"/>
              <a:t>khả</a:t>
            </a:r>
            <a:r>
              <a:rPr lang="en-US" dirty="0"/>
              <a:t> </a:t>
            </a:r>
            <a:r>
              <a:rPr lang="en-US" dirty="0" err="1"/>
              <a:t>năng</a:t>
            </a:r>
            <a:r>
              <a:rPr lang="en-US" dirty="0"/>
              <a:t> </a:t>
            </a:r>
            <a:r>
              <a:rPr lang="en-US" dirty="0" err="1"/>
              <a:t>sinh</a:t>
            </a:r>
            <a:r>
              <a:rPr lang="en-US" dirty="0"/>
              <a:t> </a:t>
            </a:r>
            <a:r>
              <a:rPr lang="en-US" dirty="0" err="1"/>
              <a:t>ra</a:t>
            </a:r>
            <a:r>
              <a:rPr lang="en-US" dirty="0"/>
              <a:t> </a:t>
            </a:r>
            <a:r>
              <a:rPr lang="en-US" dirty="0" err="1"/>
              <a:t>dòng</a:t>
            </a:r>
            <a:r>
              <a:rPr lang="en-US" dirty="0"/>
              <a:t> </a:t>
            </a:r>
            <a:r>
              <a:rPr lang="en-US" dirty="0" err="1"/>
              <a:t>điện</a:t>
            </a:r>
            <a:r>
              <a:rPr lang="en-US" dirty="0"/>
              <a:t> </a:t>
            </a:r>
            <a:r>
              <a:rPr lang="en-US" dirty="0" err="1"/>
              <a:t>càng</a:t>
            </a:r>
            <a:r>
              <a:rPr lang="en-US" dirty="0"/>
              <a:t> </a:t>
            </a:r>
            <a:r>
              <a:rPr lang="en-US" dirty="0" err="1"/>
              <a:t>lớn</a:t>
            </a:r>
            <a:r>
              <a:rPr lang="en-US" dirty="0"/>
              <a:t>.</a:t>
            </a:r>
          </a:p>
        </p:txBody>
      </p:sp>
      <p:pic>
        <p:nvPicPr>
          <p:cNvPr id="7" name="Picture 6">
            <a:extLst>
              <a:ext uri="{FF2B5EF4-FFF2-40B4-BE49-F238E27FC236}">
                <a16:creationId xmlns:a16="http://schemas.microsoft.com/office/drawing/2014/main" id="{976C7C59-1128-0859-66CB-F72DF85731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236" y="1133930"/>
            <a:ext cx="4369479" cy="3662925"/>
          </a:xfrm>
          <a:prstGeom prst="rect">
            <a:avLst/>
          </a:prstGeom>
          <a:effectLst>
            <a:glow rad="114300">
              <a:schemeClr val="bg1"/>
            </a:glow>
            <a:outerShdw blurRad="50800" dist="38100" dir="2700000" algn="tl" rotWithShape="0">
              <a:prstClr val="black">
                <a:alpha val="40000"/>
              </a:prstClr>
            </a:outerShdw>
          </a:effectLst>
        </p:spPr>
      </p:pic>
      <p:sp>
        <p:nvSpPr>
          <p:cNvPr id="8" name="Google Shape;253;p16">
            <a:extLst>
              <a:ext uri="{FF2B5EF4-FFF2-40B4-BE49-F238E27FC236}">
                <a16:creationId xmlns:a16="http://schemas.microsoft.com/office/drawing/2014/main" id="{7E371E11-17E4-212D-5CA3-491A444E39A2}"/>
              </a:ext>
            </a:extLst>
          </p:cNvPr>
          <p:cNvSpPr txBox="1"/>
          <p:nvPr/>
        </p:nvSpPr>
        <p:spPr>
          <a:xfrm>
            <a:off x="1114567" y="417054"/>
            <a:ext cx="2030558" cy="370231"/>
          </a:xfrm>
          <a:prstGeom prst="rect">
            <a:avLst/>
          </a:prstGeom>
          <a:no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Hiệu</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Điện</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Thế</a:t>
            </a:r>
            <a:endPar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endParaRPr>
          </a:p>
        </p:txBody>
      </p:sp>
      <p:grpSp>
        <p:nvGrpSpPr>
          <p:cNvPr id="9" name="Group 8">
            <a:extLst>
              <a:ext uri="{FF2B5EF4-FFF2-40B4-BE49-F238E27FC236}">
                <a16:creationId xmlns:a16="http://schemas.microsoft.com/office/drawing/2014/main" id="{1F9728CB-4633-35BF-204E-93C092BB29DC}"/>
              </a:ext>
            </a:extLst>
          </p:cNvPr>
          <p:cNvGrpSpPr/>
          <p:nvPr/>
        </p:nvGrpSpPr>
        <p:grpSpPr>
          <a:xfrm>
            <a:off x="601949" y="371753"/>
            <a:ext cx="512618" cy="512618"/>
            <a:chOff x="5822351" y="1829719"/>
            <a:chExt cx="1484062" cy="1484062"/>
          </a:xfrm>
        </p:grpSpPr>
        <p:sp>
          <p:nvSpPr>
            <p:cNvPr id="10" name="Google Shape;254;p16">
              <a:extLst>
                <a:ext uri="{FF2B5EF4-FFF2-40B4-BE49-F238E27FC236}">
                  <a16:creationId xmlns:a16="http://schemas.microsoft.com/office/drawing/2014/main" id="{D7B7C8E0-911C-A103-2A18-0BCECA3173D0}"/>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3" name="Picture 12">
              <a:extLst>
                <a:ext uri="{FF2B5EF4-FFF2-40B4-BE49-F238E27FC236}">
                  <a16:creationId xmlns:a16="http://schemas.microsoft.com/office/drawing/2014/main" id="{2C675092-F8A8-6A38-FB0A-A4FAD9CA8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2">
            <a:extLst>
              <a:ext uri="{FF2B5EF4-FFF2-40B4-BE49-F238E27FC236}">
                <a16:creationId xmlns:a16="http://schemas.microsoft.com/office/drawing/2014/main" id="{50AE82D7-F12F-0674-123D-0D5562927E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1456" y="1618707"/>
            <a:ext cx="549578" cy="5495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CD27A147-EFE5-C49D-DE0B-9B4873A496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6667" y="3380801"/>
            <a:ext cx="549578" cy="54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8797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2000"/>
                                  </p:iterate>
                                  <p:childTnLst>
                                    <p:set>
                                      <p:cBhvr>
                                        <p:cTn id="10" dur="1" fill="hold">
                                          <p:stCondLst>
                                            <p:cond delay="0"/>
                                          </p:stCondLst>
                                        </p:cTn>
                                        <p:tgtEl>
                                          <p:spTgt spid="61"/>
                                        </p:tgtEl>
                                        <p:attrNameLst>
                                          <p:attrName>style.visibility</p:attrName>
                                        </p:attrNameLst>
                                      </p:cBhvr>
                                      <p:to>
                                        <p:strVal val="visible"/>
                                      </p:to>
                                    </p:set>
                                    <p:animEffect transition="in" filter="wipe(left)">
                                      <p:cBhvr>
                                        <p:cTn id="11" dur="750"/>
                                        <p:tgtEl>
                                          <p:spTgt spid="6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type="lt">
                                    <p:tmPct val="2000"/>
                                  </p:iterate>
                                  <p:childTnLst>
                                    <p:set>
                                      <p:cBhvr>
                                        <p:cTn id="19" dur="1" fill="hold">
                                          <p:stCondLst>
                                            <p:cond delay="0"/>
                                          </p:stCondLst>
                                        </p:cTn>
                                        <p:tgtEl>
                                          <p:spTgt spid="6"/>
                                        </p:tgtEl>
                                        <p:attrNameLst>
                                          <p:attrName>style.visibility</p:attrName>
                                        </p:attrNameLst>
                                      </p:cBhvr>
                                      <p:to>
                                        <p:strVal val="visible"/>
                                      </p:to>
                                    </p:set>
                                    <p:animEffect transition="in" filter="wipe(left)">
                                      <p:cBhvr>
                                        <p:cTn id="2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93389D-A087-0394-6F72-4D6E3208AB34}"/>
              </a:ext>
            </a:extLst>
          </p:cNvPr>
          <p:cNvPicPr>
            <a:picLocks noChangeAspect="1"/>
          </p:cNvPicPr>
          <p:nvPr/>
        </p:nvPicPr>
        <p:blipFill>
          <a:blip r:embed="rId2"/>
          <a:stretch>
            <a:fillRect/>
          </a:stretch>
        </p:blipFill>
        <p:spPr>
          <a:xfrm>
            <a:off x="724106" y="613256"/>
            <a:ext cx="3718112" cy="3718112"/>
          </a:xfrm>
          <a:prstGeom prst="rect">
            <a:avLst/>
          </a:prstGeom>
        </p:spPr>
      </p:pic>
      <p:sp>
        <p:nvSpPr>
          <p:cNvPr id="3" name="TextBox 2">
            <a:extLst>
              <a:ext uri="{FF2B5EF4-FFF2-40B4-BE49-F238E27FC236}">
                <a16:creationId xmlns:a16="http://schemas.microsoft.com/office/drawing/2014/main" id="{C21A7088-7EB6-82B9-DFD8-654580C52BBF}"/>
              </a:ext>
            </a:extLst>
          </p:cNvPr>
          <p:cNvSpPr txBox="1"/>
          <p:nvPr/>
        </p:nvSpPr>
        <p:spPr>
          <a:xfrm>
            <a:off x="4388277" y="1141787"/>
            <a:ext cx="3644709" cy="26610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indent="0">
              <a:buNone/>
              <a:defRPr sz="2000" b="1">
                <a:solidFill>
                  <a:schemeClr val="tx2">
                    <a:lumMod val="50000"/>
                  </a:schemeClr>
                </a:solidFill>
                <a:latin typeface="Arial" panose="020B0604020202020204" pitchFamily="34" charset="0"/>
                <a:ea typeface="Ranchers"/>
                <a:cs typeface="Ranchers"/>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dirty="0" err="1">
                <a:solidFill>
                  <a:srgbClr val="44546A">
                    <a:lumMod val="50000"/>
                  </a:srgbClr>
                </a:solidFill>
              </a:rPr>
              <a:t>Số</a:t>
            </a:r>
            <a:r>
              <a:rPr lang="en-US" sz="2800" dirty="0">
                <a:solidFill>
                  <a:srgbClr val="44546A">
                    <a:lumMod val="50000"/>
                  </a:srgbClr>
                </a:solidFill>
              </a:rPr>
              <a:t> </a:t>
            </a:r>
            <a:r>
              <a:rPr lang="en-US" sz="2800" dirty="0" err="1">
                <a:solidFill>
                  <a:srgbClr val="44546A">
                    <a:lumMod val="50000"/>
                  </a:srgbClr>
                </a:solidFill>
              </a:rPr>
              <a:t>chỉ</a:t>
            </a:r>
            <a:r>
              <a:rPr lang="en-US" sz="2800" dirty="0">
                <a:solidFill>
                  <a:srgbClr val="44546A">
                    <a:lumMod val="50000"/>
                  </a:srgbClr>
                </a:solidFill>
              </a:rPr>
              <a:t> </a:t>
            </a:r>
            <a:r>
              <a:rPr lang="en-US" sz="2800" dirty="0" err="1">
                <a:solidFill>
                  <a:srgbClr val="44546A">
                    <a:lumMod val="50000"/>
                  </a:srgbClr>
                </a:solidFill>
              </a:rPr>
              <a:t>trên</a:t>
            </a:r>
            <a:r>
              <a:rPr lang="en-US" sz="2800" dirty="0">
                <a:solidFill>
                  <a:srgbClr val="44546A">
                    <a:lumMod val="50000"/>
                  </a:srgbClr>
                </a:solidFill>
              </a:rPr>
              <a:t> </a:t>
            </a:r>
            <a:r>
              <a:rPr lang="en-US" sz="2800" dirty="0" err="1">
                <a:solidFill>
                  <a:srgbClr val="44546A">
                    <a:lumMod val="50000"/>
                  </a:srgbClr>
                </a:solidFill>
              </a:rPr>
              <a:t>vôn</a:t>
            </a:r>
            <a:r>
              <a:rPr lang="en-US" sz="2800" dirty="0">
                <a:solidFill>
                  <a:srgbClr val="44546A">
                    <a:lumMod val="50000"/>
                  </a:srgbClr>
                </a:solidFill>
              </a:rPr>
              <a:t> </a:t>
            </a:r>
            <a:r>
              <a:rPr lang="en-US" sz="2800" dirty="0" err="1">
                <a:solidFill>
                  <a:srgbClr val="44546A">
                    <a:lumMod val="50000"/>
                  </a:srgbClr>
                </a:solidFill>
              </a:rPr>
              <a:t>kế</a:t>
            </a:r>
            <a:r>
              <a:rPr lang="en-US" sz="2800" dirty="0">
                <a:solidFill>
                  <a:srgbClr val="44546A">
                    <a:lumMod val="50000"/>
                  </a:srgbClr>
                </a:solidFill>
              </a:rPr>
              <a:t> </a:t>
            </a:r>
            <a:r>
              <a:rPr lang="en-US" sz="2800" dirty="0" err="1">
                <a:solidFill>
                  <a:srgbClr val="44546A">
                    <a:lumMod val="50000"/>
                  </a:srgbClr>
                </a:solidFill>
              </a:rPr>
              <a:t>có</a:t>
            </a:r>
            <a:r>
              <a:rPr lang="en-US" sz="2800" dirty="0">
                <a:solidFill>
                  <a:srgbClr val="44546A">
                    <a:lumMod val="50000"/>
                  </a:srgbClr>
                </a:solidFill>
              </a:rPr>
              <a:t> </a:t>
            </a:r>
            <a:r>
              <a:rPr lang="en-US" sz="2800" dirty="0" err="1">
                <a:solidFill>
                  <a:srgbClr val="44546A">
                    <a:lumMod val="50000"/>
                  </a:srgbClr>
                </a:solidFill>
              </a:rPr>
              <a:t>bằng</a:t>
            </a:r>
            <a:r>
              <a:rPr lang="en-US" sz="2800" dirty="0">
                <a:solidFill>
                  <a:srgbClr val="44546A">
                    <a:lumMod val="50000"/>
                  </a:srgbClr>
                </a:solidFill>
              </a:rPr>
              <a:t> </a:t>
            </a:r>
            <a:r>
              <a:rPr lang="en-US" sz="2800" dirty="0" err="1">
                <a:solidFill>
                  <a:srgbClr val="44546A">
                    <a:lumMod val="50000"/>
                  </a:srgbClr>
                </a:solidFill>
              </a:rPr>
              <a:t>giá</a:t>
            </a:r>
            <a:r>
              <a:rPr lang="en-US" sz="2800" dirty="0">
                <a:solidFill>
                  <a:srgbClr val="44546A">
                    <a:lumMod val="50000"/>
                  </a:srgbClr>
                </a:solidFill>
              </a:rPr>
              <a:t> </a:t>
            </a:r>
            <a:r>
              <a:rPr lang="en-US" sz="2800" dirty="0" err="1">
                <a:solidFill>
                  <a:srgbClr val="44546A">
                    <a:lumMod val="50000"/>
                  </a:srgbClr>
                </a:solidFill>
              </a:rPr>
              <a:t>trị</a:t>
            </a:r>
            <a:r>
              <a:rPr lang="en-US" sz="2800" dirty="0">
                <a:solidFill>
                  <a:srgbClr val="44546A">
                    <a:lumMod val="50000"/>
                  </a:srgbClr>
                </a:solidFill>
              </a:rPr>
              <a:t> </a:t>
            </a:r>
            <a:r>
              <a:rPr lang="en-US" sz="2800" dirty="0" err="1">
                <a:solidFill>
                  <a:srgbClr val="44546A">
                    <a:lumMod val="50000"/>
                  </a:srgbClr>
                </a:solidFill>
              </a:rPr>
              <a:t>ghi</a:t>
            </a:r>
            <a:r>
              <a:rPr lang="en-US" sz="2800" dirty="0">
                <a:solidFill>
                  <a:srgbClr val="44546A">
                    <a:lumMod val="50000"/>
                  </a:srgbClr>
                </a:solidFill>
              </a:rPr>
              <a:t> </a:t>
            </a:r>
            <a:r>
              <a:rPr lang="en-US" sz="2800" dirty="0" err="1">
                <a:solidFill>
                  <a:srgbClr val="44546A">
                    <a:lumMod val="50000"/>
                  </a:srgbClr>
                </a:solidFill>
              </a:rPr>
              <a:t>trên</a:t>
            </a:r>
            <a:r>
              <a:rPr lang="en-US" sz="2800" dirty="0">
                <a:solidFill>
                  <a:srgbClr val="44546A">
                    <a:lumMod val="50000"/>
                  </a:srgbClr>
                </a:solidFill>
              </a:rPr>
              <a:t> </a:t>
            </a:r>
            <a:r>
              <a:rPr lang="en-US" sz="2800" dirty="0" err="1">
                <a:solidFill>
                  <a:srgbClr val="44546A">
                    <a:lumMod val="50000"/>
                  </a:srgbClr>
                </a:solidFill>
              </a:rPr>
              <a:t>nguồn</a:t>
            </a:r>
            <a:r>
              <a:rPr lang="en-US" sz="2800" dirty="0">
                <a:solidFill>
                  <a:srgbClr val="44546A">
                    <a:lumMod val="50000"/>
                  </a:srgbClr>
                </a:solidFill>
              </a:rPr>
              <a:t> </a:t>
            </a:r>
            <a:r>
              <a:rPr lang="en-US" sz="2800" dirty="0" err="1">
                <a:solidFill>
                  <a:srgbClr val="44546A">
                    <a:lumMod val="50000"/>
                  </a:srgbClr>
                </a:solidFill>
              </a:rPr>
              <a:t>điện</a:t>
            </a:r>
            <a:r>
              <a:rPr lang="en-US" sz="2800" dirty="0">
                <a:solidFill>
                  <a:srgbClr val="44546A">
                    <a:lumMod val="50000"/>
                  </a:srgbClr>
                </a:solidFill>
              </a:rPr>
              <a:t> </a:t>
            </a:r>
            <a:r>
              <a:rPr lang="en-US" sz="2800" dirty="0" err="1">
                <a:solidFill>
                  <a:srgbClr val="44546A">
                    <a:lumMod val="50000"/>
                  </a:srgbClr>
                </a:solidFill>
              </a:rPr>
              <a:t>không</a:t>
            </a:r>
            <a:r>
              <a:rPr lang="en-US" sz="2800" dirty="0">
                <a:solidFill>
                  <a:srgbClr val="44546A">
                    <a:lumMod val="50000"/>
                  </a:srgbClr>
                </a:solidFill>
              </a:rPr>
              <a:t>? </a:t>
            </a:r>
            <a:r>
              <a:rPr lang="en-US" sz="2800" dirty="0" err="1">
                <a:solidFill>
                  <a:srgbClr val="44546A">
                    <a:lumMod val="50000"/>
                  </a:srgbClr>
                </a:solidFill>
              </a:rPr>
              <a:t>Tại</a:t>
            </a:r>
            <a:r>
              <a:rPr lang="en-US" sz="2800" dirty="0">
                <a:solidFill>
                  <a:srgbClr val="44546A">
                    <a:lumMod val="50000"/>
                  </a:srgbClr>
                </a:solidFill>
              </a:rPr>
              <a:t> </a:t>
            </a:r>
            <a:r>
              <a:rPr lang="en-US" sz="2800" dirty="0" err="1">
                <a:solidFill>
                  <a:srgbClr val="44546A">
                    <a:lumMod val="50000"/>
                  </a:srgbClr>
                </a:solidFill>
              </a:rPr>
              <a:t>sao</a:t>
            </a:r>
            <a:r>
              <a:rPr lang="en-US" sz="2800" dirty="0">
                <a:solidFill>
                  <a:srgbClr val="44546A">
                    <a:lumMod val="50000"/>
                  </a:srgbClr>
                </a:solidFill>
              </a:rPr>
              <a:t>?</a:t>
            </a:r>
          </a:p>
        </p:txBody>
      </p:sp>
    </p:spTree>
    <p:extLst>
      <p:ext uri="{BB962C8B-B14F-4D97-AF65-F5344CB8AC3E}">
        <p14:creationId xmlns:p14="http://schemas.microsoft.com/office/powerpoint/2010/main" val="3489703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56" name="Flowchart: Manual Input 55">
            <a:extLst>
              <a:ext uri="{FF2B5EF4-FFF2-40B4-BE49-F238E27FC236}">
                <a16:creationId xmlns:a16="http://schemas.microsoft.com/office/drawing/2014/main" id="{85BBD7D8-0B46-15FC-53E1-771DF0D1FE4F}"/>
              </a:ext>
            </a:extLst>
          </p:cNvPr>
          <p:cNvSpPr/>
          <p:nvPr/>
        </p:nvSpPr>
        <p:spPr>
          <a:xfrm rot="16200000" flipH="1">
            <a:off x="3553319" y="-447181"/>
            <a:ext cx="5143500" cy="6037862"/>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1" name="TextBox 60">
            <a:extLst>
              <a:ext uri="{FF2B5EF4-FFF2-40B4-BE49-F238E27FC236}">
                <a16:creationId xmlns:a16="http://schemas.microsoft.com/office/drawing/2014/main" id="{A9F51B9C-51AB-02B0-16ED-75307B20B4D7}"/>
              </a:ext>
            </a:extLst>
          </p:cNvPr>
          <p:cNvSpPr txBox="1"/>
          <p:nvPr/>
        </p:nvSpPr>
        <p:spPr>
          <a:xfrm>
            <a:off x="4250360" y="1903563"/>
            <a:ext cx="4383449" cy="2123658"/>
          </a:xfrm>
          <a:prstGeom prst="rect">
            <a:avLst/>
          </a:prstGeom>
          <a:noFill/>
        </p:spPr>
        <p:txBody>
          <a:bodyPr wrap="square" rtlCol="0">
            <a:spAutoFit/>
          </a:bodyPr>
          <a:lstStyle>
            <a:defPPr marR="0" lvl="0" algn="l" rtl="0">
              <a:lnSpc>
                <a:spcPct val="100000"/>
              </a:lnSpc>
              <a:spcBef>
                <a:spcPts val="0"/>
              </a:spcBef>
              <a:spcAft>
                <a:spcPts val="0"/>
              </a:spcAft>
            </a:defPPr>
            <a:lvl1pPr defTabSz="685783">
              <a:lnSpc>
                <a:spcPct val="150000"/>
              </a:lnSpc>
              <a:buClrTx/>
              <a:defRPr sz="1800" kern="1200">
                <a:solidFill>
                  <a:srgbClr val="FFFFFF"/>
                </a:solidFill>
                <a:latin typeface="Roboto" panose="02000000000000000000" pitchFamily="2" charset="0"/>
                <a:ea typeface="Roboto" panose="02000000000000000000" pitchFamily="2" charset="0"/>
                <a:cs typeface="Arial" panose="020B0604020202020204" pitchFamily="34" charset="0"/>
              </a:defRPr>
            </a:lvl1pPr>
          </a:lstStyle>
          <a:p>
            <a:pPr algn="ctr"/>
            <a:r>
              <a:rPr lang="vi-VN" dirty="0"/>
              <a:t>Số chỉ trên vôn kế có bằng giá trị hiệu điện thế ghi trên nguồn điện vì hai chốt của vôn kế được mắc trực tiếp với hai cực của nguồn điện để đo hiệu điện thế của nguồn điện.</a:t>
            </a:r>
            <a:endParaRPr lang="en-US" dirty="0"/>
          </a:p>
        </p:txBody>
      </p:sp>
      <p:pic>
        <p:nvPicPr>
          <p:cNvPr id="7" name="Picture 6">
            <a:extLst>
              <a:ext uri="{FF2B5EF4-FFF2-40B4-BE49-F238E27FC236}">
                <a16:creationId xmlns:a16="http://schemas.microsoft.com/office/drawing/2014/main" id="{976C7C59-1128-0859-66CB-F72DF85731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236" y="1133930"/>
            <a:ext cx="4369479" cy="3662925"/>
          </a:xfrm>
          <a:prstGeom prst="rect">
            <a:avLst/>
          </a:prstGeom>
          <a:effectLst>
            <a:glow rad="114300">
              <a:schemeClr val="bg1"/>
            </a:glow>
            <a:outerShdw blurRad="50800" dist="38100" dir="2700000" algn="tl" rotWithShape="0">
              <a:prstClr val="black">
                <a:alpha val="40000"/>
              </a:prstClr>
            </a:outerShdw>
          </a:effectLst>
        </p:spPr>
      </p:pic>
      <p:sp>
        <p:nvSpPr>
          <p:cNvPr id="8" name="Google Shape;253;p16">
            <a:extLst>
              <a:ext uri="{FF2B5EF4-FFF2-40B4-BE49-F238E27FC236}">
                <a16:creationId xmlns:a16="http://schemas.microsoft.com/office/drawing/2014/main" id="{7E371E11-17E4-212D-5CA3-491A444E39A2}"/>
              </a:ext>
            </a:extLst>
          </p:cNvPr>
          <p:cNvSpPr txBox="1"/>
          <p:nvPr/>
        </p:nvSpPr>
        <p:spPr>
          <a:xfrm>
            <a:off x="1114567" y="417054"/>
            <a:ext cx="2030558" cy="370231"/>
          </a:xfrm>
          <a:prstGeom prst="rect">
            <a:avLst/>
          </a:prstGeom>
          <a:no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Hiệu</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Điện</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Thế</a:t>
            </a:r>
            <a:endPar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endParaRPr>
          </a:p>
        </p:txBody>
      </p:sp>
      <p:grpSp>
        <p:nvGrpSpPr>
          <p:cNvPr id="9" name="Group 8">
            <a:extLst>
              <a:ext uri="{FF2B5EF4-FFF2-40B4-BE49-F238E27FC236}">
                <a16:creationId xmlns:a16="http://schemas.microsoft.com/office/drawing/2014/main" id="{1F9728CB-4633-35BF-204E-93C092BB29DC}"/>
              </a:ext>
            </a:extLst>
          </p:cNvPr>
          <p:cNvGrpSpPr/>
          <p:nvPr/>
        </p:nvGrpSpPr>
        <p:grpSpPr>
          <a:xfrm>
            <a:off x="601949" y="371753"/>
            <a:ext cx="512618" cy="512618"/>
            <a:chOff x="5822351" y="1829719"/>
            <a:chExt cx="1484062" cy="1484062"/>
          </a:xfrm>
        </p:grpSpPr>
        <p:sp>
          <p:nvSpPr>
            <p:cNvPr id="10" name="Google Shape;254;p16">
              <a:extLst>
                <a:ext uri="{FF2B5EF4-FFF2-40B4-BE49-F238E27FC236}">
                  <a16:creationId xmlns:a16="http://schemas.microsoft.com/office/drawing/2014/main" id="{D7B7C8E0-911C-A103-2A18-0BCECA3173D0}"/>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3" name="Picture 12">
              <a:extLst>
                <a:ext uri="{FF2B5EF4-FFF2-40B4-BE49-F238E27FC236}">
                  <a16:creationId xmlns:a16="http://schemas.microsoft.com/office/drawing/2014/main" id="{2C675092-F8A8-6A38-FB0A-A4FAD9CA8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2">
            <a:extLst>
              <a:ext uri="{FF2B5EF4-FFF2-40B4-BE49-F238E27FC236}">
                <a16:creationId xmlns:a16="http://schemas.microsoft.com/office/drawing/2014/main" id="{50AE82D7-F12F-0674-123D-0D5562927E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4043" y="979972"/>
            <a:ext cx="549578" cy="54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2855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2000"/>
                                  </p:iterate>
                                  <p:childTnLst>
                                    <p:set>
                                      <p:cBhvr>
                                        <p:cTn id="10" dur="1" fill="hold">
                                          <p:stCondLst>
                                            <p:cond delay="0"/>
                                          </p:stCondLst>
                                        </p:cTn>
                                        <p:tgtEl>
                                          <p:spTgt spid="61"/>
                                        </p:tgtEl>
                                        <p:attrNameLst>
                                          <p:attrName>style.visibility</p:attrName>
                                        </p:attrNameLst>
                                      </p:cBhvr>
                                      <p:to>
                                        <p:strVal val="visible"/>
                                      </p:to>
                                    </p:set>
                                    <p:animEffect transition="in" filter="wipe(left)">
                                      <p:cBhvr>
                                        <p:cTn id="11"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12B77061-2DB2-C9F9-1329-975AAA66877B}"/>
              </a:ext>
            </a:extLst>
          </p:cNvPr>
          <p:cNvSpPr/>
          <p:nvPr/>
        </p:nvSpPr>
        <p:spPr>
          <a:xfrm>
            <a:off x="0" y="0"/>
            <a:ext cx="9144000" cy="5143500"/>
          </a:xfrm>
          <a:prstGeom prst="frame">
            <a:avLst>
              <a:gd name="adj1" fmla="val 5720"/>
            </a:avLst>
          </a:prstGeom>
          <a:solidFill>
            <a:srgbClr val="E56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black"/>
              </a:solidFill>
              <a:effectLst/>
              <a:uLnTx/>
              <a:uFillTx/>
              <a:latin typeface="Calibri" panose="020F0502020204030204"/>
              <a:ea typeface="+mn-ea"/>
              <a:cs typeface="+mn-cs"/>
              <a:sym typeface="Arial"/>
            </a:endParaRPr>
          </a:p>
        </p:txBody>
      </p:sp>
      <p:grpSp>
        <p:nvGrpSpPr>
          <p:cNvPr id="4" name="Google Shape;48;p15">
            <a:extLst>
              <a:ext uri="{FF2B5EF4-FFF2-40B4-BE49-F238E27FC236}">
                <a16:creationId xmlns:a16="http://schemas.microsoft.com/office/drawing/2014/main" id="{C5FFB91A-904A-4381-3CB9-D093333DCE59}"/>
              </a:ext>
            </a:extLst>
          </p:cNvPr>
          <p:cNvGrpSpPr/>
          <p:nvPr/>
        </p:nvGrpSpPr>
        <p:grpSpPr>
          <a:xfrm flipH="1">
            <a:off x="303062" y="2447667"/>
            <a:ext cx="1890958" cy="2695833"/>
            <a:chOff x="4961611" y="966590"/>
            <a:chExt cx="2978314" cy="4204076"/>
          </a:xfrm>
        </p:grpSpPr>
        <p:grpSp>
          <p:nvGrpSpPr>
            <p:cNvPr id="6" name="Google Shape;49;p15">
              <a:extLst>
                <a:ext uri="{FF2B5EF4-FFF2-40B4-BE49-F238E27FC236}">
                  <a16:creationId xmlns:a16="http://schemas.microsoft.com/office/drawing/2014/main" id="{5CDCA4DB-70DB-3AB7-1610-607AD3974E4E}"/>
                </a:ext>
              </a:extLst>
            </p:cNvPr>
            <p:cNvGrpSpPr/>
            <p:nvPr/>
          </p:nvGrpSpPr>
          <p:grpSpPr>
            <a:xfrm>
              <a:off x="4961834" y="966590"/>
              <a:ext cx="2978091" cy="4204076"/>
              <a:chOff x="5822825" y="1084075"/>
              <a:chExt cx="2894724" cy="4086388"/>
            </a:xfrm>
          </p:grpSpPr>
          <p:sp>
            <p:nvSpPr>
              <p:cNvPr id="11" name="Google Shape;50;p15">
                <a:extLst>
                  <a:ext uri="{FF2B5EF4-FFF2-40B4-BE49-F238E27FC236}">
                    <a16:creationId xmlns:a16="http://schemas.microsoft.com/office/drawing/2014/main" id="{6A62580E-D144-860A-2676-101D4F39060A}"/>
                  </a:ext>
                </a:extLst>
              </p:cNvPr>
              <p:cNvSpPr/>
              <p:nvPr/>
            </p:nvSpPr>
            <p:spPr>
              <a:xfrm>
                <a:off x="6537047" y="2004031"/>
                <a:ext cx="2180502" cy="1708842"/>
              </a:xfrm>
              <a:custGeom>
                <a:avLst/>
                <a:gdLst/>
                <a:ahLst/>
                <a:cxnLst/>
                <a:rect l="l" t="t" r="r" b="b"/>
                <a:pathLst>
                  <a:path w="71486" h="56023" extrusionOk="0">
                    <a:moveTo>
                      <a:pt x="51840" y="0"/>
                    </a:moveTo>
                    <a:cubicBezTo>
                      <a:pt x="51714" y="0"/>
                      <a:pt x="51582" y="29"/>
                      <a:pt x="51438" y="70"/>
                    </a:cubicBezTo>
                    <a:cubicBezTo>
                      <a:pt x="50904" y="237"/>
                      <a:pt x="50370" y="470"/>
                      <a:pt x="49836" y="670"/>
                    </a:cubicBezTo>
                    <a:cubicBezTo>
                      <a:pt x="47668" y="1571"/>
                      <a:pt x="45500" y="2371"/>
                      <a:pt x="43198" y="2872"/>
                    </a:cubicBezTo>
                    <a:cubicBezTo>
                      <a:pt x="40863" y="3372"/>
                      <a:pt x="38528" y="3706"/>
                      <a:pt x="36093" y="3739"/>
                    </a:cubicBezTo>
                    <a:cubicBezTo>
                      <a:pt x="35434" y="3765"/>
                      <a:pt x="34775" y="3781"/>
                      <a:pt x="34116" y="3781"/>
                    </a:cubicBezTo>
                    <a:cubicBezTo>
                      <a:pt x="33074" y="3781"/>
                      <a:pt x="32032" y="3741"/>
                      <a:pt x="30990" y="3639"/>
                    </a:cubicBezTo>
                    <a:cubicBezTo>
                      <a:pt x="29422" y="3506"/>
                      <a:pt x="27921" y="3239"/>
                      <a:pt x="26486" y="2838"/>
                    </a:cubicBezTo>
                    <a:cubicBezTo>
                      <a:pt x="25386" y="2505"/>
                      <a:pt x="24318" y="2171"/>
                      <a:pt x="23184" y="1838"/>
                    </a:cubicBezTo>
                    <a:cubicBezTo>
                      <a:pt x="22884" y="1738"/>
                      <a:pt x="22550" y="1671"/>
                      <a:pt x="22250" y="1638"/>
                    </a:cubicBezTo>
                    <a:cubicBezTo>
                      <a:pt x="22186" y="1625"/>
                      <a:pt x="22123" y="1618"/>
                      <a:pt x="22062" y="1618"/>
                    </a:cubicBezTo>
                    <a:cubicBezTo>
                      <a:pt x="21653" y="1618"/>
                      <a:pt x="21349" y="1902"/>
                      <a:pt x="21349" y="2338"/>
                    </a:cubicBezTo>
                    <a:cubicBezTo>
                      <a:pt x="21316" y="2672"/>
                      <a:pt x="21183" y="2905"/>
                      <a:pt x="21016" y="3172"/>
                    </a:cubicBezTo>
                    <a:cubicBezTo>
                      <a:pt x="20816" y="3506"/>
                      <a:pt x="20582" y="3873"/>
                      <a:pt x="20382" y="4239"/>
                    </a:cubicBezTo>
                    <a:cubicBezTo>
                      <a:pt x="19348" y="6241"/>
                      <a:pt x="18181" y="8176"/>
                      <a:pt x="16880" y="10044"/>
                    </a:cubicBezTo>
                    <a:cubicBezTo>
                      <a:pt x="15312" y="12379"/>
                      <a:pt x="13577" y="14547"/>
                      <a:pt x="11843" y="16715"/>
                    </a:cubicBezTo>
                    <a:cubicBezTo>
                      <a:pt x="10408" y="18383"/>
                      <a:pt x="9007" y="20051"/>
                      <a:pt x="7640" y="21719"/>
                    </a:cubicBezTo>
                    <a:cubicBezTo>
                      <a:pt x="6005" y="23687"/>
                      <a:pt x="4404" y="25655"/>
                      <a:pt x="3070" y="27856"/>
                    </a:cubicBezTo>
                    <a:cubicBezTo>
                      <a:pt x="2136" y="29491"/>
                      <a:pt x="1302" y="31159"/>
                      <a:pt x="735" y="32993"/>
                    </a:cubicBezTo>
                    <a:cubicBezTo>
                      <a:pt x="34" y="35529"/>
                      <a:pt x="1" y="38030"/>
                      <a:pt x="801" y="40532"/>
                    </a:cubicBezTo>
                    <a:cubicBezTo>
                      <a:pt x="1535" y="42900"/>
                      <a:pt x="2870" y="44869"/>
                      <a:pt x="4804" y="46436"/>
                    </a:cubicBezTo>
                    <a:cubicBezTo>
                      <a:pt x="5071" y="46703"/>
                      <a:pt x="5405" y="46903"/>
                      <a:pt x="5738" y="47103"/>
                    </a:cubicBezTo>
                    <a:cubicBezTo>
                      <a:pt x="6072" y="47337"/>
                      <a:pt x="6339" y="47570"/>
                      <a:pt x="6672" y="47737"/>
                    </a:cubicBezTo>
                    <a:cubicBezTo>
                      <a:pt x="7006" y="47937"/>
                      <a:pt x="7306" y="48238"/>
                      <a:pt x="7706" y="48271"/>
                    </a:cubicBezTo>
                    <a:cubicBezTo>
                      <a:pt x="8140" y="48338"/>
                      <a:pt x="8340" y="48738"/>
                      <a:pt x="8707" y="48871"/>
                    </a:cubicBezTo>
                    <a:cubicBezTo>
                      <a:pt x="8874" y="48905"/>
                      <a:pt x="9007" y="49005"/>
                      <a:pt x="9174" y="49038"/>
                    </a:cubicBezTo>
                    <a:cubicBezTo>
                      <a:pt x="9741" y="49238"/>
                      <a:pt x="10342" y="49405"/>
                      <a:pt x="10909" y="49605"/>
                    </a:cubicBezTo>
                    <a:cubicBezTo>
                      <a:pt x="11843" y="49939"/>
                      <a:pt x="12843" y="50172"/>
                      <a:pt x="13811" y="50339"/>
                    </a:cubicBezTo>
                    <a:cubicBezTo>
                      <a:pt x="14772" y="50483"/>
                      <a:pt x="15734" y="50593"/>
                      <a:pt x="16708" y="50593"/>
                    </a:cubicBezTo>
                    <a:cubicBezTo>
                      <a:pt x="17086" y="50593"/>
                      <a:pt x="17465" y="50577"/>
                      <a:pt x="17847" y="50539"/>
                    </a:cubicBezTo>
                    <a:cubicBezTo>
                      <a:pt x="18981" y="50439"/>
                      <a:pt x="20082" y="50272"/>
                      <a:pt x="21183" y="50006"/>
                    </a:cubicBezTo>
                    <a:cubicBezTo>
                      <a:pt x="21983" y="49739"/>
                      <a:pt x="22750" y="49539"/>
                      <a:pt x="23551" y="49205"/>
                    </a:cubicBezTo>
                    <a:cubicBezTo>
                      <a:pt x="23815" y="49088"/>
                      <a:pt x="24079" y="48893"/>
                      <a:pt x="24320" y="48893"/>
                    </a:cubicBezTo>
                    <a:cubicBezTo>
                      <a:pt x="24353" y="48893"/>
                      <a:pt x="24386" y="48897"/>
                      <a:pt x="24418" y="48905"/>
                    </a:cubicBezTo>
                    <a:cubicBezTo>
                      <a:pt x="24719" y="48938"/>
                      <a:pt x="24752" y="49372"/>
                      <a:pt x="24919" y="49572"/>
                    </a:cubicBezTo>
                    <a:cubicBezTo>
                      <a:pt x="25486" y="50339"/>
                      <a:pt x="26220" y="50940"/>
                      <a:pt x="26820" y="51673"/>
                    </a:cubicBezTo>
                    <a:cubicBezTo>
                      <a:pt x="26887" y="51740"/>
                      <a:pt x="27020" y="51840"/>
                      <a:pt x="27087" y="51907"/>
                    </a:cubicBezTo>
                    <a:cubicBezTo>
                      <a:pt x="27420" y="52207"/>
                      <a:pt x="27821" y="52374"/>
                      <a:pt x="28154" y="52607"/>
                    </a:cubicBezTo>
                    <a:cubicBezTo>
                      <a:pt x="29155" y="53408"/>
                      <a:pt x="30222" y="54042"/>
                      <a:pt x="31423" y="54509"/>
                    </a:cubicBezTo>
                    <a:cubicBezTo>
                      <a:pt x="31790" y="54609"/>
                      <a:pt x="32191" y="54709"/>
                      <a:pt x="32491" y="54876"/>
                    </a:cubicBezTo>
                    <a:cubicBezTo>
                      <a:pt x="33191" y="55276"/>
                      <a:pt x="34025" y="55276"/>
                      <a:pt x="34759" y="55610"/>
                    </a:cubicBezTo>
                    <a:cubicBezTo>
                      <a:pt x="35860" y="55841"/>
                      <a:pt x="36986" y="56023"/>
                      <a:pt x="38137" y="56023"/>
                    </a:cubicBezTo>
                    <a:cubicBezTo>
                      <a:pt x="38312" y="56023"/>
                      <a:pt x="38486" y="56019"/>
                      <a:pt x="38662" y="56010"/>
                    </a:cubicBezTo>
                    <a:cubicBezTo>
                      <a:pt x="38795" y="55976"/>
                      <a:pt x="38937" y="55976"/>
                      <a:pt x="39083" y="55976"/>
                    </a:cubicBezTo>
                    <a:cubicBezTo>
                      <a:pt x="39229" y="55976"/>
                      <a:pt x="39379" y="55976"/>
                      <a:pt x="39529" y="55943"/>
                    </a:cubicBezTo>
                    <a:cubicBezTo>
                      <a:pt x="40196" y="55843"/>
                      <a:pt x="40863" y="55776"/>
                      <a:pt x="41531" y="55676"/>
                    </a:cubicBezTo>
                    <a:cubicBezTo>
                      <a:pt x="43098" y="55376"/>
                      <a:pt x="44566" y="54742"/>
                      <a:pt x="45934" y="53908"/>
                    </a:cubicBezTo>
                    <a:cubicBezTo>
                      <a:pt x="47435" y="53008"/>
                      <a:pt x="48602" y="51773"/>
                      <a:pt x="49603" y="50372"/>
                    </a:cubicBezTo>
                    <a:cubicBezTo>
                      <a:pt x="49870" y="50039"/>
                      <a:pt x="50103" y="49672"/>
                      <a:pt x="50404" y="49272"/>
                    </a:cubicBezTo>
                    <a:cubicBezTo>
                      <a:pt x="50670" y="49372"/>
                      <a:pt x="50871" y="49438"/>
                      <a:pt x="51071" y="49539"/>
                    </a:cubicBezTo>
                    <a:cubicBezTo>
                      <a:pt x="52405" y="50106"/>
                      <a:pt x="53739" y="50573"/>
                      <a:pt x="55107" y="50873"/>
                    </a:cubicBezTo>
                    <a:cubicBezTo>
                      <a:pt x="55897" y="51027"/>
                      <a:pt x="56702" y="51122"/>
                      <a:pt x="57512" y="51122"/>
                    </a:cubicBezTo>
                    <a:cubicBezTo>
                      <a:pt x="57933" y="51122"/>
                      <a:pt x="58355" y="51097"/>
                      <a:pt x="58776" y="51040"/>
                    </a:cubicBezTo>
                    <a:cubicBezTo>
                      <a:pt x="60544" y="50806"/>
                      <a:pt x="62212" y="50272"/>
                      <a:pt x="63780" y="49472"/>
                    </a:cubicBezTo>
                    <a:cubicBezTo>
                      <a:pt x="64280" y="49238"/>
                      <a:pt x="64814" y="48938"/>
                      <a:pt x="65248" y="48571"/>
                    </a:cubicBezTo>
                    <a:cubicBezTo>
                      <a:pt x="65581" y="48271"/>
                      <a:pt x="65781" y="47804"/>
                      <a:pt x="66282" y="47704"/>
                    </a:cubicBezTo>
                    <a:lnTo>
                      <a:pt x="66415" y="47570"/>
                    </a:lnTo>
                    <a:cubicBezTo>
                      <a:pt x="66815" y="46937"/>
                      <a:pt x="67416" y="46470"/>
                      <a:pt x="67883" y="45869"/>
                    </a:cubicBezTo>
                    <a:cubicBezTo>
                      <a:pt x="68917" y="44435"/>
                      <a:pt x="69751" y="42867"/>
                      <a:pt x="70385" y="41199"/>
                    </a:cubicBezTo>
                    <a:cubicBezTo>
                      <a:pt x="70785" y="40065"/>
                      <a:pt x="71118" y="38898"/>
                      <a:pt x="71252" y="37697"/>
                    </a:cubicBezTo>
                    <a:cubicBezTo>
                      <a:pt x="71385" y="36396"/>
                      <a:pt x="71485" y="35162"/>
                      <a:pt x="71419" y="33861"/>
                    </a:cubicBezTo>
                    <a:cubicBezTo>
                      <a:pt x="71385" y="33093"/>
                      <a:pt x="71285" y="32393"/>
                      <a:pt x="71218" y="31626"/>
                    </a:cubicBezTo>
                    <a:cubicBezTo>
                      <a:pt x="70918" y="29124"/>
                      <a:pt x="70251" y="26722"/>
                      <a:pt x="69250" y="24387"/>
                    </a:cubicBezTo>
                    <a:cubicBezTo>
                      <a:pt x="68116" y="21919"/>
                      <a:pt x="66749" y="19584"/>
                      <a:pt x="65114" y="17416"/>
                    </a:cubicBezTo>
                    <a:cubicBezTo>
                      <a:pt x="63580" y="15347"/>
                      <a:pt x="61945" y="13346"/>
                      <a:pt x="60244" y="11411"/>
                    </a:cubicBezTo>
                    <a:cubicBezTo>
                      <a:pt x="58710" y="9677"/>
                      <a:pt x="57142" y="7909"/>
                      <a:pt x="55741" y="6041"/>
                    </a:cubicBezTo>
                    <a:cubicBezTo>
                      <a:pt x="54373" y="4239"/>
                      <a:pt x="53139" y="2371"/>
                      <a:pt x="52372" y="303"/>
                    </a:cubicBezTo>
                    <a:cubicBezTo>
                      <a:pt x="52272" y="103"/>
                      <a:pt x="52205" y="70"/>
                      <a:pt x="52071" y="36"/>
                    </a:cubicBezTo>
                    <a:cubicBezTo>
                      <a:pt x="51995" y="11"/>
                      <a:pt x="51919" y="0"/>
                      <a:pt x="51840"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1;p15">
                <a:extLst>
                  <a:ext uri="{FF2B5EF4-FFF2-40B4-BE49-F238E27FC236}">
                    <a16:creationId xmlns:a16="http://schemas.microsoft.com/office/drawing/2014/main" id="{8E23A9D6-4B10-40F4-03F6-620079F47E27}"/>
                  </a:ext>
                </a:extLst>
              </p:cNvPr>
              <p:cNvSpPr/>
              <p:nvPr/>
            </p:nvSpPr>
            <p:spPr>
              <a:xfrm>
                <a:off x="7909583" y="2127929"/>
                <a:ext cx="275773" cy="298558"/>
              </a:xfrm>
              <a:custGeom>
                <a:avLst/>
                <a:gdLst/>
                <a:ahLst/>
                <a:cxnLst/>
                <a:rect l="l" t="t" r="r" b="b"/>
                <a:pathLst>
                  <a:path w="9041" h="9788" extrusionOk="0">
                    <a:moveTo>
                      <a:pt x="4788" y="897"/>
                    </a:moveTo>
                    <a:cubicBezTo>
                      <a:pt x="5270" y="897"/>
                      <a:pt x="5745" y="1056"/>
                      <a:pt x="6172" y="1312"/>
                    </a:cubicBezTo>
                    <a:cubicBezTo>
                      <a:pt x="7506" y="2146"/>
                      <a:pt x="8106" y="3346"/>
                      <a:pt x="8073" y="5214"/>
                    </a:cubicBezTo>
                    <a:cubicBezTo>
                      <a:pt x="8073" y="6182"/>
                      <a:pt x="7539" y="7316"/>
                      <a:pt x="6572" y="8150"/>
                    </a:cubicBezTo>
                    <a:cubicBezTo>
                      <a:pt x="6105" y="8550"/>
                      <a:pt x="5605" y="8817"/>
                      <a:pt x="5038" y="8950"/>
                    </a:cubicBezTo>
                    <a:cubicBezTo>
                      <a:pt x="4848" y="8996"/>
                      <a:pt x="4660" y="9017"/>
                      <a:pt x="4476" y="9017"/>
                    </a:cubicBezTo>
                    <a:cubicBezTo>
                      <a:pt x="3847" y="9017"/>
                      <a:pt x="3252" y="8770"/>
                      <a:pt x="2736" y="8383"/>
                    </a:cubicBezTo>
                    <a:cubicBezTo>
                      <a:pt x="1702" y="7649"/>
                      <a:pt x="1202" y="6549"/>
                      <a:pt x="1101" y="5314"/>
                    </a:cubicBezTo>
                    <a:cubicBezTo>
                      <a:pt x="1068" y="4781"/>
                      <a:pt x="1168" y="4247"/>
                      <a:pt x="1268" y="3680"/>
                    </a:cubicBezTo>
                    <a:cubicBezTo>
                      <a:pt x="1568" y="2279"/>
                      <a:pt x="3203" y="1011"/>
                      <a:pt x="4537" y="911"/>
                    </a:cubicBezTo>
                    <a:cubicBezTo>
                      <a:pt x="4621" y="901"/>
                      <a:pt x="4705" y="897"/>
                      <a:pt x="4788" y="897"/>
                    </a:cubicBezTo>
                    <a:close/>
                    <a:moveTo>
                      <a:pt x="4610" y="1"/>
                    </a:moveTo>
                    <a:cubicBezTo>
                      <a:pt x="3887" y="1"/>
                      <a:pt x="3185" y="217"/>
                      <a:pt x="2502" y="678"/>
                    </a:cubicBezTo>
                    <a:cubicBezTo>
                      <a:pt x="2069" y="945"/>
                      <a:pt x="1702" y="1245"/>
                      <a:pt x="1435" y="1645"/>
                    </a:cubicBezTo>
                    <a:lnTo>
                      <a:pt x="935" y="2512"/>
                    </a:lnTo>
                    <a:cubicBezTo>
                      <a:pt x="34" y="4314"/>
                      <a:pt x="1" y="6115"/>
                      <a:pt x="1001" y="7850"/>
                    </a:cubicBezTo>
                    <a:cubicBezTo>
                      <a:pt x="1635" y="9035"/>
                      <a:pt x="2952" y="9787"/>
                      <a:pt x="4256" y="9787"/>
                    </a:cubicBezTo>
                    <a:cubicBezTo>
                      <a:pt x="4531" y="9787"/>
                      <a:pt x="4804" y="9754"/>
                      <a:pt x="5071" y="9684"/>
                    </a:cubicBezTo>
                    <a:cubicBezTo>
                      <a:pt x="5238" y="9651"/>
                      <a:pt x="5371" y="9651"/>
                      <a:pt x="5538" y="9618"/>
                    </a:cubicBezTo>
                    <a:cubicBezTo>
                      <a:pt x="6372" y="9484"/>
                      <a:pt x="7039" y="9084"/>
                      <a:pt x="7606" y="8450"/>
                    </a:cubicBezTo>
                    <a:cubicBezTo>
                      <a:pt x="8540" y="7416"/>
                      <a:pt x="9007" y="6182"/>
                      <a:pt x="9041" y="4681"/>
                    </a:cubicBezTo>
                    <a:cubicBezTo>
                      <a:pt x="9041" y="4280"/>
                      <a:pt x="8940" y="3780"/>
                      <a:pt x="8874" y="3280"/>
                    </a:cubicBezTo>
                    <a:cubicBezTo>
                      <a:pt x="8440" y="1979"/>
                      <a:pt x="7740" y="945"/>
                      <a:pt x="6405" y="411"/>
                    </a:cubicBezTo>
                    <a:cubicBezTo>
                      <a:pt x="5793" y="142"/>
                      <a:pt x="5195" y="1"/>
                      <a:pt x="461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2;p15">
                <a:extLst>
                  <a:ext uri="{FF2B5EF4-FFF2-40B4-BE49-F238E27FC236}">
                    <a16:creationId xmlns:a16="http://schemas.microsoft.com/office/drawing/2014/main" id="{AB0F1738-ED48-B4D2-DCD6-4F014652D48A}"/>
                  </a:ext>
                </a:extLst>
              </p:cNvPr>
              <p:cNvSpPr/>
              <p:nvPr/>
            </p:nvSpPr>
            <p:spPr>
              <a:xfrm>
                <a:off x="6898246" y="2070769"/>
                <a:ext cx="267629" cy="292153"/>
              </a:xfrm>
              <a:custGeom>
                <a:avLst/>
                <a:gdLst/>
                <a:ahLst/>
                <a:cxnLst/>
                <a:rect l="l" t="t" r="r" b="b"/>
                <a:pathLst>
                  <a:path w="8774" h="9578" extrusionOk="0">
                    <a:moveTo>
                      <a:pt x="4082" y="854"/>
                    </a:moveTo>
                    <a:cubicBezTo>
                      <a:pt x="4286" y="854"/>
                      <a:pt x="4492" y="875"/>
                      <a:pt x="4704" y="951"/>
                    </a:cubicBezTo>
                    <a:cubicBezTo>
                      <a:pt x="5638" y="1318"/>
                      <a:pt x="6339" y="1885"/>
                      <a:pt x="6839" y="2719"/>
                    </a:cubicBezTo>
                    <a:cubicBezTo>
                      <a:pt x="7306" y="3486"/>
                      <a:pt x="7539" y="4320"/>
                      <a:pt x="7506" y="5187"/>
                    </a:cubicBezTo>
                    <a:cubicBezTo>
                      <a:pt x="7506" y="6121"/>
                      <a:pt x="7239" y="6955"/>
                      <a:pt x="6672" y="7555"/>
                    </a:cubicBezTo>
                    <a:cubicBezTo>
                      <a:pt x="6095" y="8293"/>
                      <a:pt x="5394" y="8691"/>
                      <a:pt x="4481" y="8691"/>
                    </a:cubicBezTo>
                    <a:cubicBezTo>
                      <a:pt x="4445" y="8691"/>
                      <a:pt x="4408" y="8691"/>
                      <a:pt x="4370" y="8690"/>
                    </a:cubicBezTo>
                    <a:cubicBezTo>
                      <a:pt x="4037" y="8690"/>
                      <a:pt x="3703" y="8623"/>
                      <a:pt x="3403" y="8456"/>
                    </a:cubicBezTo>
                    <a:cubicBezTo>
                      <a:pt x="2136" y="7822"/>
                      <a:pt x="1335" y="6721"/>
                      <a:pt x="1035" y="5320"/>
                    </a:cubicBezTo>
                    <a:cubicBezTo>
                      <a:pt x="868" y="4453"/>
                      <a:pt x="901" y="3619"/>
                      <a:pt x="1235" y="2785"/>
                    </a:cubicBezTo>
                    <a:cubicBezTo>
                      <a:pt x="1468" y="2285"/>
                      <a:pt x="1735" y="1818"/>
                      <a:pt x="2169" y="1451"/>
                    </a:cubicBezTo>
                    <a:cubicBezTo>
                      <a:pt x="2502" y="1117"/>
                      <a:pt x="2836" y="884"/>
                      <a:pt x="3336" y="884"/>
                    </a:cubicBezTo>
                    <a:cubicBezTo>
                      <a:pt x="3591" y="884"/>
                      <a:pt x="3836" y="854"/>
                      <a:pt x="4082" y="854"/>
                    </a:cubicBezTo>
                    <a:close/>
                    <a:moveTo>
                      <a:pt x="3686" y="1"/>
                    </a:moveTo>
                    <a:cubicBezTo>
                      <a:pt x="3251" y="1"/>
                      <a:pt x="2823" y="115"/>
                      <a:pt x="2436" y="484"/>
                    </a:cubicBezTo>
                    <a:cubicBezTo>
                      <a:pt x="2369" y="517"/>
                      <a:pt x="2236" y="550"/>
                      <a:pt x="2169" y="617"/>
                    </a:cubicBezTo>
                    <a:cubicBezTo>
                      <a:pt x="1602" y="884"/>
                      <a:pt x="1168" y="1318"/>
                      <a:pt x="835" y="1818"/>
                    </a:cubicBezTo>
                    <a:cubicBezTo>
                      <a:pt x="301" y="2652"/>
                      <a:pt x="34" y="3519"/>
                      <a:pt x="34" y="4853"/>
                    </a:cubicBezTo>
                    <a:cubicBezTo>
                      <a:pt x="1" y="5421"/>
                      <a:pt x="201" y="6321"/>
                      <a:pt x="668" y="7155"/>
                    </a:cubicBezTo>
                    <a:cubicBezTo>
                      <a:pt x="1402" y="8523"/>
                      <a:pt x="2436" y="9390"/>
                      <a:pt x="4037" y="9557"/>
                    </a:cubicBezTo>
                    <a:cubicBezTo>
                      <a:pt x="4169" y="9571"/>
                      <a:pt x="4303" y="9578"/>
                      <a:pt x="4437" y="9578"/>
                    </a:cubicBezTo>
                    <a:cubicBezTo>
                      <a:pt x="5890" y="9578"/>
                      <a:pt x="7398" y="8760"/>
                      <a:pt x="8040" y="7355"/>
                    </a:cubicBezTo>
                    <a:cubicBezTo>
                      <a:pt x="8774" y="5721"/>
                      <a:pt x="8707" y="4120"/>
                      <a:pt x="7873" y="2518"/>
                    </a:cubicBezTo>
                    <a:cubicBezTo>
                      <a:pt x="7206" y="1218"/>
                      <a:pt x="6172" y="384"/>
                      <a:pt x="4737" y="150"/>
                    </a:cubicBezTo>
                    <a:cubicBezTo>
                      <a:pt x="4394" y="75"/>
                      <a:pt x="4038" y="1"/>
                      <a:pt x="3686"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3;p15">
                <a:extLst>
                  <a:ext uri="{FF2B5EF4-FFF2-40B4-BE49-F238E27FC236}">
                    <a16:creationId xmlns:a16="http://schemas.microsoft.com/office/drawing/2014/main" id="{1E53A312-8BAE-0853-01AB-C99DA1D939F2}"/>
                  </a:ext>
                </a:extLst>
              </p:cNvPr>
              <p:cNvSpPr/>
              <p:nvPr/>
            </p:nvSpPr>
            <p:spPr>
              <a:xfrm>
                <a:off x="5822825" y="2208605"/>
                <a:ext cx="450766" cy="187255"/>
              </a:xfrm>
              <a:custGeom>
                <a:avLst/>
                <a:gdLst/>
                <a:ahLst/>
                <a:cxnLst/>
                <a:rect l="l" t="t" r="r" b="b"/>
                <a:pathLst>
                  <a:path w="14778" h="6139" extrusionOk="0">
                    <a:moveTo>
                      <a:pt x="14110" y="1"/>
                    </a:moveTo>
                    <a:lnTo>
                      <a:pt x="0" y="3003"/>
                    </a:lnTo>
                    <a:lnTo>
                      <a:pt x="667" y="6139"/>
                    </a:lnTo>
                    <a:lnTo>
                      <a:pt x="14777" y="3136"/>
                    </a:lnTo>
                    <a:lnTo>
                      <a:pt x="14110"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4;p15">
                <a:extLst>
                  <a:ext uri="{FF2B5EF4-FFF2-40B4-BE49-F238E27FC236}">
                    <a16:creationId xmlns:a16="http://schemas.microsoft.com/office/drawing/2014/main" id="{82AAAC5F-996D-3C97-7CD1-78DE5CD79E6E}"/>
                  </a:ext>
                </a:extLst>
              </p:cNvPr>
              <p:cNvSpPr/>
              <p:nvPr/>
            </p:nvSpPr>
            <p:spPr>
              <a:xfrm>
                <a:off x="7486344" y="2307522"/>
                <a:ext cx="199456" cy="263359"/>
              </a:xfrm>
              <a:custGeom>
                <a:avLst/>
                <a:gdLst/>
                <a:ahLst/>
                <a:cxnLst/>
                <a:rect l="l" t="t" r="r" b="b"/>
                <a:pathLst>
                  <a:path w="6539" h="8634" extrusionOk="0">
                    <a:moveTo>
                      <a:pt x="4017" y="0"/>
                    </a:moveTo>
                    <a:cubicBezTo>
                      <a:pt x="3812" y="0"/>
                      <a:pt x="3607" y="8"/>
                      <a:pt x="3403" y="27"/>
                    </a:cubicBezTo>
                    <a:cubicBezTo>
                      <a:pt x="2702" y="27"/>
                      <a:pt x="1935" y="60"/>
                      <a:pt x="1268" y="127"/>
                    </a:cubicBezTo>
                    <a:cubicBezTo>
                      <a:pt x="567" y="260"/>
                      <a:pt x="267" y="594"/>
                      <a:pt x="234" y="1294"/>
                    </a:cubicBezTo>
                    <a:cubicBezTo>
                      <a:pt x="234" y="1628"/>
                      <a:pt x="267" y="1995"/>
                      <a:pt x="267" y="2395"/>
                    </a:cubicBezTo>
                    <a:cubicBezTo>
                      <a:pt x="267" y="2595"/>
                      <a:pt x="334" y="2796"/>
                      <a:pt x="300" y="2996"/>
                    </a:cubicBezTo>
                    <a:cubicBezTo>
                      <a:pt x="167" y="3763"/>
                      <a:pt x="267" y="4497"/>
                      <a:pt x="134" y="5231"/>
                    </a:cubicBezTo>
                    <a:cubicBezTo>
                      <a:pt x="0" y="5898"/>
                      <a:pt x="67" y="6498"/>
                      <a:pt x="67" y="7165"/>
                    </a:cubicBezTo>
                    <a:cubicBezTo>
                      <a:pt x="100" y="7999"/>
                      <a:pt x="434" y="8333"/>
                      <a:pt x="1268" y="8466"/>
                    </a:cubicBezTo>
                    <a:cubicBezTo>
                      <a:pt x="1601" y="8500"/>
                      <a:pt x="1968" y="8600"/>
                      <a:pt x="2335" y="8600"/>
                    </a:cubicBezTo>
                    <a:cubicBezTo>
                      <a:pt x="3069" y="8633"/>
                      <a:pt x="3769" y="8633"/>
                      <a:pt x="4470" y="8633"/>
                    </a:cubicBezTo>
                    <a:cubicBezTo>
                      <a:pt x="4637" y="8633"/>
                      <a:pt x="4770" y="8600"/>
                      <a:pt x="4937" y="8566"/>
                    </a:cubicBezTo>
                    <a:cubicBezTo>
                      <a:pt x="5371" y="8466"/>
                      <a:pt x="5604" y="8199"/>
                      <a:pt x="5704" y="7766"/>
                    </a:cubicBezTo>
                    <a:cubicBezTo>
                      <a:pt x="5804" y="7132"/>
                      <a:pt x="5938" y="6532"/>
                      <a:pt x="6038" y="5898"/>
                    </a:cubicBezTo>
                    <a:cubicBezTo>
                      <a:pt x="6138" y="4930"/>
                      <a:pt x="6238" y="3963"/>
                      <a:pt x="6405" y="3029"/>
                    </a:cubicBezTo>
                    <a:cubicBezTo>
                      <a:pt x="6471" y="2462"/>
                      <a:pt x="6538" y="1895"/>
                      <a:pt x="6538" y="1294"/>
                    </a:cubicBezTo>
                    <a:cubicBezTo>
                      <a:pt x="6538" y="627"/>
                      <a:pt x="6238" y="294"/>
                      <a:pt x="5571" y="127"/>
                    </a:cubicBezTo>
                    <a:cubicBezTo>
                      <a:pt x="5066" y="55"/>
                      <a:pt x="4544" y="0"/>
                      <a:pt x="4017" y="0"/>
                    </a:cubicBezTo>
                    <a:close/>
                  </a:path>
                </a:pathLst>
              </a:custGeom>
              <a:solidFill>
                <a:srgbClr val="FF8A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5;p15">
                <a:extLst>
                  <a:ext uri="{FF2B5EF4-FFF2-40B4-BE49-F238E27FC236}">
                    <a16:creationId xmlns:a16="http://schemas.microsoft.com/office/drawing/2014/main" id="{E9DCC48F-C693-F5A8-CEF7-7BA273F22C9D}"/>
                  </a:ext>
                </a:extLst>
              </p:cNvPr>
              <p:cNvSpPr/>
              <p:nvPr/>
            </p:nvSpPr>
            <p:spPr>
              <a:xfrm>
                <a:off x="7131246" y="2480313"/>
                <a:ext cx="739747" cy="1609098"/>
              </a:xfrm>
              <a:custGeom>
                <a:avLst/>
                <a:gdLst/>
                <a:ahLst/>
                <a:cxnLst/>
                <a:rect l="l" t="t" r="r" b="b"/>
                <a:pathLst>
                  <a:path w="24252" h="52753" extrusionOk="0">
                    <a:moveTo>
                      <a:pt x="11317" y="0"/>
                    </a:moveTo>
                    <a:cubicBezTo>
                      <a:pt x="10945" y="0"/>
                      <a:pt x="10749" y="266"/>
                      <a:pt x="10775" y="733"/>
                    </a:cubicBezTo>
                    <a:cubicBezTo>
                      <a:pt x="10775" y="800"/>
                      <a:pt x="10842" y="900"/>
                      <a:pt x="10875" y="933"/>
                    </a:cubicBezTo>
                    <a:cubicBezTo>
                      <a:pt x="11042" y="1100"/>
                      <a:pt x="11008" y="1300"/>
                      <a:pt x="11008" y="1534"/>
                    </a:cubicBezTo>
                    <a:cubicBezTo>
                      <a:pt x="10942" y="2301"/>
                      <a:pt x="10875" y="3135"/>
                      <a:pt x="10842" y="3935"/>
                    </a:cubicBezTo>
                    <a:cubicBezTo>
                      <a:pt x="10675" y="6037"/>
                      <a:pt x="10274" y="8072"/>
                      <a:pt x="9908" y="10140"/>
                    </a:cubicBezTo>
                    <a:cubicBezTo>
                      <a:pt x="9674" y="11641"/>
                      <a:pt x="9340" y="13142"/>
                      <a:pt x="9074" y="14710"/>
                    </a:cubicBezTo>
                    <a:cubicBezTo>
                      <a:pt x="8740" y="16811"/>
                      <a:pt x="8273" y="18946"/>
                      <a:pt x="7773" y="21048"/>
                    </a:cubicBezTo>
                    <a:cubicBezTo>
                      <a:pt x="7239" y="23216"/>
                      <a:pt x="6672" y="25417"/>
                      <a:pt x="6105" y="27586"/>
                    </a:cubicBezTo>
                    <a:lnTo>
                      <a:pt x="4370" y="34824"/>
                    </a:lnTo>
                    <a:cubicBezTo>
                      <a:pt x="4070" y="36058"/>
                      <a:pt x="3837" y="37226"/>
                      <a:pt x="3503" y="38427"/>
                    </a:cubicBezTo>
                    <a:cubicBezTo>
                      <a:pt x="3169" y="39661"/>
                      <a:pt x="2769" y="40895"/>
                      <a:pt x="2402" y="42129"/>
                    </a:cubicBezTo>
                    <a:cubicBezTo>
                      <a:pt x="2035" y="43330"/>
                      <a:pt x="1735" y="44598"/>
                      <a:pt x="1268" y="45799"/>
                    </a:cubicBezTo>
                    <a:cubicBezTo>
                      <a:pt x="1068" y="46399"/>
                      <a:pt x="868" y="47000"/>
                      <a:pt x="668" y="47600"/>
                    </a:cubicBezTo>
                    <a:cubicBezTo>
                      <a:pt x="534" y="47934"/>
                      <a:pt x="534" y="48301"/>
                      <a:pt x="201" y="48567"/>
                    </a:cubicBezTo>
                    <a:cubicBezTo>
                      <a:pt x="67" y="48634"/>
                      <a:pt x="34" y="48801"/>
                      <a:pt x="34" y="48968"/>
                    </a:cubicBezTo>
                    <a:cubicBezTo>
                      <a:pt x="0" y="49401"/>
                      <a:pt x="167" y="49668"/>
                      <a:pt x="501" y="49902"/>
                    </a:cubicBezTo>
                    <a:cubicBezTo>
                      <a:pt x="1035" y="50269"/>
                      <a:pt x="1602" y="50469"/>
                      <a:pt x="2235" y="50636"/>
                    </a:cubicBezTo>
                    <a:cubicBezTo>
                      <a:pt x="3336" y="50969"/>
                      <a:pt x="4437" y="51136"/>
                      <a:pt x="5571" y="51269"/>
                    </a:cubicBezTo>
                    <a:cubicBezTo>
                      <a:pt x="7406" y="51469"/>
                      <a:pt x="9240" y="51670"/>
                      <a:pt x="11108" y="51803"/>
                    </a:cubicBezTo>
                    <a:cubicBezTo>
                      <a:pt x="11442" y="51836"/>
                      <a:pt x="11842" y="51836"/>
                      <a:pt x="12209" y="51903"/>
                    </a:cubicBezTo>
                    <a:cubicBezTo>
                      <a:pt x="13377" y="52070"/>
                      <a:pt x="14511" y="52137"/>
                      <a:pt x="15678" y="52170"/>
                    </a:cubicBezTo>
                    <a:cubicBezTo>
                      <a:pt x="15912" y="52170"/>
                      <a:pt x="16212" y="52170"/>
                      <a:pt x="16446" y="52237"/>
                    </a:cubicBezTo>
                    <a:cubicBezTo>
                      <a:pt x="18013" y="52403"/>
                      <a:pt x="19514" y="52570"/>
                      <a:pt x="21349" y="52737"/>
                    </a:cubicBezTo>
                    <a:cubicBezTo>
                      <a:pt x="21405" y="52748"/>
                      <a:pt x="21467" y="52753"/>
                      <a:pt x="21535" y="52753"/>
                    </a:cubicBezTo>
                    <a:cubicBezTo>
                      <a:pt x="21875" y="52753"/>
                      <a:pt x="22366" y="52637"/>
                      <a:pt x="22950" y="52637"/>
                    </a:cubicBezTo>
                    <a:cubicBezTo>
                      <a:pt x="23384" y="52637"/>
                      <a:pt x="23717" y="52470"/>
                      <a:pt x="23851" y="52003"/>
                    </a:cubicBezTo>
                    <a:cubicBezTo>
                      <a:pt x="23884" y="51836"/>
                      <a:pt x="24051" y="51736"/>
                      <a:pt x="24118" y="51570"/>
                    </a:cubicBezTo>
                    <a:cubicBezTo>
                      <a:pt x="24251" y="51403"/>
                      <a:pt x="24251" y="51169"/>
                      <a:pt x="24118" y="50969"/>
                    </a:cubicBezTo>
                    <a:lnTo>
                      <a:pt x="23884" y="50602"/>
                    </a:lnTo>
                    <a:cubicBezTo>
                      <a:pt x="23651" y="50402"/>
                      <a:pt x="23617" y="50169"/>
                      <a:pt x="23584" y="49902"/>
                    </a:cubicBezTo>
                    <a:cubicBezTo>
                      <a:pt x="23551" y="49168"/>
                      <a:pt x="23451" y="48467"/>
                      <a:pt x="23384" y="47767"/>
                    </a:cubicBezTo>
                    <a:cubicBezTo>
                      <a:pt x="23150" y="46232"/>
                      <a:pt x="22950" y="44665"/>
                      <a:pt x="22783" y="43130"/>
                    </a:cubicBezTo>
                    <a:cubicBezTo>
                      <a:pt x="22583" y="41295"/>
                      <a:pt x="22283" y="39561"/>
                      <a:pt x="21916" y="37760"/>
                    </a:cubicBezTo>
                    <a:cubicBezTo>
                      <a:pt x="21282" y="34724"/>
                      <a:pt x="20649" y="31655"/>
                      <a:pt x="20315" y="28553"/>
                    </a:cubicBezTo>
                    <a:cubicBezTo>
                      <a:pt x="20148" y="27085"/>
                      <a:pt x="19981" y="25618"/>
                      <a:pt x="19915" y="24150"/>
                    </a:cubicBezTo>
                    <a:cubicBezTo>
                      <a:pt x="19815" y="23116"/>
                      <a:pt x="19781" y="22082"/>
                      <a:pt x="19748" y="21048"/>
                    </a:cubicBezTo>
                    <a:cubicBezTo>
                      <a:pt x="19648" y="19613"/>
                      <a:pt x="19548" y="18212"/>
                      <a:pt x="19481" y="16778"/>
                    </a:cubicBezTo>
                    <a:cubicBezTo>
                      <a:pt x="19414" y="14276"/>
                      <a:pt x="19314" y="11741"/>
                      <a:pt x="19281" y="9239"/>
                    </a:cubicBezTo>
                    <a:cubicBezTo>
                      <a:pt x="19248" y="6938"/>
                      <a:pt x="19314" y="4703"/>
                      <a:pt x="19548" y="2401"/>
                    </a:cubicBezTo>
                    <a:cubicBezTo>
                      <a:pt x="19614" y="1801"/>
                      <a:pt x="19548" y="1167"/>
                      <a:pt x="19448" y="600"/>
                    </a:cubicBezTo>
                    <a:cubicBezTo>
                      <a:pt x="19414" y="299"/>
                      <a:pt x="19248" y="233"/>
                      <a:pt x="18947" y="233"/>
                    </a:cubicBezTo>
                    <a:cubicBezTo>
                      <a:pt x="18547" y="233"/>
                      <a:pt x="18147" y="299"/>
                      <a:pt x="17780" y="566"/>
                    </a:cubicBezTo>
                    <a:cubicBezTo>
                      <a:pt x="16971" y="1115"/>
                      <a:pt x="16062" y="1314"/>
                      <a:pt x="15139" y="1314"/>
                    </a:cubicBezTo>
                    <a:cubicBezTo>
                      <a:pt x="14997" y="1314"/>
                      <a:pt x="14854" y="1309"/>
                      <a:pt x="14711" y="1300"/>
                    </a:cubicBezTo>
                    <a:cubicBezTo>
                      <a:pt x="14544" y="1300"/>
                      <a:pt x="14311" y="1267"/>
                      <a:pt x="14177" y="1233"/>
                    </a:cubicBezTo>
                    <a:cubicBezTo>
                      <a:pt x="13744" y="1133"/>
                      <a:pt x="13377" y="967"/>
                      <a:pt x="12943" y="867"/>
                    </a:cubicBezTo>
                    <a:cubicBezTo>
                      <a:pt x="12609" y="766"/>
                      <a:pt x="12276" y="600"/>
                      <a:pt x="12042" y="299"/>
                    </a:cubicBezTo>
                    <a:cubicBezTo>
                      <a:pt x="11942" y="199"/>
                      <a:pt x="11842" y="99"/>
                      <a:pt x="11675" y="66"/>
                    </a:cubicBezTo>
                    <a:cubicBezTo>
                      <a:pt x="11543" y="22"/>
                      <a:pt x="11423" y="0"/>
                      <a:pt x="1131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6;p15">
                <a:extLst>
                  <a:ext uri="{FF2B5EF4-FFF2-40B4-BE49-F238E27FC236}">
                    <a16:creationId xmlns:a16="http://schemas.microsoft.com/office/drawing/2014/main" id="{8FF682FE-9C07-E6B5-14C2-746EA88F0FB7}"/>
                  </a:ext>
                </a:extLst>
              </p:cNvPr>
              <p:cNvSpPr/>
              <p:nvPr/>
            </p:nvSpPr>
            <p:spPr>
              <a:xfrm>
                <a:off x="6778192" y="3983306"/>
                <a:ext cx="1599490" cy="1187157"/>
              </a:xfrm>
              <a:custGeom>
                <a:avLst/>
                <a:gdLst/>
                <a:ahLst/>
                <a:cxnLst/>
                <a:rect l="l" t="t" r="r" b="b"/>
                <a:pathLst>
                  <a:path w="52438" h="38920" extrusionOk="0">
                    <a:moveTo>
                      <a:pt x="11663" y="0"/>
                    </a:moveTo>
                    <a:cubicBezTo>
                      <a:pt x="11517" y="0"/>
                      <a:pt x="11375" y="9"/>
                      <a:pt x="11242" y="25"/>
                    </a:cubicBezTo>
                    <a:cubicBezTo>
                      <a:pt x="11075" y="59"/>
                      <a:pt x="10908" y="292"/>
                      <a:pt x="10942" y="459"/>
                    </a:cubicBezTo>
                    <a:cubicBezTo>
                      <a:pt x="11008" y="692"/>
                      <a:pt x="10908" y="893"/>
                      <a:pt x="10808" y="1126"/>
                    </a:cubicBezTo>
                    <a:cubicBezTo>
                      <a:pt x="10441" y="1993"/>
                      <a:pt x="10141" y="2861"/>
                      <a:pt x="9841" y="3795"/>
                    </a:cubicBezTo>
                    <a:cubicBezTo>
                      <a:pt x="9474" y="5129"/>
                      <a:pt x="9074" y="6463"/>
                      <a:pt x="8673" y="7797"/>
                    </a:cubicBezTo>
                    <a:cubicBezTo>
                      <a:pt x="8073" y="9899"/>
                      <a:pt x="7473" y="12067"/>
                      <a:pt x="6839" y="14202"/>
                    </a:cubicBezTo>
                    <a:cubicBezTo>
                      <a:pt x="6272" y="16203"/>
                      <a:pt x="5671" y="18172"/>
                      <a:pt x="5104" y="20173"/>
                    </a:cubicBezTo>
                    <a:cubicBezTo>
                      <a:pt x="4304" y="22842"/>
                      <a:pt x="3570" y="25510"/>
                      <a:pt x="2769" y="28179"/>
                    </a:cubicBezTo>
                    <a:cubicBezTo>
                      <a:pt x="2169" y="30180"/>
                      <a:pt x="1568" y="32182"/>
                      <a:pt x="1101" y="34183"/>
                    </a:cubicBezTo>
                    <a:cubicBezTo>
                      <a:pt x="734" y="35751"/>
                      <a:pt x="401" y="37352"/>
                      <a:pt x="1" y="38920"/>
                    </a:cubicBezTo>
                    <a:lnTo>
                      <a:pt x="52371" y="38920"/>
                    </a:lnTo>
                    <a:cubicBezTo>
                      <a:pt x="52438" y="37886"/>
                      <a:pt x="52171" y="36885"/>
                      <a:pt x="51938" y="35884"/>
                    </a:cubicBezTo>
                    <a:cubicBezTo>
                      <a:pt x="51637" y="34750"/>
                      <a:pt x="51371" y="33583"/>
                      <a:pt x="51170" y="32415"/>
                    </a:cubicBezTo>
                    <a:cubicBezTo>
                      <a:pt x="50770" y="30213"/>
                      <a:pt x="50370" y="27979"/>
                      <a:pt x="49970" y="25744"/>
                    </a:cubicBezTo>
                    <a:cubicBezTo>
                      <a:pt x="49603" y="23909"/>
                      <a:pt x="49269" y="22041"/>
                      <a:pt x="48869" y="20206"/>
                    </a:cubicBezTo>
                    <a:cubicBezTo>
                      <a:pt x="48502" y="18172"/>
                      <a:pt x="48102" y="16070"/>
                      <a:pt x="47701" y="14035"/>
                    </a:cubicBezTo>
                    <a:cubicBezTo>
                      <a:pt x="47501" y="13068"/>
                      <a:pt x="47334" y="12134"/>
                      <a:pt x="47168" y="11167"/>
                    </a:cubicBezTo>
                    <a:cubicBezTo>
                      <a:pt x="46867" y="9465"/>
                      <a:pt x="46601" y="7731"/>
                      <a:pt x="46267" y="6030"/>
                    </a:cubicBezTo>
                    <a:cubicBezTo>
                      <a:pt x="45933" y="4395"/>
                      <a:pt x="45500" y="2827"/>
                      <a:pt x="45133" y="1193"/>
                    </a:cubicBezTo>
                    <a:cubicBezTo>
                      <a:pt x="44998" y="680"/>
                      <a:pt x="44885" y="538"/>
                      <a:pt x="44511" y="538"/>
                    </a:cubicBezTo>
                    <a:cubicBezTo>
                      <a:pt x="44422" y="538"/>
                      <a:pt x="44320" y="546"/>
                      <a:pt x="44199" y="559"/>
                    </a:cubicBezTo>
                    <a:cubicBezTo>
                      <a:pt x="44165" y="559"/>
                      <a:pt x="44099" y="626"/>
                      <a:pt x="43999" y="626"/>
                    </a:cubicBezTo>
                    <a:cubicBezTo>
                      <a:pt x="43532" y="692"/>
                      <a:pt x="43031" y="792"/>
                      <a:pt x="42531" y="859"/>
                    </a:cubicBezTo>
                    <a:cubicBezTo>
                      <a:pt x="41530" y="1026"/>
                      <a:pt x="40596" y="1159"/>
                      <a:pt x="39595" y="1293"/>
                    </a:cubicBezTo>
                    <a:cubicBezTo>
                      <a:pt x="38028" y="1493"/>
                      <a:pt x="36493" y="1660"/>
                      <a:pt x="34959" y="1793"/>
                    </a:cubicBezTo>
                    <a:cubicBezTo>
                      <a:pt x="32991" y="1893"/>
                      <a:pt x="31089" y="1960"/>
                      <a:pt x="29121" y="1960"/>
                    </a:cubicBezTo>
                    <a:cubicBezTo>
                      <a:pt x="27253" y="1960"/>
                      <a:pt x="25319" y="1860"/>
                      <a:pt x="23451" y="1726"/>
                    </a:cubicBezTo>
                    <a:cubicBezTo>
                      <a:pt x="21516" y="1626"/>
                      <a:pt x="19615" y="1460"/>
                      <a:pt x="17747" y="1159"/>
                    </a:cubicBezTo>
                    <a:cubicBezTo>
                      <a:pt x="16612" y="993"/>
                      <a:pt x="15478" y="859"/>
                      <a:pt x="14411" y="559"/>
                    </a:cubicBezTo>
                    <a:cubicBezTo>
                      <a:pt x="13644" y="392"/>
                      <a:pt x="12843" y="225"/>
                      <a:pt x="12109" y="25"/>
                    </a:cubicBezTo>
                    <a:cubicBezTo>
                      <a:pt x="11959" y="9"/>
                      <a:pt x="11809" y="0"/>
                      <a:pt x="11663"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7;p15">
                <a:extLst>
                  <a:ext uri="{FF2B5EF4-FFF2-40B4-BE49-F238E27FC236}">
                    <a16:creationId xmlns:a16="http://schemas.microsoft.com/office/drawing/2014/main" id="{17367E78-19BB-F8E2-2EFE-2C48F98CB23B}"/>
                  </a:ext>
                </a:extLst>
              </p:cNvPr>
              <p:cNvSpPr/>
              <p:nvPr/>
            </p:nvSpPr>
            <p:spPr>
              <a:xfrm>
                <a:off x="6025294" y="2031696"/>
                <a:ext cx="469067" cy="481177"/>
              </a:xfrm>
              <a:custGeom>
                <a:avLst/>
                <a:gdLst/>
                <a:ahLst/>
                <a:cxnLst/>
                <a:rect l="l" t="t" r="r" b="b"/>
                <a:pathLst>
                  <a:path w="15378" h="15775" extrusionOk="0">
                    <a:moveTo>
                      <a:pt x="5805" y="1"/>
                    </a:moveTo>
                    <a:cubicBezTo>
                      <a:pt x="4708" y="1"/>
                      <a:pt x="3620" y="264"/>
                      <a:pt x="2569" y="564"/>
                    </a:cubicBezTo>
                    <a:cubicBezTo>
                      <a:pt x="2235" y="631"/>
                      <a:pt x="2002" y="897"/>
                      <a:pt x="1902" y="1164"/>
                    </a:cubicBezTo>
                    <a:cubicBezTo>
                      <a:pt x="1802" y="1331"/>
                      <a:pt x="1835" y="1464"/>
                      <a:pt x="1968" y="1598"/>
                    </a:cubicBezTo>
                    <a:cubicBezTo>
                      <a:pt x="2102" y="1731"/>
                      <a:pt x="2302" y="1765"/>
                      <a:pt x="2302" y="1931"/>
                    </a:cubicBezTo>
                    <a:cubicBezTo>
                      <a:pt x="2269" y="2132"/>
                      <a:pt x="2068" y="2132"/>
                      <a:pt x="1902" y="2232"/>
                    </a:cubicBezTo>
                    <a:cubicBezTo>
                      <a:pt x="1668" y="2332"/>
                      <a:pt x="1435" y="2465"/>
                      <a:pt x="1168" y="2565"/>
                    </a:cubicBezTo>
                    <a:cubicBezTo>
                      <a:pt x="767" y="2732"/>
                      <a:pt x="467" y="3066"/>
                      <a:pt x="267" y="3399"/>
                    </a:cubicBezTo>
                    <a:cubicBezTo>
                      <a:pt x="0" y="3833"/>
                      <a:pt x="0" y="4333"/>
                      <a:pt x="134" y="4834"/>
                    </a:cubicBezTo>
                    <a:cubicBezTo>
                      <a:pt x="234" y="5267"/>
                      <a:pt x="601" y="5467"/>
                      <a:pt x="968" y="5601"/>
                    </a:cubicBezTo>
                    <a:cubicBezTo>
                      <a:pt x="1168" y="5634"/>
                      <a:pt x="1335" y="5734"/>
                      <a:pt x="1501" y="5768"/>
                    </a:cubicBezTo>
                    <a:cubicBezTo>
                      <a:pt x="2469" y="5968"/>
                      <a:pt x="3469" y="6101"/>
                      <a:pt x="4470" y="6134"/>
                    </a:cubicBezTo>
                    <a:cubicBezTo>
                      <a:pt x="4970" y="6168"/>
                      <a:pt x="5437" y="6235"/>
                      <a:pt x="5904" y="6301"/>
                    </a:cubicBezTo>
                    <a:cubicBezTo>
                      <a:pt x="6572" y="6468"/>
                      <a:pt x="6939" y="6902"/>
                      <a:pt x="7172" y="7469"/>
                    </a:cubicBezTo>
                    <a:cubicBezTo>
                      <a:pt x="7339" y="7836"/>
                      <a:pt x="7439" y="8269"/>
                      <a:pt x="7572" y="8670"/>
                    </a:cubicBezTo>
                    <a:cubicBezTo>
                      <a:pt x="7606" y="8836"/>
                      <a:pt x="7472" y="8970"/>
                      <a:pt x="7305" y="9003"/>
                    </a:cubicBezTo>
                    <a:lnTo>
                      <a:pt x="7072" y="9003"/>
                    </a:lnTo>
                    <a:cubicBezTo>
                      <a:pt x="6438" y="8970"/>
                      <a:pt x="5804" y="8970"/>
                      <a:pt x="5171" y="8903"/>
                    </a:cubicBezTo>
                    <a:cubicBezTo>
                      <a:pt x="5030" y="8877"/>
                      <a:pt x="4889" y="8867"/>
                      <a:pt x="4748" y="8867"/>
                    </a:cubicBezTo>
                    <a:cubicBezTo>
                      <a:pt x="4355" y="8867"/>
                      <a:pt x="3962" y="8945"/>
                      <a:pt x="3569" y="8970"/>
                    </a:cubicBezTo>
                    <a:cubicBezTo>
                      <a:pt x="2669" y="9003"/>
                      <a:pt x="2135" y="9570"/>
                      <a:pt x="1668" y="10237"/>
                    </a:cubicBezTo>
                    <a:cubicBezTo>
                      <a:pt x="1234" y="10938"/>
                      <a:pt x="1101" y="11672"/>
                      <a:pt x="1501" y="12472"/>
                    </a:cubicBezTo>
                    <a:cubicBezTo>
                      <a:pt x="1768" y="12906"/>
                      <a:pt x="2102" y="13139"/>
                      <a:pt x="2569" y="13240"/>
                    </a:cubicBezTo>
                    <a:cubicBezTo>
                      <a:pt x="2764" y="13279"/>
                      <a:pt x="2971" y="13295"/>
                      <a:pt x="3183" y="13295"/>
                    </a:cubicBezTo>
                    <a:cubicBezTo>
                      <a:pt x="3332" y="13295"/>
                      <a:pt x="3484" y="13287"/>
                      <a:pt x="3636" y="13273"/>
                    </a:cubicBezTo>
                    <a:cubicBezTo>
                      <a:pt x="4137" y="13240"/>
                      <a:pt x="4604" y="13173"/>
                      <a:pt x="5071" y="13106"/>
                    </a:cubicBezTo>
                    <a:cubicBezTo>
                      <a:pt x="5161" y="13099"/>
                      <a:pt x="5249" y="13094"/>
                      <a:pt x="5336" y="13094"/>
                    </a:cubicBezTo>
                    <a:cubicBezTo>
                      <a:pt x="5637" y="13094"/>
                      <a:pt x="5928" y="13144"/>
                      <a:pt x="6238" y="13273"/>
                    </a:cubicBezTo>
                    <a:cubicBezTo>
                      <a:pt x="6905" y="13573"/>
                      <a:pt x="7606" y="13807"/>
                      <a:pt x="8173" y="14240"/>
                    </a:cubicBezTo>
                    <a:cubicBezTo>
                      <a:pt x="8606" y="14507"/>
                      <a:pt x="8973" y="14907"/>
                      <a:pt x="9407" y="15241"/>
                    </a:cubicBezTo>
                    <a:cubicBezTo>
                      <a:pt x="9785" y="15597"/>
                      <a:pt x="10208" y="15775"/>
                      <a:pt x="10655" y="15775"/>
                    </a:cubicBezTo>
                    <a:cubicBezTo>
                      <a:pt x="10878" y="15775"/>
                      <a:pt x="11108" y="15730"/>
                      <a:pt x="11342" y="15641"/>
                    </a:cubicBezTo>
                    <a:cubicBezTo>
                      <a:pt x="11742" y="15508"/>
                      <a:pt x="12109" y="15308"/>
                      <a:pt x="12409" y="15074"/>
                    </a:cubicBezTo>
                    <a:cubicBezTo>
                      <a:pt x="12909" y="14641"/>
                      <a:pt x="13343" y="14174"/>
                      <a:pt x="13810" y="13740"/>
                    </a:cubicBezTo>
                    <a:cubicBezTo>
                      <a:pt x="14244" y="13340"/>
                      <a:pt x="14544" y="12939"/>
                      <a:pt x="14811" y="12439"/>
                    </a:cubicBezTo>
                    <a:cubicBezTo>
                      <a:pt x="15078" y="11905"/>
                      <a:pt x="15311" y="11338"/>
                      <a:pt x="15345" y="10738"/>
                    </a:cubicBezTo>
                    <a:cubicBezTo>
                      <a:pt x="15378" y="10037"/>
                      <a:pt x="15278" y="9437"/>
                      <a:pt x="14911" y="8803"/>
                    </a:cubicBezTo>
                    <a:cubicBezTo>
                      <a:pt x="14744" y="8303"/>
                      <a:pt x="14344" y="7936"/>
                      <a:pt x="14110" y="7402"/>
                    </a:cubicBezTo>
                    <a:cubicBezTo>
                      <a:pt x="13510" y="6134"/>
                      <a:pt x="12743" y="4967"/>
                      <a:pt x="11942" y="3833"/>
                    </a:cubicBezTo>
                    <a:cubicBezTo>
                      <a:pt x="11575" y="3399"/>
                      <a:pt x="11242" y="2899"/>
                      <a:pt x="10775" y="2465"/>
                    </a:cubicBezTo>
                    <a:cubicBezTo>
                      <a:pt x="10474" y="2232"/>
                      <a:pt x="10241" y="1998"/>
                      <a:pt x="10007" y="1665"/>
                    </a:cubicBezTo>
                    <a:cubicBezTo>
                      <a:pt x="9774" y="1331"/>
                      <a:pt x="9474" y="1098"/>
                      <a:pt x="9107" y="831"/>
                    </a:cubicBezTo>
                    <a:cubicBezTo>
                      <a:pt x="8440" y="397"/>
                      <a:pt x="7672" y="230"/>
                      <a:pt x="6905" y="97"/>
                    </a:cubicBezTo>
                    <a:cubicBezTo>
                      <a:pt x="6538" y="30"/>
                      <a:pt x="6171" y="1"/>
                      <a:pt x="5805" y="1"/>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8;p15">
                <a:extLst>
                  <a:ext uri="{FF2B5EF4-FFF2-40B4-BE49-F238E27FC236}">
                    <a16:creationId xmlns:a16="http://schemas.microsoft.com/office/drawing/2014/main" id="{AE2929DF-2117-1A5F-BD12-D20EC1AB2FAF}"/>
                  </a:ext>
                </a:extLst>
              </p:cNvPr>
              <p:cNvSpPr/>
              <p:nvPr/>
            </p:nvSpPr>
            <p:spPr>
              <a:xfrm>
                <a:off x="6899283" y="1400315"/>
                <a:ext cx="1311546" cy="975226"/>
              </a:xfrm>
              <a:custGeom>
                <a:avLst/>
                <a:gdLst/>
                <a:ahLst/>
                <a:cxnLst/>
                <a:rect l="l" t="t" r="r" b="b"/>
                <a:pathLst>
                  <a:path w="42998" h="31972" extrusionOk="0">
                    <a:moveTo>
                      <a:pt x="22693" y="0"/>
                    </a:moveTo>
                    <a:cubicBezTo>
                      <a:pt x="22642" y="0"/>
                      <a:pt x="22594" y="4"/>
                      <a:pt x="22549" y="15"/>
                    </a:cubicBezTo>
                    <a:cubicBezTo>
                      <a:pt x="22016" y="149"/>
                      <a:pt x="21482" y="115"/>
                      <a:pt x="20948" y="149"/>
                    </a:cubicBezTo>
                    <a:cubicBezTo>
                      <a:pt x="20381" y="182"/>
                      <a:pt x="19814" y="182"/>
                      <a:pt x="19314" y="349"/>
                    </a:cubicBezTo>
                    <a:cubicBezTo>
                      <a:pt x="18146" y="649"/>
                      <a:pt x="16979" y="983"/>
                      <a:pt x="15878" y="1516"/>
                    </a:cubicBezTo>
                    <a:cubicBezTo>
                      <a:pt x="15778" y="1616"/>
                      <a:pt x="15611" y="1650"/>
                      <a:pt x="15478" y="1750"/>
                    </a:cubicBezTo>
                    <a:cubicBezTo>
                      <a:pt x="14777" y="1983"/>
                      <a:pt x="14177" y="2417"/>
                      <a:pt x="13543" y="2817"/>
                    </a:cubicBezTo>
                    <a:cubicBezTo>
                      <a:pt x="13009" y="3151"/>
                      <a:pt x="12509" y="3618"/>
                      <a:pt x="12009" y="4018"/>
                    </a:cubicBezTo>
                    <a:cubicBezTo>
                      <a:pt x="10508" y="5252"/>
                      <a:pt x="9273" y="6687"/>
                      <a:pt x="8306" y="8355"/>
                    </a:cubicBezTo>
                    <a:cubicBezTo>
                      <a:pt x="8173" y="8588"/>
                      <a:pt x="8006" y="8822"/>
                      <a:pt x="8106" y="9122"/>
                    </a:cubicBezTo>
                    <a:cubicBezTo>
                      <a:pt x="8273" y="9022"/>
                      <a:pt x="8373" y="8855"/>
                      <a:pt x="8473" y="8755"/>
                    </a:cubicBezTo>
                    <a:cubicBezTo>
                      <a:pt x="9266" y="7835"/>
                      <a:pt x="10270" y="7518"/>
                      <a:pt x="11429" y="7518"/>
                    </a:cubicBezTo>
                    <a:cubicBezTo>
                      <a:pt x="11488" y="7518"/>
                      <a:pt x="11548" y="7519"/>
                      <a:pt x="11608" y="7521"/>
                    </a:cubicBezTo>
                    <a:cubicBezTo>
                      <a:pt x="12642" y="7587"/>
                      <a:pt x="13676" y="7854"/>
                      <a:pt x="14610" y="8455"/>
                    </a:cubicBezTo>
                    <a:cubicBezTo>
                      <a:pt x="15144" y="8788"/>
                      <a:pt x="15544" y="9155"/>
                      <a:pt x="15711" y="9789"/>
                    </a:cubicBezTo>
                    <a:cubicBezTo>
                      <a:pt x="15711" y="9856"/>
                      <a:pt x="15778" y="9956"/>
                      <a:pt x="15811" y="9989"/>
                    </a:cubicBezTo>
                    <a:cubicBezTo>
                      <a:pt x="15845" y="10356"/>
                      <a:pt x="15745" y="10756"/>
                      <a:pt x="15444" y="10990"/>
                    </a:cubicBezTo>
                    <a:cubicBezTo>
                      <a:pt x="15294" y="11090"/>
                      <a:pt x="15128" y="11140"/>
                      <a:pt x="14961" y="11140"/>
                    </a:cubicBezTo>
                    <a:cubicBezTo>
                      <a:pt x="14794" y="11140"/>
                      <a:pt x="14627" y="11090"/>
                      <a:pt x="14477" y="10990"/>
                    </a:cubicBezTo>
                    <a:cubicBezTo>
                      <a:pt x="14143" y="10790"/>
                      <a:pt x="13777" y="10623"/>
                      <a:pt x="13376" y="10489"/>
                    </a:cubicBezTo>
                    <a:cubicBezTo>
                      <a:pt x="12937" y="10317"/>
                      <a:pt x="12475" y="10244"/>
                      <a:pt x="12004" y="10244"/>
                    </a:cubicBezTo>
                    <a:cubicBezTo>
                      <a:pt x="11653" y="10244"/>
                      <a:pt x="11297" y="10285"/>
                      <a:pt x="10941" y="10356"/>
                    </a:cubicBezTo>
                    <a:cubicBezTo>
                      <a:pt x="10508" y="10456"/>
                      <a:pt x="10141" y="10589"/>
                      <a:pt x="9707" y="10690"/>
                    </a:cubicBezTo>
                    <a:cubicBezTo>
                      <a:pt x="9473" y="10756"/>
                      <a:pt x="9207" y="10823"/>
                      <a:pt x="8940" y="10823"/>
                    </a:cubicBezTo>
                    <a:cubicBezTo>
                      <a:pt x="8306" y="10823"/>
                      <a:pt x="7872" y="10456"/>
                      <a:pt x="7939" y="9789"/>
                    </a:cubicBezTo>
                    <a:cubicBezTo>
                      <a:pt x="7939" y="9622"/>
                      <a:pt x="7972" y="9489"/>
                      <a:pt x="7972" y="9322"/>
                    </a:cubicBezTo>
                    <a:cubicBezTo>
                      <a:pt x="7839" y="9322"/>
                      <a:pt x="7706" y="9355"/>
                      <a:pt x="7639" y="9489"/>
                    </a:cubicBezTo>
                    <a:lnTo>
                      <a:pt x="7138" y="10489"/>
                    </a:lnTo>
                    <a:cubicBezTo>
                      <a:pt x="6805" y="11190"/>
                      <a:pt x="6638" y="11924"/>
                      <a:pt x="6371" y="12658"/>
                    </a:cubicBezTo>
                    <a:cubicBezTo>
                      <a:pt x="6271" y="13125"/>
                      <a:pt x="6104" y="13525"/>
                      <a:pt x="6138" y="14025"/>
                    </a:cubicBezTo>
                    <a:cubicBezTo>
                      <a:pt x="6138" y="14359"/>
                      <a:pt x="6104" y="14492"/>
                      <a:pt x="5838" y="14792"/>
                    </a:cubicBezTo>
                    <a:cubicBezTo>
                      <a:pt x="5604" y="14426"/>
                      <a:pt x="5371" y="13992"/>
                      <a:pt x="5104" y="13658"/>
                    </a:cubicBezTo>
                    <a:cubicBezTo>
                      <a:pt x="4542" y="13050"/>
                      <a:pt x="3734" y="12573"/>
                      <a:pt x="2852" y="12573"/>
                    </a:cubicBezTo>
                    <a:cubicBezTo>
                      <a:pt x="2477" y="12573"/>
                      <a:pt x="2089" y="12659"/>
                      <a:pt x="1701" y="12858"/>
                    </a:cubicBezTo>
                    <a:cubicBezTo>
                      <a:pt x="1268" y="13125"/>
                      <a:pt x="801" y="13425"/>
                      <a:pt x="600" y="13925"/>
                    </a:cubicBezTo>
                    <a:cubicBezTo>
                      <a:pt x="267" y="14659"/>
                      <a:pt x="33" y="15460"/>
                      <a:pt x="33" y="16260"/>
                    </a:cubicBezTo>
                    <a:cubicBezTo>
                      <a:pt x="0" y="17128"/>
                      <a:pt x="167" y="17961"/>
                      <a:pt x="367" y="18795"/>
                    </a:cubicBezTo>
                    <a:cubicBezTo>
                      <a:pt x="701" y="19930"/>
                      <a:pt x="1268" y="20930"/>
                      <a:pt x="2202" y="21664"/>
                    </a:cubicBezTo>
                    <a:cubicBezTo>
                      <a:pt x="2908" y="22199"/>
                      <a:pt x="3627" y="22528"/>
                      <a:pt x="4387" y="22528"/>
                    </a:cubicBezTo>
                    <a:cubicBezTo>
                      <a:pt x="4812" y="22528"/>
                      <a:pt x="5250" y="22425"/>
                      <a:pt x="5704" y="22198"/>
                    </a:cubicBezTo>
                    <a:cubicBezTo>
                      <a:pt x="5838" y="22131"/>
                      <a:pt x="6004" y="22098"/>
                      <a:pt x="6171" y="22031"/>
                    </a:cubicBezTo>
                    <a:cubicBezTo>
                      <a:pt x="6267" y="22010"/>
                      <a:pt x="6340" y="21995"/>
                      <a:pt x="6397" y="21995"/>
                    </a:cubicBezTo>
                    <a:cubicBezTo>
                      <a:pt x="6518" y="21995"/>
                      <a:pt x="6570" y="22060"/>
                      <a:pt x="6638" y="22265"/>
                    </a:cubicBezTo>
                    <a:cubicBezTo>
                      <a:pt x="7138" y="23632"/>
                      <a:pt x="7806" y="24866"/>
                      <a:pt x="8640" y="26101"/>
                    </a:cubicBezTo>
                    <a:cubicBezTo>
                      <a:pt x="9507" y="27335"/>
                      <a:pt x="10608" y="28336"/>
                      <a:pt x="11808" y="29270"/>
                    </a:cubicBezTo>
                    <a:cubicBezTo>
                      <a:pt x="12642" y="29870"/>
                      <a:pt x="13510" y="30370"/>
                      <a:pt x="14477" y="30771"/>
                    </a:cubicBezTo>
                    <a:cubicBezTo>
                      <a:pt x="15711" y="31304"/>
                      <a:pt x="17012" y="31671"/>
                      <a:pt x="18380" y="31838"/>
                    </a:cubicBezTo>
                    <a:cubicBezTo>
                      <a:pt x="18880" y="31871"/>
                      <a:pt x="19447" y="31805"/>
                      <a:pt x="19948" y="31971"/>
                    </a:cubicBezTo>
                    <a:cubicBezTo>
                      <a:pt x="20815" y="31938"/>
                      <a:pt x="21716" y="31938"/>
                      <a:pt x="22616" y="31771"/>
                    </a:cubicBezTo>
                    <a:cubicBezTo>
                      <a:pt x="23050" y="31671"/>
                      <a:pt x="23550" y="31538"/>
                      <a:pt x="24051" y="31438"/>
                    </a:cubicBezTo>
                    <a:cubicBezTo>
                      <a:pt x="25552" y="31138"/>
                      <a:pt x="26986" y="30604"/>
                      <a:pt x="28320" y="29870"/>
                    </a:cubicBezTo>
                    <a:cubicBezTo>
                      <a:pt x="29521" y="29270"/>
                      <a:pt x="30655" y="28502"/>
                      <a:pt x="31656" y="27602"/>
                    </a:cubicBezTo>
                    <a:cubicBezTo>
                      <a:pt x="32557" y="26701"/>
                      <a:pt x="33524" y="25800"/>
                      <a:pt x="34224" y="24766"/>
                    </a:cubicBezTo>
                    <a:cubicBezTo>
                      <a:pt x="34442" y="24462"/>
                      <a:pt x="34518" y="24356"/>
                      <a:pt x="34701" y="24356"/>
                    </a:cubicBezTo>
                    <a:cubicBezTo>
                      <a:pt x="34799" y="24356"/>
                      <a:pt x="34928" y="24386"/>
                      <a:pt x="35125" y="24433"/>
                    </a:cubicBezTo>
                    <a:cubicBezTo>
                      <a:pt x="35225" y="24466"/>
                      <a:pt x="35359" y="24466"/>
                      <a:pt x="35492" y="24499"/>
                    </a:cubicBezTo>
                    <a:cubicBezTo>
                      <a:pt x="35742" y="24566"/>
                      <a:pt x="36001" y="24600"/>
                      <a:pt x="36259" y="24600"/>
                    </a:cubicBezTo>
                    <a:cubicBezTo>
                      <a:pt x="36518" y="24600"/>
                      <a:pt x="36776" y="24566"/>
                      <a:pt x="37026" y="24499"/>
                    </a:cubicBezTo>
                    <a:cubicBezTo>
                      <a:pt x="38728" y="24032"/>
                      <a:pt x="40195" y="23199"/>
                      <a:pt x="41263" y="21831"/>
                    </a:cubicBezTo>
                    <a:cubicBezTo>
                      <a:pt x="41897" y="21030"/>
                      <a:pt x="42430" y="20196"/>
                      <a:pt x="42597" y="19196"/>
                    </a:cubicBezTo>
                    <a:cubicBezTo>
                      <a:pt x="42664" y="18829"/>
                      <a:pt x="42764" y="18495"/>
                      <a:pt x="42864" y="18128"/>
                    </a:cubicBezTo>
                    <a:cubicBezTo>
                      <a:pt x="42997" y="16994"/>
                      <a:pt x="42864" y="15960"/>
                      <a:pt x="42297" y="14993"/>
                    </a:cubicBezTo>
                    <a:cubicBezTo>
                      <a:pt x="41863" y="14292"/>
                      <a:pt x="41229" y="13792"/>
                      <a:pt x="40396" y="13758"/>
                    </a:cubicBezTo>
                    <a:cubicBezTo>
                      <a:pt x="39862" y="13758"/>
                      <a:pt x="39328" y="13758"/>
                      <a:pt x="38828" y="14125"/>
                    </a:cubicBezTo>
                    <a:cubicBezTo>
                      <a:pt x="38494" y="14359"/>
                      <a:pt x="38161" y="14526"/>
                      <a:pt x="37860" y="14826"/>
                    </a:cubicBezTo>
                    <a:cubicBezTo>
                      <a:pt x="37806" y="14880"/>
                      <a:pt x="37731" y="14977"/>
                      <a:pt x="37615" y="14977"/>
                    </a:cubicBezTo>
                    <a:cubicBezTo>
                      <a:pt x="37588" y="14977"/>
                      <a:pt x="37559" y="14972"/>
                      <a:pt x="37527" y="14959"/>
                    </a:cubicBezTo>
                    <a:cubicBezTo>
                      <a:pt x="37527" y="14826"/>
                      <a:pt x="37527" y="14659"/>
                      <a:pt x="37493" y="14492"/>
                    </a:cubicBezTo>
                    <a:cubicBezTo>
                      <a:pt x="37427" y="13825"/>
                      <a:pt x="37393" y="13158"/>
                      <a:pt x="37293" y="12524"/>
                    </a:cubicBezTo>
                    <a:cubicBezTo>
                      <a:pt x="37060" y="11490"/>
                      <a:pt x="36860" y="10456"/>
                      <a:pt x="36459" y="9455"/>
                    </a:cubicBezTo>
                    <a:cubicBezTo>
                      <a:pt x="36026" y="8488"/>
                      <a:pt x="35625" y="7587"/>
                      <a:pt x="35058" y="6687"/>
                    </a:cubicBezTo>
                    <a:cubicBezTo>
                      <a:pt x="34325" y="5486"/>
                      <a:pt x="33357" y="4485"/>
                      <a:pt x="32356" y="3584"/>
                    </a:cubicBezTo>
                    <a:cubicBezTo>
                      <a:pt x="31990" y="3251"/>
                      <a:pt x="31589" y="2951"/>
                      <a:pt x="31189" y="2650"/>
                    </a:cubicBezTo>
                    <a:cubicBezTo>
                      <a:pt x="30255" y="2017"/>
                      <a:pt x="29254" y="1583"/>
                      <a:pt x="28254" y="1116"/>
                    </a:cubicBezTo>
                    <a:cubicBezTo>
                      <a:pt x="27920" y="949"/>
                      <a:pt x="27586" y="983"/>
                      <a:pt x="27320" y="849"/>
                    </a:cubicBezTo>
                    <a:cubicBezTo>
                      <a:pt x="26686" y="516"/>
                      <a:pt x="25985" y="449"/>
                      <a:pt x="25251" y="315"/>
                    </a:cubicBezTo>
                    <a:cubicBezTo>
                      <a:pt x="24518" y="182"/>
                      <a:pt x="23750" y="115"/>
                      <a:pt x="23016" y="15"/>
                    </a:cubicBezTo>
                    <a:cubicBezTo>
                      <a:pt x="22905" y="15"/>
                      <a:pt x="22794" y="0"/>
                      <a:pt x="2269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9;p15">
                <a:extLst>
                  <a:ext uri="{FF2B5EF4-FFF2-40B4-BE49-F238E27FC236}">
                    <a16:creationId xmlns:a16="http://schemas.microsoft.com/office/drawing/2014/main" id="{F5971E25-AE93-FA5C-7DE7-61997BF2427D}"/>
                  </a:ext>
                </a:extLst>
              </p:cNvPr>
              <p:cNvSpPr/>
              <p:nvPr/>
            </p:nvSpPr>
            <p:spPr>
              <a:xfrm>
                <a:off x="7137347" y="1625538"/>
                <a:ext cx="242190" cy="110511"/>
              </a:xfrm>
              <a:custGeom>
                <a:avLst/>
                <a:gdLst/>
                <a:ahLst/>
                <a:cxnLst/>
                <a:rect l="l" t="t" r="r" b="b"/>
                <a:pathLst>
                  <a:path w="7940" h="3623" extrusionOk="0">
                    <a:moveTo>
                      <a:pt x="3528" y="1"/>
                    </a:moveTo>
                    <a:cubicBezTo>
                      <a:pt x="2396" y="1"/>
                      <a:pt x="1361" y="317"/>
                      <a:pt x="568" y="1237"/>
                    </a:cubicBezTo>
                    <a:cubicBezTo>
                      <a:pt x="501" y="1371"/>
                      <a:pt x="368" y="1538"/>
                      <a:pt x="201" y="1604"/>
                    </a:cubicBezTo>
                    <a:cubicBezTo>
                      <a:pt x="167" y="1704"/>
                      <a:pt x="167" y="1771"/>
                      <a:pt x="67" y="1804"/>
                    </a:cubicBezTo>
                    <a:cubicBezTo>
                      <a:pt x="67" y="1971"/>
                      <a:pt x="34" y="2105"/>
                      <a:pt x="34" y="2271"/>
                    </a:cubicBezTo>
                    <a:cubicBezTo>
                      <a:pt x="1" y="2939"/>
                      <a:pt x="401" y="3306"/>
                      <a:pt x="1035" y="3306"/>
                    </a:cubicBezTo>
                    <a:cubicBezTo>
                      <a:pt x="1335" y="3306"/>
                      <a:pt x="1568" y="3239"/>
                      <a:pt x="1835" y="3172"/>
                    </a:cubicBezTo>
                    <a:cubicBezTo>
                      <a:pt x="2236" y="3072"/>
                      <a:pt x="2602" y="2939"/>
                      <a:pt x="3036" y="2839"/>
                    </a:cubicBezTo>
                    <a:cubicBezTo>
                      <a:pt x="3382" y="2783"/>
                      <a:pt x="3727" y="2751"/>
                      <a:pt x="4070" y="2751"/>
                    </a:cubicBezTo>
                    <a:cubicBezTo>
                      <a:pt x="4555" y="2751"/>
                      <a:pt x="5036" y="2816"/>
                      <a:pt x="5505" y="2972"/>
                    </a:cubicBezTo>
                    <a:cubicBezTo>
                      <a:pt x="5871" y="3105"/>
                      <a:pt x="6238" y="3272"/>
                      <a:pt x="6572" y="3472"/>
                    </a:cubicBezTo>
                    <a:cubicBezTo>
                      <a:pt x="6722" y="3572"/>
                      <a:pt x="6889" y="3622"/>
                      <a:pt x="7056" y="3622"/>
                    </a:cubicBezTo>
                    <a:cubicBezTo>
                      <a:pt x="7222" y="3622"/>
                      <a:pt x="7389" y="3572"/>
                      <a:pt x="7539" y="3472"/>
                    </a:cubicBezTo>
                    <a:cubicBezTo>
                      <a:pt x="7873" y="3239"/>
                      <a:pt x="7940" y="2839"/>
                      <a:pt x="7906" y="2472"/>
                    </a:cubicBezTo>
                    <a:cubicBezTo>
                      <a:pt x="7873" y="2438"/>
                      <a:pt x="7840" y="2338"/>
                      <a:pt x="7840" y="2271"/>
                    </a:cubicBezTo>
                    <a:cubicBezTo>
                      <a:pt x="7673" y="1638"/>
                      <a:pt x="7239" y="1271"/>
                      <a:pt x="6705" y="937"/>
                    </a:cubicBezTo>
                    <a:cubicBezTo>
                      <a:pt x="5771" y="370"/>
                      <a:pt x="4737" y="70"/>
                      <a:pt x="3703" y="3"/>
                    </a:cubicBezTo>
                    <a:cubicBezTo>
                      <a:pt x="3645" y="2"/>
                      <a:pt x="3586" y="1"/>
                      <a:pt x="3528" y="1"/>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60;p15">
                <a:extLst>
                  <a:ext uri="{FF2B5EF4-FFF2-40B4-BE49-F238E27FC236}">
                    <a16:creationId xmlns:a16="http://schemas.microsoft.com/office/drawing/2014/main" id="{66693A16-9FFC-8E73-ADD3-C6565557CC26}"/>
                  </a:ext>
                </a:extLst>
              </p:cNvPr>
              <p:cNvSpPr/>
              <p:nvPr/>
            </p:nvSpPr>
            <p:spPr>
              <a:xfrm>
                <a:off x="7604355" y="1660218"/>
                <a:ext cx="277817" cy="126890"/>
              </a:xfrm>
              <a:custGeom>
                <a:avLst/>
                <a:gdLst/>
                <a:ahLst/>
                <a:cxnLst/>
                <a:rect l="l" t="t" r="r" b="b"/>
                <a:pathLst>
                  <a:path w="9108" h="4160" extrusionOk="0">
                    <a:moveTo>
                      <a:pt x="4337" y="0"/>
                    </a:moveTo>
                    <a:cubicBezTo>
                      <a:pt x="3903" y="67"/>
                      <a:pt x="3503" y="100"/>
                      <a:pt x="2969" y="167"/>
                    </a:cubicBezTo>
                    <a:cubicBezTo>
                      <a:pt x="2069" y="334"/>
                      <a:pt x="1235" y="768"/>
                      <a:pt x="601" y="1468"/>
                    </a:cubicBezTo>
                    <a:cubicBezTo>
                      <a:pt x="401" y="1668"/>
                      <a:pt x="234" y="1902"/>
                      <a:pt x="134" y="2169"/>
                    </a:cubicBezTo>
                    <a:cubicBezTo>
                      <a:pt x="1" y="2736"/>
                      <a:pt x="201" y="3136"/>
                      <a:pt x="701" y="3303"/>
                    </a:cubicBezTo>
                    <a:cubicBezTo>
                      <a:pt x="866" y="3358"/>
                      <a:pt x="1021" y="3383"/>
                      <a:pt x="1178" y="3383"/>
                    </a:cubicBezTo>
                    <a:cubicBezTo>
                      <a:pt x="1305" y="3383"/>
                      <a:pt x="1433" y="3366"/>
                      <a:pt x="1568" y="3336"/>
                    </a:cubicBezTo>
                    <a:cubicBezTo>
                      <a:pt x="2235" y="3269"/>
                      <a:pt x="2869" y="3069"/>
                      <a:pt x="3503" y="2902"/>
                    </a:cubicBezTo>
                    <a:cubicBezTo>
                      <a:pt x="3837" y="2813"/>
                      <a:pt x="4170" y="2739"/>
                      <a:pt x="4504" y="2739"/>
                    </a:cubicBezTo>
                    <a:cubicBezTo>
                      <a:pt x="4671" y="2739"/>
                      <a:pt x="4837" y="2758"/>
                      <a:pt x="5004" y="2802"/>
                    </a:cubicBezTo>
                    <a:cubicBezTo>
                      <a:pt x="5938" y="3002"/>
                      <a:pt x="6839" y="3303"/>
                      <a:pt x="7606" y="3836"/>
                    </a:cubicBezTo>
                    <a:cubicBezTo>
                      <a:pt x="7739" y="3903"/>
                      <a:pt x="7839" y="4003"/>
                      <a:pt x="7940" y="4070"/>
                    </a:cubicBezTo>
                    <a:cubicBezTo>
                      <a:pt x="8078" y="4129"/>
                      <a:pt x="8207" y="4159"/>
                      <a:pt x="8325" y="4159"/>
                    </a:cubicBezTo>
                    <a:cubicBezTo>
                      <a:pt x="8606" y="4159"/>
                      <a:pt x="8823" y="3989"/>
                      <a:pt x="8940" y="3636"/>
                    </a:cubicBezTo>
                    <a:cubicBezTo>
                      <a:pt x="9107" y="3236"/>
                      <a:pt x="9074" y="2769"/>
                      <a:pt x="8874" y="2335"/>
                    </a:cubicBezTo>
                    <a:cubicBezTo>
                      <a:pt x="8540" y="1635"/>
                      <a:pt x="8006" y="1134"/>
                      <a:pt x="7272" y="768"/>
                    </a:cubicBezTo>
                    <a:cubicBezTo>
                      <a:pt x="6372" y="267"/>
                      <a:pt x="5371" y="67"/>
                      <a:pt x="4337"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61;p15">
                <a:extLst>
                  <a:ext uri="{FF2B5EF4-FFF2-40B4-BE49-F238E27FC236}">
                    <a16:creationId xmlns:a16="http://schemas.microsoft.com/office/drawing/2014/main" id="{39FC058A-9FF7-6D6D-2A5D-CA8107A1ABC4}"/>
                  </a:ext>
                </a:extLst>
              </p:cNvPr>
              <p:cNvSpPr/>
              <p:nvPr/>
            </p:nvSpPr>
            <p:spPr>
              <a:xfrm>
                <a:off x="7678626" y="1898222"/>
                <a:ext cx="105844" cy="89769"/>
              </a:xfrm>
              <a:custGeom>
                <a:avLst/>
                <a:gdLst/>
                <a:ahLst/>
                <a:cxnLst/>
                <a:rect l="l" t="t" r="r" b="b"/>
                <a:pathLst>
                  <a:path w="3470" h="2943" extrusionOk="0">
                    <a:moveTo>
                      <a:pt x="1716" y="1"/>
                    </a:moveTo>
                    <a:cubicBezTo>
                      <a:pt x="1131" y="1"/>
                      <a:pt x="752" y="325"/>
                      <a:pt x="434" y="770"/>
                    </a:cubicBezTo>
                    <a:cubicBezTo>
                      <a:pt x="67" y="1271"/>
                      <a:pt x="1" y="1804"/>
                      <a:pt x="301" y="2338"/>
                    </a:cubicBezTo>
                    <a:cubicBezTo>
                      <a:pt x="334" y="2438"/>
                      <a:pt x="434" y="2538"/>
                      <a:pt x="501" y="2605"/>
                    </a:cubicBezTo>
                    <a:cubicBezTo>
                      <a:pt x="779" y="2759"/>
                      <a:pt x="1085" y="2942"/>
                      <a:pt x="1473" y="2942"/>
                    </a:cubicBezTo>
                    <a:cubicBezTo>
                      <a:pt x="1504" y="2942"/>
                      <a:pt x="1536" y="2941"/>
                      <a:pt x="1568" y="2938"/>
                    </a:cubicBezTo>
                    <a:cubicBezTo>
                      <a:pt x="2135" y="2938"/>
                      <a:pt x="2502" y="2705"/>
                      <a:pt x="2936" y="2004"/>
                    </a:cubicBezTo>
                    <a:cubicBezTo>
                      <a:pt x="3470" y="1004"/>
                      <a:pt x="2669" y="70"/>
                      <a:pt x="1802" y="3"/>
                    </a:cubicBezTo>
                    <a:cubicBezTo>
                      <a:pt x="1773" y="1"/>
                      <a:pt x="1744" y="1"/>
                      <a:pt x="1716" y="1"/>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62;p15">
                <a:extLst>
                  <a:ext uri="{FF2B5EF4-FFF2-40B4-BE49-F238E27FC236}">
                    <a16:creationId xmlns:a16="http://schemas.microsoft.com/office/drawing/2014/main" id="{7499803E-0498-A5AA-DBC0-DDC8CE1CED55}"/>
                  </a:ext>
                </a:extLst>
              </p:cNvPr>
              <p:cNvSpPr/>
              <p:nvPr/>
            </p:nvSpPr>
            <p:spPr>
              <a:xfrm>
                <a:off x="7210611" y="1878731"/>
                <a:ext cx="81411" cy="75189"/>
              </a:xfrm>
              <a:custGeom>
                <a:avLst/>
                <a:gdLst/>
                <a:ahLst/>
                <a:cxnLst/>
                <a:rect l="l" t="t" r="r" b="b"/>
                <a:pathLst>
                  <a:path w="2669" h="2465" extrusionOk="0">
                    <a:moveTo>
                      <a:pt x="1475" y="0"/>
                    </a:moveTo>
                    <a:cubicBezTo>
                      <a:pt x="1004" y="0"/>
                      <a:pt x="529" y="214"/>
                      <a:pt x="301" y="609"/>
                    </a:cubicBezTo>
                    <a:cubicBezTo>
                      <a:pt x="0" y="1109"/>
                      <a:pt x="100" y="1910"/>
                      <a:pt x="567" y="2176"/>
                    </a:cubicBezTo>
                    <a:cubicBezTo>
                      <a:pt x="808" y="2356"/>
                      <a:pt x="1084" y="2465"/>
                      <a:pt x="1374" y="2465"/>
                    </a:cubicBezTo>
                    <a:cubicBezTo>
                      <a:pt x="1568" y="2465"/>
                      <a:pt x="1768" y="2417"/>
                      <a:pt x="1968" y="2310"/>
                    </a:cubicBezTo>
                    <a:cubicBezTo>
                      <a:pt x="2435" y="2110"/>
                      <a:pt x="2636" y="1676"/>
                      <a:pt x="2669" y="1276"/>
                    </a:cubicBezTo>
                    <a:cubicBezTo>
                      <a:pt x="2669" y="809"/>
                      <a:pt x="2502" y="442"/>
                      <a:pt x="2269" y="242"/>
                    </a:cubicBezTo>
                    <a:cubicBezTo>
                      <a:pt x="2042" y="78"/>
                      <a:pt x="1759" y="0"/>
                      <a:pt x="1475"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63;p15">
                <a:extLst>
                  <a:ext uri="{FF2B5EF4-FFF2-40B4-BE49-F238E27FC236}">
                    <a16:creationId xmlns:a16="http://schemas.microsoft.com/office/drawing/2014/main" id="{378432EC-1454-9FB0-7F3D-79C555495C3A}"/>
                  </a:ext>
                </a:extLst>
              </p:cNvPr>
              <p:cNvSpPr/>
              <p:nvPr/>
            </p:nvSpPr>
            <p:spPr>
              <a:xfrm>
                <a:off x="6828062" y="3389868"/>
                <a:ext cx="4087" cy="4118"/>
              </a:xfrm>
              <a:custGeom>
                <a:avLst/>
                <a:gdLst/>
                <a:ahLst/>
                <a:cxnLst/>
                <a:rect l="l" t="t" r="r" b="b"/>
                <a:pathLst>
                  <a:path w="134" h="135" extrusionOk="0">
                    <a:moveTo>
                      <a:pt x="100" y="1"/>
                    </a:moveTo>
                    <a:lnTo>
                      <a:pt x="0" y="101"/>
                    </a:lnTo>
                    <a:cubicBezTo>
                      <a:pt x="33" y="101"/>
                      <a:pt x="100" y="134"/>
                      <a:pt x="133" y="134"/>
                    </a:cubicBezTo>
                    <a:cubicBezTo>
                      <a:pt x="133" y="101"/>
                      <a:pt x="100" y="67"/>
                      <a:pt x="10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64;p15">
                <a:extLst>
                  <a:ext uri="{FF2B5EF4-FFF2-40B4-BE49-F238E27FC236}">
                    <a16:creationId xmlns:a16="http://schemas.microsoft.com/office/drawing/2014/main" id="{523519A3-C740-30A7-9DDE-F16F724EF921}"/>
                  </a:ext>
                </a:extLst>
              </p:cNvPr>
              <p:cNvSpPr/>
              <p:nvPr/>
            </p:nvSpPr>
            <p:spPr>
              <a:xfrm>
                <a:off x="6908433" y="1084075"/>
                <a:ext cx="1226078" cy="778942"/>
              </a:xfrm>
              <a:custGeom>
                <a:avLst/>
                <a:gdLst/>
                <a:ahLst/>
                <a:cxnLst/>
                <a:rect l="l" t="t" r="r" b="b"/>
                <a:pathLst>
                  <a:path w="40196" h="25537" extrusionOk="0">
                    <a:moveTo>
                      <a:pt x="32367" y="0"/>
                    </a:moveTo>
                    <a:cubicBezTo>
                      <a:pt x="32350" y="0"/>
                      <a:pt x="32335" y="3"/>
                      <a:pt x="32323" y="9"/>
                    </a:cubicBezTo>
                    <a:cubicBezTo>
                      <a:pt x="31990" y="76"/>
                      <a:pt x="31690" y="143"/>
                      <a:pt x="31489" y="443"/>
                    </a:cubicBezTo>
                    <a:cubicBezTo>
                      <a:pt x="31323" y="676"/>
                      <a:pt x="31156" y="876"/>
                      <a:pt x="31056" y="1177"/>
                    </a:cubicBezTo>
                    <a:cubicBezTo>
                      <a:pt x="30689" y="2378"/>
                      <a:pt x="30689" y="3645"/>
                      <a:pt x="30989" y="4879"/>
                    </a:cubicBezTo>
                    <a:cubicBezTo>
                      <a:pt x="31022" y="5046"/>
                      <a:pt x="31156" y="5213"/>
                      <a:pt x="31056" y="5480"/>
                    </a:cubicBezTo>
                    <a:cubicBezTo>
                      <a:pt x="30756" y="5446"/>
                      <a:pt x="30555" y="5280"/>
                      <a:pt x="30422" y="5180"/>
                    </a:cubicBezTo>
                    <a:cubicBezTo>
                      <a:pt x="29721" y="4813"/>
                      <a:pt x="29021" y="4479"/>
                      <a:pt x="28254" y="4246"/>
                    </a:cubicBezTo>
                    <a:cubicBezTo>
                      <a:pt x="26686" y="3812"/>
                      <a:pt x="25051" y="3545"/>
                      <a:pt x="23384" y="3412"/>
                    </a:cubicBezTo>
                    <a:cubicBezTo>
                      <a:pt x="22813" y="3380"/>
                      <a:pt x="22244" y="3363"/>
                      <a:pt x="21678" y="3363"/>
                    </a:cubicBezTo>
                    <a:cubicBezTo>
                      <a:pt x="19300" y="3363"/>
                      <a:pt x="16961" y="3646"/>
                      <a:pt x="14644" y="4212"/>
                    </a:cubicBezTo>
                    <a:cubicBezTo>
                      <a:pt x="10308" y="5313"/>
                      <a:pt x="6505" y="7348"/>
                      <a:pt x="3403" y="10583"/>
                    </a:cubicBezTo>
                    <a:cubicBezTo>
                      <a:pt x="2502" y="11551"/>
                      <a:pt x="1668" y="12551"/>
                      <a:pt x="1034" y="13719"/>
                    </a:cubicBezTo>
                    <a:cubicBezTo>
                      <a:pt x="634" y="14486"/>
                      <a:pt x="300" y="15253"/>
                      <a:pt x="167" y="16154"/>
                    </a:cubicBezTo>
                    <a:cubicBezTo>
                      <a:pt x="0" y="17388"/>
                      <a:pt x="334" y="18489"/>
                      <a:pt x="1201" y="19390"/>
                    </a:cubicBezTo>
                    <a:cubicBezTo>
                      <a:pt x="1635" y="19857"/>
                      <a:pt x="2168" y="20190"/>
                      <a:pt x="2736" y="20457"/>
                    </a:cubicBezTo>
                    <a:cubicBezTo>
                      <a:pt x="4137" y="21070"/>
                      <a:pt x="5614" y="21198"/>
                      <a:pt x="7101" y="21198"/>
                    </a:cubicBezTo>
                    <a:cubicBezTo>
                      <a:pt x="7314" y="21198"/>
                      <a:pt x="7526" y="21195"/>
                      <a:pt x="7739" y="21191"/>
                    </a:cubicBezTo>
                    <a:cubicBezTo>
                      <a:pt x="9040" y="21191"/>
                      <a:pt x="10341" y="20991"/>
                      <a:pt x="11575" y="20724"/>
                    </a:cubicBezTo>
                    <a:cubicBezTo>
                      <a:pt x="14677" y="20124"/>
                      <a:pt x="17646" y="19056"/>
                      <a:pt x="20415" y="17555"/>
                    </a:cubicBezTo>
                    <a:cubicBezTo>
                      <a:pt x="22583" y="16388"/>
                      <a:pt x="24751" y="15153"/>
                      <a:pt x="26853" y="13786"/>
                    </a:cubicBezTo>
                    <a:cubicBezTo>
                      <a:pt x="27007" y="13662"/>
                      <a:pt x="27161" y="13482"/>
                      <a:pt x="27421" y="13482"/>
                    </a:cubicBezTo>
                    <a:cubicBezTo>
                      <a:pt x="27442" y="13482"/>
                      <a:pt x="27464" y="13483"/>
                      <a:pt x="27487" y="13485"/>
                    </a:cubicBezTo>
                    <a:cubicBezTo>
                      <a:pt x="27553" y="14353"/>
                      <a:pt x="27687" y="15220"/>
                      <a:pt x="28020" y="16054"/>
                    </a:cubicBezTo>
                    <a:cubicBezTo>
                      <a:pt x="28754" y="18022"/>
                      <a:pt x="29688" y="19957"/>
                      <a:pt x="30889" y="21658"/>
                    </a:cubicBezTo>
                    <a:cubicBezTo>
                      <a:pt x="31589" y="22659"/>
                      <a:pt x="32423" y="23626"/>
                      <a:pt x="33424" y="24327"/>
                    </a:cubicBezTo>
                    <a:cubicBezTo>
                      <a:pt x="34191" y="24860"/>
                      <a:pt x="34992" y="25227"/>
                      <a:pt x="35859" y="25461"/>
                    </a:cubicBezTo>
                    <a:cubicBezTo>
                      <a:pt x="36087" y="25511"/>
                      <a:pt x="36310" y="25536"/>
                      <a:pt x="36529" y="25536"/>
                    </a:cubicBezTo>
                    <a:cubicBezTo>
                      <a:pt x="37175" y="25536"/>
                      <a:pt x="37779" y="25317"/>
                      <a:pt x="38328" y="24894"/>
                    </a:cubicBezTo>
                    <a:cubicBezTo>
                      <a:pt x="38661" y="24660"/>
                      <a:pt x="38861" y="24293"/>
                      <a:pt x="39061" y="23893"/>
                    </a:cubicBezTo>
                    <a:cubicBezTo>
                      <a:pt x="39362" y="23493"/>
                      <a:pt x="39662" y="23026"/>
                      <a:pt x="39762" y="22525"/>
                    </a:cubicBezTo>
                    <a:cubicBezTo>
                      <a:pt x="40062" y="21491"/>
                      <a:pt x="40196" y="20457"/>
                      <a:pt x="40096" y="19390"/>
                    </a:cubicBezTo>
                    <a:cubicBezTo>
                      <a:pt x="39995" y="18189"/>
                      <a:pt x="39829" y="16955"/>
                      <a:pt x="39495" y="15787"/>
                    </a:cubicBezTo>
                    <a:cubicBezTo>
                      <a:pt x="38428" y="12185"/>
                      <a:pt x="36726" y="9049"/>
                      <a:pt x="33558" y="6847"/>
                    </a:cubicBezTo>
                    <a:cubicBezTo>
                      <a:pt x="33491" y="6814"/>
                      <a:pt x="33391" y="6714"/>
                      <a:pt x="33424" y="6547"/>
                    </a:cubicBezTo>
                    <a:cubicBezTo>
                      <a:pt x="33758" y="6380"/>
                      <a:pt x="34158" y="6180"/>
                      <a:pt x="34525" y="6013"/>
                    </a:cubicBezTo>
                    <a:cubicBezTo>
                      <a:pt x="35225" y="5680"/>
                      <a:pt x="35893" y="5246"/>
                      <a:pt x="36560" y="4846"/>
                    </a:cubicBezTo>
                    <a:cubicBezTo>
                      <a:pt x="36860" y="4646"/>
                      <a:pt x="37160" y="4379"/>
                      <a:pt x="37360" y="4079"/>
                    </a:cubicBezTo>
                    <a:cubicBezTo>
                      <a:pt x="37727" y="3545"/>
                      <a:pt x="37560" y="2945"/>
                      <a:pt x="37027" y="2578"/>
                    </a:cubicBezTo>
                    <a:cubicBezTo>
                      <a:pt x="36794" y="2438"/>
                      <a:pt x="36562" y="2380"/>
                      <a:pt x="36329" y="2380"/>
                    </a:cubicBezTo>
                    <a:cubicBezTo>
                      <a:pt x="36228" y="2380"/>
                      <a:pt x="36127" y="2391"/>
                      <a:pt x="36026" y="2411"/>
                    </a:cubicBezTo>
                    <a:cubicBezTo>
                      <a:pt x="35659" y="2511"/>
                      <a:pt x="35325" y="2644"/>
                      <a:pt x="34992" y="2811"/>
                    </a:cubicBezTo>
                    <a:cubicBezTo>
                      <a:pt x="34492" y="3111"/>
                      <a:pt x="34058" y="3412"/>
                      <a:pt x="33658" y="3812"/>
                    </a:cubicBezTo>
                    <a:cubicBezTo>
                      <a:pt x="33574" y="3868"/>
                      <a:pt x="33537" y="3994"/>
                      <a:pt x="33409" y="3994"/>
                    </a:cubicBezTo>
                    <a:cubicBezTo>
                      <a:pt x="33384" y="3994"/>
                      <a:pt x="33356" y="3989"/>
                      <a:pt x="33324" y="3979"/>
                    </a:cubicBezTo>
                    <a:cubicBezTo>
                      <a:pt x="33324" y="3512"/>
                      <a:pt x="33357" y="3111"/>
                      <a:pt x="33391" y="2644"/>
                    </a:cubicBezTo>
                    <a:cubicBezTo>
                      <a:pt x="33424" y="1977"/>
                      <a:pt x="33357" y="1343"/>
                      <a:pt x="33157" y="776"/>
                    </a:cubicBezTo>
                    <a:cubicBezTo>
                      <a:pt x="33057" y="510"/>
                      <a:pt x="32924" y="276"/>
                      <a:pt x="32690" y="143"/>
                    </a:cubicBezTo>
                    <a:cubicBezTo>
                      <a:pt x="32580" y="60"/>
                      <a:pt x="32448" y="0"/>
                      <a:pt x="32367"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65;p15">
                <a:extLst>
                  <a:ext uri="{FF2B5EF4-FFF2-40B4-BE49-F238E27FC236}">
                    <a16:creationId xmlns:a16="http://schemas.microsoft.com/office/drawing/2014/main" id="{6A6F5430-882C-D282-3C9E-4F5CE036D492}"/>
                  </a:ext>
                </a:extLst>
              </p:cNvPr>
              <p:cNvSpPr/>
              <p:nvPr/>
            </p:nvSpPr>
            <p:spPr>
              <a:xfrm>
                <a:off x="7045781" y="1740590"/>
                <a:ext cx="896438" cy="396746"/>
              </a:xfrm>
              <a:custGeom>
                <a:avLst/>
                <a:gdLst/>
                <a:ahLst/>
                <a:cxnLst/>
                <a:rect l="l" t="t" r="r" b="b"/>
                <a:pathLst>
                  <a:path w="29389" h="13007" extrusionOk="0">
                    <a:moveTo>
                      <a:pt x="6939" y="801"/>
                    </a:moveTo>
                    <a:cubicBezTo>
                      <a:pt x="7681" y="801"/>
                      <a:pt x="8423" y="935"/>
                      <a:pt x="9174" y="1201"/>
                    </a:cubicBezTo>
                    <a:cubicBezTo>
                      <a:pt x="10341" y="1635"/>
                      <a:pt x="11075" y="2502"/>
                      <a:pt x="11475" y="3670"/>
                    </a:cubicBezTo>
                    <a:cubicBezTo>
                      <a:pt x="12042" y="5371"/>
                      <a:pt x="11742" y="7006"/>
                      <a:pt x="10842" y="8507"/>
                    </a:cubicBezTo>
                    <a:cubicBezTo>
                      <a:pt x="9908" y="10008"/>
                      <a:pt x="8573" y="10975"/>
                      <a:pt x="6839" y="11309"/>
                    </a:cubicBezTo>
                    <a:cubicBezTo>
                      <a:pt x="6505" y="11372"/>
                      <a:pt x="6175" y="11403"/>
                      <a:pt x="5851" y="11403"/>
                    </a:cubicBezTo>
                    <a:cubicBezTo>
                      <a:pt x="3297" y="11403"/>
                      <a:pt x="1172" y="9477"/>
                      <a:pt x="1201" y="6605"/>
                    </a:cubicBezTo>
                    <a:cubicBezTo>
                      <a:pt x="1201" y="4470"/>
                      <a:pt x="2569" y="2102"/>
                      <a:pt x="4704" y="1201"/>
                    </a:cubicBezTo>
                    <a:cubicBezTo>
                      <a:pt x="5454" y="935"/>
                      <a:pt x="6197" y="801"/>
                      <a:pt x="6939" y="801"/>
                    </a:cubicBezTo>
                    <a:close/>
                    <a:moveTo>
                      <a:pt x="22653" y="2150"/>
                    </a:moveTo>
                    <a:cubicBezTo>
                      <a:pt x="23674" y="2150"/>
                      <a:pt x="24689" y="2414"/>
                      <a:pt x="25585" y="2936"/>
                    </a:cubicBezTo>
                    <a:cubicBezTo>
                      <a:pt x="26686" y="3536"/>
                      <a:pt x="27520" y="4437"/>
                      <a:pt x="27887" y="5671"/>
                    </a:cubicBezTo>
                    <a:cubicBezTo>
                      <a:pt x="28387" y="7339"/>
                      <a:pt x="28054" y="8840"/>
                      <a:pt x="26986" y="10175"/>
                    </a:cubicBezTo>
                    <a:cubicBezTo>
                      <a:pt x="25928" y="11489"/>
                      <a:pt x="24439" y="12280"/>
                      <a:pt x="22636" y="12280"/>
                    </a:cubicBezTo>
                    <a:cubicBezTo>
                      <a:pt x="22563" y="12280"/>
                      <a:pt x="22490" y="12279"/>
                      <a:pt x="22416" y="12276"/>
                    </a:cubicBezTo>
                    <a:cubicBezTo>
                      <a:pt x="20882" y="12209"/>
                      <a:pt x="19548" y="11709"/>
                      <a:pt x="18414" y="10608"/>
                    </a:cubicBezTo>
                    <a:cubicBezTo>
                      <a:pt x="16546" y="8707"/>
                      <a:pt x="16712" y="5671"/>
                      <a:pt x="18414" y="3937"/>
                    </a:cubicBezTo>
                    <a:cubicBezTo>
                      <a:pt x="19592" y="2738"/>
                      <a:pt x="21129" y="2150"/>
                      <a:pt x="22653" y="2150"/>
                    </a:cubicBezTo>
                    <a:close/>
                    <a:moveTo>
                      <a:pt x="7539" y="1"/>
                    </a:moveTo>
                    <a:cubicBezTo>
                      <a:pt x="7005" y="1"/>
                      <a:pt x="6472" y="34"/>
                      <a:pt x="5905" y="134"/>
                    </a:cubicBezTo>
                    <a:cubicBezTo>
                      <a:pt x="4704" y="301"/>
                      <a:pt x="3636" y="801"/>
                      <a:pt x="2702" y="1635"/>
                    </a:cubicBezTo>
                    <a:cubicBezTo>
                      <a:pt x="801" y="3403"/>
                      <a:pt x="0" y="5605"/>
                      <a:pt x="634" y="8140"/>
                    </a:cubicBezTo>
                    <a:cubicBezTo>
                      <a:pt x="1168" y="10398"/>
                      <a:pt x="3265" y="12097"/>
                      <a:pt x="5704" y="12097"/>
                    </a:cubicBezTo>
                    <a:cubicBezTo>
                      <a:pt x="5859" y="12097"/>
                      <a:pt x="6015" y="12090"/>
                      <a:pt x="6172" y="12076"/>
                    </a:cubicBezTo>
                    <a:cubicBezTo>
                      <a:pt x="8240" y="11876"/>
                      <a:pt x="9874" y="10875"/>
                      <a:pt x="11142" y="9241"/>
                    </a:cubicBezTo>
                    <a:cubicBezTo>
                      <a:pt x="11709" y="8540"/>
                      <a:pt x="12142" y="7706"/>
                      <a:pt x="12309" y="6805"/>
                    </a:cubicBezTo>
                    <a:cubicBezTo>
                      <a:pt x="12376" y="6372"/>
                      <a:pt x="12576" y="6205"/>
                      <a:pt x="12976" y="6138"/>
                    </a:cubicBezTo>
                    <a:cubicBezTo>
                      <a:pt x="13538" y="6013"/>
                      <a:pt x="14113" y="5914"/>
                      <a:pt x="14693" y="5914"/>
                    </a:cubicBezTo>
                    <a:cubicBezTo>
                      <a:pt x="15043" y="5914"/>
                      <a:pt x="15394" y="5950"/>
                      <a:pt x="15745" y="6038"/>
                    </a:cubicBezTo>
                    <a:cubicBezTo>
                      <a:pt x="16412" y="6205"/>
                      <a:pt x="16412" y="6205"/>
                      <a:pt x="16379" y="6872"/>
                    </a:cubicBezTo>
                    <a:cubicBezTo>
                      <a:pt x="16245" y="8473"/>
                      <a:pt x="16746" y="9841"/>
                      <a:pt x="17847" y="11008"/>
                    </a:cubicBezTo>
                    <a:cubicBezTo>
                      <a:pt x="18914" y="12176"/>
                      <a:pt x="20348" y="12843"/>
                      <a:pt x="21916" y="12977"/>
                    </a:cubicBezTo>
                    <a:cubicBezTo>
                      <a:pt x="22136" y="12997"/>
                      <a:pt x="22352" y="13007"/>
                      <a:pt x="22565" y="13007"/>
                    </a:cubicBezTo>
                    <a:cubicBezTo>
                      <a:pt x="24453" y="13007"/>
                      <a:pt x="26071" y="12221"/>
                      <a:pt x="27420" y="10842"/>
                    </a:cubicBezTo>
                    <a:cubicBezTo>
                      <a:pt x="29155" y="9040"/>
                      <a:pt x="29388" y="6539"/>
                      <a:pt x="28154" y="4504"/>
                    </a:cubicBezTo>
                    <a:cubicBezTo>
                      <a:pt x="27153" y="2869"/>
                      <a:pt x="25652" y="1969"/>
                      <a:pt x="23817" y="1535"/>
                    </a:cubicBezTo>
                    <a:cubicBezTo>
                      <a:pt x="23717" y="1502"/>
                      <a:pt x="23651" y="1502"/>
                      <a:pt x="23551" y="1502"/>
                    </a:cubicBezTo>
                    <a:cubicBezTo>
                      <a:pt x="23274" y="1465"/>
                      <a:pt x="23002" y="1448"/>
                      <a:pt x="22735" y="1448"/>
                    </a:cubicBezTo>
                    <a:cubicBezTo>
                      <a:pt x="20066" y="1448"/>
                      <a:pt x="17883" y="3182"/>
                      <a:pt x="16913" y="4971"/>
                    </a:cubicBezTo>
                    <a:cubicBezTo>
                      <a:pt x="16846" y="5138"/>
                      <a:pt x="16812" y="5304"/>
                      <a:pt x="16646" y="5438"/>
                    </a:cubicBezTo>
                    <a:cubicBezTo>
                      <a:pt x="16546" y="5438"/>
                      <a:pt x="16479" y="5438"/>
                      <a:pt x="16379" y="5338"/>
                    </a:cubicBezTo>
                    <a:cubicBezTo>
                      <a:pt x="15782" y="5133"/>
                      <a:pt x="15175" y="5021"/>
                      <a:pt x="14569" y="5021"/>
                    </a:cubicBezTo>
                    <a:cubicBezTo>
                      <a:pt x="14091" y="5021"/>
                      <a:pt x="13614" y="5091"/>
                      <a:pt x="13143" y="5238"/>
                    </a:cubicBezTo>
                    <a:cubicBezTo>
                      <a:pt x="12935" y="5314"/>
                      <a:pt x="12792" y="5355"/>
                      <a:pt x="12691" y="5355"/>
                    </a:cubicBezTo>
                    <a:cubicBezTo>
                      <a:pt x="12484" y="5355"/>
                      <a:pt x="12454" y="5185"/>
                      <a:pt x="12409" y="4804"/>
                    </a:cubicBezTo>
                    <a:cubicBezTo>
                      <a:pt x="12243" y="3336"/>
                      <a:pt x="11675" y="2069"/>
                      <a:pt x="10508" y="1135"/>
                    </a:cubicBezTo>
                    <a:cubicBezTo>
                      <a:pt x="9607" y="401"/>
                      <a:pt x="8673" y="1"/>
                      <a:pt x="7539"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66;p15">
                <a:extLst>
                  <a:ext uri="{FF2B5EF4-FFF2-40B4-BE49-F238E27FC236}">
                    <a16:creationId xmlns:a16="http://schemas.microsoft.com/office/drawing/2014/main" id="{A7F73A13-F049-315A-F709-40C31E36AF61}"/>
                  </a:ext>
                </a:extLst>
              </p:cNvPr>
              <p:cNvSpPr/>
              <p:nvPr/>
            </p:nvSpPr>
            <p:spPr>
              <a:xfrm>
                <a:off x="6246063" y="2316459"/>
                <a:ext cx="2098084" cy="1724062"/>
              </a:xfrm>
              <a:custGeom>
                <a:avLst/>
                <a:gdLst/>
                <a:ahLst/>
                <a:cxnLst/>
                <a:rect l="l" t="t" r="r" b="b"/>
                <a:pathLst>
                  <a:path w="68784" h="56522" extrusionOk="0">
                    <a:moveTo>
                      <a:pt x="9041" y="1"/>
                    </a:moveTo>
                    <a:cubicBezTo>
                      <a:pt x="7706" y="2336"/>
                      <a:pt x="5071" y="5171"/>
                      <a:pt x="1" y="6372"/>
                    </a:cubicBezTo>
                    <a:cubicBezTo>
                      <a:pt x="34" y="6472"/>
                      <a:pt x="34" y="6539"/>
                      <a:pt x="67" y="6639"/>
                    </a:cubicBezTo>
                    <a:cubicBezTo>
                      <a:pt x="768" y="9041"/>
                      <a:pt x="1735" y="11376"/>
                      <a:pt x="3036" y="13577"/>
                    </a:cubicBezTo>
                    <a:cubicBezTo>
                      <a:pt x="3904" y="15078"/>
                      <a:pt x="4938" y="16446"/>
                      <a:pt x="6105" y="17747"/>
                    </a:cubicBezTo>
                    <a:cubicBezTo>
                      <a:pt x="7006" y="18681"/>
                      <a:pt x="7906" y="19581"/>
                      <a:pt x="8874" y="20449"/>
                    </a:cubicBezTo>
                    <a:cubicBezTo>
                      <a:pt x="9908" y="21349"/>
                      <a:pt x="11009" y="22150"/>
                      <a:pt x="12109" y="22917"/>
                    </a:cubicBezTo>
                    <a:cubicBezTo>
                      <a:pt x="13544" y="23851"/>
                      <a:pt x="15112" y="24485"/>
                      <a:pt x="16779" y="24952"/>
                    </a:cubicBezTo>
                    <a:cubicBezTo>
                      <a:pt x="17280" y="25052"/>
                      <a:pt x="17847" y="25152"/>
                      <a:pt x="18347" y="25286"/>
                    </a:cubicBezTo>
                    <a:cubicBezTo>
                      <a:pt x="19181" y="25452"/>
                      <a:pt x="20048" y="25552"/>
                      <a:pt x="20916" y="25619"/>
                    </a:cubicBezTo>
                    <a:cubicBezTo>
                      <a:pt x="21069" y="25623"/>
                      <a:pt x="21223" y="25626"/>
                      <a:pt x="21378" y="25626"/>
                    </a:cubicBezTo>
                    <a:cubicBezTo>
                      <a:pt x="22398" y="25626"/>
                      <a:pt x="23438" y="25535"/>
                      <a:pt x="24452" y="25419"/>
                    </a:cubicBezTo>
                    <a:cubicBezTo>
                      <a:pt x="24452" y="25252"/>
                      <a:pt x="24418" y="25052"/>
                      <a:pt x="24618" y="24985"/>
                    </a:cubicBezTo>
                    <a:cubicBezTo>
                      <a:pt x="25185" y="24785"/>
                      <a:pt x="25686" y="24518"/>
                      <a:pt x="26219" y="24352"/>
                    </a:cubicBezTo>
                    <a:cubicBezTo>
                      <a:pt x="27187" y="24018"/>
                      <a:pt x="28121" y="23651"/>
                      <a:pt x="29088" y="23284"/>
                    </a:cubicBezTo>
                    <a:lnTo>
                      <a:pt x="29455" y="23151"/>
                    </a:lnTo>
                    <a:cubicBezTo>
                      <a:pt x="29522" y="23151"/>
                      <a:pt x="29589" y="23151"/>
                      <a:pt x="29589" y="23184"/>
                    </a:cubicBezTo>
                    <a:cubicBezTo>
                      <a:pt x="29622" y="23284"/>
                      <a:pt x="29622" y="23351"/>
                      <a:pt x="29622" y="23384"/>
                    </a:cubicBezTo>
                    <a:cubicBezTo>
                      <a:pt x="29555" y="23618"/>
                      <a:pt x="29388" y="23751"/>
                      <a:pt x="29188" y="23818"/>
                    </a:cubicBezTo>
                    <a:cubicBezTo>
                      <a:pt x="28955" y="23885"/>
                      <a:pt x="28755" y="23985"/>
                      <a:pt x="28521" y="24118"/>
                    </a:cubicBezTo>
                    <a:cubicBezTo>
                      <a:pt x="27387" y="24618"/>
                      <a:pt x="26253" y="25052"/>
                      <a:pt x="25052" y="25352"/>
                    </a:cubicBezTo>
                    <a:cubicBezTo>
                      <a:pt x="24885" y="25419"/>
                      <a:pt x="24752" y="25419"/>
                      <a:pt x="24585" y="25452"/>
                    </a:cubicBezTo>
                    <a:cubicBezTo>
                      <a:pt x="24952" y="26286"/>
                      <a:pt x="24919" y="27187"/>
                      <a:pt x="24919" y="28054"/>
                    </a:cubicBezTo>
                    <a:lnTo>
                      <a:pt x="24919" y="29722"/>
                    </a:lnTo>
                    <a:cubicBezTo>
                      <a:pt x="24919" y="29889"/>
                      <a:pt x="24919" y="30122"/>
                      <a:pt x="24885" y="30289"/>
                    </a:cubicBezTo>
                    <a:cubicBezTo>
                      <a:pt x="24718" y="31357"/>
                      <a:pt x="24718" y="32491"/>
                      <a:pt x="24585" y="33558"/>
                    </a:cubicBezTo>
                    <a:cubicBezTo>
                      <a:pt x="24518" y="34292"/>
                      <a:pt x="24518" y="34992"/>
                      <a:pt x="24385" y="35693"/>
                    </a:cubicBezTo>
                    <a:cubicBezTo>
                      <a:pt x="24218" y="36794"/>
                      <a:pt x="24051" y="37861"/>
                      <a:pt x="23818" y="38962"/>
                    </a:cubicBezTo>
                    <a:cubicBezTo>
                      <a:pt x="23484" y="40463"/>
                      <a:pt x="23284" y="41964"/>
                      <a:pt x="22917" y="43398"/>
                    </a:cubicBezTo>
                    <a:cubicBezTo>
                      <a:pt x="22283" y="46000"/>
                      <a:pt x="21549" y="48569"/>
                      <a:pt x="20749" y="51137"/>
                    </a:cubicBezTo>
                    <a:cubicBezTo>
                      <a:pt x="20615" y="51504"/>
                      <a:pt x="20549" y="51871"/>
                      <a:pt x="20415" y="52238"/>
                    </a:cubicBezTo>
                    <a:cubicBezTo>
                      <a:pt x="20249" y="52872"/>
                      <a:pt x="20549" y="53406"/>
                      <a:pt x="21116" y="53673"/>
                    </a:cubicBezTo>
                    <a:cubicBezTo>
                      <a:pt x="21416" y="53806"/>
                      <a:pt x="21750" y="53906"/>
                      <a:pt x="22083" y="54006"/>
                    </a:cubicBezTo>
                    <a:cubicBezTo>
                      <a:pt x="23051" y="54240"/>
                      <a:pt x="24018" y="54473"/>
                      <a:pt x="24985" y="54707"/>
                    </a:cubicBezTo>
                    <a:lnTo>
                      <a:pt x="27254" y="55340"/>
                    </a:lnTo>
                    <a:cubicBezTo>
                      <a:pt x="27473" y="55414"/>
                      <a:pt x="27703" y="55467"/>
                      <a:pt x="27931" y="55467"/>
                    </a:cubicBezTo>
                    <a:cubicBezTo>
                      <a:pt x="28120" y="55467"/>
                      <a:pt x="28307" y="55431"/>
                      <a:pt x="28488" y="55340"/>
                    </a:cubicBezTo>
                    <a:cubicBezTo>
                      <a:pt x="29055" y="55074"/>
                      <a:pt x="29455" y="54707"/>
                      <a:pt x="29655" y="54140"/>
                    </a:cubicBezTo>
                    <a:cubicBezTo>
                      <a:pt x="30089" y="52972"/>
                      <a:pt x="30456" y="51804"/>
                      <a:pt x="30789" y="50637"/>
                    </a:cubicBezTo>
                    <a:cubicBezTo>
                      <a:pt x="30897" y="50208"/>
                      <a:pt x="30935" y="49944"/>
                      <a:pt x="31162" y="49944"/>
                    </a:cubicBezTo>
                    <a:cubicBezTo>
                      <a:pt x="31288" y="49944"/>
                      <a:pt x="31471" y="50025"/>
                      <a:pt x="31757" y="50203"/>
                    </a:cubicBezTo>
                    <a:cubicBezTo>
                      <a:pt x="32958" y="50971"/>
                      <a:pt x="34225" y="51604"/>
                      <a:pt x="35593" y="52038"/>
                    </a:cubicBezTo>
                    <a:cubicBezTo>
                      <a:pt x="36760" y="52405"/>
                      <a:pt x="37928" y="52805"/>
                      <a:pt x="39162" y="53005"/>
                    </a:cubicBezTo>
                    <a:cubicBezTo>
                      <a:pt x="40229" y="53172"/>
                      <a:pt x="41264" y="53306"/>
                      <a:pt x="42298" y="53339"/>
                    </a:cubicBezTo>
                    <a:cubicBezTo>
                      <a:pt x="42457" y="53345"/>
                      <a:pt x="42615" y="53348"/>
                      <a:pt x="42770" y="53348"/>
                    </a:cubicBezTo>
                    <a:cubicBezTo>
                      <a:pt x="43495" y="53348"/>
                      <a:pt x="44186" y="53288"/>
                      <a:pt x="44899" y="53205"/>
                    </a:cubicBezTo>
                    <a:cubicBezTo>
                      <a:pt x="45567" y="53172"/>
                      <a:pt x="46200" y="53039"/>
                      <a:pt x="46801" y="52939"/>
                    </a:cubicBezTo>
                    <a:cubicBezTo>
                      <a:pt x="47902" y="52805"/>
                      <a:pt x="48902" y="52438"/>
                      <a:pt x="49936" y="52105"/>
                    </a:cubicBezTo>
                    <a:cubicBezTo>
                      <a:pt x="50570" y="51871"/>
                      <a:pt x="51137" y="51638"/>
                      <a:pt x="51771" y="51404"/>
                    </a:cubicBezTo>
                    <a:cubicBezTo>
                      <a:pt x="51971" y="52005"/>
                      <a:pt x="52038" y="52572"/>
                      <a:pt x="52138" y="53172"/>
                    </a:cubicBezTo>
                    <a:cubicBezTo>
                      <a:pt x="52305" y="53873"/>
                      <a:pt x="52438" y="54573"/>
                      <a:pt x="52572" y="55340"/>
                    </a:cubicBezTo>
                    <a:cubicBezTo>
                      <a:pt x="52672" y="56141"/>
                      <a:pt x="53239" y="56408"/>
                      <a:pt x="53939" y="56508"/>
                    </a:cubicBezTo>
                    <a:cubicBezTo>
                      <a:pt x="53988" y="56518"/>
                      <a:pt x="54040" y="56522"/>
                      <a:pt x="54093" y="56522"/>
                    </a:cubicBezTo>
                    <a:cubicBezTo>
                      <a:pt x="54220" y="56522"/>
                      <a:pt x="54355" y="56498"/>
                      <a:pt x="54473" y="56475"/>
                    </a:cubicBezTo>
                    <a:cubicBezTo>
                      <a:pt x="54740" y="56374"/>
                      <a:pt x="54940" y="56374"/>
                      <a:pt x="55173" y="56374"/>
                    </a:cubicBezTo>
                    <a:cubicBezTo>
                      <a:pt x="56074" y="56374"/>
                      <a:pt x="56941" y="56208"/>
                      <a:pt x="57842" y="56174"/>
                    </a:cubicBezTo>
                    <a:cubicBezTo>
                      <a:pt x="58342" y="56174"/>
                      <a:pt x="58843" y="56074"/>
                      <a:pt x="59310" y="56008"/>
                    </a:cubicBezTo>
                    <a:cubicBezTo>
                      <a:pt x="59843" y="55907"/>
                      <a:pt x="60411" y="55807"/>
                      <a:pt x="60944" y="55674"/>
                    </a:cubicBezTo>
                    <a:cubicBezTo>
                      <a:pt x="61445" y="55541"/>
                      <a:pt x="61945" y="55374"/>
                      <a:pt x="62445" y="55307"/>
                    </a:cubicBezTo>
                    <a:cubicBezTo>
                      <a:pt x="62979" y="55207"/>
                      <a:pt x="63479" y="55074"/>
                      <a:pt x="64013" y="54973"/>
                    </a:cubicBezTo>
                    <a:cubicBezTo>
                      <a:pt x="64947" y="54740"/>
                      <a:pt x="65848" y="54540"/>
                      <a:pt x="66782" y="54306"/>
                    </a:cubicBezTo>
                    <a:cubicBezTo>
                      <a:pt x="67182" y="54206"/>
                      <a:pt x="67616" y="54073"/>
                      <a:pt x="67949" y="53839"/>
                    </a:cubicBezTo>
                    <a:cubicBezTo>
                      <a:pt x="68416" y="53372"/>
                      <a:pt x="68783" y="53005"/>
                      <a:pt x="68717" y="52372"/>
                    </a:cubicBezTo>
                    <a:cubicBezTo>
                      <a:pt x="68650" y="51871"/>
                      <a:pt x="68650" y="51371"/>
                      <a:pt x="68583" y="50870"/>
                    </a:cubicBezTo>
                    <a:cubicBezTo>
                      <a:pt x="68450" y="50337"/>
                      <a:pt x="68383" y="49803"/>
                      <a:pt x="68250" y="49269"/>
                    </a:cubicBezTo>
                    <a:cubicBezTo>
                      <a:pt x="67816" y="47001"/>
                      <a:pt x="67215" y="44833"/>
                      <a:pt x="66882" y="42531"/>
                    </a:cubicBezTo>
                    <a:cubicBezTo>
                      <a:pt x="66748" y="41631"/>
                      <a:pt x="66615" y="40697"/>
                      <a:pt x="66448" y="39829"/>
                    </a:cubicBezTo>
                    <a:cubicBezTo>
                      <a:pt x="66315" y="39129"/>
                      <a:pt x="66382" y="38362"/>
                      <a:pt x="66148" y="37661"/>
                    </a:cubicBezTo>
                    <a:cubicBezTo>
                      <a:pt x="66048" y="37194"/>
                      <a:pt x="65981" y="36760"/>
                      <a:pt x="65881" y="36293"/>
                    </a:cubicBezTo>
                    <a:cubicBezTo>
                      <a:pt x="65814" y="35993"/>
                      <a:pt x="65781" y="35693"/>
                      <a:pt x="65881" y="35459"/>
                    </a:cubicBezTo>
                    <a:cubicBezTo>
                      <a:pt x="66248" y="34492"/>
                      <a:pt x="66415" y="33491"/>
                      <a:pt x="66648" y="32491"/>
                    </a:cubicBezTo>
                    <a:cubicBezTo>
                      <a:pt x="66882" y="31523"/>
                      <a:pt x="66982" y="30556"/>
                      <a:pt x="67049" y="29622"/>
                    </a:cubicBezTo>
                    <a:cubicBezTo>
                      <a:pt x="67082" y="28688"/>
                      <a:pt x="67115" y="27754"/>
                      <a:pt x="67082" y="26787"/>
                    </a:cubicBezTo>
                    <a:cubicBezTo>
                      <a:pt x="67049" y="25486"/>
                      <a:pt x="66949" y="24218"/>
                      <a:pt x="66748" y="22951"/>
                    </a:cubicBezTo>
                    <a:cubicBezTo>
                      <a:pt x="66548" y="21683"/>
                      <a:pt x="66281" y="20482"/>
                      <a:pt x="65848" y="19281"/>
                    </a:cubicBezTo>
                    <a:cubicBezTo>
                      <a:pt x="65281" y="17513"/>
                      <a:pt x="64580" y="15845"/>
                      <a:pt x="63580" y="14278"/>
                    </a:cubicBezTo>
                    <a:cubicBezTo>
                      <a:pt x="62679" y="12877"/>
                      <a:pt x="61778" y="11542"/>
                      <a:pt x="60611" y="10375"/>
                    </a:cubicBezTo>
                    <a:cubicBezTo>
                      <a:pt x="60010" y="9808"/>
                      <a:pt x="59477" y="9207"/>
                      <a:pt x="58843" y="8674"/>
                    </a:cubicBezTo>
                    <a:cubicBezTo>
                      <a:pt x="57909" y="7840"/>
                      <a:pt x="56841" y="7106"/>
                      <a:pt x="55741" y="6472"/>
                    </a:cubicBezTo>
                    <a:cubicBezTo>
                      <a:pt x="54106" y="5605"/>
                      <a:pt x="52472" y="4704"/>
                      <a:pt x="50637" y="4371"/>
                    </a:cubicBezTo>
                    <a:cubicBezTo>
                      <a:pt x="50120" y="4279"/>
                      <a:pt x="49576" y="4133"/>
                      <a:pt x="49003" y="4133"/>
                    </a:cubicBezTo>
                    <a:cubicBezTo>
                      <a:pt x="48948" y="4133"/>
                      <a:pt x="48892" y="4134"/>
                      <a:pt x="48836" y="4137"/>
                    </a:cubicBezTo>
                    <a:cubicBezTo>
                      <a:pt x="48736" y="4137"/>
                      <a:pt x="48602" y="4137"/>
                      <a:pt x="48469" y="4270"/>
                    </a:cubicBezTo>
                    <a:cubicBezTo>
                      <a:pt x="48135" y="4637"/>
                      <a:pt x="47802" y="5004"/>
                      <a:pt x="47802" y="5538"/>
                    </a:cubicBezTo>
                    <a:cubicBezTo>
                      <a:pt x="47768" y="6672"/>
                      <a:pt x="47668" y="7806"/>
                      <a:pt x="47635" y="8940"/>
                    </a:cubicBezTo>
                    <a:cubicBezTo>
                      <a:pt x="47601" y="9608"/>
                      <a:pt x="47601" y="10308"/>
                      <a:pt x="47501" y="10975"/>
                    </a:cubicBezTo>
                    <a:cubicBezTo>
                      <a:pt x="47435" y="11676"/>
                      <a:pt x="47468" y="12376"/>
                      <a:pt x="47468" y="13110"/>
                    </a:cubicBezTo>
                    <a:cubicBezTo>
                      <a:pt x="47501" y="15278"/>
                      <a:pt x="47335" y="17480"/>
                      <a:pt x="47601" y="19648"/>
                    </a:cubicBezTo>
                    <a:cubicBezTo>
                      <a:pt x="47501" y="21349"/>
                      <a:pt x="47802" y="23051"/>
                      <a:pt x="47802" y="24785"/>
                    </a:cubicBezTo>
                    <a:cubicBezTo>
                      <a:pt x="47802" y="25552"/>
                      <a:pt x="47935" y="26353"/>
                      <a:pt x="47968" y="27120"/>
                    </a:cubicBezTo>
                    <a:cubicBezTo>
                      <a:pt x="48068" y="28254"/>
                      <a:pt x="48235" y="29355"/>
                      <a:pt x="48269" y="30489"/>
                    </a:cubicBezTo>
                    <a:lnTo>
                      <a:pt x="48269" y="30756"/>
                    </a:lnTo>
                    <a:cubicBezTo>
                      <a:pt x="48502" y="31590"/>
                      <a:pt x="48402" y="32457"/>
                      <a:pt x="48502" y="33325"/>
                    </a:cubicBezTo>
                    <a:cubicBezTo>
                      <a:pt x="48635" y="34192"/>
                      <a:pt x="48769" y="35093"/>
                      <a:pt x="48736" y="35993"/>
                    </a:cubicBezTo>
                    <a:lnTo>
                      <a:pt x="48736" y="36260"/>
                    </a:lnTo>
                    <a:cubicBezTo>
                      <a:pt x="48936" y="37027"/>
                      <a:pt x="48802" y="37861"/>
                      <a:pt x="48969" y="38662"/>
                    </a:cubicBezTo>
                    <a:cubicBezTo>
                      <a:pt x="49102" y="39195"/>
                      <a:pt x="49102" y="39763"/>
                      <a:pt x="49169" y="40296"/>
                    </a:cubicBezTo>
                    <a:cubicBezTo>
                      <a:pt x="49169" y="40430"/>
                      <a:pt x="49269" y="40463"/>
                      <a:pt x="49403" y="40530"/>
                    </a:cubicBezTo>
                    <a:cubicBezTo>
                      <a:pt x="49569" y="40530"/>
                      <a:pt x="49670" y="40430"/>
                      <a:pt x="49803" y="40330"/>
                    </a:cubicBezTo>
                    <a:cubicBezTo>
                      <a:pt x="50303" y="39863"/>
                      <a:pt x="50737" y="39362"/>
                      <a:pt x="51104" y="38829"/>
                    </a:cubicBezTo>
                    <a:cubicBezTo>
                      <a:pt x="52605" y="36827"/>
                      <a:pt x="53973" y="34759"/>
                      <a:pt x="55107" y="32524"/>
                    </a:cubicBezTo>
                    <a:cubicBezTo>
                      <a:pt x="55974" y="30756"/>
                      <a:pt x="56574" y="28921"/>
                      <a:pt x="56941" y="26953"/>
                    </a:cubicBezTo>
                    <a:cubicBezTo>
                      <a:pt x="57041" y="26453"/>
                      <a:pt x="57108" y="25919"/>
                      <a:pt x="57242" y="25419"/>
                    </a:cubicBezTo>
                    <a:cubicBezTo>
                      <a:pt x="57275" y="25119"/>
                      <a:pt x="57242" y="24852"/>
                      <a:pt x="57075" y="24585"/>
                    </a:cubicBezTo>
                    <a:cubicBezTo>
                      <a:pt x="56641" y="23851"/>
                      <a:pt x="56241" y="23117"/>
                      <a:pt x="55874" y="22350"/>
                    </a:cubicBezTo>
                    <a:cubicBezTo>
                      <a:pt x="55774" y="22183"/>
                      <a:pt x="55640" y="22017"/>
                      <a:pt x="55707" y="21850"/>
                    </a:cubicBezTo>
                    <a:cubicBezTo>
                      <a:pt x="55707" y="21816"/>
                      <a:pt x="55741" y="21750"/>
                      <a:pt x="55774" y="21750"/>
                    </a:cubicBezTo>
                    <a:cubicBezTo>
                      <a:pt x="55807" y="21750"/>
                      <a:pt x="55907" y="21750"/>
                      <a:pt x="55907" y="21783"/>
                    </a:cubicBezTo>
                    <a:cubicBezTo>
                      <a:pt x="56074" y="21916"/>
                      <a:pt x="56208" y="22083"/>
                      <a:pt x="56308" y="22250"/>
                    </a:cubicBezTo>
                    <a:cubicBezTo>
                      <a:pt x="56541" y="22617"/>
                      <a:pt x="56775" y="23017"/>
                      <a:pt x="56975" y="23418"/>
                    </a:cubicBezTo>
                    <a:cubicBezTo>
                      <a:pt x="57041" y="23518"/>
                      <a:pt x="57108" y="23618"/>
                      <a:pt x="57275" y="23784"/>
                    </a:cubicBezTo>
                    <a:lnTo>
                      <a:pt x="57275" y="22283"/>
                    </a:lnTo>
                    <a:cubicBezTo>
                      <a:pt x="57275" y="22117"/>
                      <a:pt x="57275" y="21950"/>
                      <a:pt x="57375" y="21816"/>
                    </a:cubicBezTo>
                    <a:cubicBezTo>
                      <a:pt x="57408" y="21783"/>
                      <a:pt x="57475" y="21683"/>
                      <a:pt x="57542" y="21683"/>
                    </a:cubicBezTo>
                    <a:cubicBezTo>
                      <a:pt x="57551" y="21678"/>
                      <a:pt x="57561" y="21676"/>
                      <a:pt x="57571" y="21676"/>
                    </a:cubicBezTo>
                    <a:cubicBezTo>
                      <a:pt x="57634" y="21676"/>
                      <a:pt x="57709" y="21759"/>
                      <a:pt x="57709" y="21816"/>
                    </a:cubicBezTo>
                    <a:cubicBezTo>
                      <a:pt x="57742" y="22250"/>
                      <a:pt x="57909" y="22650"/>
                      <a:pt x="57875" y="23084"/>
                    </a:cubicBezTo>
                    <a:cubicBezTo>
                      <a:pt x="57809" y="23818"/>
                      <a:pt x="57809" y="24585"/>
                      <a:pt x="57742" y="25352"/>
                    </a:cubicBezTo>
                    <a:cubicBezTo>
                      <a:pt x="57609" y="26853"/>
                      <a:pt x="57275" y="28321"/>
                      <a:pt x="56908" y="29755"/>
                    </a:cubicBezTo>
                    <a:cubicBezTo>
                      <a:pt x="56675" y="30489"/>
                      <a:pt x="56441" y="31190"/>
                      <a:pt x="56141" y="31857"/>
                    </a:cubicBezTo>
                    <a:cubicBezTo>
                      <a:pt x="55607" y="33091"/>
                      <a:pt x="54973" y="34292"/>
                      <a:pt x="54273" y="35426"/>
                    </a:cubicBezTo>
                    <a:cubicBezTo>
                      <a:pt x="53339" y="36827"/>
                      <a:pt x="52405" y="38195"/>
                      <a:pt x="51304" y="39496"/>
                    </a:cubicBezTo>
                    <a:cubicBezTo>
                      <a:pt x="50804" y="40096"/>
                      <a:pt x="50303" y="40630"/>
                      <a:pt x="49636" y="41030"/>
                    </a:cubicBezTo>
                    <a:cubicBezTo>
                      <a:pt x="49576" y="41078"/>
                      <a:pt x="49533" y="41105"/>
                      <a:pt x="49495" y="41105"/>
                    </a:cubicBezTo>
                    <a:cubicBezTo>
                      <a:pt x="49428" y="41105"/>
                      <a:pt x="49376" y="41022"/>
                      <a:pt x="49269" y="40830"/>
                    </a:cubicBezTo>
                    <a:cubicBezTo>
                      <a:pt x="49069" y="41264"/>
                      <a:pt x="48736" y="41597"/>
                      <a:pt x="48302" y="41864"/>
                    </a:cubicBezTo>
                    <a:cubicBezTo>
                      <a:pt x="47735" y="42298"/>
                      <a:pt x="47101" y="42765"/>
                      <a:pt x="46501" y="43132"/>
                    </a:cubicBezTo>
                    <a:cubicBezTo>
                      <a:pt x="45500" y="43799"/>
                      <a:pt x="44432" y="44299"/>
                      <a:pt x="43232" y="44599"/>
                    </a:cubicBezTo>
                    <a:cubicBezTo>
                      <a:pt x="42099" y="44851"/>
                      <a:pt x="40908" y="45103"/>
                      <a:pt x="39741" y="45103"/>
                    </a:cubicBezTo>
                    <a:cubicBezTo>
                      <a:pt x="39670" y="45103"/>
                      <a:pt x="39600" y="45102"/>
                      <a:pt x="39529" y="45100"/>
                    </a:cubicBezTo>
                    <a:cubicBezTo>
                      <a:pt x="39062" y="45100"/>
                      <a:pt x="38595" y="45000"/>
                      <a:pt x="38095" y="44966"/>
                    </a:cubicBezTo>
                    <a:cubicBezTo>
                      <a:pt x="37761" y="44966"/>
                      <a:pt x="37461" y="44866"/>
                      <a:pt x="37194" y="44766"/>
                    </a:cubicBezTo>
                    <a:cubicBezTo>
                      <a:pt x="36760" y="44533"/>
                      <a:pt x="36360" y="44366"/>
                      <a:pt x="35960" y="44199"/>
                    </a:cubicBezTo>
                    <a:cubicBezTo>
                      <a:pt x="35863" y="44170"/>
                      <a:pt x="35771" y="44155"/>
                      <a:pt x="35683" y="44155"/>
                    </a:cubicBezTo>
                    <a:cubicBezTo>
                      <a:pt x="35471" y="44155"/>
                      <a:pt x="35282" y="44243"/>
                      <a:pt x="35092" y="44433"/>
                    </a:cubicBezTo>
                    <a:cubicBezTo>
                      <a:pt x="35026" y="44499"/>
                      <a:pt x="34926" y="44533"/>
                      <a:pt x="34892" y="44666"/>
                    </a:cubicBezTo>
                    <a:cubicBezTo>
                      <a:pt x="34592" y="45166"/>
                      <a:pt x="34125" y="45500"/>
                      <a:pt x="33691" y="45800"/>
                    </a:cubicBezTo>
                    <a:cubicBezTo>
                      <a:pt x="33258" y="46100"/>
                      <a:pt x="32757" y="46301"/>
                      <a:pt x="32257" y="46501"/>
                    </a:cubicBezTo>
                    <a:cubicBezTo>
                      <a:pt x="32218" y="46524"/>
                      <a:pt x="32181" y="46535"/>
                      <a:pt x="32148" y="46535"/>
                    </a:cubicBezTo>
                    <a:cubicBezTo>
                      <a:pt x="32039" y="46535"/>
                      <a:pt x="31973" y="46421"/>
                      <a:pt x="32024" y="46267"/>
                    </a:cubicBezTo>
                    <a:cubicBezTo>
                      <a:pt x="32057" y="46100"/>
                      <a:pt x="32057" y="45967"/>
                      <a:pt x="32124" y="45800"/>
                    </a:cubicBezTo>
                    <a:lnTo>
                      <a:pt x="32624" y="44299"/>
                    </a:lnTo>
                    <a:cubicBezTo>
                      <a:pt x="33191" y="42498"/>
                      <a:pt x="33758" y="40730"/>
                      <a:pt x="34192" y="38895"/>
                    </a:cubicBezTo>
                    <a:cubicBezTo>
                      <a:pt x="34259" y="38395"/>
                      <a:pt x="34392" y="37961"/>
                      <a:pt x="34726" y="37528"/>
                    </a:cubicBezTo>
                    <a:cubicBezTo>
                      <a:pt x="34792" y="37461"/>
                      <a:pt x="34859" y="37294"/>
                      <a:pt x="34892" y="37161"/>
                    </a:cubicBezTo>
                    <a:cubicBezTo>
                      <a:pt x="35459" y="35426"/>
                      <a:pt x="36127" y="33692"/>
                      <a:pt x="36594" y="31890"/>
                    </a:cubicBezTo>
                    <a:cubicBezTo>
                      <a:pt x="37127" y="29722"/>
                      <a:pt x="37694" y="27554"/>
                      <a:pt x="38095" y="25386"/>
                    </a:cubicBezTo>
                    <a:cubicBezTo>
                      <a:pt x="38361" y="24118"/>
                      <a:pt x="38595" y="22784"/>
                      <a:pt x="38862" y="21483"/>
                    </a:cubicBezTo>
                    <a:cubicBezTo>
                      <a:pt x="38962" y="20782"/>
                      <a:pt x="39095" y="20115"/>
                      <a:pt x="39195" y="19381"/>
                    </a:cubicBezTo>
                    <a:cubicBezTo>
                      <a:pt x="39295" y="18381"/>
                      <a:pt x="39462" y="17447"/>
                      <a:pt x="39562" y="16446"/>
                    </a:cubicBezTo>
                    <a:cubicBezTo>
                      <a:pt x="39629" y="15312"/>
                      <a:pt x="39863" y="14144"/>
                      <a:pt x="39963" y="13010"/>
                    </a:cubicBezTo>
                    <a:cubicBezTo>
                      <a:pt x="40063" y="11976"/>
                      <a:pt x="40063" y="10942"/>
                      <a:pt x="40129" y="9874"/>
                    </a:cubicBezTo>
                    <a:cubicBezTo>
                      <a:pt x="40229" y="9007"/>
                      <a:pt x="40129" y="8140"/>
                      <a:pt x="40129" y="7306"/>
                    </a:cubicBezTo>
                    <a:cubicBezTo>
                      <a:pt x="40129" y="6672"/>
                      <a:pt x="39929" y="6038"/>
                      <a:pt x="39963" y="5438"/>
                    </a:cubicBezTo>
                    <a:cubicBezTo>
                      <a:pt x="39963" y="5171"/>
                      <a:pt x="40096" y="4838"/>
                      <a:pt x="39896" y="4671"/>
                    </a:cubicBezTo>
                    <a:cubicBezTo>
                      <a:pt x="39842" y="4641"/>
                      <a:pt x="39794" y="4628"/>
                      <a:pt x="39749" y="4628"/>
                    </a:cubicBezTo>
                    <a:cubicBezTo>
                      <a:pt x="39546" y="4628"/>
                      <a:pt x="39426" y="4895"/>
                      <a:pt x="39262" y="5004"/>
                    </a:cubicBezTo>
                    <a:cubicBezTo>
                      <a:pt x="39229" y="5038"/>
                      <a:pt x="39195" y="5104"/>
                      <a:pt x="39129" y="5104"/>
                    </a:cubicBezTo>
                    <a:cubicBezTo>
                      <a:pt x="37928" y="5838"/>
                      <a:pt x="36727" y="6539"/>
                      <a:pt x="35359" y="7006"/>
                    </a:cubicBezTo>
                    <a:cubicBezTo>
                      <a:pt x="33958" y="7473"/>
                      <a:pt x="32557" y="7873"/>
                      <a:pt x="31090" y="8040"/>
                    </a:cubicBezTo>
                    <a:cubicBezTo>
                      <a:pt x="29889" y="8173"/>
                      <a:pt x="28621" y="8307"/>
                      <a:pt x="27420" y="8340"/>
                    </a:cubicBezTo>
                    <a:cubicBezTo>
                      <a:pt x="26935" y="8340"/>
                      <a:pt x="26450" y="8202"/>
                      <a:pt x="25940" y="8202"/>
                    </a:cubicBezTo>
                    <a:cubicBezTo>
                      <a:pt x="25889" y="8202"/>
                      <a:pt x="25837" y="8204"/>
                      <a:pt x="25786" y="8207"/>
                    </a:cubicBezTo>
                    <a:cubicBezTo>
                      <a:pt x="25681" y="8217"/>
                      <a:pt x="25578" y="8222"/>
                      <a:pt x="25476" y="8222"/>
                    </a:cubicBezTo>
                    <a:cubicBezTo>
                      <a:pt x="24929" y="8222"/>
                      <a:pt x="24414" y="8086"/>
                      <a:pt x="23851" y="7973"/>
                    </a:cubicBezTo>
                    <a:cubicBezTo>
                      <a:pt x="22684" y="7773"/>
                      <a:pt x="21549" y="7506"/>
                      <a:pt x="20415" y="7139"/>
                    </a:cubicBezTo>
                    <a:cubicBezTo>
                      <a:pt x="19248" y="6772"/>
                      <a:pt x="18114" y="6272"/>
                      <a:pt x="17013" y="5705"/>
                    </a:cubicBezTo>
                    <a:cubicBezTo>
                      <a:pt x="15712" y="5104"/>
                      <a:pt x="14444" y="4337"/>
                      <a:pt x="13344" y="3470"/>
                    </a:cubicBezTo>
                    <a:cubicBezTo>
                      <a:pt x="12343" y="2669"/>
                      <a:pt x="11275" y="1935"/>
                      <a:pt x="10275" y="1102"/>
                    </a:cubicBezTo>
                    <a:cubicBezTo>
                      <a:pt x="9874" y="768"/>
                      <a:pt x="9441" y="368"/>
                      <a:pt x="9041" y="1"/>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67;p15">
                <a:extLst>
                  <a:ext uri="{FF2B5EF4-FFF2-40B4-BE49-F238E27FC236}">
                    <a16:creationId xmlns:a16="http://schemas.microsoft.com/office/drawing/2014/main" id="{8E802AD0-2403-75A8-01CC-18FDC6403591}"/>
                  </a:ext>
                </a:extLst>
              </p:cNvPr>
              <p:cNvSpPr/>
              <p:nvPr/>
            </p:nvSpPr>
            <p:spPr>
              <a:xfrm>
                <a:off x="7751890" y="2976511"/>
                <a:ext cx="262535" cy="592725"/>
              </a:xfrm>
              <a:custGeom>
                <a:avLst/>
                <a:gdLst/>
                <a:ahLst/>
                <a:cxnLst/>
                <a:rect l="l" t="t" r="r" b="b"/>
                <a:pathLst>
                  <a:path w="8607" h="19432" extrusionOk="0">
                    <a:moveTo>
                      <a:pt x="8289" y="1"/>
                    </a:moveTo>
                    <a:cubicBezTo>
                      <a:pt x="8274" y="1"/>
                      <a:pt x="8257" y="4"/>
                      <a:pt x="8240" y="10"/>
                    </a:cubicBezTo>
                    <a:cubicBezTo>
                      <a:pt x="8206" y="10"/>
                      <a:pt x="8106" y="76"/>
                      <a:pt x="8073" y="143"/>
                    </a:cubicBezTo>
                    <a:cubicBezTo>
                      <a:pt x="8006" y="276"/>
                      <a:pt x="8006" y="443"/>
                      <a:pt x="8006" y="610"/>
                    </a:cubicBezTo>
                    <a:lnTo>
                      <a:pt x="8006" y="2111"/>
                    </a:lnTo>
                    <a:cubicBezTo>
                      <a:pt x="7839" y="1944"/>
                      <a:pt x="7739" y="1844"/>
                      <a:pt x="7706" y="1711"/>
                    </a:cubicBezTo>
                    <a:cubicBezTo>
                      <a:pt x="7506" y="1344"/>
                      <a:pt x="7239" y="944"/>
                      <a:pt x="7039" y="543"/>
                    </a:cubicBezTo>
                    <a:cubicBezTo>
                      <a:pt x="6905" y="377"/>
                      <a:pt x="6772" y="210"/>
                      <a:pt x="6605" y="110"/>
                    </a:cubicBezTo>
                    <a:cubicBezTo>
                      <a:pt x="6605" y="43"/>
                      <a:pt x="6538" y="43"/>
                      <a:pt x="6505" y="43"/>
                    </a:cubicBezTo>
                    <a:cubicBezTo>
                      <a:pt x="6438" y="43"/>
                      <a:pt x="6405" y="143"/>
                      <a:pt x="6405" y="176"/>
                    </a:cubicBezTo>
                    <a:cubicBezTo>
                      <a:pt x="6372" y="343"/>
                      <a:pt x="6505" y="510"/>
                      <a:pt x="6572" y="677"/>
                    </a:cubicBezTo>
                    <a:cubicBezTo>
                      <a:pt x="6939" y="1444"/>
                      <a:pt x="7372" y="2178"/>
                      <a:pt x="7773" y="2878"/>
                    </a:cubicBezTo>
                    <a:cubicBezTo>
                      <a:pt x="7939" y="3179"/>
                      <a:pt x="8006" y="3445"/>
                      <a:pt x="7939" y="3712"/>
                    </a:cubicBezTo>
                    <a:cubicBezTo>
                      <a:pt x="7839" y="4213"/>
                      <a:pt x="7739" y="4780"/>
                      <a:pt x="7672" y="5280"/>
                    </a:cubicBezTo>
                    <a:cubicBezTo>
                      <a:pt x="7272" y="7215"/>
                      <a:pt x="6705" y="9049"/>
                      <a:pt x="5838" y="10851"/>
                    </a:cubicBezTo>
                    <a:cubicBezTo>
                      <a:pt x="4704" y="13052"/>
                      <a:pt x="3336" y="15154"/>
                      <a:pt x="1835" y="17155"/>
                    </a:cubicBezTo>
                    <a:cubicBezTo>
                      <a:pt x="1435" y="17689"/>
                      <a:pt x="1034" y="18189"/>
                      <a:pt x="534" y="18656"/>
                    </a:cubicBezTo>
                    <a:cubicBezTo>
                      <a:pt x="401" y="18723"/>
                      <a:pt x="267" y="18856"/>
                      <a:pt x="100" y="18856"/>
                    </a:cubicBezTo>
                    <a:cubicBezTo>
                      <a:pt x="100" y="18956"/>
                      <a:pt x="67" y="19023"/>
                      <a:pt x="0" y="19157"/>
                    </a:cubicBezTo>
                    <a:cubicBezTo>
                      <a:pt x="107" y="19348"/>
                      <a:pt x="159" y="19431"/>
                      <a:pt x="226" y="19431"/>
                    </a:cubicBezTo>
                    <a:cubicBezTo>
                      <a:pt x="264" y="19431"/>
                      <a:pt x="307" y="19405"/>
                      <a:pt x="367" y="19357"/>
                    </a:cubicBezTo>
                    <a:cubicBezTo>
                      <a:pt x="1034" y="18956"/>
                      <a:pt x="1535" y="18389"/>
                      <a:pt x="2035" y="17822"/>
                    </a:cubicBezTo>
                    <a:cubicBezTo>
                      <a:pt x="3103" y="16521"/>
                      <a:pt x="4070" y="15154"/>
                      <a:pt x="5004" y="13719"/>
                    </a:cubicBezTo>
                    <a:cubicBezTo>
                      <a:pt x="5704" y="12619"/>
                      <a:pt x="6338" y="11384"/>
                      <a:pt x="6872" y="10184"/>
                    </a:cubicBezTo>
                    <a:cubicBezTo>
                      <a:pt x="7172" y="9516"/>
                      <a:pt x="7406" y="8816"/>
                      <a:pt x="7606" y="8049"/>
                    </a:cubicBezTo>
                    <a:cubicBezTo>
                      <a:pt x="8006" y="6648"/>
                      <a:pt x="8340" y="5180"/>
                      <a:pt x="8440" y="3679"/>
                    </a:cubicBezTo>
                    <a:cubicBezTo>
                      <a:pt x="8540" y="2878"/>
                      <a:pt x="8540" y="2144"/>
                      <a:pt x="8573" y="1377"/>
                    </a:cubicBezTo>
                    <a:cubicBezTo>
                      <a:pt x="8606" y="977"/>
                      <a:pt x="8440" y="543"/>
                      <a:pt x="8406" y="143"/>
                    </a:cubicBezTo>
                    <a:cubicBezTo>
                      <a:pt x="8406" y="61"/>
                      <a:pt x="8361" y="1"/>
                      <a:pt x="8289"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68;p15">
                <a:extLst>
                  <a:ext uri="{FF2B5EF4-FFF2-40B4-BE49-F238E27FC236}">
                    <a16:creationId xmlns:a16="http://schemas.microsoft.com/office/drawing/2014/main" id="{58A1C78E-DFF8-51C8-5EAE-BEA0BC29B41E}"/>
                  </a:ext>
                </a:extLst>
              </p:cNvPr>
              <p:cNvSpPr/>
              <p:nvPr/>
            </p:nvSpPr>
            <p:spPr>
              <a:xfrm>
                <a:off x="6993898" y="3018512"/>
                <a:ext cx="158735" cy="70217"/>
              </a:xfrm>
              <a:custGeom>
                <a:avLst/>
                <a:gdLst/>
                <a:ahLst/>
                <a:cxnLst/>
                <a:rect l="l" t="t" r="r" b="b"/>
                <a:pathLst>
                  <a:path w="5204" h="2302" extrusionOk="0">
                    <a:moveTo>
                      <a:pt x="5037" y="0"/>
                    </a:moveTo>
                    <a:lnTo>
                      <a:pt x="4637" y="134"/>
                    </a:lnTo>
                    <a:cubicBezTo>
                      <a:pt x="3703" y="501"/>
                      <a:pt x="2736" y="901"/>
                      <a:pt x="1768" y="1234"/>
                    </a:cubicBezTo>
                    <a:cubicBezTo>
                      <a:pt x="1234" y="1401"/>
                      <a:pt x="734" y="1635"/>
                      <a:pt x="200" y="1835"/>
                    </a:cubicBezTo>
                    <a:cubicBezTo>
                      <a:pt x="0" y="1935"/>
                      <a:pt x="34" y="2102"/>
                      <a:pt x="34" y="2269"/>
                    </a:cubicBezTo>
                    <a:cubicBezTo>
                      <a:pt x="67" y="2302"/>
                      <a:pt x="100" y="2302"/>
                      <a:pt x="134" y="2302"/>
                    </a:cubicBezTo>
                    <a:cubicBezTo>
                      <a:pt x="300" y="2269"/>
                      <a:pt x="434" y="2269"/>
                      <a:pt x="601" y="2235"/>
                    </a:cubicBezTo>
                    <a:cubicBezTo>
                      <a:pt x="1802" y="1935"/>
                      <a:pt x="2936" y="1468"/>
                      <a:pt x="4070" y="968"/>
                    </a:cubicBezTo>
                    <a:cubicBezTo>
                      <a:pt x="4303" y="834"/>
                      <a:pt x="4537" y="767"/>
                      <a:pt x="4737" y="667"/>
                    </a:cubicBezTo>
                    <a:cubicBezTo>
                      <a:pt x="4937" y="601"/>
                      <a:pt x="5104" y="467"/>
                      <a:pt x="5204" y="267"/>
                    </a:cubicBezTo>
                    <a:cubicBezTo>
                      <a:pt x="5204" y="234"/>
                      <a:pt x="5204" y="134"/>
                      <a:pt x="5137" y="67"/>
                    </a:cubicBezTo>
                    <a:cubicBezTo>
                      <a:pt x="5137" y="0"/>
                      <a:pt x="5071" y="0"/>
                      <a:pt x="503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69;p15">
                <a:extLst>
                  <a:ext uri="{FF2B5EF4-FFF2-40B4-BE49-F238E27FC236}">
                    <a16:creationId xmlns:a16="http://schemas.microsoft.com/office/drawing/2014/main" id="{F71E51DA-A006-1418-57F6-4EE44FA00B5F}"/>
                  </a:ext>
                </a:extLst>
              </p:cNvPr>
              <p:cNvSpPr/>
              <p:nvPr/>
            </p:nvSpPr>
            <p:spPr>
              <a:xfrm>
                <a:off x="7414086" y="2758029"/>
                <a:ext cx="22419" cy="59266"/>
              </a:xfrm>
              <a:custGeom>
                <a:avLst/>
                <a:gdLst/>
                <a:ahLst/>
                <a:cxnLst/>
                <a:rect l="l" t="t" r="r" b="b"/>
                <a:pathLst>
                  <a:path w="735" h="1943" extrusionOk="0">
                    <a:moveTo>
                      <a:pt x="434" y="1"/>
                    </a:moveTo>
                    <a:cubicBezTo>
                      <a:pt x="401" y="1"/>
                      <a:pt x="301" y="101"/>
                      <a:pt x="268" y="134"/>
                    </a:cubicBezTo>
                    <a:cubicBezTo>
                      <a:pt x="1" y="635"/>
                      <a:pt x="101" y="1168"/>
                      <a:pt x="1" y="1702"/>
                    </a:cubicBezTo>
                    <a:cubicBezTo>
                      <a:pt x="1" y="1802"/>
                      <a:pt x="134" y="1869"/>
                      <a:pt x="201" y="1935"/>
                    </a:cubicBezTo>
                    <a:cubicBezTo>
                      <a:pt x="215" y="1940"/>
                      <a:pt x="229" y="1942"/>
                      <a:pt x="243" y="1942"/>
                    </a:cubicBezTo>
                    <a:cubicBezTo>
                      <a:pt x="336" y="1942"/>
                      <a:pt x="439" y="1860"/>
                      <a:pt x="468" y="1802"/>
                    </a:cubicBezTo>
                    <a:cubicBezTo>
                      <a:pt x="635" y="1468"/>
                      <a:pt x="668" y="1035"/>
                      <a:pt x="735" y="701"/>
                    </a:cubicBezTo>
                    <a:cubicBezTo>
                      <a:pt x="668" y="501"/>
                      <a:pt x="735" y="334"/>
                      <a:pt x="601" y="134"/>
                    </a:cubicBezTo>
                    <a:cubicBezTo>
                      <a:pt x="534" y="101"/>
                      <a:pt x="468"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70;p15">
                <a:extLst>
                  <a:ext uri="{FF2B5EF4-FFF2-40B4-BE49-F238E27FC236}">
                    <a16:creationId xmlns:a16="http://schemas.microsoft.com/office/drawing/2014/main" id="{7BB40969-F083-C27D-6B02-411461F6E975}"/>
                  </a:ext>
                </a:extLst>
              </p:cNvPr>
              <p:cNvSpPr/>
              <p:nvPr/>
            </p:nvSpPr>
            <p:spPr>
              <a:xfrm>
                <a:off x="7397829" y="2869695"/>
                <a:ext cx="23426" cy="59693"/>
              </a:xfrm>
              <a:custGeom>
                <a:avLst/>
                <a:gdLst/>
                <a:ahLst/>
                <a:cxnLst/>
                <a:rect l="l" t="t" r="r" b="b"/>
                <a:pathLst>
                  <a:path w="768" h="1957" extrusionOk="0">
                    <a:moveTo>
                      <a:pt x="569" y="0"/>
                    </a:moveTo>
                    <a:cubicBezTo>
                      <a:pt x="477" y="0"/>
                      <a:pt x="422" y="60"/>
                      <a:pt x="367" y="142"/>
                    </a:cubicBezTo>
                    <a:cubicBezTo>
                      <a:pt x="267" y="376"/>
                      <a:pt x="0" y="1443"/>
                      <a:pt x="33" y="1710"/>
                    </a:cubicBezTo>
                    <a:lnTo>
                      <a:pt x="33" y="1810"/>
                    </a:lnTo>
                    <a:cubicBezTo>
                      <a:pt x="100" y="1844"/>
                      <a:pt x="133" y="1944"/>
                      <a:pt x="200" y="1944"/>
                    </a:cubicBezTo>
                    <a:cubicBezTo>
                      <a:pt x="218" y="1953"/>
                      <a:pt x="238" y="1957"/>
                      <a:pt x="260" y="1957"/>
                    </a:cubicBezTo>
                    <a:cubicBezTo>
                      <a:pt x="318" y="1957"/>
                      <a:pt x="385" y="1926"/>
                      <a:pt x="434" y="1877"/>
                    </a:cubicBezTo>
                    <a:cubicBezTo>
                      <a:pt x="500" y="1810"/>
                      <a:pt x="600" y="1710"/>
                      <a:pt x="600" y="1644"/>
                    </a:cubicBezTo>
                    <a:cubicBezTo>
                      <a:pt x="634" y="1177"/>
                      <a:pt x="701" y="710"/>
                      <a:pt x="767" y="209"/>
                    </a:cubicBezTo>
                    <a:cubicBezTo>
                      <a:pt x="767" y="142"/>
                      <a:pt x="701" y="42"/>
                      <a:pt x="634" y="9"/>
                    </a:cubicBezTo>
                    <a:cubicBezTo>
                      <a:pt x="610" y="3"/>
                      <a:pt x="589" y="0"/>
                      <a:pt x="56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p15">
                <a:extLst>
                  <a:ext uri="{FF2B5EF4-FFF2-40B4-BE49-F238E27FC236}">
                    <a16:creationId xmlns:a16="http://schemas.microsoft.com/office/drawing/2014/main" id="{D26D2626-597F-81F0-4061-9644CF57D685}"/>
                  </a:ext>
                </a:extLst>
              </p:cNvPr>
              <p:cNvSpPr/>
              <p:nvPr/>
            </p:nvSpPr>
            <p:spPr>
              <a:xfrm>
                <a:off x="7747803" y="3142623"/>
                <a:ext cx="20406" cy="68204"/>
              </a:xfrm>
              <a:custGeom>
                <a:avLst/>
                <a:gdLst/>
                <a:ahLst/>
                <a:cxnLst/>
                <a:rect l="l" t="t" r="r" b="b"/>
                <a:pathLst>
                  <a:path w="669" h="2236" extrusionOk="0">
                    <a:moveTo>
                      <a:pt x="201" y="1"/>
                    </a:moveTo>
                    <a:cubicBezTo>
                      <a:pt x="168" y="1"/>
                      <a:pt x="134" y="34"/>
                      <a:pt x="68" y="68"/>
                    </a:cubicBezTo>
                    <a:cubicBezTo>
                      <a:pt x="1" y="234"/>
                      <a:pt x="34" y="434"/>
                      <a:pt x="34" y="601"/>
                    </a:cubicBezTo>
                    <a:cubicBezTo>
                      <a:pt x="34" y="1102"/>
                      <a:pt x="201" y="1569"/>
                      <a:pt x="201" y="2069"/>
                    </a:cubicBezTo>
                    <a:cubicBezTo>
                      <a:pt x="201" y="2169"/>
                      <a:pt x="301" y="2236"/>
                      <a:pt x="401" y="2236"/>
                    </a:cubicBezTo>
                    <a:cubicBezTo>
                      <a:pt x="535" y="2236"/>
                      <a:pt x="635" y="2169"/>
                      <a:pt x="635" y="2036"/>
                    </a:cubicBezTo>
                    <a:cubicBezTo>
                      <a:pt x="635" y="1869"/>
                      <a:pt x="668" y="1735"/>
                      <a:pt x="635" y="1569"/>
                    </a:cubicBezTo>
                    <a:cubicBezTo>
                      <a:pt x="568" y="1202"/>
                      <a:pt x="535" y="868"/>
                      <a:pt x="468" y="501"/>
                    </a:cubicBezTo>
                    <a:cubicBezTo>
                      <a:pt x="468" y="334"/>
                      <a:pt x="368" y="168"/>
                      <a:pt x="334" y="34"/>
                    </a:cubicBezTo>
                    <a:cubicBezTo>
                      <a:pt x="301" y="34"/>
                      <a:pt x="234"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2;p15">
                <a:extLst>
                  <a:ext uri="{FF2B5EF4-FFF2-40B4-BE49-F238E27FC236}">
                    <a16:creationId xmlns:a16="http://schemas.microsoft.com/office/drawing/2014/main" id="{2CF0E145-3B34-AC82-3A0D-8393CE3AF594}"/>
                  </a:ext>
                </a:extLst>
              </p:cNvPr>
              <p:cNvSpPr/>
              <p:nvPr/>
            </p:nvSpPr>
            <p:spPr>
              <a:xfrm>
                <a:off x="7728496" y="2762116"/>
                <a:ext cx="20376" cy="61066"/>
              </a:xfrm>
              <a:custGeom>
                <a:avLst/>
                <a:gdLst/>
                <a:ahLst/>
                <a:cxnLst/>
                <a:rect l="l" t="t" r="r" b="b"/>
                <a:pathLst>
                  <a:path w="668" h="2002" extrusionOk="0">
                    <a:moveTo>
                      <a:pt x="300" y="0"/>
                    </a:moveTo>
                    <a:cubicBezTo>
                      <a:pt x="267" y="0"/>
                      <a:pt x="200" y="0"/>
                      <a:pt x="167" y="34"/>
                    </a:cubicBezTo>
                    <a:cubicBezTo>
                      <a:pt x="100" y="167"/>
                      <a:pt x="33" y="267"/>
                      <a:pt x="33" y="400"/>
                    </a:cubicBezTo>
                    <a:cubicBezTo>
                      <a:pt x="0" y="901"/>
                      <a:pt x="167" y="1368"/>
                      <a:pt x="200" y="1868"/>
                    </a:cubicBezTo>
                    <a:cubicBezTo>
                      <a:pt x="200" y="1902"/>
                      <a:pt x="300" y="2002"/>
                      <a:pt x="367" y="2002"/>
                    </a:cubicBezTo>
                    <a:cubicBezTo>
                      <a:pt x="467" y="1935"/>
                      <a:pt x="534" y="1902"/>
                      <a:pt x="601" y="1868"/>
                    </a:cubicBezTo>
                    <a:cubicBezTo>
                      <a:pt x="667" y="1735"/>
                      <a:pt x="667" y="1601"/>
                      <a:pt x="667" y="1334"/>
                    </a:cubicBezTo>
                    <a:cubicBezTo>
                      <a:pt x="634" y="968"/>
                      <a:pt x="534" y="501"/>
                      <a:pt x="434" y="67"/>
                    </a:cubicBezTo>
                    <a:cubicBezTo>
                      <a:pt x="434" y="34"/>
                      <a:pt x="334" y="0"/>
                      <a:pt x="300"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3;p15">
                <a:extLst>
                  <a:ext uri="{FF2B5EF4-FFF2-40B4-BE49-F238E27FC236}">
                    <a16:creationId xmlns:a16="http://schemas.microsoft.com/office/drawing/2014/main" id="{1C6351DF-042C-E18C-F55E-2A8522DB7444}"/>
                  </a:ext>
                </a:extLst>
              </p:cNvPr>
              <p:cNvSpPr/>
              <p:nvPr/>
            </p:nvSpPr>
            <p:spPr>
              <a:xfrm>
                <a:off x="7321514" y="3272864"/>
                <a:ext cx="28520" cy="54966"/>
              </a:xfrm>
              <a:custGeom>
                <a:avLst/>
                <a:gdLst/>
                <a:ahLst/>
                <a:cxnLst/>
                <a:rect l="l" t="t" r="r" b="b"/>
                <a:pathLst>
                  <a:path w="935" h="1802" extrusionOk="0">
                    <a:moveTo>
                      <a:pt x="767" y="1"/>
                    </a:moveTo>
                    <a:cubicBezTo>
                      <a:pt x="667" y="1"/>
                      <a:pt x="601" y="67"/>
                      <a:pt x="534" y="101"/>
                    </a:cubicBezTo>
                    <a:cubicBezTo>
                      <a:pt x="300" y="501"/>
                      <a:pt x="134" y="1001"/>
                      <a:pt x="0" y="1435"/>
                    </a:cubicBezTo>
                    <a:cubicBezTo>
                      <a:pt x="0" y="1502"/>
                      <a:pt x="0" y="1568"/>
                      <a:pt x="34" y="1635"/>
                    </a:cubicBezTo>
                    <a:cubicBezTo>
                      <a:pt x="100" y="1735"/>
                      <a:pt x="134" y="1802"/>
                      <a:pt x="200" y="1802"/>
                    </a:cubicBezTo>
                    <a:cubicBezTo>
                      <a:pt x="267" y="1802"/>
                      <a:pt x="300" y="1802"/>
                      <a:pt x="334" y="1768"/>
                    </a:cubicBezTo>
                    <a:cubicBezTo>
                      <a:pt x="434" y="1735"/>
                      <a:pt x="467" y="1668"/>
                      <a:pt x="501" y="1602"/>
                    </a:cubicBezTo>
                    <a:cubicBezTo>
                      <a:pt x="767" y="1135"/>
                      <a:pt x="834" y="668"/>
                      <a:pt x="934" y="167"/>
                    </a:cubicBezTo>
                    <a:cubicBezTo>
                      <a:pt x="934" y="101"/>
                      <a:pt x="834" y="1"/>
                      <a:pt x="76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4;p15">
                <a:extLst>
                  <a:ext uri="{FF2B5EF4-FFF2-40B4-BE49-F238E27FC236}">
                    <a16:creationId xmlns:a16="http://schemas.microsoft.com/office/drawing/2014/main" id="{8FD5087F-30F9-1B64-9569-D5B6BA90A4B2}"/>
                  </a:ext>
                </a:extLst>
              </p:cNvPr>
              <p:cNvSpPr/>
              <p:nvPr/>
            </p:nvSpPr>
            <p:spPr>
              <a:xfrm>
                <a:off x="7737646" y="3014608"/>
                <a:ext cx="19369" cy="63964"/>
              </a:xfrm>
              <a:custGeom>
                <a:avLst/>
                <a:gdLst/>
                <a:ahLst/>
                <a:cxnLst/>
                <a:rect l="l" t="t" r="r" b="b"/>
                <a:pathLst>
                  <a:path w="635" h="2097" extrusionOk="0">
                    <a:moveTo>
                      <a:pt x="231" y="1"/>
                    </a:moveTo>
                    <a:cubicBezTo>
                      <a:pt x="209" y="1"/>
                      <a:pt x="187" y="9"/>
                      <a:pt x="167" y="28"/>
                    </a:cubicBezTo>
                    <a:cubicBezTo>
                      <a:pt x="134" y="28"/>
                      <a:pt x="34" y="62"/>
                      <a:pt x="34" y="95"/>
                    </a:cubicBezTo>
                    <a:cubicBezTo>
                      <a:pt x="34" y="195"/>
                      <a:pt x="0" y="262"/>
                      <a:pt x="0" y="295"/>
                    </a:cubicBezTo>
                    <a:cubicBezTo>
                      <a:pt x="67" y="629"/>
                      <a:pt x="34" y="1029"/>
                      <a:pt x="134" y="1362"/>
                    </a:cubicBezTo>
                    <a:cubicBezTo>
                      <a:pt x="134" y="1596"/>
                      <a:pt x="134" y="1796"/>
                      <a:pt x="234" y="1963"/>
                    </a:cubicBezTo>
                    <a:cubicBezTo>
                      <a:pt x="301" y="2030"/>
                      <a:pt x="367" y="2096"/>
                      <a:pt x="401" y="2096"/>
                    </a:cubicBezTo>
                    <a:cubicBezTo>
                      <a:pt x="534" y="2096"/>
                      <a:pt x="567" y="2030"/>
                      <a:pt x="634" y="1896"/>
                    </a:cubicBezTo>
                    <a:lnTo>
                      <a:pt x="634" y="1796"/>
                    </a:lnTo>
                    <a:cubicBezTo>
                      <a:pt x="534" y="1229"/>
                      <a:pt x="401" y="695"/>
                      <a:pt x="334" y="95"/>
                    </a:cubicBezTo>
                    <a:cubicBezTo>
                      <a:pt x="334" y="48"/>
                      <a:pt x="284" y="1"/>
                      <a:pt x="23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5;p15">
                <a:extLst>
                  <a:ext uri="{FF2B5EF4-FFF2-40B4-BE49-F238E27FC236}">
                    <a16:creationId xmlns:a16="http://schemas.microsoft.com/office/drawing/2014/main" id="{0DC9EB89-3FF0-1C67-28B0-ABCA57AD09F5}"/>
                  </a:ext>
                </a:extLst>
              </p:cNvPr>
              <p:cNvSpPr/>
              <p:nvPr/>
            </p:nvSpPr>
            <p:spPr>
              <a:xfrm>
                <a:off x="7367297" y="3062892"/>
                <a:ext cx="21382" cy="57650"/>
              </a:xfrm>
              <a:custGeom>
                <a:avLst/>
                <a:gdLst/>
                <a:ahLst/>
                <a:cxnLst/>
                <a:rect l="l" t="t" r="r" b="b"/>
                <a:pathLst>
                  <a:path w="701" h="1890" extrusionOk="0">
                    <a:moveTo>
                      <a:pt x="517" y="0"/>
                    </a:moveTo>
                    <a:cubicBezTo>
                      <a:pt x="449" y="0"/>
                      <a:pt x="417" y="38"/>
                      <a:pt x="367" y="113"/>
                    </a:cubicBezTo>
                    <a:cubicBezTo>
                      <a:pt x="200" y="447"/>
                      <a:pt x="0" y="1481"/>
                      <a:pt x="100" y="1781"/>
                    </a:cubicBezTo>
                    <a:cubicBezTo>
                      <a:pt x="100" y="1827"/>
                      <a:pt x="181" y="1890"/>
                      <a:pt x="253" y="1890"/>
                    </a:cubicBezTo>
                    <a:cubicBezTo>
                      <a:pt x="284" y="1890"/>
                      <a:pt x="314" y="1878"/>
                      <a:pt x="334" y="1848"/>
                    </a:cubicBezTo>
                    <a:cubicBezTo>
                      <a:pt x="434" y="1781"/>
                      <a:pt x="501" y="1681"/>
                      <a:pt x="534" y="1614"/>
                    </a:cubicBezTo>
                    <a:cubicBezTo>
                      <a:pt x="701" y="1281"/>
                      <a:pt x="667" y="947"/>
                      <a:pt x="667" y="613"/>
                    </a:cubicBezTo>
                    <a:lnTo>
                      <a:pt x="667" y="146"/>
                    </a:lnTo>
                    <a:cubicBezTo>
                      <a:pt x="667" y="113"/>
                      <a:pt x="634" y="46"/>
                      <a:pt x="601" y="13"/>
                    </a:cubicBezTo>
                    <a:cubicBezTo>
                      <a:pt x="567" y="5"/>
                      <a:pt x="540" y="0"/>
                      <a:pt x="51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6;p15">
                <a:extLst>
                  <a:ext uri="{FF2B5EF4-FFF2-40B4-BE49-F238E27FC236}">
                    <a16:creationId xmlns:a16="http://schemas.microsoft.com/office/drawing/2014/main" id="{1B35B9DE-B71D-287F-D94E-9CBC2108F6D5}"/>
                  </a:ext>
                </a:extLst>
              </p:cNvPr>
              <p:cNvSpPr/>
              <p:nvPr/>
            </p:nvSpPr>
            <p:spPr>
              <a:xfrm>
                <a:off x="7383585" y="2965592"/>
                <a:ext cx="19339" cy="55332"/>
              </a:xfrm>
              <a:custGeom>
                <a:avLst/>
                <a:gdLst/>
                <a:ahLst/>
                <a:cxnLst/>
                <a:rect l="l" t="t" r="r" b="b"/>
                <a:pathLst>
                  <a:path w="634" h="1814" extrusionOk="0">
                    <a:moveTo>
                      <a:pt x="434" y="1"/>
                    </a:moveTo>
                    <a:cubicBezTo>
                      <a:pt x="367" y="1"/>
                      <a:pt x="334" y="1"/>
                      <a:pt x="300" y="34"/>
                    </a:cubicBezTo>
                    <a:cubicBezTo>
                      <a:pt x="267" y="101"/>
                      <a:pt x="167" y="167"/>
                      <a:pt x="167" y="234"/>
                    </a:cubicBezTo>
                    <a:cubicBezTo>
                      <a:pt x="133" y="634"/>
                      <a:pt x="67" y="1035"/>
                      <a:pt x="0" y="1402"/>
                    </a:cubicBezTo>
                    <a:cubicBezTo>
                      <a:pt x="0" y="1502"/>
                      <a:pt x="67" y="1568"/>
                      <a:pt x="67" y="1669"/>
                    </a:cubicBezTo>
                    <a:cubicBezTo>
                      <a:pt x="92" y="1770"/>
                      <a:pt x="215" y="1814"/>
                      <a:pt x="316" y="1814"/>
                    </a:cubicBezTo>
                    <a:cubicBezTo>
                      <a:pt x="348" y="1814"/>
                      <a:pt x="377" y="1810"/>
                      <a:pt x="400" y="1802"/>
                    </a:cubicBezTo>
                    <a:cubicBezTo>
                      <a:pt x="500" y="1735"/>
                      <a:pt x="600" y="1635"/>
                      <a:pt x="600" y="1502"/>
                    </a:cubicBezTo>
                    <a:cubicBezTo>
                      <a:pt x="634" y="1235"/>
                      <a:pt x="634" y="1035"/>
                      <a:pt x="634" y="801"/>
                    </a:cubicBezTo>
                    <a:cubicBezTo>
                      <a:pt x="634" y="568"/>
                      <a:pt x="634" y="368"/>
                      <a:pt x="600" y="101"/>
                    </a:cubicBezTo>
                    <a:cubicBezTo>
                      <a:pt x="600" y="34"/>
                      <a:pt x="500"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7;p15">
                <a:extLst>
                  <a:ext uri="{FF2B5EF4-FFF2-40B4-BE49-F238E27FC236}">
                    <a16:creationId xmlns:a16="http://schemas.microsoft.com/office/drawing/2014/main" id="{8442ECAE-8BEE-B9ED-24CF-D7BD33A63143}"/>
                  </a:ext>
                </a:extLst>
              </p:cNvPr>
              <p:cNvSpPr/>
              <p:nvPr/>
            </p:nvSpPr>
            <p:spPr>
              <a:xfrm>
                <a:off x="7734596" y="2894371"/>
                <a:ext cx="18332" cy="65153"/>
              </a:xfrm>
              <a:custGeom>
                <a:avLst/>
                <a:gdLst/>
                <a:ahLst/>
                <a:cxnLst/>
                <a:rect l="l" t="t" r="r" b="b"/>
                <a:pathLst>
                  <a:path w="601" h="2136" extrusionOk="0">
                    <a:moveTo>
                      <a:pt x="234" y="1"/>
                    </a:moveTo>
                    <a:cubicBezTo>
                      <a:pt x="167" y="1"/>
                      <a:pt x="134" y="34"/>
                      <a:pt x="100" y="67"/>
                    </a:cubicBezTo>
                    <a:cubicBezTo>
                      <a:pt x="0" y="201"/>
                      <a:pt x="0" y="334"/>
                      <a:pt x="0" y="468"/>
                    </a:cubicBezTo>
                    <a:cubicBezTo>
                      <a:pt x="100" y="968"/>
                      <a:pt x="134" y="1468"/>
                      <a:pt x="167" y="1902"/>
                    </a:cubicBezTo>
                    <a:cubicBezTo>
                      <a:pt x="167" y="1969"/>
                      <a:pt x="200" y="2002"/>
                      <a:pt x="267" y="2035"/>
                    </a:cubicBezTo>
                    <a:cubicBezTo>
                      <a:pt x="300" y="2069"/>
                      <a:pt x="334" y="2136"/>
                      <a:pt x="367" y="2136"/>
                    </a:cubicBezTo>
                    <a:cubicBezTo>
                      <a:pt x="434" y="2136"/>
                      <a:pt x="501" y="2069"/>
                      <a:pt x="501" y="2035"/>
                    </a:cubicBezTo>
                    <a:cubicBezTo>
                      <a:pt x="534" y="1969"/>
                      <a:pt x="601" y="1835"/>
                      <a:pt x="601" y="1735"/>
                    </a:cubicBezTo>
                    <a:cubicBezTo>
                      <a:pt x="567" y="1235"/>
                      <a:pt x="501" y="701"/>
                      <a:pt x="434" y="201"/>
                    </a:cubicBezTo>
                    <a:cubicBezTo>
                      <a:pt x="401" y="167"/>
                      <a:pt x="401" y="134"/>
                      <a:pt x="334" y="67"/>
                    </a:cubicBezTo>
                    <a:cubicBezTo>
                      <a:pt x="300" y="34"/>
                      <a:pt x="267" y="1"/>
                      <a:pt x="2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8;p15">
                <a:extLst>
                  <a:ext uri="{FF2B5EF4-FFF2-40B4-BE49-F238E27FC236}">
                    <a16:creationId xmlns:a16="http://schemas.microsoft.com/office/drawing/2014/main" id="{40455918-84D4-CB2D-56CC-B2AA18A88972}"/>
                  </a:ext>
                </a:extLst>
              </p:cNvPr>
              <p:cNvSpPr/>
              <p:nvPr/>
            </p:nvSpPr>
            <p:spPr>
              <a:xfrm>
                <a:off x="7762047" y="3292599"/>
                <a:ext cx="22419" cy="61036"/>
              </a:xfrm>
              <a:custGeom>
                <a:avLst/>
                <a:gdLst/>
                <a:ahLst/>
                <a:cxnLst/>
                <a:rect l="l" t="t" r="r" b="b"/>
                <a:pathLst>
                  <a:path w="735" h="2001" extrusionOk="0">
                    <a:moveTo>
                      <a:pt x="213" y="1"/>
                    </a:moveTo>
                    <a:cubicBezTo>
                      <a:pt x="197" y="1"/>
                      <a:pt x="180" y="8"/>
                      <a:pt x="168" y="21"/>
                    </a:cubicBezTo>
                    <a:cubicBezTo>
                      <a:pt x="101" y="87"/>
                      <a:pt x="68" y="121"/>
                      <a:pt x="68" y="187"/>
                    </a:cubicBezTo>
                    <a:cubicBezTo>
                      <a:pt x="1" y="788"/>
                      <a:pt x="201" y="1322"/>
                      <a:pt x="334" y="1855"/>
                    </a:cubicBezTo>
                    <a:cubicBezTo>
                      <a:pt x="360" y="1957"/>
                      <a:pt x="405" y="2001"/>
                      <a:pt x="484" y="2001"/>
                    </a:cubicBezTo>
                    <a:cubicBezTo>
                      <a:pt x="509" y="2001"/>
                      <a:pt x="536" y="1997"/>
                      <a:pt x="568" y="1989"/>
                    </a:cubicBezTo>
                    <a:cubicBezTo>
                      <a:pt x="668" y="1955"/>
                      <a:pt x="701" y="1822"/>
                      <a:pt x="735" y="1755"/>
                    </a:cubicBezTo>
                    <a:lnTo>
                      <a:pt x="735" y="1655"/>
                    </a:lnTo>
                    <a:cubicBezTo>
                      <a:pt x="668" y="1188"/>
                      <a:pt x="535" y="755"/>
                      <a:pt x="401" y="288"/>
                    </a:cubicBezTo>
                    <a:cubicBezTo>
                      <a:pt x="368" y="187"/>
                      <a:pt x="334" y="154"/>
                      <a:pt x="268" y="87"/>
                    </a:cubicBezTo>
                    <a:cubicBezTo>
                      <a:pt x="268" y="24"/>
                      <a:pt x="241" y="1"/>
                      <a:pt x="213"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p15">
                <a:extLst>
                  <a:ext uri="{FF2B5EF4-FFF2-40B4-BE49-F238E27FC236}">
                    <a16:creationId xmlns:a16="http://schemas.microsoft.com/office/drawing/2014/main" id="{F79D3D09-6750-C93E-5920-C744442102D3}"/>
                  </a:ext>
                </a:extLst>
              </p:cNvPr>
              <p:cNvSpPr/>
              <p:nvPr/>
            </p:nvSpPr>
            <p:spPr>
              <a:xfrm>
                <a:off x="7139390" y="3837539"/>
                <a:ext cx="27483" cy="49902"/>
              </a:xfrm>
              <a:custGeom>
                <a:avLst/>
                <a:gdLst/>
                <a:ahLst/>
                <a:cxnLst/>
                <a:rect l="l" t="t" r="r" b="b"/>
                <a:pathLst>
                  <a:path w="901" h="1636" extrusionOk="0">
                    <a:moveTo>
                      <a:pt x="768" y="1"/>
                    </a:moveTo>
                    <a:cubicBezTo>
                      <a:pt x="701" y="1"/>
                      <a:pt x="667" y="1"/>
                      <a:pt x="634" y="67"/>
                    </a:cubicBezTo>
                    <a:cubicBezTo>
                      <a:pt x="301" y="434"/>
                      <a:pt x="134" y="901"/>
                      <a:pt x="67" y="1402"/>
                    </a:cubicBezTo>
                    <a:cubicBezTo>
                      <a:pt x="0" y="1502"/>
                      <a:pt x="100" y="1602"/>
                      <a:pt x="234" y="1635"/>
                    </a:cubicBezTo>
                    <a:cubicBezTo>
                      <a:pt x="301" y="1635"/>
                      <a:pt x="434" y="1602"/>
                      <a:pt x="467" y="1502"/>
                    </a:cubicBezTo>
                    <a:cubicBezTo>
                      <a:pt x="667" y="1035"/>
                      <a:pt x="801" y="635"/>
                      <a:pt x="901" y="268"/>
                    </a:cubicBezTo>
                    <a:cubicBezTo>
                      <a:pt x="901" y="67"/>
                      <a:pt x="834" y="1"/>
                      <a:pt x="768"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80;p15">
                <a:extLst>
                  <a:ext uri="{FF2B5EF4-FFF2-40B4-BE49-F238E27FC236}">
                    <a16:creationId xmlns:a16="http://schemas.microsoft.com/office/drawing/2014/main" id="{BE4F0392-F9D5-0057-1756-D768D0C2A666}"/>
                  </a:ext>
                </a:extLst>
              </p:cNvPr>
              <p:cNvSpPr/>
              <p:nvPr/>
            </p:nvSpPr>
            <p:spPr>
              <a:xfrm>
                <a:off x="7776291" y="3404600"/>
                <a:ext cx="21413" cy="57375"/>
              </a:xfrm>
              <a:custGeom>
                <a:avLst/>
                <a:gdLst/>
                <a:ahLst/>
                <a:cxnLst/>
                <a:rect l="l" t="t" r="r" b="b"/>
                <a:pathLst>
                  <a:path w="702" h="1881" extrusionOk="0">
                    <a:moveTo>
                      <a:pt x="202" y="0"/>
                    </a:moveTo>
                    <a:cubicBezTo>
                      <a:pt x="182" y="0"/>
                      <a:pt x="159" y="5"/>
                      <a:pt x="134" y="18"/>
                    </a:cubicBezTo>
                    <a:cubicBezTo>
                      <a:pt x="101" y="18"/>
                      <a:pt x="68" y="118"/>
                      <a:pt x="68" y="185"/>
                    </a:cubicBezTo>
                    <a:cubicBezTo>
                      <a:pt x="1" y="752"/>
                      <a:pt x="201" y="1252"/>
                      <a:pt x="268" y="1753"/>
                    </a:cubicBezTo>
                    <a:lnTo>
                      <a:pt x="301" y="1786"/>
                    </a:lnTo>
                    <a:cubicBezTo>
                      <a:pt x="372" y="1833"/>
                      <a:pt x="409" y="1880"/>
                      <a:pt x="461" y="1880"/>
                    </a:cubicBezTo>
                    <a:cubicBezTo>
                      <a:pt x="482" y="1880"/>
                      <a:pt x="505" y="1872"/>
                      <a:pt x="535" y="1853"/>
                    </a:cubicBezTo>
                    <a:cubicBezTo>
                      <a:pt x="568" y="1853"/>
                      <a:pt x="601" y="1819"/>
                      <a:pt x="635" y="1786"/>
                    </a:cubicBezTo>
                    <a:cubicBezTo>
                      <a:pt x="635" y="1686"/>
                      <a:pt x="635" y="1652"/>
                      <a:pt x="701" y="1486"/>
                    </a:cubicBezTo>
                    <a:cubicBezTo>
                      <a:pt x="601" y="1119"/>
                      <a:pt x="535" y="652"/>
                      <a:pt x="334" y="185"/>
                    </a:cubicBezTo>
                    <a:cubicBezTo>
                      <a:pt x="334" y="103"/>
                      <a:pt x="290" y="0"/>
                      <a:pt x="202"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81;p15">
                <a:extLst>
                  <a:ext uri="{FF2B5EF4-FFF2-40B4-BE49-F238E27FC236}">
                    <a16:creationId xmlns:a16="http://schemas.microsoft.com/office/drawing/2014/main" id="{AF174180-1FF1-8583-0DB3-2FD63F145892}"/>
                  </a:ext>
                </a:extLst>
              </p:cNvPr>
              <p:cNvSpPr/>
              <p:nvPr/>
            </p:nvSpPr>
            <p:spPr>
              <a:xfrm>
                <a:off x="7733559" y="2654263"/>
                <a:ext cx="18363" cy="55972"/>
              </a:xfrm>
              <a:custGeom>
                <a:avLst/>
                <a:gdLst/>
                <a:ahLst/>
                <a:cxnLst/>
                <a:rect l="l" t="t" r="r" b="b"/>
                <a:pathLst>
                  <a:path w="602" h="1835" extrusionOk="0">
                    <a:moveTo>
                      <a:pt x="201" y="0"/>
                    </a:moveTo>
                    <a:cubicBezTo>
                      <a:pt x="168" y="0"/>
                      <a:pt x="101" y="34"/>
                      <a:pt x="101" y="67"/>
                    </a:cubicBezTo>
                    <a:cubicBezTo>
                      <a:pt x="34" y="367"/>
                      <a:pt x="34" y="601"/>
                      <a:pt x="1" y="868"/>
                    </a:cubicBezTo>
                    <a:cubicBezTo>
                      <a:pt x="34" y="1068"/>
                      <a:pt x="34" y="1268"/>
                      <a:pt x="34" y="1435"/>
                    </a:cubicBezTo>
                    <a:cubicBezTo>
                      <a:pt x="34" y="1535"/>
                      <a:pt x="34" y="1601"/>
                      <a:pt x="101" y="1702"/>
                    </a:cubicBezTo>
                    <a:cubicBezTo>
                      <a:pt x="134" y="1735"/>
                      <a:pt x="201" y="1835"/>
                      <a:pt x="268" y="1835"/>
                    </a:cubicBezTo>
                    <a:cubicBezTo>
                      <a:pt x="301" y="1835"/>
                      <a:pt x="368" y="1735"/>
                      <a:pt x="435" y="1702"/>
                    </a:cubicBezTo>
                    <a:cubicBezTo>
                      <a:pt x="468" y="1668"/>
                      <a:pt x="501" y="1568"/>
                      <a:pt x="501" y="1501"/>
                    </a:cubicBezTo>
                    <a:cubicBezTo>
                      <a:pt x="601" y="1001"/>
                      <a:pt x="468" y="534"/>
                      <a:pt x="334" y="34"/>
                    </a:cubicBezTo>
                    <a:cubicBezTo>
                      <a:pt x="334" y="34"/>
                      <a:pt x="268" y="0"/>
                      <a:pt x="201"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82;p15">
                <a:extLst>
                  <a:ext uri="{FF2B5EF4-FFF2-40B4-BE49-F238E27FC236}">
                    <a16:creationId xmlns:a16="http://schemas.microsoft.com/office/drawing/2014/main" id="{41E6BBC2-06A1-BE7F-547A-85B72791C987}"/>
                  </a:ext>
                </a:extLst>
              </p:cNvPr>
              <p:cNvSpPr/>
              <p:nvPr/>
            </p:nvSpPr>
            <p:spPr>
              <a:xfrm>
                <a:off x="7110902" y="3923828"/>
                <a:ext cx="22419" cy="43985"/>
              </a:xfrm>
              <a:custGeom>
                <a:avLst/>
                <a:gdLst/>
                <a:ahLst/>
                <a:cxnLst/>
                <a:rect l="l" t="t" r="r" b="b"/>
                <a:pathLst>
                  <a:path w="735" h="1442" extrusionOk="0">
                    <a:moveTo>
                      <a:pt x="517" y="1"/>
                    </a:moveTo>
                    <a:cubicBezTo>
                      <a:pt x="416" y="1"/>
                      <a:pt x="354" y="87"/>
                      <a:pt x="267" y="174"/>
                    </a:cubicBezTo>
                    <a:cubicBezTo>
                      <a:pt x="100" y="474"/>
                      <a:pt x="67" y="808"/>
                      <a:pt x="34" y="1141"/>
                    </a:cubicBezTo>
                    <a:cubicBezTo>
                      <a:pt x="0" y="1308"/>
                      <a:pt x="100" y="1442"/>
                      <a:pt x="234" y="1442"/>
                    </a:cubicBezTo>
                    <a:cubicBezTo>
                      <a:pt x="367" y="1442"/>
                      <a:pt x="501" y="1341"/>
                      <a:pt x="534" y="1241"/>
                    </a:cubicBezTo>
                    <a:cubicBezTo>
                      <a:pt x="601" y="941"/>
                      <a:pt x="667" y="641"/>
                      <a:pt x="734" y="341"/>
                    </a:cubicBezTo>
                    <a:cubicBezTo>
                      <a:pt x="701" y="174"/>
                      <a:pt x="734" y="74"/>
                      <a:pt x="567" y="7"/>
                    </a:cubicBezTo>
                    <a:cubicBezTo>
                      <a:pt x="550" y="3"/>
                      <a:pt x="533" y="1"/>
                      <a:pt x="51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83;p15">
                <a:extLst>
                  <a:ext uri="{FF2B5EF4-FFF2-40B4-BE49-F238E27FC236}">
                    <a16:creationId xmlns:a16="http://schemas.microsoft.com/office/drawing/2014/main" id="{02CE3920-56F1-62B7-0B1D-9B79CF07323D}"/>
                  </a:ext>
                </a:extLst>
              </p:cNvPr>
              <p:cNvSpPr/>
              <p:nvPr/>
            </p:nvSpPr>
            <p:spPr>
              <a:xfrm>
                <a:off x="7288939" y="3381724"/>
                <a:ext cx="22419" cy="51305"/>
              </a:xfrm>
              <a:custGeom>
                <a:avLst/>
                <a:gdLst/>
                <a:ahLst/>
                <a:cxnLst/>
                <a:rect l="l" t="t" r="r" b="b"/>
                <a:pathLst>
                  <a:path w="735" h="1682" extrusionOk="0">
                    <a:moveTo>
                      <a:pt x="601" y="1"/>
                    </a:moveTo>
                    <a:cubicBezTo>
                      <a:pt x="568" y="34"/>
                      <a:pt x="434" y="67"/>
                      <a:pt x="434" y="101"/>
                    </a:cubicBezTo>
                    <a:cubicBezTo>
                      <a:pt x="268" y="568"/>
                      <a:pt x="168" y="1035"/>
                      <a:pt x="1" y="1502"/>
                    </a:cubicBezTo>
                    <a:lnTo>
                      <a:pt x="1" y="1569"/>
                    </a:lnTo>
                    <a:cubicBezTo>
                      <a:pt x="1" y="1644"/>
                      <a:pt x="95" y="1681"/>
                      <a:pt x="170" y="1681"/>
                    </a:cubicBezTo>
                    <a:cubicBezTo>
                      <a:pt x="195" y="1681"/>
                      <a:pt x="218" y="1677"/>
                      <a:pt x="234" y="1669"/>
                    </a:cubicBezTo>
                    <a:cubicBezTo>
                      <a:pt x="368" y="1569"/>
                      <a:pt x="501" y="1468"/>
                      <a:pt x="535" y="1335"/>
                    </a:cubicBezTo>
                    <a:cubicBezTo>
                      <a:pt x="601" y="968"/>
                      <a:pt x="735" y="668"/>
                      <a:pt x="735" y="201"/>
                    </a:cubicBezTo>
                    <a:cubicBezTo>
                      <a:pt x="735" y="101"/>
                      <a:pt x="701" y="34"/>
                      <a:pt x="6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84;p15">
                <a:extLst>
                  <a:ext uri="{FF2B5EF4-FFF2-40B4-BE49-F238E27FC236}">
                    <a16:creationId xmlns:a16="http://schemas.microsoft.com/office/drawing/2014/main" id="{3530D87A-0837-D86A-8E3F-E23B0A10F3EC}"/>
                  </a:ext>
                </a:extLst>
              </p:cNvPr>
              <p:cNvSpPr/>
              <p:nvPr/>
            </p:nvSpPr>
            <p:spPr>
              <a:xfrm>
                <a:off x="7868894" y="3887409"/>
                <a:ext cx="20376" cy="41392"/>
              </a:xfrm>
              <a:custGeom>
                <a:avLst/>
                <a:gdLst/>
                <a:ahLst/>
                <a:cxnLst/>
                <a:rect l="l" t="t" r="r" b="b"/>
                <a:pathLst>
                  <a:path w="668" h="1357" extrusionOk="0">
                    <a:moveTo>
                      <a:pt x="259" y="0"/>
                    </a:moveTo>
                    <a:cubicBezTo>
                      <a:pt x="212" y="0"/>
                      <a:pt x="167" y="11"/>
                      <a:pt x="134" y="34"/>
                    </a:cubicBezTo>
                    <a:cubicBezTo>
                      <a:pt x="67" y="134"/>
                      <a:pt x="0" y="200"/>
                      <a:pt x="0" y="300"/>
                    </a:cubicBezTo>
                    <a:cubicBezTo>
                      <a:pt x="67" y="667"/>
                      <a:pt x="67" y="1034"/>
                      <a:pt x="267" y="1335"/>
                    </a:cubicBezTo>
                    <a:cubicBezTo>
                      <a:pt x="295" y="1348"/>
                      <a:pt x="340" y="1356"/>
                      <a:pt x="385" y="1356"/>
                    </a:cubicBezTo>
                    <a:cubicBezTo>
                      <a:pt x="449" y="1356"/>
                      <a:pt x="515" y="1340"/>
                      <a:pt x="534" y="1301"/>
                    </a:cubicBezTo>
                    <a:cubicBezTo>
                      <a:pt x="567" y="1201"/>
                      <a:pt x="601" y="1101"/>
                      <a:pt x="668" y="1001"/>
                    </a:cubicBezTo>
                    <a:cubicBezTo>
                      <a:pt x="501" y="701"/>
                      <a:pt x="534" y="367"/>
                      <a:pt x="501" y="134"/>
                    </a:cubicBezTo>
                    <a:cubicBezTo>
                      <a:pt x="456" y="45"/>
                      <a:pt x="353" y="0"/>
                      <a:pt x="25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85;p15">
                <a:extLst>
                  <a:ext uri="{FF2B5EF4-FFF2-40B4-BE49-F238E27FC236}">
                    <a16:creationId xmlns:a16="http://schemas.microsoft.com/office/drawing/2014/main" id="{85DDADF1-D275-DCB6-F6B3-ECD48E2F0DF8}"/>
                  </a:ext>
                </a:extLst>
              </p:cNvPr>
              <p:cNvSpPr/>
              <p:nvPr/>
            </p:nvSpPr>
            <p:spPr>
              <a:xfrm>
                <a:off x="7429368" y="2580998"/>
                <a:ext cx="17325" cy="47858"/>
              </a:xfrm>
              <a:custGeom>
                <a:avLst/>
                <a:gdLst/>
                <a:ahLst/>
                <a:cxnLst/>
                <a:rect l="l" t="t" r="r" b="b"/>
                <a:pathLst>
                  <a:path w="568" h="1569" extrusionOk="0">
                    <a:moveTo>
                      <a:pt x="334" y="1"/>
                    </a:moveTo>
                    <a:cubicBezTo>
                      <a:pt x="300" y="1"/>
                      <a:pt x="167" y="101"/>
                      <a:pt x="167" y="134"/>
                    </a:cubicBezTo>
                    <a:cubicBezTo>
                      <a:pt x="0" y="534"/>
                      <a:pt x="0" y="968"/>
                      <a:pt x="100" y="1435"/>
                    </a:cubicBezTo>
                    <a:cubicBezTo>
                      <a:pt x="100" y="1502"/>
                      <a:pt x="234" y="1568"/>
                      <a:pt x="267" y="1568"/>
                    </a:cubicBezTo>
                    <a:cubicBezTo>
                      <a:pt x="300" y="1568"/>
                      <a:pt x="400" y="1468"/>
                      <a:pt x="434" y="1435"/>
                    </a:cubicBezTo>
                    <a:cubicBezTo>
                      <a:pt x="567" y="1201"/>
                      <a:pt x="500" y="968"/>
                      <a:pt x="500" y="935"/>
                    </a:cubicBezTo>
                    <a:cubicBezTo>
                      <a:pt x="500" y="601"/>
                      <a:pt x="567" y="368"/>
                      <a:pt x="567" y="201"/>
                    </a:cubicBezTo>
                    <a:cubicBezTo>
                      <a:pt x="567" y="101"/>
                      <a:pt x="467" y="1"/>
                      <a:pt x="3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86;p15">
                <a:extLst>
                  <a:ext uri="{FF2B5EF4-FFF2-40B4-BE49-F238E27FC236}">
                    <a16:creationId xmlns:a16="http://schemas.microsoft.com/office/drawing/2014/main" id="{5DAC970C-1BBC-32CA-ECB2-240EE456D556}"/>
                  </a:ext>
                </a:extLst>
              </p:cNvPr>
              <p:cNvSpPr/>
              <p:nvPr/>
            </p:nvSpPr>
            <p:spPr>
              <a:xfrm>
                <a:off x="7346953" y="3170105"/>
                <a:ext cx="21382" cy="45815"/>
              </a:xfrm>
              <a:custGeom>
                <a:avLst/>
                <a:gdLst/>
                <a:ahLst/>
                <a:cxnLst/>
                <a:rect l="l" t="t" r="r" b="b"/>
                <a:pathLst>
                  <a:path w="701" h="1502" extrusionOk="0">
                    <a:moveTo>
                      <a:pt x="534" y="0"/>
                    </a:moveTo>
                    <a:cubicBezTo>
                      <a:pt x="501" y="0"/>
                      <a:pt x="434" y="0"/>
                      <a:pt x="434" y="34"/>
                    </a:cubicBezTo>
                    <a:cubicBezTo>
                      <a:pt x="200" y="434"/>
                      <a:pt x="100" y="868"/>
                      <a:pt x="0" y="1335"/>
                    </a:cubicBezTo>
                    <a:cubicBezTo>
                      <a:pt x="0" y="1368"/>
                      <a:pt x="100" y="1502"/>
                      <a:pt x="134" y="1502"/>
                    </a:cubicBezTo>
                    <a:cubicBezTo>
                      <a:pt x="200" y="1502"/>
                      <a:pt x="300" y="1468"/>
                      <a:pt x="334" y="1435"/>
                    </a:cubicBezTo>
                    <a:cubicBezTo>
                      <a:pt x="634" y="1101"/>
                      <a:pt x="667" y="668"/>
                      <a:pt x="701" y="267"/>
                    </a:cubicBezTo>
                    <a:cubicBezTo>
                      <a:pt x="701" y="167"/>
                      <a:pt x="701" y="101"/>
                      <a:pt x="667" y="67"/>
                    </a:cubicBezTo>
                    <a:cubicBezTo>
                      <a:pt x="634" y="0"/>
                      <a:pt x="601" y="0"/>
                      <a:pt x="5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87;p15">
                <a:extLst>
                  <a:ext uri="{FF2B5EF4-FFF2-40B4-BE49-F238E27FC236}">
                    <a16:creationId xmlns:a16="http://schemas.microsoft.com/office/drawing/2014/main" id="{75F228FD-6A51-0400-8868-14FC1E9F6EC4}"/>
                  </a:ext>
                </a:extLst>
              </p:cNvPr>
              <p:cNvSpPr/>
              <p:nvPr/>
            </p:nvSpPr>
            <p:spPr>
              <a:xfrm>
                <a:off x="7738652" y="2548179"/>
                <a:ext cx="15312" cy="48102"/>
              </a:xfrm>
              <a:custGeom>
                <a:avLst/>
                <a:gdLst/>
                <a:ahLst/>
                <a:cxnLst/>
                <a:rect l="l" t="t" r="r" b="b"/>
                <a:pathLst>
                  <a:path w="502" h="1577" extrusionOk="0">
                    <a:moveTo>
                      <a:pt x="215" y="1"/>
                    </a:moveTo>
                    <a:cubicBezTo>
                      <a:pt x="201" y="1"/>
                      <a:pt x="185" y="3"/>
                      <a:pt x="167" y="9"/>
                    </a:cubicBezTo>
                    <a:cubicBezTo>
                      <a:pt x="101" y="9"/>
                      <a:pt x="34" y="76"/>
                      <a:pt x="34" y="176"/>
                    </a:cubicBezTo>
                    <a:cubicBezTo>
                      <a:pt x="1" y="343"/>
                      <a:pt x="1" y="543"/>
                      <a:pt x="1" y="710"/>
                    </a:cubicBezTo>
                    <a:cubicBezTo>
                      <a:pt x="34" y="977"/>
                      <a:pt x="34" y="1177"/>
                      <a:pt x="34" y="1477"/>
                    </a:cubicBezTo>
                    <a:cubicBezTo>
                      <a:pt x="101" y="1510"/>
                      <a:pt x="134" y="1577"/>
                      <a:pt x="201" y="1577"/>
                    </a:cubicBezTo>
                    <a:cubicBezTo>
                      <a:pt x="301" y="1577"/>
                      <a:pt x="368" y="1544"/>
                      <a:pt x="434" y="1510"/>
                    </a:cubicBezTo>
                    <a:cubicBezTo>
                      <a:pt x="468" y="1410"/>
                      <a:pt x="501" y="1310"/>
                      <a:pt x="501" y="1210"/>
                    </a:cubicBezTo>
                    <a:cubicBezTo>
                      <a:pt x="501" y="843"/>
                      <a:pt x="468" y="476"/>
                      <a:pt x="334" y="143"/>
                    </a:cubicBezTo>
                    <a:cubicBezTo>
                      <a:pt x="307" y="60"/>
                      <a:pt x="279" y="1"/>
                      <a:pt x="21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88;p15">
                <a:extLst>
                  <a:ext uri="{FF2B5EF4-FFF2-40B4-BE49-F238E27FC236}">
                    <a16:creationId xmlns:a16="http://schemas.microsoft.com/office/drawing/2014/main" id="{A5E293AB-46C9-7724-34C8-F0B93CA154F0}"/>
                  </a:ext>
                </a:extLst>
              </p:cNvPr>
              <p:cNvSpPr/>
              <p:nvPr/>
            </p:nvSpPr>
            <p:spPr>
              <a:xfrm>
                <a:off x="7426317" y="2671130"/>
                <a:ext cx="15282" cy="46242"/>
              </a:xfrm>
              <a:custGeom>
                <a:avLst/>
                <a:gdLst/>
                <a:ahLst/>
                <a:cxnLst/>
                <a:rect l="l" t="t" r="r" b="b"/>
                <a:pathLst>
                  <a:path w="501" h="1516" extrusionOk="0">
                    <a:moveTo>
                      <a:pt x="325" y="1"/>
                    </a:moveTo>
                    <a:cubicBezTo>
                      <a:pt x="284" y="1"/>
                      <a:pt x="234" y="24"/>
                      <a:pt x="234" y="48"/>
                    </a:cubicBezTo>
                    <a:cubicBezTo>
                      <a:pt x="67" y="481"/>
                      <a:pt x="0" y="882"/>
                      <a:pt x="33" y="1349"/>
                    </a:cubicBezTo>
                    <a:cubicBezTo>
                      <a:pt x="33" y="1449"/>
                      <a:pt x="100" y="1515"/>
                      <a:pt x="234" y="1515"/>
                    </a:cubicBezTo>
                    <a:cubicBezTo>
                      <a:pt x="367" y="1515"/>
                      <a:pt x="434" y="1449"/>
                      <a:pt x="434" y="1315"/>
                    </a:cubicBezTo>
                    <a:cubicBezTo>
                      <a:pt x="434" y="1115"/>
                      <a:pt x="500" y="848"/>
                      <a:pt x="500" y="615"/>
                    </a:cubicBezTo>
                    <a:cubicBezTo>
                      <a:pt x="500" y="448"/>
                      <a:pt x="500" y="215"/>
                      <a:pt x="434" y="81"/>
                    </a:cubicBezTo>
                    <a:cubicBezTo>
                      <a:pt x="434" y="48"/>
                      <a:pt x="400" y="14"/>
                      <a:pt x="367" y="14"/>
                    </a:cubicBezTo>
                    <a:cubicBezTo>
                      <a:pt x="357" y="5"/>
                      <a:pt x="342" y="1"/>
                      <a:pt x="32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89;p15">
                <a:extLst>
                  <a:ext uri="{FF2B5EF4-FFF2-40B4-BE49-F238E27FC236}">
                    <a16:creationId xmlns:a16="http://schemas.microsoft.com/office/drawing/2014/main" id="{5A395827-1656-5166-AEDC-D291BE6EE0AF}"/>
                  </a:ext>
                </a:extLst>
              </p:cNvPr>
              <p:cNvSpPr/>
              <p:nvPr/>
            </p:nvSpPr>
            <p:spPr>
              <a:xfrm>
                <a:off x="7880088" y="3963724"/>
                <a:ext cx="20376" cy="38677"/>
              </a:xfrm>
              <a:custGeom>
                <a:avLst/>
                <a:gdLst/>
                <a:ahLst/>
                <a:cxnLst/>
                <a:rect l="l" t="t" r="r" b="b"/>
                <a:pathLst>
                  <a:path w="668" h="1268" extrusionOk="0">
                    <a:moveTo>
                      <a:pt x="234" y="0"/>
                    </a:moveTo>
                    <a:cubicBezTo>
                      <a:pt x="200" y="0"/>
                      <a:pt x="167" y="33"/>
                      <a:pt x="67" y="134"/>
                    </a:cubicBezTo>
                    <a:cubicBezTo>
                      <a:pt x="0" y="534"/>
                      <a:pt x="134" y="934"/>
                      <a:pt x="334" y="1268"/>
                    </a:cubicBezTo>
                    <a:cubicBezTo>
                      <a:pt x="334" y="1268"/>
                      <a:pt x="501" y="1268"/>
                      <a:pt x="534" y="1201"/>
                    </a:cubicBezTo>
                    <a:cubicBezTo>
                      <a:pt x="601" y="1168"/>
                      <a:pt x="667" y="1101"/>
                      <a:pt x="667" y="1001"/>
                    </a:cubicBezTo>
                    <a:cubicBezTo>
                      <a:pt x="667" y="667"/>
                      <a:pt x="567" y="334"/>
                      <a:pt x="367" y="33"/>
                    </a:cubicBezTo>
                    <a:cubicBezTo>
                      <a:pt x="367" y="0"/>
                      <a:pt x="301" y="0"/>
                      <a:pt x="2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90;p15">
                <a:extLst>
                  <a:ext uri="{FF2B5EF4-FFF2-40B4-BE49-F238E27FC236}">
                    <a16:creationId xmlns:a16="http://schemas.microsoft.com/office/drawing/2014/main" id="{879017AF-B811-0DEC-8CA7-CECBF37BEC03}"/>
                  </a:ext>
                </a:extLst>
              </p:cNvPr>
              <p:cNvSpPr/>
              <p:nvPr/>
            </p:nvSpPr>
            <p:spPr>
              <a:xfrm>
                <a:off x="7739690" y="2474029"/>
                <a:ext cx="17325" cy="34895"/>
              </a:xfrm>
              <a:custGeom>
                <a:avLst/>
                <a:gdLst/>
                <a:ahLst/>
                <a:cxnLst/>
                <a:rect l="l" t="t" r="r" b="b"/>
                <a:pathLst>
                  <a:path w="568" h="1144" extrusionOk="0">
                    <a:moveTo>
                      <a:pt x="227" y="1"/>
                    </a:moveTo>
                    <a:cubicBezTo>
                      <a:pt x="84" y="1"/>
                      <a:pt x="0" y="174"/>
                      <a:pt x="0" y="572"/>
                    </a:cubicBezTo>
                    <a:lnTo>
                      <a:pt x="0" y="639"/>
                    </a:lnTo>
                    <a:cubicBezTo>
                      <a:pt x="0" y="739"/>
                      <a:pt x="0" y="772"/>
                      <a:pt x="67" y="806"/>
                    </a:cubicBezTo>
                    <a:cubicBezTo>
                      <a:pt x="67" y="989"/>
                      <a:pt x="150" y="1144"/>
                      <a:pt x="241" y="1144"/>
                    </a:cubicBezTo>
                    <a:cubicBezTo>
                      <a:pt x="250" y="1144"/>
                      <a:pt x="258" y="1142"/>
                      <a:pt x="267" y="1139"/>
                    </a:cubicBezTo>
                    <a:cubicBezTo>
                      <a:pt x="400" y="1106"/>
                      <a:pt x="434" y="972"/>
                      <a:pt x="467" y="839"/>
                    </a:cubicBezTo>
                    <a:lnTo>
                      <a:pt x="467" y="606"/>
                    </a:lnTo>
                    <a:cubicBezTo>
                      <a:pt x="434" y="405"/>
                      <a:pt x="567" y="139"/>
                      <a:pt x="267" y="5"/>
                    </a:cubicBezTo>
                    <a:cubicBezTo>
                      <a:pt x="253" y="2"/>
                      <a:pt x="240" y="1"/>
                      <a:pt x="22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91;p15">
                <a:extLst>
                  <a:ext uri="{FF2B5EF4-FFF2-40B4-BE49-F238E27FC236}">
                    <a16:creationId xmlns:a16="http://schemas.microsoft.com/office/drawing/2014/main" id="{40142798-A9AF-EFB4-398C-0FDAA854FA62}"/>
                  </a:ext>
                </a:extLst>
              </p:cNvPr>
              <p:cNvSpPr/>
              <p:nvPr/>
            </p:nvSpPr>
            <p:spPr>
              <a:xfrm>
                <a:off x="7434431" y="2524021"/>
                <a:ext cx="10218" cy="15282"/>
              </a:xfrm>
              <a:custGeom>
                <a:avLst/>
                <a:gdLst/>
                <a:ahLst/>
                <a:cxnLst/>
                <a:rect l="l" t="t" r="r" b="b"/>
                <a:pathLst>
                  <a:path w="335" h="501" extrusionOk="0">
                    <a:moveTo>
                      <a:pt x="201" y="1"/>
                    </a:moveTo>
                    <a:cubicBezTo>
                      <a:pt x="134" y="1"/>
                      <a:pt x="68" y="34"/>
                      <a:pt x="68" y="134"/>
                    </a:cubicBezTo>
                    <a:cubicBezTo>
                      <a:pt x="1" y="201"/>
                      <a:pt x="68" y="334"/>
                      <a:pt x="68" y="434"/>
                    </a:cubicBezTo>
                    <a:cubicBezTo>
                      <a:pt x="68" y="468"/>
                      <a:pt x="134" y="501"/>
                      <a:pt x="168" y="501"/>
                    </a:cubicBezTo>
                    <a:cubicBezTo>
                      <a:pt x="234" y="501"/>
                      <a:pt x="268" y="468"/>
                      <a:pt x="301" y="434"/>
                    </a:cubicBezTo>
                    <a:cubicBezTo>
                      <a:pt x="334" y="368"/>
                      <a:pt x="334" y="301"/>
                      <a:pt x="334" y="267"/>
                    </a:cubicBezTo>
                    <a:cubicBezTo>
                      <a:pt x="334" y="201"/>
                      <a:pt x="334" y="134"/>
                      <a:pt x="301" y="134"/>
                    </a:cubicBezTo>
                    <a:cubicBezTo>
                      <a:pt x="301" y="101"/>
                      <a:pt x="268"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92;p15">
                <a:extLst>
                  <a:ext uri="{FF2B5EF4-FFF2-40B4-BE49-F238E27FC236}">
                    <a16:creationId xmlns:a16="http://schemas.microsoft.com/office/drawing/2014/main" id="{C94C6890-A61A-ECBB-963B-8C9CD622F190}"/>
                  </a:ext>
                </a:extLst>
              </p:cNvPr>
              <p:cNvSpPr/>
              <p:nvPr/>
            </p:nvSpPr>
            <p:spPr>
              <a:xfrm>
                <a:off x="6355960" y="2517921"/>
                <a:ext cx="1520123" cy="548435"/>
              </a:xfrm>
              <a:custGeom>
                <a:avLst/>
                <a:gdLst/>
                <a:ahLst/>
                <a:cxnLst/>
                <a:rect l="l" t="t" r="r" b="b"/>
                <a:pathLst>
                  <a:path w="49836" h="17980" extrusionOk="0">
                    <a:moveTo>
                      <a:pt x="5738" y="0"/>
                    </a:moveTo>
                    <a:lnTo>
                      <a:pt x="0" y="3903"/>
                    </a:lnTo>
                    <a:lnTo>
                      <a:pt x="20315" y="17213"/>
                    </a:lnTo>
                    <a:lnTo>
                      <a:pt x="24751" y="17980"/>
                    </a:lnTo>
                    <a:lnTo>
                      <a:pt x="49836" y="9741"/>
                    </a:lnTo>
                    <a:lnTo>
                      <a:pt x="43031" y="3837"/>
                    </a:lnTo>
                    <a:cubicBezTo>
                      <a:pt x="43031" y="3837"/>
                      <a:pt x="25752" y="11208"/>
                      <a:pt x="23083" y="16245"/>
                    </a:cubicBezTo>
                    <a:cubicBezTo>
                      <a:pt x="23083" y="16245"/>
                      <a:pt x="20482" y="7339"/>
                      <a:pt x="5738"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93;p15">
                <a:extLst>
                  <a:ext uri="{FF2B5EF4-FFF2-40B4-BE49-F238E27FC236}">
                    <a16:creationId xmlns:a16="http://schemas.microsoft.com/office/drawing/2014/main" id="{F17F16E2-B504-D7E7-2D4E-A0889839FC42}"/>
                  </a:ext>
                </a:extLst>
              </p:cNvPr>
              <p:cNvSpPr/>
              <p:nvPr/>
            </p:nvSpPr>
            <p:spPr>
              <a:xfrm>
                <a:off x="6335616" y="2634803"/>
                <a:ext cx="1543518" cy="1061395"/>
              </a:xfrm>
              <a:custGeom>
                <a:avLst/>
                <a:gdLst/>
                <a:ahLst/>
                <a:cxnLst/>
                <a:rect l="l" t="t" r="r" b="b"/>
                <a:pathLst>
                  <a:path w="50603" h="34797" extrusionOk="0">
                    <a:moveTo>
                      <a:pt x="970" y="0"/>
                    </a:moveTo>
                    <a:cubicBezTo>
                      <a:pt x="837" y="0"/>
                      <a:pt x="702" y="22"/>
                      <a:pt x="567" y="71"/>
                    </a:cubicBezTo>
                    <a:cubicBezTo>
                      <a:pt x="334" y="171"/>
                      <a:pt x="167" y="271"/>
                      <a:pt x="167" y="505"/>
                    </a:cubicBezTo>
                    <a:cubicBezTo>
                      <a:pt x="100" y="1105"/>
                      <a:pt x="0" y="1739"/>
                      <a:pt x="100" y="2373"/>
                    </a:cubicBezTo>
                    <a:cubicBezTo>
                      <a:pt x="267" y="3507"/>
                      <a:pt x="334" y="4675"/>
                      <a:pt x="467" y="5842"/>
                    </a:cubicBezTo>
                    <a:cubicBezTo>
                      <a:pt x="634" y="7443"/>
                      <a:pt x="834" y="9144"/>
                      <a:pt x="1168" y="10746"/>
                    </a:cubicBezTo>
                    <a:cubicBezTo>
                      <a:pt x="1668" y="13247"/>
                      <a:pt x="2302" y="15716"/>
                      <a:pt x="2969" y="18184"/>
                    </a:cubicBezTo>
                    <a:cubicBezTo>
                      <a:pt x="3836" y="21353"/>
                      <a:pt x="4670" y="24555"/>
                      <a:pt x="5938" y="27658"/>
                    </a:cubicBezTo>
                    <a:cubicBezTo>
                      <a:pt x="6004" y="27891"/>
                      <a:pt x="6138" y="28058"/>
                      <a:pt x="6405" y="28158"/>
                    </a:cubicBezTo>
                    <a:cubicBezTo>
                      <a:pt x="6572" y="28191"/>
                      <a:pt x="6738" y="28258"/>
                      <a:pt x="6938" y="28325"/>
                    </a:cubicBezTo>
                    <a:cubicBezTo>
                      <a:pt x="10174" y="29259"/>
                      <a:pt x="13443" y="30126"/>
                      <a:pt x="16779" y="30760"/>
                    </a:cubicBezTo>
                    <a:cubicBezTo>
                      <a:pt x="18680" y="31093"/>
                      <a:pt x="20615" y="31460"/>
                      <a:pt x="22483" y="31861"/>
                    </a:cubicBezTo>
                    <a:cubicBezTo>
                      <a:pt x="22700" y="31894"/>
                      <a:pt x="22908" y="31894"/>
                      <a:pt x="23117" y="31894"/>
                    </a:cubicBezTo>
                    <a:cubicBezTo>
                      <a:pt x="23325" y="31894"/>
                      <a:pt x="23534" y="31894"/>
                      <a:pt x="23750" y="31927"/>
                    </a:cubicBezTo>
                    <a:cubicBezTo>
                      <a:pt x="24785" y="32128"/>
                      <a:pt x="25852" y="32294"/>
                      <a:pt x="26919" y="32428"/>
                    </a:cubicBezTo>
                    <a:cubicBezTo>
                      <a:pt x="27453" y="32494"/>
                      <a:pt x="27953" y="32528"/>
                      <a:pt x="28487" y="32595"/>
                    </a:cubicBezTo>
                    <a:cubicBezTo>
                      <a:pt x="30288" y="32861"/>
                      <a:pt x="32090" y="33095"/>
                      <a:pt x="33858" y="33395"/>
                    </a:cubicBezTo>
                    <a:cubicBezTo>
                      <a:pt x="35125" y="33595"/>
                      <a:pt x="36359" y="33795"/>
                      <a:pt x="37594" y="34029"/>
                    </a:cubicBezTo>
                    <a:cubicBezTo>
                      <a:pt x="38928" y="34262"/>
                      <a:pt x="40196" y="34529"/>
                      <a:pt x="41530" y="34729"/>
                    </a:cubicBezTo>
                    <a:cubicBezTo>
                      <a:pt x="41797" y="34763"/>
                      <a:pt x="42097" y="34763"/>
                      <a:pt x="42330" y="34796"/>
                    </a:cubicBezTo>
                    <a:lnTo>
                      <a:pt x="42330" y="34763"/>
                    </a:lnTo>
                    <a:lnTo>
                      <a:pt x="43031" y="34763"/>
                    </a:lnTo>
                    <a:cubicBezTo>
                      <a:pt x="43264" y="34763"/>
                      <a:pt x="43465" y="34696"/>
                      <a:pt x="43631" y="34529"/>
                    </a:cubicBezTo>
                    <a:cubicBezTo>
                      <a:pt x="43765" y="34396"/>
                      <a:pt x="43831" y="34229"/>
                      <a:pt x="43698" y="34096"/>
                    </a:cubicBezTo>
                    <a:cubicBezTo>
                      <a:pt x="43431" y="33862"/>
                      <a:pt x="43498" y="33562"/>
                      <a:pt x="43598" y="33228"/>
                    </a:cubicBezTo>
                    <a:cubicBezTo>
                      <a:pt x="43698" y="32795"/>
                      <a:pt x="43798" y="32361"/>
                      <a:pt x="43932" y="31927"/>
                    </a:cubicBezTo>
                    <a:cubicBezTo>
                      <a:pt x="44465" y="29959"/>
                      <a:pt x="45032" y="27958"/>
                      <a:pt x="45533" y="26023"/>
                    </a:cubicBezTo>
                    <a:cubicBezTo>
                      <a:pt x="46166" y="23621"/>
                      <a:pt x="46800" y="21220"/>
                      <a:pt x="47367" y="18851"/>
                    </a:cubicBezTo>
                    <a:cubicBezTo>
                      <a:pt x="48101" y="16116"/>
                      <a:pt x="48835" y="13414"/>
                      <a:pt x="49435" y="10679"/>
                    </a:cubicBezTo>
                    <a:cubicBezTo>
                      <a:pt x="49702" y="9378"/>
                      <a:pt x="50003" y="8044"/>
                      <a:pt x="50136" y="6709"/>
                    </a:cubicBezTo>
                    <a:cubicBezTo>
                      <a:pt x="50136" y="6509"/>
                      <a:pt x="50203" y="6376"/>
                      <a:pt x="50369" y="6242"/>
                    </a:cubicBezTo>
                    <a:cubicBezTo>
                      <a:pt x="50603" y="6176"/>
                      <a:pt x="50536" y="6042"/>
                      <a:pt x="50503" y="5909"/>
                    </a:cubicBezTo>
                    <a:cubicBezTo>
                      <a:pt x="50381" y="5726"/>
                      <a:pt x="50231" y="5571"/>
                      <a:pt x="50003" y="5571"/>
                    </a:cubicBezTo>
                    <a:cubicBezTo>
                      <a:pt x="49981" y="5571"/>
                      <a:pt x="49959" y="5572"/>
                      <a:pt x="49936" y="5575"/>
                    </a:cubicBezTo>
                    <a:cubicBezTo>
                      <a:pt x="49669" y="5642"/>
                      <a:pt x="49369" y="5642"/>
                      <a:pt x="49135" y="5709"/>
                    </a:cubicBezTo>
                    <a:cubicBezTo>
                      <a:pt x="48301" y="5875"/>
                      <a:pt x="47434" y="6076"/>
                      <a:pt x="46600" y="6242"/>
                    </a:cubicBezTo>
                    <a:cubicBezTo>
                      <a:pt x="43598" y="6943"/>
                      <a:pt x="40596" y="7743"/>
                      <a:pt x="37660" y="8744"/>
                    </a:cubicBezTo>
                    <a:cubicBezTo>
                      <a:pt x="35425" y="9545"/>
                      <a:pt x="33157" y="10379"/>
                      <a:pt x="30922" y="11213"/>
                    </a:cubicBezTo>
                    <a:cubicBezTo>
                      <a:pt x="29521" y="11713"/>
                      <a:pt x="28154" y="12180"/>
                      <a:pt x="26853" y="12814"/>
                    </a:cubicBezTo>
                    <a:cubicBezTo>
                      <a:pt x="26574" y="12944"/>
                      <a:pt x="26316" y="13012"/>
                      <a:pt x="26043" y="13012"/>
                    </a:cubicBezTo>
                    <a:cubicBezTo>
                      <a:pt x="25827" y="13012"/>
                      <a:pt x="25603" y="12969"/>
                      <a:pt x="25352" y="12880"/>
                    </a:cubicBezTo>
                    <a:cubicBezTo>
                      <a:pt x="24584" y="12547"/>
                      <a:pt x="23684" y="12380"/>
                      <a:pt x="22816" y="12380"/>
                    </a:cubicBezTo>
                    <a:cubicBezTo>
                      <a:pt x="22516" y="12380"/>
                      <a:pt x="22249" y="12313"/>
                      <a:pt x="21949" y="12247"/>
                    </a:cubicBezTo>
                    <a:cubicBezTo>
                      <a:pt x="21682" y="12213"/>
                      <a:pt x="21449" y="12113"/>
                      <a:pt x="21249" y="12013"/>
                    </a:cubicBezTo>
                    <a:cubicBezTo>
                      <a:pt x="19614" y="11012"/>
                      <a:pt x="17980" y="10045"/>
                      <a:pt x="16345" y="9078"/>
                    </a:cubicBezTo>
                    <a:cubicBezTo>
                      <a:pt x="14477" y="7944"/>
                      <a:pt x="12609" y="6843"/>
                      <a:pt x="10775" y="5675"/>
                    </a:cubicBezTo>
                    <a:cubicBezTo>
                      <a:pt x="8506" y="4241"/>
                      <a:pt x="6271" y="2740"/>
                      <a:pt x="3936" y="1406"/>
                    </a:cubicBezTo>
                    <a:cubicBezTo>
                      <a:pt x="3169" y="1005"/>
                      <a:pt x="2435" y="572"/>
                      <a:pt x="1635" y="171"/>
                    </a:cubicBezTo>
                    <a:cubicBezTo>
                      <a:pt x="1424" y="66"/>
                      <a:pt x="1199" y="0"/>
                      <a:pt x="970"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94;p15">
                <a:extLst>
                  <a:ext uri="{FF2B5EF4-FFF2-40B4-BE49-F238E27FC236}">
                    <a16:creationId xmlns:a16="http://schemas.microsoft.com/office/drawing/2014/main" id="{575CAA74-872B-23CC-A733-2068158D9D33}"/>
                  </a:ext>
                </a:extLst>
              </p:cNvPr>
              <p:cNvSpPr/>
              <p:nvPr/>
            </p:nvSpPr>
            <p:spPr>
              <a:xfrm>
                <a:off x="6401743" y="2596951"/>
                <a:ext cx="604407" cy="399339"/>
              </a:xfrm>
              <a:custGeom>
                <a:avLst/>
                <a:gdLst/>
                <a:ahLst/>
                <a:cxnLst/>
                <a:rect l="l" t="t" r="r" b="b"/>
                <a:pathLst>
                  <a:path w="19815" h="13092" extrusionOk="0">
                    <a:moveTo>
                      <a:pt x="195" y="1"/>
                    </a:moveTo>
                    <a:cubicBezTo>
                      <a:pt x="141" y="1"/>
                      <a:pt x="87" y="33"/>
                      <a:pt x="67" y="111"/>
                    </a:cubicBezTo>
                    <a:cubicBezTo>
                      <a:pt x="0" y="245"/>
                      <a:pt x="67" y="312"/>
                      <a:pt x="134" y="412"/>
                    </a:cubicBezTo>
                    <a:cubicBezTo>
                      <a:pt x="334" y="712"/>
                      <a:pt x="668" y="812"/>
                      <a:pt x="968" y="979"/>
                    </a:cubicBezTo>
                    <a:cubicBezTo>
                      <a:pt x="1935" y="1579"/>
                      <a:pt x="2936" y="2146"/>
                      <a:pt x="3903" y="2747"/>
                    </a:cubicBezTo>
                    <a:cubicBezTo>
                      <a:pt x="5938" y="4048"/>
                      <a:pt x="7939" y="5382"/>
                      <a:pt x="9974" y="6649"/>
                    </a:cubicBezTo>
                    <a:cubicBezTo>
                      <a:pt x="11442" y="7583"/>
                      <a:pt x="12910" y="8451"/>
                      <a:pt x="14277" y="9451"/>
                    </a:cubicBezTo>
                    <a:cubicBezTo>
                      <a:pt x="15645" y="10419"/>
                      <a:pt x="16979" y="11386"/>
                      <a:pt x="18313" y="12320"/>
                    </a:cubicBezTo>
                    <a:cubicBezTo>
                      <a:pt x="18647" y="12587"/>
                      <a:pt x="18981" y="12787"/>
                      <a:pt x="19348" y="12987"/>
                    </a:cubicBezTo>
                    <a:cubicBezTo>
                      <a:pt x="19448" y="13054"/>
                      <a:pt x="19581" y="13054"/>
                      <a:pt x="19648" y="13087"/>
                    </a:cubicBezTo>
                    <a:cubicBezTo>
                      <a:pt x="19651" y="13090"/>
                      <a:pt x="19655" y="13092"/>
                      <a:pt x="19659" y="13092"/>
                    </a:cubicBezTo>
                    <a:cubicBezTo>
                      <a:pt x="19704" y="13092"/>
                      <a:pt x="19815" y="12948"/>
                      <a:pt x="19815" y="12887"/>
                    </a:cubicBezTo>
                    <a:cubicBezTo>
                      <a:pt x="19815" y="12754"/>
                      <a:pt x="19748" y="12720"/>
                      <a:pt x="19681" y="12620"/>
                    </a:cubicBezTo>
                    <a:cubicBezTo>
                      <a:pt x="18647" y="11920"/>
                      <a:pt x="17680" y="11119"/>
                      <a:pt x="16746" y="10385"/>
                    </a:cubicBezTo>
                    <a:cubicBezTo>
                      <a:pt x="15478" y="9385"/>
                      <a:pt x="14177" y="8417"/>
                      <a:pt x="12910" y="7483"/>
                    </a:cubicBezTo>
                    <a:cubicBezTo>
                      <a:pt x="10508" y="5815"/>
                      <a:pt x="8073" y="4248"/>
                      <a:pt x="5571" y="2747"/>
                    </a:cubicBezTo>
                    <a:cubicBezTo>
                      <a:pt x="4070" y="1879"/>
                      <a:pt x="2569" y="979"/>
                      <a:pt x="968" y="278"/>
                    </a:cubicBezTo>
                    <a:cubicBezTo>
                      <a:pt x="768" y="211"/>
                      <a:pt x="501" y="111"/>
                      <a:pt x="301" y="45"/>
                    </a:cubicBezTo>
                    <a:cubicBezTo>
                      <a:pt x="273" y="17"/>
                      <a:pt x="234" y="1"/>
                      <a:pt x="195" y="1"/>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95;p15">
                <a:extLst>
                  <a:ext uri="{FF2B5EF4-FFF2-40B4-BE49-F238E27FC236}">
                    <a16:creationId xmlns:a16="http://schemas.microsoft.com/office/drawing/2014/main" id="{07628D61-5723-BD86-E57A-C36CB63C0E3D}"/>
                  </a:ext>
                </a:extLst>
              </p:cNvPr>
              <p:cNvSpPr/>
              <p:nvPr/>
            </p:nvSpPr>
            <p:spPr>
              <a:xfrm>
                <a:off x="7070213" y="2622724"/>
                <a:ext cx="622709" cy="358313"/>
              </a:xfrm>
              <a:custGeom>
                <a:avLst/>
                <a:gdLst/>
                <a:ahLst/>
                <a:cxnLst/>
                <a:rect l="l" t="t" r="r" b="b"/>
                <a:pathLst>
                  <a:path w="20415" h="11747" extrusionOk="0">
                    <a:moveTo>
                      <a:pt x="20081" y="0"/>
                    </a:moveTo>
                    <a:cubicBezTo>
                      <a:pt x="19981" y="0"/>
                      <a:pt x="19914" y="0"/>
                      <a:pt x="19814" y="67"/>
                    </a:cubicBezTo>
                    <a:cubicBezTo>
                      <a:pt x="19614" y="134"/>
                      <a:pt x="19381" y="234"/>
                      <a:pt x="19147" y="300"/>
                    </a:cubicBezTo>
                    <a:cubicBezTo>
                      <a:pt x="17646" y="868"/>
                      <a:pt x="16145" y="1435"/>
                      <a:pt x="14711" y="2068"/>
                    </a:cubicBezTo>
                    <a:cubicBezTo>
                      <a:pt x="10007" y="4103"/>
                      <a:pt x="5604" y="6772"/>
                      <a:pt x="1601" y="9974"/>
                    </a:cubicBezTo>
                    <a:cubicBezTo>
                      <a:pt x="1101" y="10408"/>
                      <a:pt x="600" y="10808"/>
                      <a:pt x="200" y="11308"/>
                    </a:cubicBezTo>
                    <a:cubicBezTo>
                      <a:pt x="100" y="11408"/>
                      <a:pt x="67" y="11475"/>
                      <a:pt x="33" y="11575"/>
                    </a:cubicBezTo>
                    <a:cubicBezTo>
                      <a:pt x="0" y="11642"/>
                      <a:pt x="67" y="11675"/>
                      <a:pt x="167" y="11742"/>
                    </a:cubicBezTo>
                    <a:cubicBezTo>
                      <a:pt x="184" y="11745"/>
                      <a:pt x="201" y="11746"/>
                      <a:pt x="218" y="11746"/>
                    </a:cubicBezTo>
                    <a:cubicBezTo>
                      <a:pt x="396" y="11746"/>
                      <a:pt x="548" y="11594"/>
                      <a:pt x="701" y="11442"/>
                    </a:cubicBezTo>
                    <a:cubicBezTo>
                      <a:pt x="2402" y="10108"/>
                      <a:pt x="4170" y="8907"/>
                      <a:pt x="5938" y="7672"/>
                    </a:cubicBezTo>
                    <a:cubicBezTo>
                      <a:pt x="9073" y="5604"/>
                      <a:pt x="12342" y="3736"/>
                      <a:pt x="15845" y="2302"/>
                    </a:cubicBezTo>
                    <a:cubicBezTo>
                      <a:pt x="17079" y="1802"/>
                      <a:pt x="18280" y="1268"/>
                      <a:pt x="19547" y="767"/>
                    </a:cubicBezTo>
                    <a:cubicBezTo>
                      <a:pt x="19781" y="634"/>
                      <a:pt x="20014" y="567"/>
                      <a:pt x="20248" y="434"/>
                    </a:cubicBezTo>
                    <a:cubicBezTo>
                      <a:pt x="20348" y="401"/>
                      <a:pt x="20415" y="300"/>
                      <a:pt x="20348" y="167"/>
                    </a:cubicBezTo>
                    <a:cubicBezTo>
                      <a:pt x="20281" y="100"/>
                      <a:pt x="20148" y="67"/>
                      <a:pt x="20081"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96;p15">
                <a:extLst>
                  <a:ext uri="{FF2B5EF4-FFF2-40B4-BE49-F238E27FC236}">
                    <a16:creationId xmlns:a16="http://schemas.microsoft.com/office/drawing/2014/main" id="{F886A9C2-C4F4-3F0D-1693-CDF0AEB57886}"/>
                  </a:ext>
                </a:extLst>
              </p:cNvPr>
              <p:cNvSpPr/>
              <p:nvPr/>
            </p:nvSpPr>
            <p:spPr>
              <a:xfrm>
                <a:off x="6454632" y="2559647"/>
                <a:ext cx="576955" cy="409466"/>
              </a:xfrm>
              <a:custGeom>
                <a:avLst/>
                <a:gdLst/>
                <a:ahLst/>
                <a:cxnLst/>
                <a:rect l="l" t="t" r="r" b="b"/>
                <a:pathLst>
                  <a:path w="18915" h="13424" extrusionOk="0">
                    <a:moveTo>
                      <a:pt x="101" y="0"/>
                    </a:moveTo>
                    <a:cubicBezTo>
                      <a:pt x="68" y="33"/>
                      <a:pt x="1" y="33"/>
                      <a:pt x="34" y="67"/>
                    </a:cubicBezTo>
                    <a:cubicBezTo>
                      <a:pt x="1" y="134"/>
                      <a:pt x="34" y="167"/>
                      <a:pt x="68" y="200"/>
                    </a:cubicBezTo>
                    <a:lnTo>
                      <a:pt x="1068" y="834"/>
                    </a:lnTo>
                    <a:cubicBezTo>
                      <a:pt x="3237" y="2068"/>
                      <a:pt x="5371" y="3469"/>
                      <a:pt x="7440" y="4870"/>
                    </a:cubicBezTo>
                    <a:cubicBezTo>
                      <a:pt x="10742" y="7072"/>
                      <a:pt x="13911" y="9474"/>
                      <a:pt x="16913" y="12042"/>
                    </a:cubicBezTo>
                    <a:cubicBezTo>
                      <a:pt x="17413" y="12509"/>
                      <a:pt x="17947" y="12876"/>
                      <a:pt x="18447" y="13310"/>
                    </a:cubicBezTo>
                    <a:cubicBezTo>
                      <a:pt x="18512" y="13353"/>
                      <a:pt x="18591" y="13424"/>
                      <a:pt x="18665" y="13424"/>
                    </a:cubicBezTo>
                    <a:cubicBezTo>
                      <a:pt x="18706" y="13424"/>
                      <a:pt x="18746" y="13402"/>
                      <a:pt x="18781" y="13343"/>
                    </a:cubicBezTo>
                    <a:cubicBezTo>
                      <a:pt x="18914" y="13210"/>
                      <a:pt x="18848" y="13110"/>
                      <a:pt x="18748" y="12976"/>
                    </a:cubicBezTo>
                    <a:cubicBezTo>
                      <a:pt x="18714" y="12843"/>
                      <a:pt x="18581" y="12776"/>
                      <a:pt x="18514" y="12676"/>
                    </a:cubicBezTo>
                    <a:cubicBezTo>
                      <a:pt x="16846" y="11242"/>
                      <a:pt x="15279" y="9774"/>
                      <a:pt x="13577" y="8373"/>
                    </a:cubicBezTo>
                    <a:cubicBezTo>
                      <a:pt x="10041" y="5504"/>
                      <a:pt x="6239" y="3002"/>
                      <a:pt x="2236" y="867"/>
                    </a:cubicBezTo>
                    <a:cubicBezTo>
                      <a:pt x="1736" y="601"/>
                      <a:pt x="1235" y="367"/>
                      <a:pt x="735" y="167"/>
                    </a:cubicBezTo>
                    <a:cubicBezTo>
                      <a:pt x="535" y="100"/>
                      <a:pt x="335" y="0"/>
                      <a:pt x="101"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97;p15">
                <a:extLst>
                  <a:ext uri="{FF2B5EF4-FFF2-40B4-BE49-F238E27FC236}">
                    <a16:creationId xmlns:a16="http://schemas.microsoft.com/office/drawing/2014/main" id="{EED0EDF0-0587-CE27-9095-278AE94C2AAA}"/>
                  </a:ext>
                </a:extLst>
              </p:cNvPr>
              <p:cNvSpPr/>
              <p:nvPr/>
            </p:nvSpPr>
            <p:spPr>
              <a:xfrm>
                <a:off x="7127190" y="2692664"/>
                <a:ext cx="641041" cy="302463"/>
              </a:xfrm>
              <a:custGeom>
                <a:avLst/>
                <a:gdLst/>
                <a:ahLst/>
                <a:cxnLst/>
                <a:rect l="l" t="t" r="r" b="b"/>
                <a:pathLst>
                  <a:path w="21016" h="9916" extrusionOk="0">
                    <a:moveTo>
                      <a:pt x="20727" y="1"/>
                    </a:moveTo>
                    <a:cubicBezTo>
                      <a:pt x="20665" y="1"/>
                      <a:pt x="20598" y="26"/>
                      <a:pt x="20515" y="42"/>
                    </a:cubicBezTo>
                    <a:cubicBezTo>
                      <a:pt x="18547" y="676"/>
                      <a:pt x="16545" y="1310"/>
                      <a:pt x="14577" y="1977"/>
                    </a:cubicBezTo>
                    <a:cubicBezTo>
                      <a:pt x="9940" y="3511"/>
                      <a:pt x="5671" y="5680"/>
                      <a:pt x="1601" y="8348"/>
                    </a:cubicBezTo>
                    <a:cubicBezTo>
                      <a:pt x="1101" y="8682"/>
                      <a:pt x="667" y="9049"/>
                      <a:pt x="200" y="9482"/>
                    </a:cubicBezTo>
                    <a:cubicBezTo>
                      <a:pt x="133" y="9582"/>
                      <a:pt x="33" y="9649"/>
                      <a:pt x="0" y="9749"/>
                    </a:cubicBezTo>
                    <a:cubicBezTo>
                      <a:pt x="0" y="9749"/>
                      <a:pt x="33" y="9816"/>
                      <a:pt x="33" y="9849"/>
                    </a:cubicBezTo>
                    <a:cubicBezTo>
                      <a:pt x="67" y="9916"/>
                      <a:pt x="67" y="9916"/>
                      <a:pt x="133" y="9916"/>
                    </a:cubicBezTo>
                    <a:cubicBezTo>
                      <a:pt x="300" y="9916"/>
                      <a:pt x="367" y="9816"/>
                      <a:pt x="400" y="9749"/>
                    </a:cubicBezTo>
                    <a:cubicBezTo>
                      <a:pt x="1868" y="8715"/>
                      <a:pt x="3369" y="7881"/>
                      <a:pt x="4904" y="7114"/>
                    </a:cubicBezTo>
                    <a:cubicBezTo>
                      <a:pt x="8206" y="5346"/>
                      <a:pt x="11542" y="3812"/>
                      <a:pt x="15044" y="2544"/>
                    </a:cubicBezTo>
                    <a:cubicBezTo>
                      <a:pt x="16712" y="1977"/>
                      <a:pt x="18413" y="1343"/>
                      <a:pt x="20081" y="776"/>
                    </a:cubicBezTo>
                    <a:cubicBezTo>
                      <a:pt x="20281" y="676"/>
                      <a:pt x="20448" y="609"/>
                      <a:pt x="20681" y="509"/>
                    </a:cubicBezTo>
                    <a:cubicBezTo>
                      <a:pt x="20915" y="376"/>
                      <a:pt x="21015" y="209"/>
                      <a:pt x="20915" y="109"/>
                    </a:cubicBezTo>
                    <a:cubicBezTo>
                      <a:pt x="20848" y="26"/>
                      <a:pt x="20790" y="1"/>
                      <a:pt x="20727" y="1"/>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98;p15">
                <a:extLst>
                  <a:ext uri="{FF2B5EF4-FFF2-40B4-BE49-F238E27FC236}">
                    <a16:creationId xmlns:a16="http://schemas.microsoft.com/office/drawing/2014/main" id="{7C18D994-C176-6EA6-169D-3FA1A27B57C2}"/>
                  </a:ext>
                </a:extLst>
              </p:cNvPr>
              <p:cNvSpPr/>
              <p:nvPr/>
            </p:nvSpPr>
            <p:spPr>
              <a:xfrm>
                <a:off x="7215705" y="2744364"/>
                <a:ext cx="605414" cy="228860"/>
              </a:xfrm>
              <a:custGeom>
                <a:avLst/>
                <a:gdLst/>
                <a:ahLst/>
                <a:cxnLst/>
                <a:rect l="l" t="t" r="r" b="b"/>
                <a:pathLst>
                  <a:path w="19848" h="7503" extrusionOk="0">
                    <a:moveTo>
                      <a:pt x="19640" y="0"/>
                    </a:moveTo>
                    <a:cubicBezTo>
                      <a:pt x="19566" y="0"/>
                      <a:pt x="19492" y="15"/>
                      <a:pt x="19447" y="15"/>
                    </a:cubicBezTo>
                    <a:cubicBezTo>
                      <a:pt x="17246" y="449"/>
                      <a:pt x="15011" y="916"/>
                      <a:pt x="12909" y="1650"/>
                    </a:cubicBezTo>
                    <a:cubicBezTo>
                      <a:pt x="9607" y="2884"/>
                      <a:pt x="6338" y="4118"/>
                      <a:pt x="3236" y="5653"/>
                    </a:cubicBezTo>
                    <a:cubicBezTo>
                      <a:pt x="2302" y="6120"/>
                      <a:pt x="1434" y="6587"/>
                      <a:pt x="567" y="7054"/>
                    </a:cubicBezTo>
                    <a:cubicBezTo>
                      <a:pt x="334" y="7120"/>
                      <a:pt x="100" y="7220"/>
                      <a:pt x="0" y="7487"/>
                    </a:cubicBezTo>
                    <a:cubicBezTo>
                      <a:pt x="48" y="7498"/>
                      <a:pt x="93" y="7502"/>
                      <a:pt x="136" y="7502"/>
                    </a:cubicBezTo>
                    <a:cubicBezTo>
                      <a:pt x="363" y="7502"/>
                      <a:pt x="527" y="7371"/>
                      <a:pt x="667" y="7287"/>
                    </a:cubicBezTo>
                    <a:cubicBezTo>
                      <a:pt x="1568" y="6920"/>
                      <a:pt x="2469" y="6486"/>
                      <a:pt x="3336" y="6120"/>
                    </a:cubicBezTo>
                    <a:cubicBezTo>
                      <a:pt x="5771" y="5119"/>
                      <a:pt x="8139" y="4151"/>
                      <a:pt x="10608" y="3251"/>
                    </a:cubicBezTo>
                    <a:cubicBezTo>
                      <a:pt x="12409" y="2584"/>
                      <a:pt x="14144" y="1916"/>
                      <a:pt x="15978" y="1449"/>
                    </a:cubicBezTo>
                    <a:cubicBezTo>
                      <a:pt x="17079" y="1149"/>
                      <a:pt x="18113" y="916"/>
                      <a:pt x="19180" y="616"/>
                    </a:cubicBezTo>
                    <a:cubicBezTo>
                      <a:pt x="19414" y="582"/>
                      <a:pt x="19581" y="482"/>
                      <a:pt x="19781" y="415"/>
                    </a:cubicBezTo>
                    <a:cubicBezTo>
                      <a:pt x="19814" y="349"/>
                      <a:pt x="19848" y="282"/>
                      <a:pt x="19848" y="182"/>
                    </a:cubicBezTo>
                    <a:cubicBezTo>
                      <a:pt x="19848" y="149"/>
                      <a:pt x="19781" y="15"/>
                      <a:pt x="19748" y="15"/>
                    </a:cubicBezTo>
                    <a:cubicBezTo>
                      <a:pt x="19714" y="4"/>
                      <a:pt x="19677" y="0"/>
                      <a:pt x="19640"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9;p15">
                <a:extLst>
                  <a:ext uri="{FF2B5EF4-FFF2-40B4-BE49-F238E27FC236}">
                    <a16:creationId xmlns:a16="http://schemas.microsoft.com/office/drawing/2014/main" id="{00F90875-6F0C-A4D1-AC08-447065D8586A}"/>
                  </a:ext>
                </a:extLst>
              </p:cNvPr>
              <p:cNvSpPr/>
              <p:nvPr/>
            </p:nvSpPr>
            <p:spPr>
              <a:xfrm>
                <a:off x="6521797" y="2518531"/>
                <a:ext cx="457904" cy="357306"/>
              </a:xfrm>
              <a:custGeom>
                <a:avLst/>
                <a:gdLst/>
                <a:ahLst/>
                <a:cxnLst/>
                <a:rect l="l" t="t" r="r" b="b"/>
                <a:pathLst>
                  <a:path w="15012" h="11714" extrusionOk="0">
                    <a:moveTo>
                      <a:pt x="184" y="0"/>
                    </a:moveTo>
                    <a:cubicBezTo>
                      <a:pt x="131" y="0"/>
                      <a:pt x="57" y="24"/>
                      <a:pt x="34" y="47"/>
                    </a:cubicBezTo>
                    <a:cubicBezTo>
                      <a:pt x="1" y="114"/>
                      <a:pt x="1" y="214"/>
                      <a:pt x="34" y="281"/>
                    </a:cubicBezTo>
                    <a:cubicBezTo>
                      <a:pt x="167" y="381"/>
                      <a:pt x="301" y="514"/>
                      <a:pt x="468" y="614"/>
                    </a:cubicBezTo>
                    <a:cubicBezTo>
                      <a:pt x="1835" y="1515"/>
                      <a:pt x="3169" y="2449"/>
                      <a:pt x="4537" y="3383"/>
                    </a:cubicBezTo>
                    <a:cubicBezTo>
                      <a:pt x="6038" y="4450"/>
                      <a:pt x="7573" y="5484"/>
                      <a:pt x="9007" y="6652"/>
                    </a:cubicBezTo>
                    <a:cubicBezTo>
                      <a:pt x="10875" y="8153"/>
                      <a:pt x="12676" y="9721"/>
                      <a:pt x="14377" y="11389"/>
                    </a:cubicBezTo>
                    <a:cubicBezTo>
                      <a:pt x="14511" y="11489"/>
                      <a:pt x="14644" y="11622"/>
                      <a:pt x="14744" y="11689"/>
                    </a:cubicBezTo>
                    <a:cubicBezTo>
                      <a:pt x="14778" y="11706"/>
                      <a:pt x="14811" y="11714"/>
                      <a:pt x="14849" y="11714"/>
                    </a:cubicBezTo>
                    <a:cubicBezTo>
                      <a:pt x="14886" y="11714"/>
                      <a:pt x="14928" y="11706"/>
                      <a:pt x="14978" y="11689"/>
                    </a:cubicBezTo>
                    <a:cubicBezTo>
                      <a:pt x="14978" y="11689"/>
                      <a:pt x="15011" y="11622"/>
                      <a:pt x="15011" y="11555"/>
                    </a:cubicBezTo>
                    <a:cubicBezTo>
                      <a:pt x="14978" y="11389"/>
                      <a:pt x="15011" y="11355"/>
                      <a:pt x="14811" y="11222"/>
                    </a:cubicBezTo>
                    <a:cubicBezTo>
                      <a:pt x="11709" y="8153"/>
                      <a:pt x="8473" y="5218"/>
                      <a:pt x="4837" y="2782"/>
                    </a:cubicBezTo>
                    <a:cubicBezTo>
                      <a:pt x="3570" y="1882"/>
                      <a:pt x="2302" y="1048"/>
                      <a:pt x="968" y="347"/>
                    </a:cubicBezTo>
                    <a:cubicBezTo>
                      <a:pt x="734" y="214"/>
                      <a:pt x="501" y="114"/>
                      <a:pt x="234" y="14"/>
                    </a:cubicBezTo>
                    <a:cubicBezTo>
                      <a:pt x="224" y="4"/>
                      <a:pt x="206" y="0"/>
                      <a:pt x="184"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00;p15">
                <a:extLst>
                  <a:ext uri="{FF2B5EF4-FFF2-40B4-BE49-F238E27FC236}">
                    <a16:creationId xmlns:a16="http://schemas.microsoft.com/office/drawing/2014/main" id="{58F6BD9D-683A-C401-33A7-B79AAE086F3B}"/>
                  </a:ext>
                </a:extLst>
              </p:cNvPr>
              <p:cNvSpPr/>
              <p:nvPr/>
            </p:nvSpPr>
            <p:spPr>
              <a:xfrm>
                <a:off x="6806680" y="3253252"/>
                <a:ext cx="632896" cy="537973"/>
              </a:xfrm>
              <a:custGeom>
                <a:avLst/>
                <a:gdLst/>
                <a:ahLst/>
                <a:cxnLst/>
                <a:rect l="l" t="t" r="r" b="b"/>
                <a:pathLst>
                  <a:path w="20749" h="17637" extrusionOk="0">
                    <a:moveTo>
                      <a:pt x="6263" y="0"/>
                    </a:moveTo>
                    <a:cubicBezTo>
                      <a:pt x="6149" y="0"/>
                      <a:pt x="6029" y="27"/>
                      <a:pt x="5905" y="76"/>
                    </a:cubicBezTo>
                    <a:cubicBezTo>
                      <a:pt x="5571" y="210"/>
                      <a:pt x="5538" y="477"/>
                      <a:pt x="5538" y="777"/>
                    </a:cubicBezTo>
                    <a:cubicBezTo>
                      <a:pt x="5504" y="1744"/>
                      <a:pt x="5538" y="2678"/>
                      <a:pt x="5805" y="3646"/>
                    </a:cubicBezTo>
                    <a:cubicBezTo>
                      <a:pt x="5871" y="4079"/>
                      <a:pt x="6038" y="4480"/>
                      <a:pt x="6005" y="4980"/>
                    </a:cubicBezTo>
                    <a:cubicBezTo>
                      <a:pt x="5805" y="4947"/>
                      <a:pt x="5671" y="4780"/>
                      <a:pt x="5538" y="4646"/>
                    </a:cubicBezTo>
                    <a:lnTo>
                      <a:pt x="3903" y="3045"/>
                    </a:lnTo>
                    <a:cubicBezTo>
                      <a:pt x="3636" y="2678"/>
                      <a:pt x="3303" y="2445"/>
                      <a:pt x="2903" y="2278"/>
                    </a:cubicBezTo>
                    <a:cubicBezTo>
                      <a:pt x="2750" y="2202"/>
                      <a:pt x="2590" y="2160"/>
                      <a:pt x="2430" y="2160"/>
                    </a:cubicBezTo>
                    <a:cubicBezTo>
                      <a:pt x="2240" y="2160"/>
                      <a:pt x="2049" y="2218"/>
                      <a:pt x="1869" y="2345"/>
                    </a:cubicBezTo>
                    <a:cubicBezTo>
                      <a:pt x="1535" y="2612"/>
                      <a:pt x="1402" y="2945"/>
                      <a:pt x="1502" y="3312"/>
                    </a:cubicBezTo>
                    <a:cubicBezTo>
                      <a:pt x="1535" y="3512"/>
                      <a:pt x="1568" y="3779"/>
                      <a:pt x="1668" y="3979"/>
                    </a:cubicBezTo>
                    <a:cubicBezTo>
                      <a:pt x="2002" y="4980"/>
                      <a:pt x="2402" y="5981"/>
                      <a:pt x="2903" y="6948"/>
                    </a:cubicBezTo>
                    <a:cubicBezTo>
                      <a:pt x="3003" y="7148"/>
                      <a:pt x="3169" y="7415"/>
                      <a:pt x="3203" y="7649"/>
                    </a:cubicBezTo>
                    <a:cubicBezTo>
                      <a:pt x="3203" y="7649"/>
                      <a:pt x="3236" y="7715"/>
                      <a:pt x="3169" y="7949"/>
                    </a:cubicBezTo>
                    <a:cubicBezTo>
                      <a:pt x="3169" y="7949"/>
                      <a:pt x="3136" y="7915"/>
                      <a:pt x="3069" y="7915"/>
                    </a:cubicBezTo>
                    <a:cubicBezTo>
                      <a:pt x="3046" y="7918"/>
                      <a:pt x="3023" y="7920"/>
                      <a:pt x="2999" y="7920"/>
                    </a:cubicBezTo>
                    <a:cubicBezTo>
                      <a:pt x="2756" y="7920"/>
                      <a:pt x="2518" y="7770"/>
                      <a:pt x="2336" y="7649"/>
                    </a:cubicBezTo>
                    <a:cubicBezTo>
                      <a:pt x="1969" y="7448"/>
                      <a:pt x="1568" y="7348"/>
                      <a:pt x="1201" y="7282"/>
                    </a:cubicBezTo>
                    <a:cubicBezTo>
                      <a:pt x="1122" y="7253"/>
                      <a:pt x="1044" y="7239"/>
                      <a:pt x="968" y="7239"/>
                    </a:cubicBezTo>
                    <a:cubicBezTo>
                      <a:pt x="693" y="7239"/>
                      <a:pt x="443" y="7413"/>
                      <a:pt x="234" y="7649"/>
                    </a:cubicBezTo>
                    <a:cubicBezTo>
                      <a:pt x="1" y="7949"/>
                      <a:pt x="134" y="8249"/>
                      <a:pt x="301" y="8516"/>
                    </a:cubicBezTo>
                    <a:cubicBezTo>
                      <a:pt x="334" y="8583"/>
                      <a:pt x="334" y="8616"/>
                      <a:pt x="367" y="8649"/>
                    </a:cubicBezTo>
                    <a:cubicBezTo>
                      <a:pt x="868" y="9483"/>
                      <a:pt x="1468" y="10284"/>
                      <a:pt x="2169" y="10951"/>
                    </a:cubicBezTo>
                    <a:cubicBezTo>
                      <a:pt x="2569" y="11318"/>
                      <a:pt x="3003" y="11651"/>
                      <a:pt x="3403" y="12018"/>
                    </a:cubicBezTo>
                    <a:cubicBezTo>
                      <a:pt x="4070" y="12619"/>
                      <a:pt x="4737" y="13186"/>
                      <a:pt x="5471" y="13753"/>
                    </a:cubicBezTo>
                    <a:cubicBezTo>
                      <a:pt x="5905" y="14086"/>
                      <a:pt x="6372" y="14353"/>
                      <a:pt x="6839" y="14654"/>
                    </a:cubicBezTo>
                    <a:cubicBezTo>
                      <a:pt x="7206" y="14920"/>
                      <a:pt x="7539" y="15154"/>
                      <a:pt x="7739" y="15521"/>
                    </a:cubicBezTo>
                    <a:cubicBezTo>
                      <a:pt x="8206" y="16188"/>
                      <a:pt x="8840" y="16655"/>
                      <a:pt x="9541" y="17022"/>
                    </a:cubicBezTo>
                    <a:lnTo>
                      <a:pt x="10041" y="17289"/>
                    </a:lnTo>
                    <a:cubicBezTo>
                      <a:pt x="10471" y="17480"/>
                      <a:pt x="10901" y="17637"/>
                      <a:pt x="11344" y="17637"/>
                    </a:cubicBezTo>
                    <a:cubicBezTo>
                      <a:pt x="11519" y="17637"/>
                      <a:pt x="11696" y="17612"/>
                      <a:pt x="11876" y="17556"/>
                    </a:cubicBezTo>
                    <a:cubicBezTo>
                      <a:pt x="12509" y="17322"/>
                      <a:pt x="13143" y="17155"/>
                      <a:pt x="13710" y="16822"/>
                    </a:cubicBezTo>
                    <a:cubicBezTo>
                      <a:pt x="14144" y="16588"/>
                      <a:pt x="14544" y="16388"/>
                      <a:pt x="14978" y="16155"/>
                    </a:cubicBezTo>
                    <a:cubicBezTo>
                      <a:pt x="15245" y="15988"/>
                      <a:pt x="15545" y="15821"/>
                      <a:pt x="15845" y="15621"/>
                    </a:cubicBezTo>
                    <a:cubicBezTo>
                      <a:pt x="16245" y="15287"/>
                      <a:pt x="16712" y="14987"/>
                      <a:pt x="16979" y="14520"/>
                    </a:cubicBezTo>
                    <a:cubicBezTo>
                      <a:pt x="17346" y="13853"/>
                      <a:pt x="17646" y="13119"/>
                      <a:pt x="17680" y="12319"/>
                    </a:cubicBezTo>
                    <a:cubicBezTo>
                      <a:pt x="17713" y="11785"/>
                      <a:pt x="17847" y="11184"/>
                      <a:pt x="18180" y="10684"/>
                    </a:cubicBezTo>
                    <a:cubicBezTo>
                      <a:pt x="18480" y="10284"/>
                      <a:pt x="18814" y="9850"/>
                      <a:pt x="19181" y="9483"/>
                    </a:cubicBezTo>
                    <a:cubicBezTo>
                      <a:pt x="19514" y="9216"/>
                      <a:pt x="19848" y="8883"/>
                      <a:pt x="20148" y="8516"/>
                    </a:cubicBezTo>
                    <a:cubicBezTo>
                      <a:pt x="20649" y="7949"/>
                      <a:pt x="20749" y="7148"/>
                      <a:pt x="20348" y="6481"/>
                    </a:cubicBezTo>
                    <a:cubicBezTo>
                      <a:pt x="20063" y="6069"/>
                      <a:pt x="19628" y="5778"/>
                      <a:pt x="19157" y="5778"/>
                    </a:cubicBezTo>
                    <a:cubicBezTo>
                      <a:pt x="19132" y="5778"/>
                      <a:pt x="19106" y="5779"/>
                      <a:pt x="19081" y="5781"/>
                    </a:cubicBezTo>
                    <a:cubicBezTo>
                      <a:pt x="18681" y="5814"/>
                      <a:pt x="18214" y="5914"/>
                      <a:pt x="17813" y="6081"/>
                    </a:cubicBezTo>
                    <a:cubicBezTo>
                      <a:pt x="16979" y="6448"/>
                      <a:pt x="16346" y="7015"/>
                      <a:pt x="15812" y="7682"/>
                    </a:cubicBezTo>
                    <a:lnTo>
                      <a:pt x="15412" y="8182"/>
                    </a:lnTo>
                    <a:cubicBezTo>
                      <a:pt x="15381" y="8229"/>
                      <a:pt x="15335" y="8254"/>
                      <a:pt x="15292" y="8254"/>
                    </a:cubicBezTo>
                    <a:cubicBezTo>
                      <a:pt x="15243" y="8254"/>
                      <a:pt x="15196" y="8220"/>
                      <a:pt x="15178" y="8149"/>
                    </a:cubicBezTo>
                    <a:cubicBezTo>
                      <a:pt x="15011" y="7749"/>
                      <a:pt x="14844" y="7315"/>
                      <a:pt x="14711" y="6915"/>
                    </a:cubicBezTo>
                    <a:cubicBezTo>
                      <a:pt x="14244" y="5147"/>
                      <a:pt x="13510" y="3446"/>
                      <a:pt x="12743" y="1778"/>
                    </a:cubicBezTo>
                    <a:cubicBezTo>
                      <a:pt x="12643" y="1477"/>
                      <a:pt x="12476" y="1244"/>
                      <a:pt x="12243" y="977"/>
                    </a:cubicBezTo>
                    <a:cubicBezTo>
                      <a:pt x="12081" y="815"/>
                      <a:pt x="11886" y="717"/>
                      <a:pt x="11671" y="717"/>
                    </a:cubicBezTo>
                    <a:cubicBezTo>
                      <a:pt x="11576" y="717"/>
                      <a:pt x="11477" y="736"/>
                      <a:pt x="11375" y="777"/>
                    </a:cubicBezTo>
                    <a:cubicBezTo>
                      <a:pt x="10875" y="977"/>
                      <a:pt x="10508" y="1277"/>
                      <a:pt x="10375" y="1811"/>
                    </a:cubicBezTo>
                    <a:cubicBezTo>
                      <a:pt x="10308" y="2078"/>
                      <a:pt x="10241" y="2345"/>
                      <a:pt x="10241" y="2645"/>
                    </a:cubicBezTo>
                    <a:lnTo>
                      <a:pt x="10241" y="4446"/>
                    </a:lnTo>
                    <a:cubicBezTo>
                      <a:pt x="10241" y="4580"/>
                      <a:pt x="10208" y="4746"/>
                      <a:pt x="10208" y="4913"/>
                    </a:cubicBezTo>
                    <a:cubicBezTo>
                      <a:pt x="10208" y="4947"/>
                      <a:pt x="10174" y="5047"/>
                      <a:pt x="10141" y="5047"/>
                    </a:cubicBezTo>
                    <a:cubicBezTo>
                      <a:pt x="10074" y="5047"/>
                      <a:pt x="10008" y="5047"/>
                      <a:pt x="10008" y="4980"/>
                    </a:cubicBezTo>
                    <a:cubicBezTo>
                      <a:pt x="9841" y="4646"/>
                      <a:pt x="9641" y="4346"/>
                      <a:pt x="9474" y="4013"/>
                    </a:cubicBezTo>
                    <a:cubicBezTo>
                      <a:pt x="8974" y="2979"/>
                      <a:pt x="8373" y="2045"/>
                      <a:pt x="7673" y="1144"/>
                    </a:cubicBezTo>
                    <a:cubicBezTo>
                      <a:pt x="7406" y="810"/>
                      <a:pt x="7072" y="543"/>
                      <a:pt x="6805" y="243"/>
                    </a:cubicBezTo>
                    <a:cubicBezTo>
                      <a:pt x="6638" y="76"/>
                      <a:pt x="6457" y="0"/>
                      <a:pt x="626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01;p15">
                <a:extLst>
                  <a:ext uri="{FF2B5EF4-FFF2-40B4-BE49-F238E27FC236}">
                    <a16:creationId xmlns:a16="http://schemas.microsoft.com/office/drawing/2014/main" id="{2505DF38-D752-31DD-6616-0700A3539CF8}"/>
                  </a:ext>
                </a:extLst>
              </p:cNvPr>
              <p:cNvSpPr/>
              <p:nvPr/>
            </p:nvSpPr>
            <p:spPr>
              <a:xfrm>
                <a:off x="7115996" y="3367480"/>
                <a:ext cx="42765" cy="174017"/>
              </a:xfrm>
              <a:custGeom>
                <a:avLst/>
                <a:gdLst/>
                <a:ahLst/>
                <a:cxnLst/>
                <a:rect l="l" t="t" r="r" b="b"/>
                <a:pathLst>
                  <a:path w="1402" h="5705" extrusionOk="0">
                    <a:moveTo>
                      <a:pt x="167" y="1"/>
                    </a:moveTo>
                    <a:lnTo>
                      <a:pt x="167" y="534"/>
                    </a:lnTo>
                    <a:cubicBezTo>
                      <a:pt x="167" y="701"/>
                      <a:pt x="167" y="868"/>
                      <a:pt x="100" y="1001"/>
                    </a:cubicBezTo>
                    <a:cubicBezTo>
                      <a:pt x="100" y="1035"/>
                      <a:pt x="67" y="1068"/>
                      <a:pt x="33" y="1135"/>
                    </a:cubicBezTo>
                    <a:lnTo>
                      <a:pt x="0" y="1135"/>
                    </a:lnTo>
                    <a:lnTo>
                      <a:pt x="1034" y="5538"/>
                    </a:lnTo>
                    <a:cubicBezTo>
                      <a:pt x="1068" y="5638"/>
                      <a:pt x="1168" y="5705"/>
                      <a:pt x="1234" y="5705"/>
                    </a:cubicBezTo>
                    <a:lnTo>
                      <a:pt x="1268" y="5705"/>
                    </a:lnTo>
                    <a:cubicBezTo>
                      <a:pt x="1334" y="5705"/>
                      <a:pt x="1401" y="5571"/>
                      <a:pt x="1401" y="5471"/>
                    </a:cubicBezTo>
                    <a:lnTo>
                      <a:pt x="167"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02;p15">
                <a:extLst>
                  <a:ext uri="{FF2B5EF4-FFF2-40B4-BE49-F238E27FC236}">
                    <a16:creationId xmlns:a16="http://schemas.microsoft.com/office/drawing/2014/main" id="{FD911A0E-8C5C-B1BF-13B9-41982CA1E3D8}"/>
                  </a:ext>
                </a:extLst>
              </p:cNvPr>
              <p:cNvSpPr/>
              <p:nvPr/>
            </p:nvSpPr>
            <p:spPr>
              <a:xfrm>
                <a:off x="6984748" y="3373580"/>
                <a:ext cx="95656" cy="188261"/>
              </a:xfrm>
              <a:custGeom>
                <a:avLst/>
                <a:gdLst/>
                <a:ahLst/>
                <a:cxnLst/>
                <a:rect l="l" t="t" r="r" b="b"/>
                <a:pathLst>
                  <a:path w="3136" h="6172" extrusionOk="0">
                    <a:moveTo>
                      <a:pt x="33" y="1"/>
                    </a:moveTo>
                    <a:cubicBezTo>
                      <a:pt x="100" y="301"/>
                      <a:pt x="167" y="601"/>
                      <a:pt x="100" y="935"/>
                    </a:cubicBezTo>
                    <a:cubicBezTo>
                      <a:pt x="67" y="935"/>
                      <a:pt x="33" y="868"/>
                      <a:pt x="0" y="868"/>
                    </a:cubicBezTo>
                    <a:lnTo>
                      <a:pt x="2669" y="6039"/>
                    </a:lnTo>
                    <a:cubicBezTo>
                      <a:pt x="2735" y="6139"/>
                      <a:pt x="2835" y="6172"/>
                      <a:pt x="2902" y="6172"/>
                    </a:cubicBezTo>
                    <a:cubicBezTo>
                      <a:pt x="2969" y="6172"/>
                      <a:pt x="3002" y="6172"/>
                      <a:pt x="3002" y="6139"/>
                    </a:cubicBezTo>
                    <a:cubicBezTo>
                      <a:pt x="3069" y="6105"/>
                      <a:pt x="3136" y="5972"/>
                      <a:pt x="3069" y="5838"/>
                    </a:cubicBezTo>
                    <a:lnTo>
                      <a:pt x="33"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03;p15">
                <a:extLst>
                  <a:ext uri="{FF2B5EF4-FFF2-40B4-BE49-F238E27FC236}">
                    <a16:creationId xmlns:a16="http://schemas.microsoft.com/office/drawing/2014/main" id="{F9521B7D-05DB-D430-7264-86F9C79C8283}"/>
                  </a:ext>
                </a:extLst>
              </p:cNvPr>
              <p:cNvSpPr/>
              <p:nvPr/>
            </p:nvSpPr>
            <p:spPr>
              <a:xfrm>
                <a:off x="6897239" y="3468227"/>
                <a:ext cx="118045" cy="124145"/>
              </a:xfrm>
              <a:custGeom>
                <a:avLst/>
                <a:gdLst/>
                <a:ahLst/>
                <a:cxnLst/>
                <a:rect l="l" t="t" r="r" b="b"/>
                <a:pathLst>
                  <a:path w="3870" h="4070" extrusionOk="0">
                    <a:moveTo>
                      <a:pt x="0" y="0"/>
                    </a:moveTo>
                    <a:lnTo>
                      <a:pt x="0" y="0"/>
                    </a:lnTo>
                    <a:cubicBezTo>
                      <a:pt x="100" y="200"/>
                      <a:pt x="200" y="367"/>
                      <a:pt x="234" y="601"/>
                    </a:cubicBezTo>
                    <a:cubicBezTo>
                      <a:pt x="234" y="667"/>
                      <a:pt x="267" y="701"/>
                      <a:pt x="267" y="701"/>
                    </a:cubicBezTo>
                    <a:cubicBezTo>
                      <a:pt x="234" y="701"/>
                      <a:pt x="200" y="634"/>
                      <a:pt x="200" y="634"/>
                    </a:cubicBezTo>
                    <a:lnTo>
                      <a:pt x="34" y="634"/>
                    </a:lnTo>
                    <a:lnTo>
                      <a:pt x="3503" y="4036"/>
                    </a:lnTo>
                    <a:cubicBezTo>
                      <a:pt x="3536" y="4070"/>
                      <a:pt x="3570" y="4070"/>
                      <a:pt x="3603" y="4070"/>
                    </a:cubicBezTo>
                    <a:cubicBezTo>
                      <a:pt x="3670" y="4070"/>
                      <a:pt x="3736" y="4070"/>
                      <a:pt x="3770" y="4003"/>
                    </a:cubicBezTo>
                    <a:cubicBezTo>
                      <a:pt x="3870" y="3903"/>
                      <a:pt x="3870" y="3769"/>
                      <a:pt x="3770" y="3703"/>
                    </a:cubicBezTo>
                    <a:lnTo>
                      <a:pt x="0" y="0"/>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 name="Google Shape;104;p15">
              <a:extLst>
                <a:ext uri="{FF2B5EF4-FFF2-40B4-BE49-F238E27FC236}">
                  <a16:creationId xmlns:a16="http://schemas.microsoft.com/office/drawing/2014/main" id="{A92FD6AF-32E0-294C-7451-E8AD16B3D49C}"/>
                </a:ext>
              </a:extLst>
            </p:cNvPr>
            <p:cNvSpPr/>
            <p:nvPr/>
          </p:nvSpPr>
          <p:spPr>
            <a:xfrm>
              <a:off x="5615270" y="1113449"/>
              <a:ext cx="165079" cy="151276"/>
            </a:xfrm>
            <a:custGeom>
              <a:avLst/>
              <a:gdLst/>
              <a:ahLst/>
              <a:cxnLst/>
              <a:rect l="l" t="t" r="r" b="b"/>
              <a:pathLst>
                <a:path w="8874" h="8132" extrusionOk="0">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05;p15">
              <a:extLst>
                <a:ext uri="{FF2B5EF4-FFF2-40B4-BE49-F238E27FC236}">
                  <a16:creationId xmlns:a16="http://schemas.microsoft.com/office/drawing/2014/main" id="{EEEBF36F-463E-D115-7D8B-F42108997C56}"/>
                </a:ext>
              </a:extLst>
            </p:cNvPr>
            <p:cNvSpPr/>
            <p:nvPr/>
          </p:nvSpPr>
          <p:spPr>
            <a:xfrm>
              <a:off x="7698874" y="1897898"/>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06;p15">
              <a:extLst>
                <a:ext uri="{FF2B5EF4-FFF2-40B4-BE49-F238E27FC236}">
                  <a16:creationId xmlns:a16="http://schemas.microsoft.com/office/drawing/2014/main" id="{DAA8AE63-FFC8-D8F2-CCE9-B830287A4DDC}"/>
                </a:ext>
              </a:extLst>
            </p:cNvPr>
            <p:cNvSpPr/>
            <p:nvPr/>
          </p:nvSpPr>
          <p:spPr>
            <a:xfrm>
              <a:off x="4961611" y="2849386"/>
              <a:ext cx="293659" cy="253571"/>
            </a:xfrm>
            <a:custGeom>
              <a:avLst/>
              <a:gdLst/>
              <a:ahLst/>
              <a:cxnLst/>
              <a:rect l="l" t="t" r="r" b="b"/>
              <a:pathLst>
                <a:path w="15786" h="13631" extrusionOk="0">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7;p15">
              <a:extLst>
                <a:ext uri="{FF2B5EF4-FFF2-40B4-BE49-F238E27FC236}">
                  <a16:creationId xmlns:a16="http://schemas.microsoft.com/office/drawing/2014/main" id="{F1AD02F6-55FE-30C2-B9A6-E604E6FD8000}"/>
                </a:ext>
              </a:extLst>
            </p:cNvPr>
            <p:cNvSpPr/>
            <p:nvPr/>
          </p:nvSpPr>
          <p:spPr>
            <a:xfrm>
              <a:off x="5255261" y="3552483"/>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3" name="Google Shape;229;p14">
            <a:extLst>
              <a:ext uri="{FF2B5EF4-FFF2-40B4-BE49-F238E27FC236}">
                <a16:creationId xmlns:a16="http://schemas.microsoft.com/office/drawing/2014/main" id="{A3215AC2-B76E-DDD8-B679-968C4FDB34FB}"/>
              </a:ext>
            </a:extLst>
          </p:cNvPr>
          <p:cNvSpPr txBox="1">
            <a:spLocks/>
          </p:cNvSpPr>
          <p:nvPr/>
        </p:nvSpPr>
        <p:spPr>
          <a:xfrm>
            <a:off x="1051996" y="1068945"/>
            <a:ext cx="7532715" cy="731739"/>
          </a:xfrm>
          <a:prstGeom prst="rect">
            <a:avLst/>
          </a:prstGeom>
          <a:noFill/>
        </p:spPr>
        <p:txBody>
          <a:bodyPr wrap="square" rtlCol="0">
            <a:spAutoFit/>
          </a:bodyPr>
          <a:lstStyle>
            <a:defPPr marR="0" lvl="0" algn="l" rtl="0">
              <a:lnSpc>
                <a:spcPct val="100000"/>
              </a:lnSpc>
              <a:spcBef>
                <a:spcPts val="0"/>
              </a:spcBef>
              <a:spcAft>
                <a:spcPts val="0"/>
              </a:spcAft>
            </a:defPPr>
            <a:lvl1pPr defTabSz="685783">
              <a:lnSpc>
                <a:spcPct val="150000"/>
              </a:lnSpc>
              <a:buClrTx/>
              <a:defRPr sz="1800" kern="1200">
                <a:solidFill>
                  <a:schemeClr val="bg1"/>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783" rtl="0" eaLnBrk="1" fontAlgn="auto" latinLnBrk="0" hangingPunct="1">
              <a:lnSpc>
                <a:spcPct val="12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điện</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thế</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giữa</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2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cực</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nguồn</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điện</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cho</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biết</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khả</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năng</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sinh</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ra</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dòng</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điện</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của</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nó</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endPar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91" name="Google Shape;229;p14">
            <a:extLst>
              <a:ext uri="{FF2B5EF4-FFF2-40B4-BE49-F238E27FC236}">
                <a16:creationId xmlns:a16="http://schemas.microsoft.com/office/drawing/2014/main" id="{BFDACDE2-236B-DDD0-2777-DDB4181CD173}"/>
              </a:ext>
            </a:extLst>
          </p:cNvPr>
          <p:cNvSpPr txBox="1">
            <a:spLocks/>
          </p:cNvSpPr>
          <p:nvPr/>
        </p:nvSpPr>
        <p:spPr>
          <a:xfrm>
            <a:off x="1674196" y="1877127"/>
            <a:ext cx="1762585" cy="399340"/>
          </a:xfrm>
          <a:prstGeom prst="rect">
            <a:avLst/>
          </a:prstGeom>
          <a:noFill/>
        </p:spPr>
        <p:txBody>
          <a:bodyPr wrap="square" rtlCol="0">
            <a:spAutoFit/>
          </a:bodyPr>
          <a:lstStyle>
            <a:defPPr marR="0" lvl="0" algn="l" rtl="0">
              <a:lnSpc>
                <a:spcPct val="100000"/>
              </a:lnSpc>
              <a:spcBef>
                <a:spcPts val="0"/>
              </a:spcBef>
              <a:spcAft>
                <a:spcPts val="0"/>
              </a:spcAft>
            </a:defPPr>
            <a:lvl1pPr defTabSz="685783">
              <a:lnSpc>
                <a:spcPct val="150000"/>
              </a:lnSpc>
              <a:buClrTx/>
              <a:defRPr sz="1800" kern="1200">
                <a:solidFill>
                  <a:schemeClr val="bg1"/>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783" rtl="0" eaLnBrk="1" fontAlgn="auto" latinLnBrk="0" hangingPunct="1">
              <a:lnSpc>
                <a:spcPct val="120000"/>
              </a:lnSpc>
              <a:spcBef>
                <a:spcPts val="0"/>
              </a:spcBef>
              <a:spcAft>
                <a:spcPts val="0"/>
              </a:spcAft>
              <a:buClrTx/>
              <a:buSzTx/>
              <a:buFont typeface="Arial"/>
              <a:buNone/>
              <a:tabLst/>
              <a:defRPr/>
            </a:pP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Kí</a:t>
            </a:r>
            <a:r>
              <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U</a:t>
            </a:r>
          </a:p>
        </p:txBody>
      </p:sp>
      <p:sp>
        <p:nvSpPr>
          <p:cNvPr id="95" name="Google Shape;229;p14">
            <a:extLst>
              <a:ext uri="{FF2B5EF4-FFF2-40B4-BE49-F238E27FC236}">
                <a16:creationId xmlns:a16="http://schemas.microsoft.com/office/drawing/2014/main" id="{C308D016-861F-C8F2-3E4A-76E804233537}"/>
              </a:ext>
            </a:extLst>
          </p:cNvPr>
          <p:cNvSpPr txBox="1">
            <a:spLocks/>
          </p:cNvSpPr>
          <p:nvPr/>
        </p:nvSpPr>
        <p:spPr>
          <a:xfrm>
            <a:off x="2283915" y="2526531"/>
            <a:ext cx="2728850" cy="399340"/>
          </a:xfrm>
          <a:prstGeom prst="rect">
            <a:avLst/>
          </a:prstGeom>
          <a:noFill/>
        </p:spPr>
        <p:txBody>
          <a:bodyPr wrap="square" rtlCol="0">
            <a:spAutoFit/>
          </a:bodyPr>
          <a:lstStyle>
            <a:defPPr marR="0" lvl="0" algn="l" rtl="0">
              <a:lnSpc>
                <a:spcPct val="100000"/>
              </a:lnSpc>
              <a:spcBef>
                <a:spcPts val="0"/>
              </a:spcBef>
              <a:spcAft>
                <a:spcPts val="0"/>
              </a:spcAft>
            </a:defPPr>
            <a:lvl1pPr defTabSz="685783">
              <a:lnSpc>
                <a:spcPct val="150000"/>
              </a:lnSpc>
              <a:buClrTx/>
              <a:defRPr sz="1800" kern="1200">
                <a:solidFill>
                  <a:schemeClr val="bg1"/>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783" rtl="0" eaLnBrk="1" fontAlgn="auto" latinLnBrk="0" hangingPunct="1">
              <a:lnSpc>
                <a:spcPct val="120000"/>
              </a:lnSpc>
              <a:spcBef>
                <a:spcPts val="0"/>
              </a:spcBef>
              <a:spcAft>
                <a:spcPts val="0"/>
              </a:spcAft>
              <a:buClrTx/>
              <a:buSzTx/>
              <a:buFont typeface="Arial"/>
              <a:buNone/>
              <a:tabLst/>
              <a:defRPr/>
            </a:pPr>
            <a:r>
              <a:rPr kumimoji="0" lang="vi-VN"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Đơn</a:t>
            </a:r>
            <a:r>
              <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vị</a:t>
            </a:r>
            <a:r>
              <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vôn</a:t>
            </a:r>
            <a:r>
              <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Kí</a:t>
            </a:r>
            <a:r>
              <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V</a:t>
            </a:r>
          </a:p>
        </p:txBody>
      </p:sp>
      <p:sp>
        <p:nvSpPr>
          <p:cNvPr id="99" name="Google Shape;229;p14">
            <a:extLst>
              <a:ext uri="{FF2B5EF4-FFF2-40B4-BE49-F238E27FC236}">
                <a16:creationId xmlns:a16="http://schemas.microsoft.com/office/drawing/2014/main" id="{9B7C2596-8EAF-EE49-BA16-E45A4A56EF64}"/>
              </a:ext>
            </a:extLst>
          </p:cNvPr>
          <p:cNvSpPr txBox="1">
            <a:spLocks/>
          </p:cNvSpPr>
          <p:nvPr/>
        </p:nvSpPr>
        <p:spPr>
          <a:xfrm>
            <a:off x="2697600" y="3196157"/>
            <a:ext cx="6143338" cy="731739"/>
          </a:xfrm>
          <a:prstGeom prst="rect">
            <a:avLst/>
          </a:prstGeom>
          <a:noFill/>
        </p:spPr>
        <p:txBody>
          <a:bodyPr wrap="square" rtlCol="0">
            <a:spAutoFit/>
          </a:bodyPr>
          <a:lstStyle>
            <a:defPPr marR="0" lvl="0" algn="l" rtl="0">
              <a:lnSpc>
                <a:spcPct val="100000"/>
              </a:lnSpc>
              <a:spcBef>
                <a:spcPts val="0"/>
              </a:spcBef>
              <a:spcAft>
                <a:spcPts val="0"/>
              </a:spcAft>
              <a:defRPr/>
            </a:defPPr>
            <a:lvl1pPr defTabSz="685783">
              <a:lnSpc>
                <a:spcPct val="120000"/>
              </a:lnSpc>
              <a:buClrTx/>
              <a:defRPr sz="1800" kern="1200">
                <a:solidFill>
                  <a:schemeClr val="tx1">
                    <a:lumMod val="50000"/>
                  </a:schemeClr>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783" rtl="0" eaLnBrk="1" fontAlgn="auto" latinLnBrk="0" hangingPunct="1">
              <a:lnSpc>
                <a:spcPct val="120000"/>
              </a:lnSpc>
              <a:spcBef>
                <a:spcPts val="0"/>
              </a:spcBef>
              <a:spcAft>
                <a:spcPts val="0"/>
              </a:spcAft>
              <a:buClrTx/>
              <a:buSzTx/>
              <a:buFont typeface="Arial"/>
              <a:buNone/>
              <a:tabLst/>
              <a:defRPr/>
            </a:pPr>
            <a:r>
              <a:rPr lang="en-US" dirty="0" err="1">
                <a:solidFill>
                  <a:prstClr val="black">
                    <a:lumMod val="50000"/>
                  </a:prstClr>
                </a:solidFill>
              </a:rPr>
              <a:t>Đối</a:t>
            </a:r>
            <a:r>
              <a:rPr lang="en-US" dirty="0">
                <a:solidFill>
                  <a:prstClr val="black">
                    <a:lumMod val="50000"/>
                  </a:prstClr>
                </a:solidFill>
              </a:rPr>
              <a:t> </a:t>
            </a:r>
            <a:r>
              <a:rPr lang="en-US" dirty="0" err="1">
                <a:solidFill>
                  <a:prstClr val="black">
                    <a:lumMod val="50000"/>
                  </a:prstClr>
                </a:solidFill>
              </a:rPr>
              <a:t>với</a:t>
            </a:r>
            <a:r>
              <a:rPr lang="en-US" dirty="0">
                <a:solidFill>
                  <a:prstClr val="black">
                    <a:lumMod val="50000"/>
                  </a:prstClr>
                </a:solidFill>
              </a:rPr>
              <a:t> </a:t>
            </a:r>
            <a:r>
              <a:rPr lang="en-US" dirty="0" err="1">
                <a:solidFill>
                  <a:prstClr val="black">
                    <a:lumMod val="50000"/>
                  </a:prstClr>
                </a:solidFill>
              </a:rPr>
              <a:t>hiệu</a:t>
            </a:r>
            <a:r>
              <a:rPr lang="en-US" dirty="0">
                <a:solidFill>
                  <a:prstClr val="black">
                    <a:lumMod val="50000"/>
                  </a:prstClr>
                </a:solidFill>
              </a:rPr>
              <a:t> </a:t>
            </a:r>
            <a:r>
              <a:rPr lang="en-US" dirty="0" err="1">
                <a:solidFill>
                  <a:prstClr val="black">
                    <a:lumMod val="50000"/>
                  </a:prstClr>
                </a:solidFill>
              </a:rPr>
              <a:t>điện</a:t>
            </a:r>
            <a:r>
              <a:rPr lang="en-US" dirty="0">
                <a:solidFill>
                  <a:prstClr val="black">
                    <a:lumMod val="50000"/>
                  </a:prstClr>
                </a:solidFill>
              </a:rPr>
              <a:t> </a:t>
            </a:r>
            <a:r>
              <a:rPr lang="en-US" dirty="0" err="1">
                <a:solidFill>
                  <a:prstClr val="black">
                    <a:lumMod val="50000"/>
                  </a:prstClr>
                </a:solidFill>
              </a:rPr>
              <a:t>thế</a:t>
            </a:r>
            <a:r>
              <a:rPr lang="en-US" dirty="0">
                <a:solidFill>
                  <a:prstClr val="black">
                    <a:lumMod val="50000"/>
                  </a:prstClr>
                </a:solidFill>
              </a:rPr>
              <a:t> </a:t>
            </a:r>
            <a:r>
              <a:rPr lang="en-US" dirty="0" err="1">
                <a:solidFill>
                  <a:prstClr val="black">
                    <a:lumMod val="50000"/>
                  </a:prstClr>
                </a:solidFill>
              </a:rPr>
              <a:t>nhỏ</a:t>
            </a:r>
            <a:r>
              <a:rPr lang="en-US" dirty="0">
                <a:solidFill>
                  <a:prstClr val="black">
                    <a:lumMod val="50000"/>
                  </a:prstClr>
                </a:solidFill>
              </a:rPr>
              <a:t> </a:t>
            </a:r>
            <a:r>
              <a:rPr lang="en-US" dirty="0" err="1">
                <a:solidFill>
                  <a:prstClr val="black">
                    <a:lumMod val="50000"/>
                  </a:prstClr>
                </a:solidFill>
              </a:rPr>
              <a:t>hoặc</a:t>
            </a:r>
            <a:r>
              <a:rPr lang="en-US" dirty="0">
                <a:solidFill>
                  <a:prstClr val="black">
                    <a:lumMod val="50000"/>
                  </a:prstClr>
                </a:solidFill>
              </a:rPr>
              <a:t> </a:t>
            </a:r>
            <a:r>
              <a:rPr lang="en-US" dirty="0" err="1">
                <a:solidFill>
                  <a:prstClr val="black">
                    <a:lumMod val="50000"/>
                  </a:prstClr>
                </a:solidFill>
              </a:rPr>
              <a:t>lớn</a:t>
            </a:r>
            <a:r>
              <a:rPr kumimoji="0" lang="vi-VN"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vi-VN"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dùng đơn vị mili</a:t>
            </a: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v</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ôn</a:t>
            </a:r>
            <a:r>
              <a:rPr kumimoji="0" lang="vi-VN"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kí hiệu là m</a:t>
            </a:r>
            <a:r>
              <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V </a:t>
            </a:r>
            <a:r>
              <a:rPr kumimoji="0" lang="en-US" sz="1800" b="0" i="0" u="none" strike="noStrike" kern="1200" cap="none" spc="0" normalizeH="0" baseline="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hoặc</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kilovôn</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kí</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hiệu</a:t>
            </a:r>
            <a:r>
              <a:rPr kumimoji="0" lang="en-US" sz="1800" b="0" i="0" u="none" strike="noStrike" kern="1200" cap="none" spc="0" normalizeH="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rPr>
              <a:t> kV</a:t>
            </a:r>
            <a:endParaRPr kumimoji="0" lang="en-US" sz="1800" b="0" i="0" u="none" strike="noStrike" kern="1200" cap="none" spc="0" normalizeH="0" baseline="0" noProof="0" dirty="0">
              <a:ln>
                <a:noFill/>
              </a:ln>
              <a:solidFill>
                <a:prstClr val="black">
                  <a:lumMod val="50000"/>
                </a:prstClr>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33" name="Google Shape;253;p16">
            <a:extLst>
              <a:ext uri="{FF2B5EF4-FFF2-40B4-BE49-F238E27FC236}">
                <a16:creationId xmlns:a16="http://schemas.microsoft.com/office/drawing/2014/main" id="{23446026-BA4A-0B71-288C-82295AAFD9E1}"/>
              </a:ext>
            </a:extLst>
          </p:cNvPr>
          <p:cNvSpPr txBox="1"/>
          <p:nvPr/>
        </p:nvSpPr>
        <p:spPr>
          <a:xfrm>
            <a:off x="972342" y="498278"/>
            <a:ext cx="2030558" cy="370231"/>
          </a:xfrm>
          <a:prstGeom prst="rect">
            <a:avLst/>
          </a:prstGeom>
          <a:noFill/>
          <a:ln>
            <a:noFill/>
          </a:ln>
        </p:spPr>
        <p:txBody>
          <a:bodyPr spcFirstLastPara="1" wrap="square" lIns="91425" tIns="91425" rIns="91425" bIns="91425" anchor="ctr" anchorCtr="0">
            <a:noAutofit/>
          </a:bodyPr>
          <a:lstStyle/>
          <a:p>
            <a:r>
              <a:rPr lang="en-US" sz="2000" b="1" dirty="0" err="1">
                <a:solidFill>
                  <a:srgbClr val="2D7577"/>
                </a:solidFill>
                <a:latin typeface="Arial" panose="020B0604020202020204" pitchFamily="34" charset="0"/>
                <a:ea typeface="Ranchers"/>
                <a:cs typeface="Ranchers"/>
                <a:sym typeface="Ranchers"/>
              </a:rPr>
              <a:t>Hiệu</a:t>
            </a:r>
            <a:r>
              <a:rPr lang="en-US" sz="2000" b="1" dirty="0">
                <a:solidFill>
                  <a:srgbClr val="2D7577"/>
                </a:solidFill>
                <a:latin typeface="Arial" panose="020B0604020202020204" pitchFamily="34" charset="0"/>
                <a:ea typeface="Ranchers"/>
                <a:cs typeface="Ranchers"/>
                <a:sym typeface="Ranchers"/>
              </a:rPr>
              <a:t> </a:t>
            </a:r>
            <a:r>
              <a:rPr lang="en-US" sz="2000" b="1" dirty="0" err="1">
                <a:solidFill>
                  <a:srgbClr val="2D7577"/>
                </a:solidFill>
                <a:latin typeface="Arial" panose="020B0604020202020204" pitchFamily="34" charset="0"/>
                <a:ea typeface="Ranchers"/>
                <a:cs typeface="Ranchers"/>
                <a:sym typeface="Ranchers"/>
              </a:rPr>
              <a:t>Điện</a:t>
            </a:r>
            <a:r>
              <a:rPr lang="en-US" sz="2000" b="1" dirty="0">
                <a:solidFill>
                  <a:srgbClr val="2D7577"/>
                </a:solidFill>
                <a:latin typeface="Arial" panose="020B0604020202020204" pitchFamily="34" charset="0"/>
                <a:ea typeface="Ranchers"/>
                <a:cs typeface="Ranchers"/>
                <a:sym typeface="Ranchers"/>
              </a:rPr>
              <a:t> </a:t>
            </a:r>
            <a:r>
              <a:rPr lang="en-US" sz="2000" b="1" dirty="0" err="1">
                <a:solidFill>
                  <a:srgbClr val="2D7577"/>
                </a:solidFill>
                <a:latin typeface="Arial" panose="020B0604020202020204" pitchFamily="34" charset="0"/>
                <a:ea typeface="Ranchers"/>
                <a:cs typeface="Ranchers"/>
                <a:sym typeface="Ranchers"/>
              </a:rPr>
              <a:t>Thế</a:t>
            </a:r>
            <a:endParaRPr lang="en-US" sz="2000" b="1" dirty="0">
              <a:solidFill>
                <a:srgbClr val="2D7577"/>
              </a:solidFill>
              <a:latin typeface="Arial" panose="020B0604020202020204" pitchFamily="34" charset="0"/>
              <a:ea typeface="Ranchers"/>
              <a:cs typeface="Ranchers"/>
              <a:sym typeface="Ranchers"/>
            </a:endParaRPr>
          </a:p>
        </p:txBody>
      </p:sp>
      <p:grpSp>
        <p:nvGrpSpPr>
          <p:cNvPr id="34" name="Group 33">
            <a:extLst>
              <a:ext uri="{FF2B5EF4-FFF2-40B4-BE49-F238E27FC236}">
                <a16:creationId xmlns:a16="http://schemas.microsoft.com/office/drawing/2014/main" id="{C46D81F2-92CD-56E7-6302-726BB1CDDBBD}"/>
              </a:ext>
            </a:extLst>
          </p:cNvPr>
          <p:cNvGrpSpPr/>
          <p:nvPr/>
        </p:nvGrpSpPr>
        <p:grpSpPr>
          <a:xfrm>
            <a:off x="459724" y="452977"/>
            <a:ext cx="512618" cy="512618"/>
            <a:chOff x="5822351" y="1829719"/>
            <a:chExt cx="1484062" cy="1484062"/>
          </a:xfrm>
        </p:grpSpPr>
        <p:sp>
          <p:nvSpPr>
            <p:cNvPr id="35" name="Google Shape;254;p16">
              <a:extLst>
                <a:ext uri="{FF2B5EF4-FFF2-40B4-BE49-F238E27FC236}">
                  <a16:creationId xmlns:a16="http://schemas.microsoft.com/office/drawing/2014/main" id="{976E8990-2CB6-E42C-540E-B1762B06AF49}"/>
                </a:ext>
              </a:extLst>
            </p:cNvPr>
            <p:cNvSpPr/>
            <p:nvPr/>
          </p:nvSpPr>
          <p:spPr>
            <a:xfrm rot="16200000">
              <a:off x="5822351" y="1829719"/>
              <a:ext cx="1484062" cy="1484062"/>
            </a:xfrm>
            <a:prstGeom prst="ellipse">
              <a:avLst/>
            </a:prstGeom>
            <a:solidFill>
              <a:srgbClr val="5ABEC0">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36" name="Picture 35">
              <a:extLst>
                <a:ext uri="{FF2B5EF4-FFF2-40B4-BE49-F238E27FC236}">
                  <a16:creationId xmlns:a16="http://schemas.microsoft.com/office/drawing/2014/main" id="{6A6017B4-E602-67E9-541C-EB9F0A458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pic>
        <p:nvPicPr>
          <p:cNvPr id="10242" name="Picture 2">
            <a:extLst>
              <a:ext uri="{FF2B5EF4-FFF2-40B4-BE49-F238E27FC236}">
                <a16:creationId xmlns:a16="http://schemas.microsoft.com/office/drawing/2014/main" id="{B9E5DDE0-7681-2CCC-5B27-62755C4DAE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728" y="4082275"/>
            <a:ext cx="794387" cy="79438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9657B4EE-5F3F-5F13-E6DE-22428370A5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0702" y="4010701"/>
            <a:ext cx="907733" cy="907733"/>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8E9EB152-DF14-29BA-BD36-9812E7BC3F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5952" y="4053013"/>
            <a:ext cx="907733" cy="907733"/>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3BB83346-5859-0379-0757-8ADC23D3F054}"/>
              </a:ext>
            </a:extLst>
          </p:cNvPr>
          <p:cNvGrpSpPr/>
          <p:nvPr/>
        </p:nvGrpSpPr>
        <p:grpSpPr>
          <a:xfrm>
            <a:off x="656721" y="1237171"/>
            <a:ext cx="411398" cy="411398"/>
            <a:chOff x="5822351" y="1829719"/>
            <a:chExt cx="1484062" cy="1484062"/>
          </a:xfrm>
        </p:grpSpPr>
        <p:sp>
          <p:nvSpPr>
            <p:cNvPr id="38" name="Google Shape;254;p16">
              <a:extLst>
                <a:ext uri="{FF2B5EF4-FFF2-40B4-BE49-F238E27FC236}">
                  <a16:creationId xmlns:a16="http://schemas.microsoft.com/office/drawing/2014/main" id="{A19372C7-2E61-B433-38F8-FD392D1C4485}"/>
                </a:ext>
              </a:extLst>
            </p:cNvPr>
            <p:cNvSpPr/>
            <p:nvPr/>
          </p:nvSpPr>
          <p:spPr>
            <a:xfrm rot="16200000">
              <a:off x="5822351" y="1829719"/>
              <a:ext cx="1484062" cy="1484062"/>
            </a:xfrm>
            <a:prstGeom prst="ellipse">
              <a:avLst/>
            </a:prstGeom>
            <a:solidFill>
              <a:srgbClr val="5ABEC0">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39" name="Picture 38">
              <a:extLst>
                <a:ext uri="{FF2B5EF4-FFF2-40B4-BE49-F238E27FC236}">
                  <a16:creationId xmlns:a16="http://schemas.microsoft.com/office/drawing/2014/main" id="{AB43328B-C91E-86DA-9CEC-4A34710AFB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39">
            <a:extLst>
              <a:ext uri="{FF2B5EF4-FFF2-40B4-BE49-F238E27FC236}">
                <a16:creationId xmlns:a16="http://schemas.microsoft.com/office/drawing/2014/main" id="{EE345D99-D5D2-E4F5-1B46-73C55023F00B}"/>
              </a:ext>
            </a:extLst>
          </p:cNvPr>
          <p:cNvGrpSpPr/>
          <p:nvPr/>
        </p:nvGrpSpPr>
        <p:grpSpPr>
          <a:xfrm>
            <a:off x="1308112" y="1887278"/>
            <a:ext cx="411398" cy="411398"/>
            <a:chOff x="5822351" y="1829719"/>
            <a:chExt cx="1484062" cy="1484062"/>
          </a:xfrm>
        </p:grpSpPr>
        <p:sp>
          <p:nvSpPr>
            <p:cNvPr id="75" name="Google Shape;254;p16">
              <a:extLst>
                <a:ext uri="{FF2B5EF4-FFF2-40B4-BE49-F238E27FC236}">
                  <a16:creationId xmlns:a16="http://schemas.microsoft.com/office/drawing/2014/main" id="{47DC2766-4C5F-9451-56C6-AD134D6008F0}"/>
                </a:ext>
              </a:extLst>
            </p:cNvPr>
            <p:cNvSpPr/>
            <p:nvPr/>
          </p:nvSpPr>
          <p:spPr>
            <a:xfrm rot="16200000">
              <a:off x="5822351" y="1829719"/>
              <a:ext cx="1484062" cy="1484062"/>
            </a:xfrm>
            <a:prstGeom prst="ellipse">
              <a:avLst/>
            </a:prstGeom>
            <a:solidFill>
              <a:srgbClr val="5ABEC0">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76" name="Picture 75">
              <a:extLst>
                <a:ext uri="{FF2B5EF4-FFF2-40B4-BE49-F238E27FC236}">
                  <a16:creationId xmlns:a16="http://schemas.microsoft.com/office/drawing/2014/main" id="{829061FB-2575-F247-84CB-E208FA703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7" name="Group 76">
            <a:extLst>
              <a:ext uri="{FF2B5EF4-FFF2-40B4-BE49-F238E27FC236}">
                <a16:creationId xmlns:a16="http://schemas.microsoft.com/office/drawing/2014/main" id="{303B5A25-4AED-F02E-D8DE-2908E4242C17}"/>
              </a:ext>
            </a:extLst>
          </p:cNvPr>
          <p:cNvGrpSpPr/>
          <p:nvPr/>
        </p:nvGrpSpPr>
        <p:grpSpPr>
          <a:xfrm>
            <a:off x="1899440" y="2556354"/>
            <a:ext cx="411398" cy="411398"/>
            <a:chOff x="5822351" y="1829719"/>
            <a:chExt cx="1484062" cy="1484062"/>
          </a:xfrm>
        </p:grpSpPr>
        <p:sp>
          <p:nvSpPr>
            <p:cNvPr id="78" name="Google Shape;254;p16">
              <a:extLst>
                <a:ext uri="{FF2B5EF4-FFF2-40B4-BE49-F238E27FC236}">
                  <a16:creationId xmlns:a16="http://schemas.microsoft.com/office/drawing/2014/main" id="{C3C42637-F245-B65C-8BF9-C85F0435308D}"/>
                </a:ext>
              </a:extLst>
            </p:cNvPr>
            <p:cNvSpPr/>
            <p:nvPr/>
          </p:nvSpPr>
          <p:spPr>
            <a:xfrm rot="16200000">
              <a:off x="5822351" y="1829719"/>
              <a:ext cx="1484062" cy="1484062"/>
            </a:xfrm>
            <a:prstGeom prst="ellipse">
              <a:avLst/>
            </a:prstGeom>
            <a:solidFill>
              <a:srgbClr val="5ABEC0">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79" name="Picture 78">
              <a:extLst>
                <a:ext uri="{FF2B5EF4-FFF2-40B4-BE49-F238E27FC236}">
                  <a16:creationId xmlns:a16="http://schemas.microsoft.com/office/drawing/2014/main" id="{D89AD893-EC38-42E3-421F-854C547D7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0" name="Group 79">
            <a:extLst>
              <a:ext uri="{FF2B5EF4-FFF2-40B4-BE49-F238E27FC236}">
                <a16:creationId xmlns:a16="http://schemas.microsoft.com/office/drawing/2014/main" id="{491F7E63-ECB8-150D-5428-533A4341E878}"/>
              </a:ext>
            </a:extLst>
          </p:cNvPr>
          <p:cNvGrpSpPr/>
          <p:nvPr/>
        </p:nvGrpSpPr>
        <p:grpSpPr>
          <a:xfrm>
            <a:off x="2322294" y="3201997"/>
            <a:ext cx="411398" cy="411398"/>
            <a:chOff x="5822351" y="1829719"/>
            <a:chExt cx="1484062" cy="1484062"/>
          </a:xfrm>
        </p:grpSpPr>
        <p:sp>
          <p:nvSpPr>
            <p:cNvPr id="81" name="Google Shape;254;p16">
              <a:extLst>
                <a:ext uri="{FF2B5EF4-FFF2-40B4-BE49-F238E27FC236}">
                  <a16:creationId xmlns:a16="http://schemas.microsoft.com/office/drawing/2014/main" id="{AD3C0540-E063-50B8-2A92-FB5AE7627C12}"/>
                </a:ext>
              </a:extLst>
            </p:cNvPr>
            <p:cNvSpPr/>
            <p:nvPr/>
          </p:nvSpPr>
          <p:spPr>
            <a:xfrm rot="16200000">
              <a:off x="5822351" y="1829719"/>
              <a:ext cx="1484062" cy="1484062"/>
            </a:xfrm>
            <a:prstGeom prst="ellipse">
              <a:avLst/>
            </a:prstGeom>
            <a:solidFill>
              <a:srgbClr val="5ABEC0">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82" name="Picture 81">
              <a:extLst>
                <a:ext uri="{FF2B5EF4-FFF2-40B4-BE49-F238E27FC236}">
                  <a16:creationId xmlns:a16="http://schemas.microsoft.com/office/drawing/2014/main" id="{F4E106C3-3F64-74F3-3C7D-8668E05D2D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95541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Effect transition="in" filter="fade">
                                      <p:cBhvr>
                                        <p:cTn id="9" dur="500"/>
                                        <p:tgtEl>
                                          <p:spTgt spid="37"/>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1000"/>
                                  </p:iterate>
                                  <p:childTnLst>
                                    <p:set>
                                      <p:cBhvr>
                                        <p:cTn id="12" dur="1" fill="hold">
                                          <p:stCondLst>
                                            <p:cond delay="0"/>
                                          </p:stCondLst>
                                        </p:cTn>
                                        <p:tgtEl>
                                          <p:spTgt spid="83"/>
                                        </p:tgtEl>
                                        <p:attrNameLst>
                                          <p:attrName>style.visibility</p:attrName>
                                        </p:attrNameLst>
                                      </p:cBhvr>
                                      <p:to>
                                        <p:strVal val="visible"/>
                                      </p:to>
                                    </p:set>
                                    <p:animEffect transition="in" filter="wipe(up)">
                                      <p:cBhvr>
                                        <p:cTn id="13" dur="750"/>
                                        <p:tgtEl>
                                          <p:spTgt spid="8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1000"/>
                                  </p:iterate>
                                  <p:childTnLst>
                                    <p:set>
                                      <p:cBhvr>
                                        <p:cTn id="23" dur="1" fill="hold">
                                          <p:stCondLst>
                                            <p:cond delay="0"/>
                                          </p:stCondLst>
                                        </p:cTn>
                                        <p:tgtEl>
                                          <p:spTgt spid="91"/>
                                        </p:tgtEl>
                                        <p:attrNameLst>
                                          <p:attrName>style.visibility</p:attrName>
                                        </p:attrNameLst>
                                      </p:cBhvr>
                                      <p:to>
                                        <p:strVal val="visible"/>
                                      </p:to>
                                    </p:set>
                                    <p:animEffect transition="in" filter="wipe(up)">
                                      <p:cBhvr>
                                        <p:cTn id="24" dur="750"/>
                                        <p:tgtEl>
                                          <p:spTgt spid="9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childTnLst>
                                </p:cTn>
                              </p:par>
                            </p:childTnLst>
                          </p:cTn>
                        </p:par>
                        <p:par>
                          <p:cTn id="32" fill="hold">
                            <p:stCondLst>
                              <p:cond delay="500"/>
                            </p:stCondLst>
                            <p:childTnLst>
                              <p:par>
                                <p:cTn id="33" presetID="22" presetClass="entr" presetSubtype="1" fill="hold" grpId="0" nodeType="afterEffect">
                                  <p:stCondLst>
                                    <p:cond delay="0"/>
                                  </p:stCondLst>
                                  <p:iterate type="lt">
                                    <p:tmPct val="1000"/>
                                  </p:iterate>
                                  <p:childTnLst>
                                    <p:set>
                                      <p:cBhvr>
                                        <p:cTn id="34" dur="1" fill="hold">
                                          <p:stCondLst>
                                            <p:cond delay="0"/>
                                          </p:stCondLst>
                                        </p:cTn>
                                        <p:tgtEl>
                                          <p:spTgt spid="95"/>
                                        </p:tgtEl>
                                        <p:attrNameLst>
                                          <p:attrName>style.visibility</p:attrName>
                                        </p:attrNameLst>
                                      </p:cBhvr>
                                      <p:to>
                                        <p:strVal val="visible"/>
                                      </p:to>
                                    </p:set>
                                    <p:animEffect transition="in" filter="wipe(up)">
                                      <p:cBhvr>
                                        <p:cTn id="35" dur="750"/>
                                        <p:tgtEl>
                                          <p:spTgt spid="9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childTnLst>
                                </p:cTn>
                              </p:par>
                            </p:childTnLst>
                          </p:cTn>
                        </p:par>
                        <p:par>
                          <p:cTn id="43" fill="hold">
                            <p:stCondLst>
                              <p:cond delay="500"/>
                            </p:stCondLst>
                            <p:childTnLst>
                              <p:par>
                                <p:cTn id="44" presetID="22" presetClass="entr" presetSubtype="1" fill="hold" grpId="0" nodeType="afterEffect">
                                  <p:stCondLst>
                                    <p:cond delay="0"/>
                                  </p:stCondLst>
                                  <p:iterate type="lt">
                                    <p:tmPct val="1000"/>
                                  </p:iterate>
                                  <p:childTnLst>
                                    <p:set>
                                      <p:cBhvr>
                                        <p:cTn id="45" dur="1" fill="hold">
                                          <p:stCondLst>
                                            <p:cond delay="0"/>
                                          </p:stCondLst>
                                        </p:cTn>
                                        <p:tgtEl>
                                          <p:spTgt spid="99"/>
                                        </p:tgtEl>
                                        <p:attrNameLst>
                                          <p:attrName>style.visibility</p:attrName>
                                        </p:attrNameLst>
                                      </p:cBhvr>
                                      <p:to>
                                        <p:strVal val="visible"/>
                                      </p:to>
                                    </p:set>
                                    <p:animEffect transition="in" filter="wipe(up)">
                                      <p:cBhvr>
                                        <p:cTn id="46" dur="75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91" grpId="0"/>
      <p:bldP spid="95" grpId="0"/>
      <p:bldP spid="9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Google Shape;229;p14">
            <a:extLst>
              <a:ext uri="{FF2B5EF4-FFF2-40B4-BE49-F238E27FC236}">
                <a16:creationId xmlns:a16="http://schemas.microsoft.com/office/drawing/2014/main" id="{50F78D08-5A7A-50A4-191E-F90E78FD6745}"/>
              </a:ext>
            </a:extLst>
          </p:cNvPr>
          <p:cNvSpPr txBox="1">
            <a:spLocks/>
          </p:cNvSpPr>
          <p:nvPr/>
        </p:nvSpPr>
        <p:spPr>
          <a:xfrm>
            <a:off x="1466246" y="1003003"/>
            <a:ext cx="4244364" cy="461665"/>
          </a:xfrm>
          <a:prstGeom prst="rect">
            <a:avLst/>
          </a:prstGeom>
          <a:noFill/>
        </p:spPr>
        <p:txBody>
          <a:bodyPr wrap="square" rtlCol="0" anchor="ctr" anchorCtr="0">
            <a:spAutoFit/>
          </a:bodyPr>
          <a:lstStyle>
            <a:defPPr marR="0" lvl="0" algn="l" rtl="0">
              <a:lnSpc>
                <a:spcPct val="100000"/>
              </a:lnSpc>
              <a:spcBef>
                <a:spcPts val="0"/>
              </a:spcBef>
              <a:spcAft>
                <a:spcPts val="0"/>
              </a:spcAft>
              <a:defRPr/>
            </a:defPPr>
            <a:lvl1pPr defTabSz="685783" fontAlgn="base">
              <a:lnSpc>
                <a:spcPct val="150000"/>
              </a:lnSpc>
              <a:buClrTx/>
              <a:defRPr sz="1800" kern="1200">
                <a:solidFill>
                  <a:prstClr val="black"/>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685783" rtl="0" eaLnBrk="1" fontAlgn="base" latinLnBrk="0" hangingPunct="1">
              <a:lnSpc>
                <a:spcPct val="150000"/>
              </a:lnSpc>
              <a:spcBef>
                <a:spcPts val="0"/>
              </a:spcBef>
              <a:spcAft>
                <a:spcPts val="0"/>
              </a:spcAft>
              <a:buClrTx/>
              <a:buSzTx/>
              <a:buFont typeface="Arial"/>
              <a:buNone/>
              <a:tabLst/>
              <a:defRPr/>
            </a:pPr>
            <a:r>
              <a:rPr kumimoji="0" lang="de-DE"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Được đo bằng vôn kế. Có kí hiệu </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24" name="Frame 23">
            <a:extLst>
              <a:ext uri="{FF2B5EF4-FFF2-40B4-BE49-F238E27FC236}">
                <a16:creationId xmlns:a16="http://schemas.microsoft.com/office/drawing/2014/main" id="{3A50A5AC-B828-79B0-62C5-BF8CEA1715A4}"/>
              </a:ext>
            </a:extLst>
          </p:cNvPr>
          <p:cNvSpPr/>
          <p:nvPr/>
        </p:nvSpPr>
        <p:spPr>
          <a:xfrm>
            <a:off x="0" y="0"/>
            <a:ext cx="9144000" cy="5143500"/>
          </a:xfrm>
          <a:prstGeom prst="frame">
            <a:avLst>
              <a:gd name="adj1" fmla="val 6978"/>
            </a:avLst>
          </a:prstGeom>
          <a:solidFill>
            <a:srgbClr val="E562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434343"/>
              </a:solidFill>
              <a:effectLst/>
              <a:uLnTx/>
              <a:uFillTx/>
              <a:latin typeface="Arial"/>
              <a:ea typeface="+mn-ea"/>
              <a:cs typeface="+mn-cs"/>
              <a:sym typeface="Arial"/>
            </a:endParaRPr>
          </a:p>
        </p:txBody>
      </p:sp>
      <p:grpSp>
        <p:nvGrpSpPr>
          <p:cNvPr id="63" name="Google Shape;48;p15">
            <a:extLst>
              <a:ext uri="{FF2B5EF4-FFF2-40B4-BE49-F238E27FC236}">
                <a16:creationId xmlns:a16="http://schemas.microsoft.com/office/drawing/2014/main" id="{E6817424-7D0A-318D-2CEC-24AA6D31BD12}"/>
              </a:ext>
            </a:extLst>
          </p:cNvPr>
          <p:cNvGrpSpPr/>
          <p:nvPr/>
        </p:nvGrpSpPr>
        <p:grpSpPr>
          <a:xfrm>
            <a:off x="6821625" y="2447667"/>
            <a:ext cx="1890958" cy="2695833"/>
            <a:chOff x="4961611" y="966590"/>
            <a:chExt cx="2978314" cy="4204076"/>
          </a:xfrm>
        </p:grpSpPr>
        <p:grpSp>
          <p:nvGrpSpPr>
            <p:cNvPr id="64" name="Google Shape;49;p15">
              <a:extLst>
                <a:ext uri="{FF2B5EF4-FFF2-40B4-BE49-F238E27FC236}">
                  <a16:creationId xmlns:a16="http://schemas.microsoft.com/office/drawing/2014/main" id="{16BFE949-7E1C-7B89-18BF-A5F2D27796E3}"/>
                </a:ext>
              </a:extLst>
            </p:cNvPr>
            <p:cNvGrpSpPr/>
            <p:nvPr/>
          </p:nvGrpSpPr>
          <p:grpSpPr>
            <a:xfrm>
              <a:off x="4961834" y="966590"/>
              <a:ext cx="2978091" cy="4204076"/>
              <a:chOff x="5822825" y="1084075"/>
              <a:chExt cx="2894724" cy="4086388"/>
            </a:xfrm>
          </p:grpSpPr>
          <p:sp>
            <p:nvSpPr>
              <p:cNvPr id="69" name="Google Shape;50;p15">
                <a:extLst>
                  <a:ext uri="{FF2B5EF4-FFF2-40B4-BE49-F238E27FC236}">
                    <a16:creationId xmlns:a16="http://schemas.microsoft.com/office/drawing/2014/main" id="{70C5FAFB-6188-68AE-C349-1247A332CC24}"/>
                  </a:ext>
                </a:extLst>
              </p:cNvPr>
              <p:cNvSpPr/>
              <p:nvPr/>
            </p:nvSpPr>
            <p:spPr>
              <a:xfrm>
                <a:off x="6537047" y="2004031"/>
                <a:ext cx="2180502" cy="1708842"/>
              </a:xfrm>
              <a:custGeom>
                <a:avLst/>
                <a:gdLst/>
                <a:ahLst/>
                <a:cxnLst/>
                <a:rect l="l" t="t" r="r" b="b"/>
                <a:pathLst>
                  <a:path w="71486" h="56023" extrusionOk="0">
                    <a:moveTo>
                      <a:pt x="51840" y="0"/>
                    </a:moveTo>
                    <a:cubicBezTo>
                      <a:pt x="51714" y="0"/>
                      <a:pt x="51582" y="29"/>
                      <a:pt x="51438" y="70"/>
                    </a:cubicBezTo>
                    <a:cubicBezTo>
                      <a:pt x="50904" y="237"/>
                      <a:pt x="50370" y="470"/>
                      <a:pt x="49836" y="670"/>
                    </a:cubicBezTo>
                    <a:cubicBezTo>
                      <a:pt x="47668" y="1571"/>
                      <a:pt x="45500" y="2371"/>
                      <a:pt x="43198" y="2872"/>
                    </a:cubicBezTo>
                    <a:cubicBezTo>
                      <a:pt x="40863" y="3372"/>
                      <a:pt x="38528" y="3706"/>
                      <a:pt x="36093" y="3739"/>
                    </a:cubicBezTo>
                    <a:cubicBezTo>
                      <a:pt x="35434" y="3765"/>
                      <a:pt x="34775" y="3781"/>
                      <a:pt x="34116" y="3781"/>
                    </a:cubicBezTo>
                    <a:cubicBezTo>
                      <a:pt x="33074" y="3781"/>
                      <a:pt x="32032" y="3741"/>
                      <a:pt x="30990" y="3639"/>
                    </a:cubicBezTo>
                    <a:cubicBezTo>
                      <a:pt x="29422" y="3506"/>
                      <a:pt x="27921" y="3239"/>
                      <a:pt x="26486" y="2838"/>
                    </a:cubicBezTo>
                    <a:cubicBezTo>
                      <a:pt x="25386" y="2505"/>
                      <a:pt x="24318" y="2171"/>
                      <a:pt x="23184" y="1838"/>
                    </a:cubicBezTo>
                    <a:cubicBezTo>
                      <a:pt x="22884" y="1738"/>
                      <a:pt x="22550" y="1671"/>
                      <a:pt x="22250" y="1638"/>
                    </a:cubicBezTo>
                    <a:cubicBezTo>
                      <a:pt x="22186" y="1625"/>
                      <a:pt x="22123" y="1618"/>
                      <a:pt x="22062" y="1618"/>
                    </a:cubicBezTo>
                    <a:cubicBezTo>
                      <a:pt x="21653" y="1618"/>
                      <a:pt x="21349" y="1902"/>
                      <a:pt x="21349" y="2338"/>
                    </a:cubicBezTo>
                    <a:cubicBezTo>
                      <a:pt x="21316" y="2672"/>
                      <a:pt x="21183" y="2905"/>
                      <a:pt x="21016" y="3172"/>
                    </a:cubicBezTo>
                    <a:cubicBezTo>
                      <a:pt x="20816" y="3506"/>
                      <a:pt x="20582" y="3873"/>
                      <a:pt x="20382" y="4239"/>
                    </a:cubicBezTo>
                    <a:cubicBezTo>
                      <a:pt x="19348" y="6241"/>
                      <a:pt x="18181" y="8176"/>
                      <a:pt x="16880" y="10044"/>
                    </a:cubicBezTo>
                    <a:cubicBezTo>
                      <a:pt x="15312" y="12379"/>
                      <a:pt x="13577" y="14547"/>
                      <a:pt x="11843" y="16715"/>
                    </a:cubicBezTo>
                    <a:cubicBezTo>
                      <a:pt x="10408" y="18383"/>
                      <a:pt x="9007" y="20051"/>
                      <a:pt x="7640" y="21719"/>
                    </a:cubicBezTo>
                    <a:cubicBezTo>
                      <a:pt x="6005" y="23687"/>
                      <a:pt x="4404" y="25655"/>
                      <a:pt x="3070" y="27856"/>
                    </a:cubicBezTo>
                    <a:cubicBezTo>
                      <a:pt x="2136" y="29491"/>
                      <a:pt x="1302" y="31159"/>
                      <a:pt x="735" y="32993"/>
                    </a:cubicBezTo>
                    <a:cubicBezTo>
                      <a:pt x="34" y="35529"/>
                      <a:pt x="1" y="38030"/>
                      <a:pt x="801" y="40532"/>
                    </a:cubicBezTo>
                    <a:cubicBezTo>
                      <a:pt x="1535" y="42900"/>
                      <a:pt x="2870" y="44869"/>
                      <a:pt x="4804" y="46436"/>
                    </a:cubicBezTo>
                    <a:cubicBezTo>
                      <a:pt x="5071" y="46703"/>
                      <a:pt x="5405" y="46903"/>
                      <a:pt x="5738" y="47103"/>
                    </a:cubicBezTo>
                    <a:cubicBezTo>
                      <a:pt x="6072" y="47337"/>
                      <a:pt x="6339" y="47570"/>
                      <a:pt x="6672" y="47737"/>
                    </a:cubicBezTo>
                    <a:cubicBezTo>
                      <a:pt x="7006" y="47937"/>
                      <a:pt x="7306" y="48238"/>
                      <a:pt x="7706" y="48271"/>
                    </a:cubicBezTo>
                    <a:cubicBezTo>
                      <a:pt x="8140" y="48338"/>
                      <a:pt x="8340" y="48738"/>
                      <a:pt x="8707" y="48871"/>
                    </a:cubicBezTo>
                    <a:cubicBezTo>
                      <a:pt x="8874" y="48905"/>
                      <a:pt x="9007" y="49005"/>
                      <a:pt x="9174" y="49038"/>
                    </a:cubicBezTo>
                    <a:cubicBezTo>
                      <a:pt x="9741" y="49238"/>
                      <a:pt x="10342" y="49405"/>
                      <a:pt x="10909" y="49605"/>
                    </a:cubicBezTo>
                    <a:cubicBezTo>
                      <a:pt x="11843" y="49939"/>
                      <a:pt x="12843" y="50172"/>
                      <a:pt x="13811" y="50339"/>
                    </a:cubicBezTo>
                    <a:cubicBezTo>
                      <a:pt x="14772" y="50483"/>
                      <a:pt x="15734" y="50593"/>
                      <a:pt x="16708" y="50593"/>
                    </a:cubicBezTo>
                    <a:cubicBezTo>
                      <a:pt x="17086" y="50593"/>
                      <a:pt x="17465" y="50577"/>
                      <a:pt x="17847" y="50539"/>
                    </a:cubicBezTo>
                    <a:cubicBezTo>
                      <a:pt x="18981" y="50439"/>
                      <a:pt x="20082" y="50272"/>
                      <a:pt x="21183" y="50006"/>
                    </a:cubicBezTo>
                    <a:cubicBezTo>
                      <a:pt x="21983" y="49739"/>
                      <a:pt x="22750" y="49539"/>
                      <a:pt x="23551" y="49205"/>
                    </a:cubicBezTo>
                    <a:cubicBezTo>
                      <a:pt x="23815" y="49088"/>
                      <a:pt x="24079" y="48893"/>
                      <a:pt x="24320" y="48893"/>
                    </a:cubicBezTo>
                    <a:cubicBezTo>
                      <a:pt x="24353" y="48893"/>
                      <a:pt x="24386" y="48897"/>
                      <a:pt x="24418" y="48905"/>
                    </a:cubicBezTo>
                    <a:cubicBezTo>
                      <a:pt x="24719" y="48938"/>
                      <a:pt x="24752" y="49372"/>
                      <a:pt x="24919" y="49572"/>
                    </a:cubicBezTo>
                    <a:cubicBezTo>
                      <a:pt x="25486" y="50339"/>
                      <a:pt x="26220" y="50940"/>
                      <a:pt x="26820" y="51673"/>
                    </a:cubicBezTo>
                    <a:cubicBezTo>
                      <a:pt x="26887" y="51740"/>
                      <a:pt x="27020" y="51840"/>
                      <a:pt x="27087" y="51907"/>
                    </a:cubicBezTo>
                    <a:cubicBezTo>
                      <a:pt x="27420" y="52207"/>
                      <a:pt x="27821" y="52374"/>
                      <a:pt x="28154" y="52607"/>
                    </a:cubicBezTo>
                    <a:cubicBezTo>
                      <a:pt x="29155" y="53408"/>
                      <a:pt x="30222" y="54042"/>
                      <a:pt x="31423" y="54509"/>
                    </a:cubicBezTo>
                    <a:cubicBezTo>
                      <a:pt x="31790" y="54609"/>
                      <a:pt x="32191" y="54709"/>
                      <a:pt x="32491" y="54876"/>
                    </a:cubicBezTo>
                    <a:cubicBezTo>
                      <a:pt x="33191" y="55276"/>
                      <a:pt x="34025" y="55276"/>
                      <a:pt x="34759" y="55610"/>
                    </a:cubicBezTo>
                    <a:cubicBezTo>
                      <a:pt x="35860" y="55841"/>
                      <a:pt x="36986" y="56023"/>
                      <a:pt x="38137" y="56023"/>
                    </a:cubicBezTo>
                    <a:cubicBezTo>
                      <a:pt x="38312" y="56023"/>
                      <a:pt x="38486" y="56019"/>
                      <a:pt x="38662" y="56010"/>
                    </a:cubicBezTo>
                    <a:cubicBezTo>
                      <a:pt x="38795" y="55976"/>
                      <a:pt x="38937" y="55976"/>
                      <a:pt x="39083" y="55976"/>
                    </a:cubicBezTo>
                    <a:cubicBezTo>
                      <a:pt x="39229" y="55976"/>
                      <a:pt x="39379" y="55976"/>
                      <a:pt x="39529" y="55943"/>
                    </a:cubicBezTo>
                    <a:cubicBezTo>
                      <a:pt x="40196" y="55843"/>
                      <a:pt x="40863" y="55776"/>
                      <a:pt x="41531" y="55676"/>
                    </a:cubicBezTo>
                    <a:cubicBezTo>
                      <a:pt x="43098" y="55376"/>
                      <a:pt x="44566" y="54742"/>
                      <a:pt x="45934" y="53908"/>
                    </a:cubicBezTo>
                    <a:cubicBezTo>
                      <a:pt x="47435" y="53008"/>
                      <a:pt x="48602" y="51773"/>
                      <a:pt x="49603" y="50372"/>
                    </a:cubicBezTo>
                    <a:cubicBezTo>
                      <a:pt x="49870" y="50039"/>
                      <a:pt x="50103" y="49672"/>
                      <a:pt x="50404" y="49272"/>
                    </a:cubicBezTo>
                    <a:cubicBezTo>
                      <a:pt x="50670" y="49372"/>
                      <a:pt x="50871" y="49438"/>
                      <a:pt x="51071" y="49539"/>
                    </a:cubicBezTo>
                    <a:cubicBezTo>
                      <a:pt x="52405" y="50106"/>
                      <a:pt x="53739" y="50573"/>
                      <a:pt x="55107" y="50873"/>
                    </a:cubicBezTo>
                    <a:cubicBezTo>
                      <a:pt x="55897" y="51027"/>
                      <a:pt x="56702" y="51122"/>
                      <a:pt x="57512" y="51122"/>
                    </a:cubicBezTo>
                    <a:cubicBezTo>
                      <a:pt x="57933" y="51122"/>
                      <a:pt x="58355" y="51097"/>
                      <a:pt x="58776" y="51040"/>
                    </a:cubicBezTo>
                    <a:cubicBezTo>
                      <a:pt x="60544" y="50806"/>
                      <a:pt x="62212" y="50272"/>
                      <a:pt x="63780" y="49472"/>
                    </a:cubicBezTo>
                    <a:cubicBezTo>
                      <a:pt x="64280" y="49238"/>
                      <a:pt x="64814" y="48938"/>
                      <a:pt x="65248" y="48571"/>
                    </a:cubicBezTo>
                    <a:cubicBezTo>
                      <a:pt x="65581" y="48271"/>
                      <a:pt x="65781" y="47804"/>
                      <a:pt x="66282" y="47704"/>
                    </a:cubicBezTo>
                    <a:lnTo>
                      <a:pt x="66415" y="47570"/>
                    </a:lnTo>
                    <a:cubicBezTo>
                      <a:pt x="66815" y="46937"/>
                      <a:pt x="67416" y="46470"/>
                      <a:pt x="67883" y="45869"/>
                    </a:cubicBezTo>
                    <a:cubicBezTo>
                      <a:pt x="68917" y="44435"/>
                      <a:pt x="69751" y="42867"/>
                      <a:pt x="70385" y="41199"/>
                    </a:cubicBezTo>
                    <a:cubicBezTo>
                      <a:pt x="70785" y="40065"/>
                      <a:pt x="71118" y="38898"/>
                      <a:pt x="71252" y="37697"/>
                    </a:cubicBezTo>
                    <a:cubicBezTo>
                      <a:pt x="71385" y="36396"/>
                      <a:pt x="71485" y="35162"/>
                      <a:pt x="71419" y="33861"/>
                    </a:cubicBezTo>
                    <a:cubicBezTo>
                      <a:pt x="71385" y="33093"/>
                      <a:pt x="71285" y="32393"/>
                      <a:pt x="71218" y="31626"/>
                    </a:cubicBezTo>
                    <a:cubicBezTo>
                      <a:pt x="70918" y="29124"/>
                      <a:pt x="70251" y="26722"/>
                      <a:pt x="69250" y="24387"/>
                    </a:cubicBezTo>
                    <a:cubicBezTo>
                      <a:pt x="68116" y="21919"/>
                      <a:pt x="66749" y="19584"/>
                      <a:pt x="65114" y="17416"/>
                    </a:cubicBezTo>
                    <a:cubicBezTo>
                      <a:pt x="63580" y="15347"/>
                      <a:pt x="61945" y="13346"/>
                      <a:pt x="60244" y="11411"/>
                    </a:cubicBezTo>
                    <a:cubicBezTo>
                      <a:pt x="58710" y="9677"/>
                      <a:pt x="57142" y="7909"/>
                      <a:pt x="55741" y="6041"/>
                    </a:cubicBezTo>
                    <a:cubicBezTo>
                      <a:pt x="54373" y="4239"/>
                      <a:pt x="53139" y="2371"/>
                      <a:pt x="52372" y="303"/>
                    </a:cubicBezTo>
                    <a:cubicBezTo>
                      <a:pt x="52272" y="103"/>
                      <a:pt x="52205" y="70"/>
                      <a:pt x="52071" y="36"/>
                    </a:cubicBezTo>
                    <a:cubicBezTo>
                      <a:pt x="51995" y="11"/>
                      <a:pt x="51919" y="0"/>
                      <a:pt x="51840"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51;p15">
                <a:extLst>
                  <a:ext uri="{FF2B5EF4-FFF2-40B4-BE49-F238E27FC236}">
                    <a16:creationId xmlns:a16="http://schemas.microsoft.com/office/drawing/2014/main" id="{D807045C-C776-7A6B-A418-FA780A2799B3}"/>
                  </a:ext>
                </a:extLst>
              </p:cNvPr>
              <p:cNvSpPr/>
              <p:nvPr/>
            </p:nvSpPr>
            <p:spPr>
              <a:xfrm>
                <a:off x="7909583" y="2127929"/>
                <a:ext cx="275773" cy="298558"/>
              </a:xfrm>
              <a:custGeom>
                <a:avLst/>
                <a:gdLst/>
                <a:ahLst/>
                <a:cxnLst/>
                <a:rect l="l" t="t" r="r" b="b"/>
                <a:pathLst>
                  <a:path w="9041" h="9788" extrusionOk="0">
                    <a:moveTo>
                      <a:pt x="4788" y="897"/>
                    </a:moveTo>
                    <a:cubicBezTo>
                      <a:pt x="5270" y="897"/>
                      <a:pt x="5745" y="1056"/>
                      <a:pt x="6172" y="1312"/>
                    </a:cubicBezTo>
                    <a:cubicBezTo>
                      <a:pt x="7506" y="2146"/>
                      <a:pt x="8106" y="3346"/>
                      <a:pt x="8073" y="5214"/>
                    </a:cubicBezTo>
                    <a:cubicBezTo>
                      <a:pt x="8073" y="6182"/>
                      <a:pt x="7539" y="7316"/>
                      <a:pt x="6572" y="8150"/>
                    </a:cubicBezTo>
                    <a:cubicBezTo>
                      <a:pt x="6105" y="8550"/>
                      <a:pt x="5605" y="8817"/>
                      <a:pt x="5038" y="8950"/>
                    </a:cubicBezTo>
                    <a:cubicBezTo>
                      <a:pt x="4848" y="8996"/>
                      <a:pt x="4660" y="9017"/>
                      <a:pt x="4476" y="9017"/>
                    </a:cubicBezTo>
                    <a:cubicBezTo>
                      <a:pt x="3847" y="9017"/>
                      <a:pt x="3252" y="8770"/>
                      <a:pt x="2736" y="8383"/>
                    </a:cubicBezTo>
                    <a:cubicBezTo>
                      <a:pt x="1702" y="7649"/>
                      <a:pt x="1202" y="6549"/>
                      <a:pt x="1101" y="5314"/>
                    </a:cubicBezTo>
                    <a:cubicBezTo>
                      <a:pt x="1068" y="4781"/>
                      <a:pt x="1168" y="4247"/>
                      <a:pt x="1268" y="3680"/>
                    </a:cubicBezTo>
                    <a:cubicBezTo>
                      <a:pt x="1568" y="2279"/>
                      <a:pt x="3203" y="1011"/>
                      <a:pt x="4537" y="911"/>
                    </a:cubicBezTo>
                    <a:cubicBezTo>
                      <a:pt x="4621" y="901"/>
                      <a:pt x="4705" y="897"/>
                      <a:pt x="4788" y="897"/>
                    </a:cubicBezTo>
                    <a:close/>
                    <a:moveTo>
                      <a:pt x="4610" y="1"/>
                    </a:moveTo>
                    <a:cubicBezTo>
                      <a:pt x="3887" y="1"/>
                      <a:pt x="3185" y="217"/>
                      <a:pt x="2502" y="678"/>
                    </a:cubicBezTo>
                    <a:cubicBezTo>
                      <a:pt x="2069" y="945"/>
                      <a:pt x="1702" y="1245"/>
                      <a:pt x="1435" y="1645"/>
                    </a:cubicBezTo>
                    <a:lnTo>
                      <a:pt x="935" y="2512"/>
                    </a:lnTo>
                    <a:cubicBezTo>
                      <a:pt x="34" y="4314"/>
                      <a:pt x="1" y="6115"/>
                      <a:pt x="1001" y="7850"/>
                    </a:cubicBezTo>
                    <a:cubicBezTo>
                      <a:pt x="1635" y="9035"/>
                      <a:pt x="2952" y="9787"/>
                      <a:pt x="4256" y="9787"/>
                    </a:cubicBezTo>
                    <a:cubicBezTo>
                      <a:pt x="4531" y="9787"/>
                      <a:pt x="4804" y="9754"/>
                      <a:pt x="5071" y="9684"/>
                    </a:cubicBezTo>
                    <a:cubicBezTo>
                      <a:pt x="5238" y="9651"/>
                      <a:pt x="5371" y="9651"/>
                      <a:pt x="5538" y="9618"/>
                    </a:cubicBezTo>
                    <a:cubicBezTo>
                      <a:pt x="6372" y="9484"/>
                      <a:pt x="7039" y="9084"/>
                      <a:pt x="7606" y="8450"/>
                    </a:cubicBezTo>
                    <a:cubicBezTo>
                      <a:pt x="8540" y="7416"/>
                      <a:pt x="9007" y="6182"/>
                      <a:pt x="9041" y="4681"/>
                    </a:cubicBezTo>
                    <a:cubicBezTo>
                      <a:pt x="9041" y="4280"/>
                      <a:pt x="8940" y="3780"/>
                      <a:pt x="8874" y="3280"/>
                    </a:cubicBezTo>
                    <a:cubicBezTo>
                      <a:pt x="8440" y="1979"/>
                      <a:pt x="7740" y="945"/>
                      <a:pt x="6405" y="411"/>
                    </a:cubicBezTo>
                    <a:cubicBezTo>
                      <a:pt x="5793" y="142"/>
                      <a:pt x="5195" y="1"/>
                      <a:pt x="461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52;p15">
                <a:extLst>
                  <a:ext uri="{FF2B5EF4-FFF2-40B4-BE49-F238E27FC236}">
                    <a16:creationId xmlns:a16="http://schemas.microsoft.com/office/drawing/2014/main" id="{B3022CF4-795C-9F63-7956-E7389AE56640}"/>
                  </a:ext>
                </a:extLst>
              </p:cNvPr>
              <p:cNvSpPr/>
              <p:nvPr/>
            </p:nvSpPr>
            <p:spPr>
              <a:xfrm>
                <a:off x="6898246" y="2070769"/>
                <a:ext cx="267629" cy="292153"/>
              </a:xfrm>
              <a:custGeom>
                <a:avLst/>
                <a:gdLst/>
                <a:ahLst/>
                <a:cxnLst/>
                <a:rect l="l" t="t" r="r" b="b"/>
                <a:pathLst>
                  <a:path w="8774" h="9578" extrusionOk="0">
                    <a:moveTo>
                      <a:pt x="4082" y="854"/>
                    </a:moveTo>
                    <a:cubicBezTo>
                      <a:pt x="4286" y="854"/>
                      <a:pt x="4492" y="875"/>
                      <a:pt x="4704" y="951"/>
                    </a:cubicBezTo>
                    <a:cubicBezTo>
                      <a:pt x="5638" y="1318"/>
                      <a:pt x="6339" y="1885"/>
                      <a:pt x="6839" y="2719"/>
                    </a:cubicBezTo>
                    <a:cubicBezTo>
                      <a:pt x="7306" y="3486"/>
                      <a:pt x="7539" y="4320"/>
                      <a:pt x="7506" y="5187"/>
                    </a:cubicBezTo>
                    <a:cubicBezTo>
                      <a:pt x="7506" y="6121"/>
                      <a:pt x="7239" y="6955"/>
                      <a:pt x="6672" y="7555"/>
                    </a:cubicBezTo>
                    <a:cubicBezTo>
                      <a:pt x="6095" y="8293"/>
                      <a:pt x="5394" y="8691"/>
                      <a:pt x="4481" y="8691"/>
                    </a:cubicBezTo>
                    <a:cubicBezTo>
                      <a:pt x="4445" y="8691"/>
                      <a:pt x="4408" y="8691"/>
                      <a:pt x="4370" y="8690"/>
                    </a:cubicBezTo>
                    <a:cubicBezTo>
                      <a:pt x="4037" y="8690"/>
                      <a:pt x="3703" y="8623"/>
                      <a:pt x="3403" y="8456"/>
                    </a:cubicBezTo>
                    <a:cubicBezTo>
                      <a:pt x="2136" y="7822"/>
                      <a:pt x="1335" y="6721"/>
                      <a:pt x="1035" y="5320"/>
                    </a:cubicBezTo>
                    <a:cubicBezTo>
                      <a:pt x="868" y="4453"/>
                      <a:pt x="901" y="3619"/>
                      <a:pt x="1235" y="2785"/>
                    </a:cubicBezTo>
                    <a:cubicBezTo>
                      <a:pt x="1468" y="2285"/>
                      <a:pt x="1735" y="1818"/>
                      <a:pt x="2169" y="1451"/>
                    </a:cubicBezTo>
                    <a:cubicBezTo>
                      <a:pt x="2502" y="1117"/>
                      <a:pt x="2836" y="884"/>
                      <a:pt x="3336" y="884"/>
                    </a:cubicBezTo>
                    <a:cubicBezTo>
                      <a:pt x="3591" y="884"/>
                      <a:pt x="3836" y="854"/>
                      <a:pt x="4082" y="854"/>
                    </a:cubicBezTo>
                    <a:close/>
                    <a:moveTo>
                      <a:pt x="3686" y="1"/>
                    </a:moveTo>
                    <a:cubicBezTo>
                      <a:pt x="3251" y="1"/>
                      <a:pt x="2823" y="115"/>
                      <a:pt x="2436" y="484"/>
                    </a:cubicBezTo>
                    <a:cubicBezTo>
                      <a:pt x="2369" y="517"/>
                      <a:pt x="2236" y="550"/>
                      <a:pt x="2169" y="617"/>
                    </a:cubicBezTo>
                    <a:cubicBezTo>
                      <a:pt x="1602" y="884"/>
                      <a:pt x="1168" y="1318"/>
                      <a:pt x="835" y="1818"/>
                    </a:cubicBezTo>
                    <a:cubicBezTo>
                      <a:pt x="301" y="2652"/>
                      <a:pt x="34" y="3519"/>
                      <a:pt x="34" y="4853"/>
                    </a:cubicBezTo>
                    <a:cubicBezTo>
                      <a:pt x="1" y="5421"/>
                      <a:pt x="201" y="6321"/>
                      <a:pt x="668" y="7155"/>
                    </a:cubicBezTo>
                    <a:cubicBezTo>
                      <a:pt x="1402" y="8523"/>
                      <a:pt x="2436" y="9390"/>
                      <a:pt x="4037" y="9557"/>
                    </a:cubicBezTo>
                    <a:cubicBezTo>
                      <a:pt x="4169" y="9571"/>
                      <a:pt x="4303" y="9578"/>
                      <a:pt x="4437" y="9578"/>
                    </a:cubicBezTo>
                    <a:cubicBezTo>
                      <a:pt x="5890" y="9578"/>
                      <a:pt x="7398" y="8760"/>
                      <a:pt x="8040" y="7355"/>
                    </a:cubicBezTo>
                    <a:cubicBezTo>
                      <a:pt x="8774" y="5721"/>
                      <a:pt x="8707" y="4120"/>
                      <a:pt x="7873" y="2518"/>
                    </a:cubicBezTo>
                    <a:cubicBezTo>
                      <a:pt x="7206" y="1218"/>
                      <a:pt x="6172" y="384"/>
                      <a:pt x="4737" y="150"/>
                    </a:cubicBezTo>
                    <a:cubicBezTo>
                      <a:pt x="4394" y="75"/>
                      <a:pt x="4038" y="1"/>
                      <a:pt x="3686"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53;p15">
                <a:extLst>
                  <a:ext uri="{FF2B5EF4-FFF2-40B4-BE49-F238E27FC236}">
                    <a16:creationId xmlns:a16="http://schemas.microsoft.com/office/drawing/2014/main" id="{038AC3CD-54CD-63FC-D839-2B778DDBD963}"/>
                  </a:ext>
                </a:extLst>
              </p:cNvPr>
              <p:cNvSpPr/>
              <p:nvPr/>
            </p:nvSpPr>
            <p:spPr>
              <a:xfrm>
                <a:off x="5822825" y="2208605"/>
                <a:ext cx="450766" cy="187255"/>
              </a:xfrm>
              <a:custGeom>
                <a:avLst/>
                <a:gdLst/>
                <a:ahLst/>
                <a:cxnLst/>
                <a:rect l="l" t="t" r="r" b="b"/>
                <a:pathLst>
                  <a:path w="14778" h="6139" extrusionOk="0">
                    <a:moveTo>
                      <a:pt x="14110" y="1"/>
                    </a:moveTo>
                    <a:lnTo>
                      <a:pt x="0" y="3003"/>
                    </a:lnTo>
                    <a:lnTo>
                      <a:pt x="667" y="6139"/>
                    </a:lnTo>
                    <a:lnTo>
                      <a:pt x="14777" y="3136"/>
                    </a:lnTo>
                    <a:lnTo>
                      <a:pt x="14110"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54;p15">
                <a:extLst>
                  <a:ext uri="{FF2B5EF4-FFF2-40B4-BE49-F238E27FC236}">
                    <a16:creationId xmlns:a16="http://schemas.microsoft.com/office/drawing/2014/main" id="{0699CED6-B176-AFEE-8752-7FF4EDFDD71C}"/>
                  </a:ext>
                </a:extLst>
              </p:cNvPr>
              <p:cNvSpPr/>
              <p:nvPr/>
            </p:nvSpPr>
            <p:spPr>
              <a:xfrm>
                <a:off x="7486344" y="2307522"/>
                <a:ext cx="199456" cy="263359"/>
              </a:xfrm>
              <a:custGeom>
                <a:avLst/>
                <a:gdLst/>
                <a:ahLst/>
                <a:cxnLst/>
                <a:rect l="l" t="t" r="r" b="b"/>
                <a:pathLst>
                  <a:path w="6539" h="8634" extrusionOk="0">
                    <a:moveTo>
                      <a:pt x="4017" y="0"/>
                    </a:moveTo>
                    <a:cubicBezTo>
                      <a:pt x="3812" y="0"/>
                      <a:pt x="3607" y="8"/>
                      <a:pt x="3403" y="27"/>
                    </a:cubicBezTo>
                    <a:cubicBezTo>
                      <a:pt x="2702" y="27"/>
                      <a:pt x="1935" y="60"/>
                      <a:pt x="1268" y="127"/>
                    </a:cubicBezTo>
                    <a:cubicBezTo>
                      <a:pt x="567" y="260"/>
                      <a:pt x="267" y="594"/>
                      <a:pt x="234" y="1294"/>
                    </a:cubicBezTo>
                    <a:cubicBezTo>
                      <a:pt x="234" y="1628"/>
                      <a:pt x="267" y="1995"/>
                      <a:pt x="267" y="2395"/>
                    </a:cubicBezTo>
                    <a:cubicBezTo>
                      <a:pt x="267" y="2595"/>
                      <a:pt x="334" y="2796"/>
                      <a:pt x="300" y="2996"/>
                    </a:cubicBezTo>
                    <a:cubicBezTo>
                      <a:pt x="167" y="3763"/>
                      <a:pt x="267" y="4497"/>
                      <a:pt x="134" y="5231"/>
                    </a:cubicBezTo>
                    <a:cubicBezTo>
                      <a:pt x="0" y="5898"/>
                      <a:pt x="67" y="6498"/>
                      <a:pt x="67" y="7165"/>
                    </a:cubicBezTo>
                    <a:cubicBezTo>
                      <a:pt x="100" y="7999"/>
                      <a:pt x="434" y="8333"/>
                      <a:pt x="1268" y="8466"/>
                    </a:cubicBezTo>
                    <a:cubicBezTo>
                      <a:pt x="1601" y="8500"/>
                      <a:pt x="1968" y="8600"/>
                      <a:pt x="2335" y="8600"/>
                    </a:cubicBezTo>
                    <a:cubicBezTo>
                      <a:pt x="3069" y="8633"/>
                      <a:pt x="3769" y="8633"/>
                      <a:pt x="4470" y="8633"/>
                    </a:cubicBezTo>
                    <a:cubicBezTo>
                      <a:pt x="4637" y="8633"/>
                      <a:pt x="4770" y="8600"/>
                      <a:pt x="4937" y="8566"/>
                    </a:cubicBezTo>
                    <a:cubicBezTo>
                      <a:pt x="5371" y="8466"/>
                      <a:pt x="5604" y="8199"/>
                      <a:pt x="5704" y="7766"/>
                    </a:cubicBezTo>
                    <a:cubicBezTo>
                      <a:pt x="5804" y="7132"/>
                      <a:pt x="5938" y="6532"/>
                      <a:pt x="6038" y="5898"/>
                    </a:cubicBezTo>
                    <a:cubicBezTo>
                      <a:pt x="6138" y="4930"/>
                      <a:pt x="6238" y="3963"/>
                      <a:pt x="6405" y="3029"/>
                    </a:cubicBezTo>
                    <a:cubicBezTo>
                      <a:pt x="6471" y="2462"/>
                      <a:pt x="6538" y="1895"/>
                      <a:pt x="6538" y="1294"/>
                    </a:cubicBezTo>
                    <a:cubicBezTo>
                      <a:pt x="6538" y="627"/>
                      <a:pt x="6238" y="294"/>
                      <a:pt x="5571" y="127"/>
                    </a:cubicBezTo>
                    <a:cubicBezTo>
                      <a:pt x="5066" y="55"/>
                      <a:pt x="4544" y="0"/>
                      <a:pt x="4017" y="0"/>
                    </a:cubicBezTo>
                    <a:close/>
                  </a:path>
                </a:pathLst>
              </a:custGeom>
              <a:solidFill>
                <a:srgbClr val="FF8A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55;p15">
                <a:extLst>
                  <a:ext uri="{FF2B5EF4-FFF2-40B4-BE49-F238E27FC236}">
                    <a16:creationId xmlns:a16="http://schemas.microsoft.com/office/drawing/2014/main" id="{CB0BE499-5AB9-1385-E7FC-DB96F366F8F9}"/>
                  </a:ext>
                </a:extLst>
              </p:cNvPr>
              <p:cNvSpPr/>
              <p:nvPr/>
            </p:nvSpPr>
            <p:spPr>
              <a:xfrm>
                <a:off x="7131246" y="2480313"/>
                <a:ext cx="739747" cy="1609098"/>
              </a:xfrm>
              <a:custGeom>
                <a:avLst/>
                <a:gdLst/>
                <a:ahLst/>
                <a:cxnLst/>
                <a:rect l="l" t="t" r="r" b="b"/>
                <a:pathLst>
                  <a:path w="24252" h="52753" extrusionOk="0">
                    <a:moveTo>
                      <a:pt x="11317" y="0"/>
                    </a:moveTo>
                    <a:cubicBezTo>
                      <a:pt x="10945" y="0"/>
                      <a:pt x="10749" y="266"/>
                      <a:pt x="10775" y="733"/>
                    </a:cubicBezTo>
                    <a:cubicBezTo>
                      <a:pt x="10775" y="800"/>
                      <a:pt x="10842" y="900"/>
                      <a:pt x="10875" y="933"/>
                    </a:cubicBezTo>
                    <a:cubicBezTo>
                      <a:pt x="11042" y="1100"/>
                      <a:pt x="11008" y="1300"/>
                      <a:pt x="11008" y="1534"/>
                    </a:cubicBezTo>
                    <a:cubicBezTo>
                      <a:pt x="10942" y="2301"/>
                      <a:pt x="10875" y="3135"/>
                      <a:pt x="10842" y="3935"/>
                    </a:cubicBezTo>
                    <a:cubicBezTo>
                      <a:pt x="10675" y="6037"/>
                      <a:pt x="10274" y="8072"/>
                      <a:pt x="9908" y="10140"/>
                    </a:cubicBezTo>
                    <a:cubicBezTo>
                      <a:pt x="9674" y="11641"/>
                      <a:pt x="9340" y="13142"/>
                      <a:pt x="9074" y="14710"/>
                    </a:cubicBezTo>
                    <a:cubicBezTo>
                      <a:pt x="8740" y="16811"/>
                      <a:pt x="8273" y="18946"/>
                      <a:pt x="7773" y="21048"/>
                    </a:cubicBezTo>
                    <a:cubicBezTo>
                      <a:pt x="7239" y="23216"/>
                      <a:pt x="6672" y="25417"/>
                      <a:pt x="6105" y="27586"/>
                    </a:cubicBezTo>
                    <a:lnTo>
                      <a:pt x="4370" y="34824"/>
                    </a:lnTo>
                    <a:cubicBezTo>
                      <a:pt x="4070" y="36058"/>
                      <a:pt x="3837" y="37226"/>
                      <a:pt x="3503" y="38427"/>
                    </a:cubicBezTo>
                    <a:cubicBezTo>
                      <a:pt x="3169" y="39661"/>
                      <a:pt x="2769" y="40895"/>
                      <a:pt x="2402" y="42129"/>
                    </a:cubicBezTo>
                    <a:cubicBezTo>
                      <a:pt x="2035" y="43330"/>
                      <a:pt x="1735" y="44598"/>
                      <a:pt x="1268" y="45799"/>
                    </a:cubicBezTo>
                    <a:cubicBezTo>
                      <a:pt x="1068" y="46399"/>
                      <a:pt x="868" y="47000"/>
                      <a:pt x="668" y="47600"/>
                    </a:cubicBezTo>
                    <a:cubicBezTo>
                      <a:pt x="534" y="47934"/>
                      <a:pt x="534" y="48301"/>
                      <a:pt x="201" y="48567"/>
                    </a:cubicBezTo>
                    <a:cubicBezTo>
                      <a:pt x="67" y="48634"/>
                      <a:pt x="34" y="48801"/>
                      <a:pt x="34" y="48968"/>
                    </a:cubicBezTo>
                    <a:cubicBezTo>
                      <a:pt x="0" y="49401"/>
                      <a:pt x="167" y="49668"/>
                      <a:pt x="501" y="49902"/>
                    </a:cubicBezTo>
                    <a:cubicBezTo>
                      <a:pt x="1035" y="50269"/>
                      <a:pt x="1602" y="50469"/>
                      <a:pt x="2235" y="50636"/>
                    </a:cubicBezTo>
                    <a:cubicBezTo>
                      <a:pt x="3336" y="50969"/>
                      <a:pt x="4437" y="51136"/>
                      <a:pt x="5571" y="51269"/>
                    </a:cubicBezTo>
                    <a:cubicBezTo>
                      <a:pt x="7406" y="51469"/>
                      <a:pt x="9240" y="51670"/>
                      <a:pt x="11108" y="51803"/>
                    </a:cubicBezTo>
                    <a:cubicBezTo>
                      <a:pt x="11442" y="51836"/>
                      <a:pt x="11842" y="51836"/>
                      <a:pt x="12209" y="51903"/>
                    </a:cubicBezTo>
                    <a:cubicBezTo>
                      <a:pt x="13377" y="52070"/>
                      <a:pt x="14511" y="52137"/>
                      <a:pt x="15678" y="52170"/>
                    </a:cubicBezTo>
                    <a:cubicBezTo>
                      <a:pt x="15912" y="52170"/>
                      <a:pt x="16212" y="52170"/>
                      <a:pt x="16446" y="52237"/>
                    </a:cubicBezTo>
                    <a:cubicBezTo>
                      <a:pt x="18013" y="52403"/>
                      <a:pt x="19514" y="52570"/>
                      <a:pt x="21349" y="52737"/>
                    </a:cubicBezTo>
                    <a:cubicBezTo>
                      <a:pt x="21405" y="52748"/>
                      <a:pt x="21467" y="52753"/>
                      <a:pt x="21535" y="52753"/>
                    </a:cubicBezTo>
                    <a:cubicBezTo>
                      <a:pt x="21875" y="52753"/>
                      <a:pt x="22366" y="52637"/>
                      <a:pt x="22950" y="52637"/>
                    </a:cubicBezTo>
                    <a:cubicBezTo>
                      <a:pt x="23384" y="52637"/>
                      <a:pt x="23717" y="52470"/>
                      <a:pt x="23851" y="52003"/>
                    </a:cubicBezTo>
                    <a:cubicBezTo>
                      <a:pt x="23884" y="51836"/>
                      <a:pt x="24051" y="51736"/>
                      <a:pt x="24118" y="51570"/>
                    </a:cubicBezTo>
                    <a:cubicBezTo>
                      <a:pt x="24251" y="51403"/>
                      <a:pt x="24251" y="51169"/>
                      <a:pt x="24118" y="50969"/>
                    </a:cubicBezTo>
                    <a:lnTo>
                      <a:pt x="23884" y="50602"/>
                    </a:lnTo>
                    <a:cubicBezTo>
                      <a:pt x="23651" y="50402"/>
                      <a:pt x="23617" y="50169"/>
                      <a:pt x="23584" y="49902"/>
                    </a:cubicBezTo>
                    <a:cubicBezTo>
                      <a:pt x="23551" y="49168"/>
                      <a:pt x="23451" y="48467"/>
                      <a:pt x="23384" y="47767"/>
                    </a:cubicBezTo>
                    <a:cubicBezTo>
                      <a:pt x="23150" y="46232"/>
                      <a:pt x="22950" y="44665"/>
                      <a:pt x="22783" y="43130"/>
                    </a:cubicBezTo>
                    <a:cubicBezTo>
                      <a:pt x="22583" y="41295"/>
                      <a:pt x="22283" y="39561"/>
                      <a:pt x="21916" y="37760"/>
                    </a:cubicBezTo>
                    <a:cubicBezTo>
                      <a:pt x="21282" y="34724"/>
                      <a:pt x="20649" y="31655"/>
                      <a:pt x="20315" y="28553"/>
                    </a:cubicBezTo>
                    <a:cubicBezTo>
                      <a:pt x="20148" y="27085"/>
                      <a:pt x="19981" y="25618"/>
                      <a:pt x="19915" y="24150"/>
                    </a:cubicBezTo>
                    <a:cubicBezTo>
                      <a:pt x="19815" y="23116"/>
                      <a:pt x="19781" y="22082"/>
                      <a:pt x="19748" y="21048"/>
                    </a:cubicBezTo>
                    <a:cubicBezTo>
                      <a:pt x="19648" y="19613"/>
                      <a:pt x="19548" y="18212"/>
                      <a:pt x="19481" y="16778"/>
                    </a:cubicBezTo>
                    <a:cubicBezTo>
                      <a:pt x="19414" y="14276"/>
                      <a:pt x="19314" y="11741"/>
                      <a:pt x="19281" y="9239"/>
                    </a:cubicBezTo>
                    <a:cubicBezTo>
                      <a:pt x="19248" y="6938"/>
                      <a:pt x="19314" y="4703"/>
                      <a:pt x="19548" y="2401"/>
                    </a:cubicBezTo>
                    <a:cubicBezTo>
                      <a:pt x="19614" y="1801"/>
                      <a:pt x="19548" y="1167"/>
                      <a:pt x="19448" y="600"/>
                    </a:cubicBezTo>
                    <a:cubicBezTo>
                      <a:pt x="19414" y="299"/>
                      <a:pt x="19248" y="233"/>
                      <a:pt x="18947" y="233"/>
                    </a:cubicBezTo>
                    <a:cubicBezTo>
                      <a:pt x="18547" y="233"/>
                      <a:pt x="18147" y="299"/>
                      <a:pt x="17780" y="566"/>
                    </a:cubicBezTo>
                    <a:cubicBezTo>
                      <a:pt x="16971" y="1115"/>
                      <a:pt x="16062" y="1314"/>
                      <a:pt x="15139" y="1314"/>
                    </a:cubicBezTo>
                    <a:cubicBezTo>
                      <a:pt x="14997" y="1314"/>
                      <a:pt x="14854" y="1309"/>
                      <a:pt x="14711" y="1300"/>
                    </a:cubicBezTo>
                    <a:cubicBezTo>
                      <a:pt x="14544" y="1300"/>
                      <a:pt x="14311" y="1267"/>
                      <a:pt x="14177" y="1233"/>
                    </a:cubicBezTo>
                    <a:cubicBezTo>
                      <a:pt x="13744" y="1133"/>
                      <a:pt x="13377" y="967"/>
                      <a:pt x="12943" y="867"/>
                    </a:cubicBezTo>
                    <a:cubicBezTo>
                      <a:pt x="12609" y="766"/>
                      <a:pt x="12276" y="600"/>
                      <a:pt x="12042" y="299"/>
                    </a:cubicBezTo>
                    <a:cubicBezTo>
                      <a:pt x="11942" y="199"/>
                      <a:pt x="11842" y="99"/>
                      <a:pt x="11675" y="66"/>
                    </a:cubicBezTo>
                    <a:cubicBezTo>
                      <a:pt x="11543" y="22"/>
                      <a:pt x="11423" y="0"/>
                      <a:pt x="1131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56;p15">
                <a:extLst>
                  <a:ext uri="{FF2B5EF4-FFF2-40B4-BE49-F238E27FC236}">
                    <a16:creationId xmlns:a16="http://schemas.microsoft.com/office/drawing/2014/main" id="{F105AF21-EA79-BBE3-ED0B-EAA43B1C1D5F}"/>
                  </a:ext>
                </a:extLst>
              </p:cNvPr>
              <p:cNvSpPr/>
              <p:nvPr/>
            </p:nvSpPr>
            <p:spPr>
              <a:xfrm>
                <a:off x="6778192" y="3983306"/>
                <a:ext cx="1599490" cy="1187157"/>
              </a:xfrm>
              <a:custGeom>
                <a:avLst/>
                <a:gdLst/>
                <a:ahLst/>
                <a:cxnLst/>
                <a:rect l="l" t="t" r="r" b="b"/>
                <a:pathLst>
                  <a:path w="52438" h="38920" extrusionOk="0">
                    <a:moveTo>
                      <a:pt x="11663" y="0"/>
                    </a:moveTo>
                    <a:cubicBezTo>
                      <a:pt x="11517" y="0"/>
                      <a:pt x="11375" y="9"/>
                      <a:pt x="11242" y="25"/>
                    </a:cubicBezTo>
                    <a:cubicBezTo>
                      <a:pt x="11075" y="59"/>
                      <a:pt x="10908" y="292"/>
                      <a:pt x="10942" y="459"/>
                    </a:cubicBezTo>
                    <a:cubicBezTo>
                      <a:pt x="11008" y="692"/>
                      <a:pt x="10908" y="893"/>
                      <a:pt x="10808" y="1126"/>
                    </a:cubicBezTo>
                    <a:cubicBezTo>
                      <a:pt x="10441" y="1993"/>
                      <a:pt x="10141" y="2861"/>
                      <a:pt x="9841" y="3795"/>
                    </a:cubicBezTo>
                    <a:cubicBezTo>
                      <a:pt x="9474" y="5129"/>
                      <a:pt x="9074" y="6463"/>
                      <a:pt x="8673" y="7797"/>
                    </a:cubicBezTo>
                    <a:cubicBezTo>
                      <a:pt x="8073" y="9899"/>
                      <a:pt x="7473" y="12067"/>
                      <a:pt x="6839" y="14202"/>
                    </a:cubicBezTo>
                    <a:cubicBezTo>
                      <a:pt x="6272" y="16203"/>
                      <a:pt x="5671" y="18172"/>
                      <a:pt x="5104" y="20173"/>
                    </a:cubicBezTo>
                    <a:cubicBezTo>
                      <a:pt x="4304" y="22842"/>
                      <a:pt x="3570" y="25510"/>
                      <a:pt x="2769" y="28179"/>
                    </a:cubicBezTo>
                    <a:cubicBezTo>
                      <a:pt x="2169" y="30180"/>
                      <a:pt x="1568" y="32182"/>
                      <a:pt x="1101" y="34183"/>
                    </a:cubicBezTo>
                    <a:cubicBezTo>
                      <a:pt x="734" y="35751"/>
                      <a:pt x="401" y="37352"/>
                      <a:pt x="1" y="38920"/>
                    </a:cubicBezTo>
                    <a:lnTo>
                      <a:pt x="52371" y="38920"/>
                    </a:lnTo>
                    <a:cubicBezTo>
                      <a:pt x="52438" y="37886"/>
                      <a:pt x="52171" y="36885"/>
                      <a:pt x="51938" y="35884"/>
                    </a:cubicBezTo>
                    <a:cubicBezTo>
                      <a:pt x="51637" y="34750"/>
                      <a:pt x="51371" y="33583"/>
                      <a:pt x="51170" y="32415"/>
                    </a:cubicBezTo>
                    <a:cubicBezTo>
                      <a:pt x="50770" y="30213"/>
                      <a:pt x="50370" y="27979"/>
                      <a:pt x="49970" y="25744"/>
                    </a:cubicBezTo>
                    <a:cubicBezTo>
                      <a:pt x="49603" y="23909"/>
                      <a:pt x="49269" y="22041"/>
                      <a:pt x="48869" y="20206"/>
                    </a:cubicBezTo>
                    <a:cubicBezTo>
                      <a:pt x="48502" y="18172"/>
                      <a:pt x="48102" y="16070"/>
                      <a:pt x="47701" y="14035"/>
                    </a:cubicBezTo>
                    <a:cubicBezTo>
                      <a:pt x="47501" y="13068"/>
                      <a:pt x="47334" y="12134"/>
                      <a:pt x="47168" y="11167"/>
                    </a:cubicBezTo>
                    <a:cubicBezTo>
                      <a:pt x="46867" y="9465"/>
                      <a:pt x="46601" y="7731"/>
                      <a:pt x="46267" y="6030"/>
                    </a:cubicBezTo>
                    <a:cubicBezTo>
                      <a:pt x="45933" y="4395"/>
                      <a:pt x="45500" y="2827"/>
                      <a:pt x="45133" y="1193"/>
                    </a:cubicBezTo>
                    <a:cubicBezTo>
                      <a:pt x="44998" y="680"/>
                      <a:pt x="44885" y="538"/>
                      <a:pt x="44511" y="538"/>
                    </a:cubicBezTo>
                    <a:cubicBezTo>
                      <a:pt x="44422" y="538"/>
                      <a:pt x="44320" y="546"/>
                      <a:pt x="44199" y="559"/>
                    </a:cubicBezTo>
                    <a:cubicBezTo>
                      <a:pt x="44165" y="559"/>
                      <a:pt x="44099" y="626"/>
                      <a:pt x="43999" y="626"/>
                    </a:cubicBezTo>
                    <a:cubicBezTo>
                      <a:pt x="43532" y="692"/>
                      <a:pt x="43031" y="792"/>
                      <a:pt x="42531" y="859"/>
                    </a:cubicBezTo>
                    <a:cubicBezTo>
                      <a:pt x="41530" y="1026"/>
                      <a:pt x="40596" y="1159"/>
                      <a:pt x="39595" y="1293"/>
                    </a:cubicBezTo>
                    <a:cubicBezTo>
                      <a:pt x="38028" y="1493"/>
                      <a:pt x="36493" y="1660"/>
                      <a:pt x="34959" y="1793"/>
                    </a:cubicBezTo>
                    <a:cubicBezTo>
                      <a:pt x="32991" y="1893"/>
                      <a:pt x="31089" y="1960"/>
                      <a:pt x="29121" y="1960"/>
                    </a:cubicBezTo>
                    <a:cubicBezTo>
                      <a:pt x="27253" y="1960"/>
                      <a:pt x="25319" y="1860"/>
                      <a:pt x="23451" y="1726"/>
                    </a:cubicBezTo>
                    <a:cubicBezTo>
                      <a:pt x="21516" y="1626"/>
                      <a:pt x="19615" y="1460"/>
                      <a:pt x="17747" y="1159"/>
                    </a:cubicBezTo>
                    <a:cubicBezTo>
                      <a:pt x="16612" y="993"/>
                      <a:pt x="15478" y="859"/>
                      <a:pt x="14411" y="559"/>
                    </a:cubicBezTo>
                    <a:cubicBezTo>
                      <a:pt x="13644" y="392"/>
                      <a:pt x="12843" y="225"/>
                      <a:pt x="12109" y="25"/>
                    </a:cubicBezTo>
                    <a:cubicBezTo>
                      <a:pt x="11959" y="9"/>
                      <a:pt x="11809" y="0"/>
                      <a:pt x="11663"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57;p15">
                <a:extLst>
                  <a:ext uri="{FF2B5EF4-FFF2-40B4-BE49-F238E27FC236}">
                    <a16:creationId xmlns:a16="http://schemas.microsoft.com/office/drawing/2014/main" id="{600273B6-B00D-F08B-49D7-28E6F2572535}"/>
                  </a:ext>
                </a:extLst>
              </p:cNvPr>
              <p:cNvSpPr/>
              <p:nvPr/>
            </p:nvSpPr>
            <p:spPr>
              <a:xfrm>
                <a:off x="6025294" y="2031696"/>
                <a:ext cx="469067" cy="481177"/>
              </a:xfrm>
              <a:custGeom>
                <a:avLst/>
                <a:gdLst/>
                <a:ahLst/>
                <a:cxnLst/>
                <a:rect l="l" t="t" r="r" b="b"/>
                <a:pathLst>
                  <a:path w="15378" h="15775" extrusionOk="0">
                    <a:moveTo>
                      <a:pt x="5805" y="1"/>
                    </a:moveTo>
                    <a:cubicBezTo>
                      <a:pt x="4708" y="1"/>
                      <a:pt x="3620" y="264"/>
                      <a:pt x="2569" y="564"/>
                    </a:cubicBezTo>
                    <a:cubicBezTo>
                      <a:pt x="2235" y="631"/>
                      <a:pt x="2002" y="897"/>
                      <a:pt x="1902" y="1164"/>
                    </a:cubicBezTo>
                    <a:cubicBezTo>
                      <a:pt x="1802" y="1331"/>
                      <a:pt x="1835" y="1464"/>
                      <a:pt x="1968" y="1598"/>
                    </a:cubicBezTo>
                    <a:cubicBezTo>
                      <a:pt x="2102" y="1731"/>
                      <a:pt x="2302" y="1765"/>
                      <a:pt x="2302" y="1931"/>
                    </a:cubicBezTo>
                    <a:cubicBezTo>
                      <a:pt x="2269" y="2132"/>
                      <a:pt x="2068" y="2132"/>
                      <a:pt x="1902" y="2232"/>
                    </a:cubicBezTo>
                    <a:cubicBezTo>
                      <a:pt x="1668" y="2332"/>
                      <a:pt x="1435" y="2465"/>
                      <a:pt x="1168" y="2565"/>
                    </a:cubicBezTo>
                    <a:cubicBezTo>
                      <a:pt x="767" y="2732"/>
                      <a:pt x="467" y="3066"/>
                      <a:pt x="267" y="3399"/>
                    </a:cubicBezTo>
                    <a:cubicBezTo>
                      <a:pt x="0" y="3833"/>
                      <a:pt x="0" y="4333"/>
                      <a:pt x="134" y="4834"/>
                    </a:cubicBezTo>
                    <a:cubicBezTo>
                      <a:pt x="234" y="5267"/>
                      <a:pt x="601" y="5467"/>
                      <a:pt x="968" y="5601"/>
                    </a:cubicBezTo>
                    <a:cubicBezTo>
                      <a:pt x="1168" y="5634"/>
                      <a:pt x="1335" y="5734"/>
                      <a:pt x="1501" y="5768"/>
                    </a:cubicBezTo>
                    <a:cubicBezTo>
                      <a:pt x="2469" y="5968"/>
                      <a:pt x="3469" y="6101"/>
                      <a:pt x="4470" y="6134"/>
                    </a:cubicBezTo>
                    <a:cubicBezTo>
                      <a:pt x="4970" y="6168"/>
                      <a:pt x="5437" y="6235"/>
                      <a:pt x="5904" y="6301"/>
                    </a:cubicBezTo>
                    <a:cubicBezTo>
                      <a:pt x="6572" y="6468"/>
                      <a:pt x="6939" y="6902"/>
                      <a:pt x="7172" y="7469"/>
                    </a:cubicBezTo>
                    <a:cubicBezTo>
                      <a:pt x="7339" y="7836"/>
                      <a:pt x="7439" y="8269"/>
                      <a:pt x="7572" y="8670"/>
                    </a:cubicBezTo>
                    <a:cubicBezTo>
                      <a:pt x="7606" y="8836"/>
                      <a:pt x="7472" y="8970"/>
                      <a:pt x="7305" y="9003"/>
                    </a:cubicBezTo>
                    <a:lnTo>
                      <a:pt x="7072" y="9003"/>
                    </a:lnTo>
                    <a:cubicBezTo>
                      <a:pt x="6438" y="8970"/>
                      <a:pt x="5804" y="8970"/>
                      <a:pt x="5171" y="8903"/>
                    </a:cubicBezTo>
                    <a:cubicBezTo>
                      <a:pt x="5030" y="8877"/>
                      <a:pt x="4889" y="8867"/>
                      <a:pt x="4748" y="8867"/>
                    </a:cubicBezTo>
                    <a:cubicBezTo>
                      <a:pt x="4355" y="8867"/>
                      <a:pt x="3962" y="8945"/>
                      <a:pt x="3569" y="8970"/>
                    </a:cubicBezTo>
                    <a:cubicBezTo>
                      <a:pt x="2669" y="9003"/>
                      <a:pt x="2135" y="9570"/>
                      <a:pt x="1668" y="10237"/>
                    </a:cubicBezTo>
                    <a:cubicBezTo>
                      <a:pt x="1234" y="10938"/>
                      <a:pt x="1101" y="11672"/>
                      <a:pt x="1501" y="12472"/>
                    </a:cubicBezTo>
                    <a:cubicBezTo>
                      <a:pt x="1768" y="12906"/>
                      <a:pt x="2102" y="13139"/>
                      <a:pt x="2569" y="13240"/>
                    </a:cubicBezTo>
                    <a:cubicBezTo>
                      <a:pt x="2764" y="13279"/>
                      <a:pt x="2971" y="13295"/>
                      <a:pt x="3183" y="13295"/>
                    </a:cubicBezTo>
                    <a:cubicBezTo>
                      <a:pt x="3332" y="13295"/>
                      <a:pt x="3484" y="13287"/>
                      <a:pt x="3636" y="13273"/>
                    </a:cubicBezTo>
                    <a:cubicBezTo>
                      <a:pt x="4137" y="13240"/>
                      <a:pt x="4604" y="13173"/>
                      <a:pt x="5071" y="13106"/>
                    </a:cubicBezTo>
                    <a:cubicBezTo>
                      <a:pt x="5161" y="13099"/>
                      <a:pt x="5249" y="13094"/>
                      <a:pt x="5336" y="13094"/>
                    </a:cubicBezTo>
                    <a:cubicBezTo>
                      <a:pt x="5637" y="13094"/>
                      <a:pt x="5928" y="13144"/>
                      <a:pt x="6238" y="13273"/>
                    </a:cubicBezTo>
                    <a:cubicBezTo>
                      <a:pt x="6905" y="13573"/>
                      <a:pt x="7606" y="13807"/>
                      <a:pt x="8173" y="14240"/>
                    </a:cubicBezTo>
                    <a:cubicBezTo>
                      <a:pt x="8606" y="14507"/>
                      <a:pt x="8973" y="14907"/>
                      <a:pt x="9407" y="15241"/>
                    </a:cubicBezTo>
                    <a:cubicBezTo>
                      <a:pt x="9785" y="15597"/>
                      <a:pt x="10208" y="15775"/>
                      <a:pt x="10655" y="15775"/>
                    </a:cubicBezTo>
                    <a:cubicBezTo>
                      <a:pt x="10878" y="15775"/>
                      <a:pt x="11108" y="15730"/>
                      <a:pt x="11342" y="15641"/>
                    </a:cubicBezTo>
                    <a:cubicBezTo>
                      <a:pt x="11742" y="15508"/>
                      <a:pt x="12109" y="15308"/>
                      <a:pt x="12409" y="15074"/>
                    </a:cubicBezTo>
                    <a:cubicBezTo>
                      <a:pt x="12909" y="14641"/>
                      <a:pt x="13343" y="14174"/>
                      <a:pt x="13810" y="13740"/>
                    </a:cubicBezTo>
                    <a:cubicBezTo>
                      <a:pt x="14244" y="13340"/>
                      <a:pt x="14544" y="12939"/>
                      <a:pt x="14811" y="12439"/>
                    </a:cubicBezTo>
                    <a:cubicBezTo>
                      <a:pt x="15078" y="11905"/>
                      <a:pt x="15311" y="11338"/>
                      <a:pt x="15345" y="10738"/>
                    </a:cubicBezTo>
                    <a:cubicBezTo>
                      <a:pt x="15378" y="10037"/>
                      <a:pt x="15278" y="9437"/>
                      <a:pt x="14911" y="8803"/>
                    </a:cubicBezTo>
                    <a:cubicBezTo>
                      <a:pt x="14744" y="8303"/>
                      <a:pt x="14344" y="7936"/>
                      <a:pt x="14110" y="7402"/>
                    </a:cubicBezTo>
                    <a:cubicBezTo>
                      <a:pt x="13510" y="6134"/>
                      <a:pt x="12743" y="4967"/>
                      <a:pt x="11942" y="3833"/>
                    </a:cubicBezTo>
                    <a:cubicBezTo>
                      <a:pt x="11575" y="3399"/>
                      <a:pt x="11242" y="2899"/>
                      <a:pt x="10775" y="2465"/>
                    </a:cubicBezTo>
                    <a:cubicBezTo>
                      <a:pt x="10474" y="2232"/>
                      <a:pt x="10241" y="1998"/>
                      <a:pt x="10007" y="1665"/>
                    </a:cubicBezTo>
                    <a:cubicBezTo>
                      <a:pt x="9774" y="1331"/>
                      <a:pt x="9474" y="1098"/>
                      <a:pt x="9107" y="831"/>
                    </a:cubicBezTo>
                    <a:cubicBezTo>
                      <a:pt x="8440" y="397"/>
                      <a:pt x="7672" y="230"/>
                      <a:pt x="6905" y="97"/>
                    </a:cubicBezTo>
                    <a:cubicBezTo>
                      <a:pt x="6538" y="30"/>
                      <a:pt x="6171" y="1"/>
                      <a:pt x="5805" y="1"/>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58;p15">
                <a:extLst>
                  <a:ext uri="{FF2B5EF4-FFF2-40B4-BE49-F238E27FC236}">
                    <a16:creationId xmlns:a16="http://schemas.microsoft.com/office/drawing/2014/main" id="{649E083E-1202-EF14-E467-FACD7F7552B2}"/>
                  </a:ext>
                </a:extLst>
              </p:cNvPr>
              <p:cNvSpPr/>
              <p:nvPr/>
            </p:nvSpPr>
            <p:spPr>
              <a:xfrm>
                <a:off x="6899283" y="1400315"/>
                <a:ext cx="1311546" cy="975226"/>
              </a:xfrm>
              <a:custGeom>
                <a:avLst/>
                <a:gdLst/>
                <a:ahLst/>
                <a:cxnLst/>
                <a:rect l="l" t="t" r="r" b="b"/>
                <a:pathLst>
                  <a:path w="42998" h="31972" extrusionOk="0">
                    <a:moveTo>
                      <a:pt x="22693" y="0"/>
                    </a:moveTo>
                    <a:cubicBezTo>
                      <a:pt x="22642" y="0"/>
                      <a:pt x="22594" y="4"/>
                      <a:pt x="22549" y="15"/>
                    </a:cubicBezTo>
                    <a:cubicBezTo>
                      <a:pt x="22016" y="149"/>
                      <a:pt x="21482" y="115"/>
                      <a:pt x="20948" y="149"/>
                    </a:cubicBezTo>
                    <a:cubicBezTo>
                      <a:pt x="20381" y="182"/>
                      <a:pt x="19814" y="182"/>
                      <a:pt x="19314" y="349"/>
                    </a:cubicBezTo>
                    <a:cubicBezTo>
                      <a:pt x="18146" y="649"/>
                      <a:pt x="16979" y="983"/>
                      <a:pt x="15878" y="1516"/>
                    </a:cubicBezTo>
                    <a:cubicBezTo>
                      <a:pt x="15778" y="1616"/>
                      <a:pt x="15611" y="1650"/>
                      <a:pt x="15478" y="1750"/>
                    </a:cubicBezTo>
                    <a:cubicBezTo>
                      <a:pt x="14777" y="1983"/>
                      <a:pt x="14177" y="2417"/>
                      <a:pt x="13543" y="2817"/>
                    </a:cubicBezTo>
                    <a:cubicBezTo>
                      <a:pt x="13009" y="3151"/>
                      <a:pt x="12509" y="3618"/>
                      <a:pt x="12009" y="4018"/>
                    </a:cubicBezTo>
                    <a:cubicBezTo>
                      <a:pt x="10508" y="5252"/>
                      <a:pt x="9273" y="6687"/>
                      <a:pt x="8306" y="8355"/>
                    </a:cubicBezTo>
                    <a:cubicBezTo>
                      <a:pt x="8173" y="8588"/>
                      <a:pt x="8006" y="8822"/>
                      <a:pt x="8106" y="9122"/>
                    </a:cubicBezTo>
                    <a:cubicBezTo>
                      <a:pt x="8273" y="9022"/>
                      <a:pt x="8373" y="8855"/>
                      <a:pt x="8473" y="8755"/>
                    </a:cubicBezTo>
                    <a:cubicBezTo>
                      <a:pt x="9266" y="7835"/>
                      <a:pt x="10270" y="7518"/>
                      <a:pt x="11429" y="7518"/>
                    </a:cubicBezTo>
                    <a:cubicBezTo>
                      <a:pt x="11488" y="7518"/>
                      <a:pt x="11548" y="7519"/>
                      <a:pt x="11608" y="7521"/>
                    </a:cubicBezTo>
                    <a:cubicBezTo>
                      <a:pt x="12642" y="7587"/>
                      <a:pt x="13676" y="7854"/>
                      <a:pt x="14610" y="8455"/>
                    </a:cubicBezTo>
                    <a:cubicBezTo>
                      <a:pt x="15144" y="8788"/>
                      <a:pt x="15544" y="9155"/>
                      <a:pt x="15711" y="9789"/>
                    </a:cubicBezTo>
                    <a:cubicBezTo>
                      <a:pt x="15711" y="9856"/>
                      <a:pt x="15778" y="9956"/>
                      <a:pt x="15811" y="9989"/>
                    </a:cubicBezTo>
                    <a:cubicBezTo>
                      <a:pt x="15845" y="10356"/>
                      <a:pt x="15745" y="10756"/>
                      <a:pt x="15444" y="10990"/>
                    </a:cubicBezTo>
                    <a:cubicBezTo>
                      <a:pt x="15294" y="11090"/>
                      <a:pt x="15128" y="11140"/>
                      <a:pt x="14961" y="11140"/>
                    </a:cubicBezTo>
                    <a:cubicBezTo>
                      <a:pt x="14794" y="11140"/>
                      <a:pt x="14627" y="11090"/>
                      <a:pt x="14477" y="10990"/>
                    </a:cubicBezTo>
                    <a:cubicBezTo>
                      <a:pt x="14143" y="10790"/>
                      <a:pt x="13777" y="10623"/>
                      <a:pt x="13376" y="10489"/>
                    </a:cubicBezTo>
                    <a:cubicBezTo>
                      <a:pt x="12937" y="10317"/>
                      <a:pt x="12475" y="10244"/>
                      <a:pt x="12004" y="10244"/>
                    </a:cubicBezTo>
                    <a:cubicBezTo>
                      <a:pt x="11653" y="10244"/>
                      <a:pt x="11297" y="10285"/>
                      <a:pt x="10941" y="10356"/>
                    </a:cubicBezTo>
                    <a:cubicBezTo>
                      <a:pt x="10508" y="10456"/>
                      <a:pt x="10141" y="10589"/>
                      <a:pt x="9707" y="10690"/>
                    </a:cubicBezTo>
                    <a:cubicBezTo>
                      <a:pt x="9473" y="10756"/>
                      <a:pt x="9207" y="10823"/>
                      <a:pt x="8940" y="10823"/>
                    </a:cubicBezTo>
                    <a:cubicBezTo>
                      <a:pt x="8306" y="10823"/>
                      <a:pt x="7872" y="10456"/>
                      <a:pt x="7939" y="9789"/>
                    </a:cubicBezTo>
                    <a:cubicBezTo>
                      <a:pt x="7939" y="9622"/>
                      <a:pt x="7972" y="9489"/>
                      <a:pt x="7972" y="9322"/>
                    </a:cubicBezTo>
                    <a:cubicBezTo>
                      <a:pt x="7839" y="9322"/>
                      <a:pt x="7706" y="9355"/>
                      <a:pt x="7639" y="9489"/>
                    </a:cubicBezTo>
                    <a:lnTo>
                      <a:pt x="7138" y="10489"/>
                    </a:lnTo>
                    <a:cubicBezTo>
                      <a:pt x="6805" y="11190"/>
                      <a:pt x="6638" y="11924"/>
                      <a:pt x="6371" y="12658"/>
                    </a:cubicBezTo>
                    <a:cubicBezTo>
                      <a:pt x="6271" y="13125"/>
                      <a:pt x="6104" y="13525"/>
                      <a:pt x="6138" y="14025"/>
                    </a:cubicBezTo>
                    <a:cubicBezTo>
                      <a:pt x="6138" y="14359"/>
                      <a:pt x="6104" y="14492"/>
                      <a:pt x="5838" y="14792"/>
                    </a:cubicBezTo>
                    <a:cubicBezTo>
                      <a:pt x="5604" y="14426"/>
                      <a:pt x="5371" y="13992"/>
                      <a:pt x="5104" y="13658"/>
                    </a:cubicBezTo>
                    <a:cubicBezTo>
                      <a:pt x="4542" y="13050"/>
                      <a:pt x="3734" y="12573"/>
                      <a:pt x="2852" y="12573"/>
                    </a:cubicBezTo>
                    <a:cubicBezTo>
                      <a:pt x="2477" y="12573"/>
                      <a:pt x="2089" y="12659"/>
                      <a:pt x="1701" y="12858"/>
                    </a:cubicBezTo>
                    <a:cubicBezTo>
                      <a:pt x="1268" y="13125"/>
                      <a:pt x="801" y="13425"/>
                      <a:pt x="600" y="13925"/>
                    </a:cubicBezTo>
                    <a:cubicBezTo>
                      <a:pt x="267" y="14659"/>
                      <a:pt x="33" y="15460"/>
                      <a:pt x="33" y="16260"/>
                    </a:cubicBezTo>
                    <a:cubicBezTo>
                      <a:pt x="0" y="17128"/>
                      <a:pt x="167" y="17961"/>
                      <a:pt x="367" y="18795"/>
                    </a:cubicBezTo>
                    <a:cubicBezTo>
                      <a:pt x="701" y="19930"/>
                      <a:pt x="1268" y="20930"/>
                      <a:pt x="2202" y="21664"/>
                    </a:cubicBezTo>
                    <a:cubicBezTo>
                      <a:pt x="2908" y="22199"/>
                      <a:pt x="3627" y="22528"/>
                      <a:pt x="4387" y="22528"/>
                    </a:cubicBezTo>
                    <a:cubicBezTo>
                      <a:pt x="4812" y="22528"/>
                      <a:pt x="5250" y="22425"/>
                      <a:pt x="5704" y="22198"/>
                    </a:cubicBezTo>
                    <a:cubicBezTo>
                      <a:pt x="5838" y="22131"/>
                      <a:pt x="6004" y="22098"/>
                      <a:pt x="6171" y="22031"/>
                    </a:cubicBezTo>
                    <a:cubicBezTo>
                      <a:pt x="6267" y="22010"/>
                      <a:pt x="6340" y="21995"/>
                      <a:pt x="6397" y="21995"/>
                    </a:cubicBezTo>
                    <a:cubicBezTo>
                      <a:pt x="6518" y="21995"/>
                      <a:pt x="6570" y="22060"/>
                      <a:pt x="6638" y="22265"/>
                    </a:cubicBezTo>
                    <a:cubicBezTo>
                      <a:pt x="7138" y="23632"/>
                      <a:pt x="7806" y="24866"/>
                      <a:pt x="8640" y="26101"/>
                    </a:cubicBezTo>
                    <a:cubicBezTo>
                      <a:pt x="9507" y="27335"/>
                      <a:pt x="10608" y="28336"/>
                      <a:pt x="11808" y="29270"/>
                    </a:cubicBezTo>
                    <a:cubicBezTo>
                      <a:pt x="12642" y="29870"/>
                      <a:pt x="13510" y="30370"/>
                      <a:pt x="14477" y="30771"/>
                    </a:cubicBezTo>
                    <a:cubicBezTo>
                      <a:pt x="15711" y="31304"/>
                      <a:pt x="17012" y="31671"/>
                      <a:pt x="18380" y="31838"/>
                    </a:cubicBezTo>
                    <a:cubicBezTo>
                      <a:pt x="18880" y="31871"/>
                      <a:pt x="19447" y="31805"/>
                      <a:pt x="19948" y="31971"/>
                    </a:cubicBezTo>
                    <a:cubicBezTo>
                      <a:pt x="20815" y="31938"/>
                      <a:pt x="21716" y="31938"/>
                      <a:pt x="22616" y="31771"/>
                    </a:cubicBezTo>
                    <a:cubicBezTo>
                      <a:pt x="23050" y="31671"/>
                      <a:pt x="23550" y="31538"/>
                      <a:pt x="24051" y="31438"/>
                    </a:cubicBezTo>
                    <a:cubicBezTo>
                      <a:pt x="25552" y="31138"/>
                      <a:pt x="26986" y="30604"/>
                      <a:pt x="28320" y="29870"/>
                    </a:cubicBezTo>
                    <a:cubicBezTo>
                      <a:pt x="29521" y="29270"/>
                      <a:pt x="30655" y="28502"/>
                      <a:pt x="31656" y="27602"/>
                    </a:cubicBezTo>
                    <a:cubicBezTo>
                      <a:pt x="32557" y="26701"/>
                      <a:pt x="33524" y="25800"/>
                      <a:pt x="34224" y="24766"/>
                    </a:cubicBezTo>
                    <a:cubicBezTo>
                      <a:pt x="34442" y="24462"/>
                      <a:pt x="34518" y="24356"/>
                      <a:pt x="34701" y="24356"/>
                    </a:cubicBezTo>
                    <a:cubicBezTo>
                      <a:pt x="34799" y="24356"/>
                      <a:pt x="34928" y="24386"/>
                      <a:pt x="35125" y="24433"/>
                    </a:cubicBezTo>
                    <a:cubicBezTo>
                      <a:pt x="35225" y="24466"/>
                      <a:pt x="35359" y="24466"/>
                      <a:pt x="35492" y="24499"/>
                    </a:cubicBezTo>
                    <a:cubicBezTo>
                      <a:pt x="35742" y="24566"/>
                      <a:pt x="36001" y="24600"/>
                      <a:pt x="36259" y="24600"/>
                    </a:cubicBezTo>
                    <a:cubicBezTo>
                      <a:pt x="36518" y="24600"/>
                      <a:pt x="36776" y="24566"/>
                      <a:pt x="37026" y="24499"/>
                    </a:cubicBezTo>
                    <a:cubicBezTo>
                      <a:pt x="38728" y="24032"/>
                      <a:pt x="40195" y="23199"/>
                      <a:pt x="41263" y="21831"/>
                    </a:cubicBezTo>
                    <a:cubicBezTo>
                      <a:pt x="41897" y="21030"/>
                      <a:pt x="42430" y="20196"/>
                      <a:pt x="42597" y="19196"/>
                    </a:cubicBezTo>
                    <a:cubicBezTo>
                      <a:pt x="42664" y="18829"/>
                      <a:pt x="42764" y="18495"/>
                      <a:pt x="42864" y="18128"/>
                    </a:cubicBezTo>
                    <a:cubicBezTo>
                      <a:pt x="42997" y="16994"/>
                      <a:pt x="42864" y="15960"/>
                      <a:pt x="42297" y="14993"/>
                    </a:cubicBezTo>
                    <a:cubicBezTo>
                      <a:pt x="41863" y="14292"/>
                      <a:pt x="41229" y="13792"/>
                      <a:pt x="40396" y="13758"/>
                    </a:cubicBezTo>
                    <a:cubicBezTo>
                      <a:pt x="39862" y="13758"/>
                      <a:pt x="39328" y="13758"/>
                      <a:pt x="38828" y="14125"/>
                    </a:cubicBezTo>
                    <a:cubicBezTo>
                      <a:pt x="38494" y="14359"/>
                      <a:pt x="38161" y="14526"/>
                      <a:pt x="37860" y="14826"/>
                    </a:cubicBezTo>
                    <a:cubicBezTo>
                      <a:pt x="37806" y="14880"/>
                      <a:pt x="37731" y="14977"/>
                      <a:pt x="37615" y="14977"/>
                    </a:cubicBezTo>
                    <a:cubicBezTo>
                      <a:pt x="37588" y="14977"/>
                      <a:pt x="37559" y="14972"/>
                      <a:pt x="37527" y="14959"/>
                    </a:cubicBezTo>
                    <a:cubicBezTo>
                      <a:pt x="37527" y="14826"/>
                      <a:pt x="37527" y="14659"/>
                      <a:pt x="37493" y="14492"/>
                    </a:cubicBezTo>
                    <a:cubicBezTo>
                      <a:pt x="37427" y="13825"/>
                      <a:pt x="37393" y="13158"/>
                      <a:pt x="37293" y="12524"/>
                    </a:cubicBezTo>
                    <a:cubicBezTo>
                      <a:pt x="37060" y="11490"/>
                      <a:pt x="36860" y="10456"/>
                      <a:pt x="36459" y="9455"/>
                    </a:cubicBezTo>
                    <a:cubicBezTo>
                      <a:pt x="36026" y="8488"/>
                      <a:pt x="35625" y="7587"/>
                      <a:pt x="35058" y="6687"/>
                    </a:cubicBezTo>
                    <a:cubicBezTo>
                      <a:pt x="34325" y="5486"/>
                      <a:pt x="33357" y="4485"/>
                      <a:pt x="32356" y="3584"/>
                    </a:cubicBezTo>
                    <a:cubicBezTo>
                      <a:pt x="31990" y="3251"/>
                      <a:pt x="31589" y="2951"/>
                      <a:pt x="31189" y="2650"/>
                    </a:cubicBezTo>
                    <a:cubicBezTo>
                      <a:pt x="30255" y="2017"/>
                      <a:pt x="29254" y="1583"/>
                      <a:pt x="28254" y="1116"/>
                    </a:cubicBezTo>
                    <a:cubicBezTo>
                      <a:pt x="27920" y="949"/>
                      <a:pt x="27586" y="983"/>
                      <a:pt x="27320" y="849"/>
                    </a:cubicBezTo>
                    <a:cubicBezTo>
                      <a:pt x="26686" y="516"/>
                      <a:pt x="25985" y="449"/>
                      <a:pt x="25251" y="315"/>
                    </a:cubicBezTo>
                    <a:cubicBezTo>
                      <a:pt x="24518" y="182"/>
                      <a:pt x="23750" y="115"/>
                      <a:pt x="23016" y="15"/>
                    </a:cubicBezTo>
                    <a:cubicBezTo>
                      <a:pt x="22905" y="15"/>
                      <a:pt x="22794" y="0"/>
                      <a:pt x="2269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59;p15">
                <a:extLst>
                  <a:ext uri="{FF2B5EF4-FFF2-40B4-BE49-F238E27FC236}">
                    <a16:creationId xmlns:a16="http://schemas.microsoft.com/office/drawing/2014/main" id="{17FF149A-5899-91F0-104A-75AABDBCDCD4}"/>
                  </a:ext>
                </a:extLst>
              </p:cNvPr>
              <p:cNvSpPr/>
              <p:nvPr/>
            </p:nvSpPr>
            <p:spPr>
              <a:xfrm>
                <a:off x="7137347" y="1625538"/>
                <a:ext cx="242190" cy="110511"/>
              </a:xfrm>
              <a:custGeom>
                <a:avLst/>
                <a:gdLst/>
                <a:ahLst/>
                <a:cxnLst/>
                <a:rect l="l" t="t" r="r" b="b"/>
                <a:pathLst>
                  <a:path w="7940" h="3623" extrusionOk="0">
                    <a:moveTo>
                      <a:pt x="3528" y="1"/>
                    </a:moveTo>
                    <a:cubicBezTo>
                      <a:pt x="2396" y="1"/>
                      <a:pt x="1361" y="317"/>
                      <a:pt x="568" y="1237"/>
                    </a:cubicBezTo>
                    <a:cubicBezTo>
                      <a:pt x="501" y="1371"/>
                      <a:pt x="368" y="1538"/>
                      <a:pt x="201" y="1604"/>
                    </a:cubicBezTo>
                    <a:cubicBezTo>
                      <a:pt x="167" y="1704"/>
                      <a:pt x="167" y="1771"/>
                      <a:pt x="67" y="1804"/>
                    </a:cubicBezTo>
                    <a:cubicBezTo>
                      <a:pt x="67" y="1971"/>
                      <a:pt x="34" y="2105"/>
                      <a:pt x="34" y="2271"/>
                    </a:cubicBezTo>
                    <a:cubicBezTo>
                      <a:pt x="1" y="2939"/>
                      <a:pt x="401" y="3306"/>
                      <a:pt x="1035" y="3306"/>
                    </a:cubicBezTo>
                    <a:cubicBezTo>
                      <a:pt x="1335" y="3306"/>
                      <a:pt x="1568" y="3239"/>
                      <a:pt x="1835" y="3172"/>
                    </a:cubicBezTo>
                    <a:cubicBezTo>
                      <a:pt x="2236" y="3072"/>
                      <a:pt x="2602" y="2939"/>
                      <a:pt x="3036" y="2839"/>
                    </a:cubicBezTo>
                    <a:cubicBezTo>
                      <a:pt x="3382" y="2783"/>
                      <a:pt x="3727" y="2751"/>
                      <a:pt x="4070" y="2751"/>
                    </a:cubicBezTo>
                    <a:cubicBezTo>
                      <a:pt x="4555" y="2751"/>
                      <a:pt x="5036" y="2816"/>
                      <a:pt x="5505" y="2972"/>
                    </a:cubicBezTo>
                    <a:cubicBezTo>
                      <a:pt x="5871" y="3105"/>
                      <a:pt x="6238" y="3272"/>
                      <a:pt x="6572" y="3472"/>
                    </a:cubicBezTo>
                    <a:cubicBezTo>
                      <a:pt x="6722" y="3572"/>
                      <a:pt x="6889" y="3622"/>
                      <a:pt x="7056" y="3622"/>
                    </a:cubicBezTo>
                    <a:cubicBezTo>
                      <a:pt x="7222" y="3622"/>
                      <a:pt x="7389" y="3572"/>
                      <a:pt x="7539" y="3472"/>
                    </a:cubicBezTo>
                    <a:cubicBezTo>
                      <a:pt x="7873" y="3239"/>
                      <a:pt x="7940" y="2839"/>
                      <a:pt x="7906" y="2472"/>
                    </a:cubicBezTo>
                    <a:cubicBezTo>
                      <a:pt x="7873" y="2438"/>
                      <a:pt x="7840" y="2338"/>
                      <a:pt x="7840" y="2271"/>
                    </a:cubicBezTo>
                    <a:cubicBezTo>
                      <a:pt x="7673" y="1638"/>
                      <a:pt x="7239" y="1271"/>
                      <a:pt x="6705" y="937"/>
                    </a:cubicBezTo>
                    <a:cubicBezTo>
                      <a:pt x="5771" y="370"/>
                      <a:pt x="4737" y="70"/>
                      <a:pt x="3703" y="3"/>
                    </a:cubicBezTo>
                    <a:cubicBezTo>
                      <a:pt x="3645" y="2"/>
                      <a:pt x="3586" y="1"/>
                      <a:pt x="3528" y="1"/>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60;p15">
                <a:extLst>
                  <a:ext uri="{FF2B5EF4-FFF2-40B4-BE49-F238E27FC236}">
                    <a16:creationId xmlns:a16="http://schemas.microsoft.com/office/drawing/2014/main" id="{0EA1A407-409D-577B-2C2D-12BBC1F6C05D}"/>
                  </a:ext>
                </a:extLst>
              </p:cNvPr>
              <p:cNvSpPr/>
              <p:nvPr/>
            </p:nvSpPr>
            <p:spPr>
              <a:xfrm>
                <a:off x="7604355" y="1660218"/>
                <a:ext cx="277817" cy="126890"/>
              </a:xfrm>
              <a:custGeom>
                <a:avLst/>
                <a:gdLst/>
                <a:ahLst/>
                <a:cxnLst/>
                <a:rect l="l" t="t" r="r" b="b"/>
                <a:pathLst>
                  <a:path w="9108" h="4160" extrusionOk="0">
                    <a:moveTo>
                      <a:pt x="4337" y="0"/>
                    </a:moveTo>
                    <a:cubicBezTo>
                      <a:pt x="3903" y="67"/>
                      <a:pt x="3503" y="100"/>
                      <a:pt x="2969" y="167"/>
                    </a:cubicBezTo>
                    <a:cubicBezTo>
                      <a:pt x="2069" y="334"/>
                      <a:pt x="1235" y="768"/>
                      <a:pt x="601" y="1468"/>
                    </a:cubicBezTo>
                    <a:cubicBezTo>
                      <a:pt x="401" y="1668"/>
                      <a:pt x="234" y="1902"/>
                      <a:pt x="134" y="2169"/>
                    </a:cubicBezTo>
                    <a:cubicBezTo>
                      <a:pt x="1" y="2736"/>
                      <a:pt x="201" y="3136"/>
                      <a:pt x="701" y="3303"/>
                    </a:cubicBezTo>
                    <a:cubicBezTo>
                      <a:pt x="866" y="3358"/>
                      <a:pt x="1021" y="3383"/>
                      <a:pt x="1178" y="3383"/>
                    </a:cubicBezTo>
                    <a:cubicBezTo>
                      <a:pt x="1305" y="3383"/>
                      <a:pt x="1433" y="3366"/>
                      <a:pt x="1568" y="3336"/>
                    </a:cubicBezTo>
                    <a:cubicBezTo>
                      <a:pt x="2235" y="3269"/>
                      <a:pt x="2869" y="3069"/>
                      <a:pt x="3503" y="2902"/>
                    </a:cubicBezTo>
                    <a:cubicBezTo>
                      <a:pt x="3837" y="2813"/>
                      <a:pt x="4170" y="2739"/>
                      <a:pt x="4504" y="2739"/>
                    </a:cubicBezTo>
                    <a:cubicBezTo>
                      <a:pt x="4671" y="2739"/>
                      <a:pt x="4837" y="2758"/>
                      <a:pt x="5004" y="2802"/>
                    </a:cubicBezTo>
                    <a:cubicBezTo>
                      <a:pt x="5938" y="3002"/>
                      <a:pt x="6839" y="3303"/>
                      <a:pt x="7606" y="3836"/>
                    </a:cubicBezTo>
                    <a:cubicBezTo>
                      <a:pt x="7739" y="3903"/>
                      <a:pt x="7839" y="4003"/>
                      <a:pt x="7940" y="4070"/>
                    </a:cubicBezTo>
                    <a:cubicBezTo>
                      <a:pt x="8078" y="4129"/>
                      <a:pt x="8207" y="4159"/>
                      <a:pt x="8325" y="4159"/>
                    </a:cubicBezTo>
                    <a:cubicBezTo>
                      <a:pt x="8606" y="4159"/>
                      <a:pt x="8823" y="3989"/>
                      <a:pt x="8940" y="3636"/>
                    </a:cubicBezTo>
                    <a:cubicBezTo>
                      <a:pt x="9107" y="3236"/>
                      <a:pt x="9074" y="2769"/>
                      <a:pt x="8874" y="2335"/>
                    </a:cubicBezTo>
                    <a:cubicBezTo>
                      <a:pt x="8540" y="1635"/>
                      <a:pt x="8006" y="1134"/>
                      <a:pt x="7272" y="768"/>
                    </a:cubicBezTo>
                    <a:cubicBezTo>
                      <a:pt x="6372" y="267"/>
                      <a:pt x="5371" y="67"/>
                      <a:pt x="4337"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61;p15">
                <a:extLst>
                  <a:ext uri="{FF2B5EF4-FFF2-40B4-BE49-F238E27FC236}">
                    <a16:creationId xmlns:a16="http://schemas.microsoft.com/office/drawing/2014/main" id="{54EC77CC-7C6D-584C-2FCC-C63F669FECC1}"/>
                  </a:ext>
                </a:extLst>
              </p:cNvPr>
              <p:cNvSpPr/>
              <p:nvPr/>
            </p:nvSpPr>
            <p:spPr>
              <a:xfrm>
                <a:off x="7678626" y="1898222"/>
                <a:ext cx="105844" cy="89769"/>
              </a:xfrm>
              <a:custGeom>
                <a:avLst/>
                <a:gdLst/>
                <a:ahLst/>
                <a:cxnLst/>
                <a:rect l="l" t="t" r="r" b="b"/>
                <a:pathLst>
                  <a:path w="3470" h="2943" extrusionOk="0">
                    <a:moveTo>
                      <a:pt x="1716" y="1"/>
                    </a:moveTo>
                    <a:cubicBezTo>
                      <a:pt x="1131" y="1"/>
                      <a:pt x="752" y="325"/>
                      <a:pt x="434" y="770"/>
                    </a:cubicBezTo>
                    <a:cubicBezTo>
                      <a:pt x="67" y="1271"/>
                      <a:pt x="1" y="1804"/>
                      <a:pt x="301" y="2338"/>
                    </a:cubicBezTo>
                    <a:cubicBezTo>
                      <a:pt x="334" y="2438"/>
                      <a:pt x="434" y="2538"/>
                      <a:pt x="501" y="2605"/>
                    </a:cubicBezTo>
                    <a:cubicBezTo>
                      <a:pt x="779" y="2759"/>
                      <a:pt x="1085" y="2942"/>
                      <a:pt x="1473" y="2942"/>
                    </a:cubicBezTo>
                    <a:cubicBezTo>
                      <a:pt x="1504" y="2942"/>
                      <a:pt x="1536" y="2941"/>
                      <a:pt x="1568" y="2938"/>
                    </a:cubicBezTo>
                    <a:cubicBezTo>
                      <a:pt x="2135" y="2938"/>
                      <a:pt x="2502" y="2705"/>
                      <a:pt x="2936" y="2004"/>
                    </a:cubicBezTo>
                    <a:cubicBezTo>
                      <a:pt x="3470" y="1004"/>
                      <a:pt x="2669" y="70"/>
                      <a:pt x="1802" y="3"/>
                    </a:cubicBezTo>
                    <a:cubicBezTo>
                      <a:pt x="1773" y="1"/>
                      <a:pt x="1744" y="1"/>
                      <a:pt x="1716" y="1"/>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62;p15">
                <a:extLst>
                  <a:ext uri="{FF2B5EF4-FFF2-40B4-BE49-F238E27FC236}">
                    <a16:creationId xmlns:a16="http://schemas.microsoft.com/office/drawing/2014/main" id="{241D76E8-2C0D-1AE2-E2D9-049C3AC8F0FE}"/>
                  </a:ext>
                </a:extLst>
              </p:cNvPr>
              <p:cNvSpPr/>
              <p:nvPr/>
            </p:nvSpPr>
            <p:spPr>
              <a:xfrm>
                <a:off x="7210611" y="1878731"/>
                <a:ext cx="81411" cy="75189"/>
              </a:xfrm>
              <a:custGeom>
                <a:avLst/>
                <a:gdLst/>
                <a:ahLst/>
                <a:cxnLst/>
                <a:rect l="l" t="t" r="r" b="b"/>
                <a:pathLst>
                  <a:path w="2669" h="2465" extrusionOk="0">
                    <a:moveTo>
                      <a:pt x="1475" y="0"/>
                    </a:moveTo>
                    <a:cubicBezTo>
                      <a:pt x="1004" y="0"/>
                      <a:pt x="529" y="214"/>
                      <a:pt x="301" y="609"/>
                    </a:cubicBezTo>
                    <a:cubicBezTo>
                      <a:pt x="0" y="1109"/>
                      <a:pt x="100" y="1910"/>
                      <a:pt x="567" y="2176"/>
                    </a:cubicBezTo>
                    <a:cubicBezTo>
                      <a:pt x="808" y="2356"/>
                      <a:pt x="1084" y="2465"/>
                      <a:pt x="1374" y="2465"/>
                    </a:cubicBezTo>
                    <a:cubicBezTo>
                      <a:pt x="1568" y="2465"/>
                      <a:pt x="1768" y="2417"/>
                      <a:pt x="1968" y="2310"/>
                    </a:cubicBezTo>
                    <a:cubicBezTo>
                      <a:pt x="2435" y="2110"/>
                      <a:pt x="2636" y="1676"/>
                      <a:pt x="2669" y="1276"/>
                    </a:cubicBezTo>
                    <a:cubicBezTo>
                      <a:pt x="2669" y="809"/>
                      <a:pt x="2502" y="442"/>
                      <a:pt x="2269" y="242"/>
                    </a:cubicBezTo>
                    <a:cubicBezTo>
                      <a:pt x="2042" y="78"/>
                      <a:pt x="1759" y="0"/>
                      <a:pt x="1475"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63;p15">
                <a:extLst>
                  <a:ext uri="{FF2B5EF4-FFF2-40B4-BE49-F238E27FC236}">
                    <a16:creationId xmlns:a16="http://schemas.microsoft.com/office/drawing/2014/main" id="{B74A3465-A898-7453-5D2A-F94ABCC438D5}"/>
                  </a:ext>
                </a:extLst>
              </p:cNvPr>
              <p:cNvSpPr/>
              <p:nvPr/>
            </p:nvSpPr>
            <p:spPr>
              <a:xfrm>
                <a:off x="6828062" y="3389868"/>
                <a:ext cx="4087" cy="4118"/>
              </a:xfrm>
              <a:custGeom>
                <a:avLst/>
                <a:gdLst/>
                <a:ahLst/>
                <a:cxnLst/>
                <a:rect l="l" t="t" r="r" b="b"/>
                <a:pathLst>
                  <a:path w="134" h="135" extrusionOk="0">
                    <a:moveTo>
                      <a:pt x="100" y="1"/>
                    </a:moveTo>
                    <a:lnTo>
                      <a:pt x="0" y="101"/>
                    </a:lnTo>
                    <a:cubicBezTo>
                      <a:pt x="33" y="101"/>
                      <a:pt x="100" y="134"/>
                      <a:pt x="133" y="134"/>
                    </a:cubicBezTo>
                    <a:cubicBezTo>
                      <a:pt x="133" y="101"/>
                      <a:pt x="100" y="67"/>
                      <a:pt x="10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64;p15">
                <a:extLst>
                  <a:ext uri="{FF2B5EF4-FFF2-40B4-BE49-F238E27FC236}">
                    <a16:creationId xmlns:a16="http://schemas.microsoft.com/office/drawing/2014/main" id="{10CB9F3C-3813-CD7D-C50D-7FEFD41FE79B}"/>
                  </a:ext>
                </a:extLst>
              </p:cNvPr>
              <p:cNvSpPr/>
              <p:nvPr/>
            </p:nvSpPr>
            <p:spPr>
              <a:xfrm>
                <a:off x="6908433" y="1084075"/>
                <a:ext cx="1226078" cy="778942"/>
              </a:xfrm>
              <a:custGeom>
                <a:avLst/>
                <a:gdLst/>
                <a:ahLst/>
                <a:cxnLst/>
                <a:rect l="l" t="t" r="r" b="b"/>
                <a:pathLst>
                  <a:path w="40196" h="25537" extrusionOk="0">
                    <a:moveTo>
                      <a:pt x="32367" y="0"/>
                    </a:moveTo>
                    <a:cubicBezTo>
                      <a:pt x="32350" y="0"/>
                      <a:pt x="32335" y="3"/>
                      <a:pt x="32323" y="9"/>
                    </a:cubicBezTo>
                    <a:cubicBezTo>
                      <a:pt x="31990" y="76"/>
                      <a:pt x="31690" y="143"/>
                      <a:pt x="31489" y="443"/>
                    </a:cubicBezTo>
                    <a:cubicBezTo>
                      <a:pt x="31323" y="676"/>
                      <a:pt x="31156" y="876"/>
                      <a:pt x="31056" y="1177"/>
                    </a:cubicBezTo>
                    <a:cubicBezTo>
                      <a:pt x="30689" y="2378"/>
                      <a:pt x="30689" y="3645"/>
                      <a:pt x="30989" y="4879"/>
                    </a:cubicBezTo>
                    <a:cubicBezTo>
                      <a:pt x="31022" y="5046"/>
                      <a:pt x="31156" y="5213"/>
                      <a:pt x="31056" y="5480"/>
                    </a:cubicBezTo>
                    <a:cubicBezTo>
                      <a:pt x="30756" y="5446"/>
                      <a:pt x="30555" y="5280"/>
                      <a:pt x="30422" y="5180"/>
                    </a:cubicBezTo>
                    <a:cubicBezTo>
                      <a:pt x="29721" y="4813"/>
                      <a:pt x="29021" y="4479"/>
                      <a:pt x="28254" y="4246"/>
                    </a:cubicBezTo>
                    <a:cubicBezTo>
                      <a:pt x="26686" y="3812"/>
                      <a:pt x="25051" y="3545"/>
                      <a:pt x="23384" y="3412"/>
                    </a:cubicBezTo>
                    <a:cubicBezTo>
                      <a:pt x="22813" y="3380"/>
                      <a:pt x="22244" y="3363"/>
                      <a:pt x="21678" y="3363"/>
                    </a:cubicBezTo>
                    <a:cubicBezTo>
                      <a:pt x="19300" y="3363"/>
                      <a:pt x="16961" y="3646"/>
                      <a:pt x="14644" y="4212"/>
                    </a:cubicBezTo>
                    <a:cubicBezTo>
                      <a:pt x="10308" y="5313"/>
                      <a:pt x="6505" y="7348"/>
                      <a:pt x="3403" y="10583"/>
                    </a:cubicBezTo>
                    <a:cubicBezTo>
                      <a:pt x="2502" y="11551"/>
                      <a:pt x="1668" y="12551"/>
                      <a:pt x="1034" y="13719"/>
                    </a:cubicBezTo>
                    <a:cubicBezTo>
                      <a:pt x="634" y="14486"/>
                      <a:pt x="300" y="15253"/>
                      <a:pt x="167" y="16154"/>
                    </a:cubicBezTo>
                    <a:cubicBezTo>
                      <a:pt x="0" y="17388"/>
                      <a:pt x="334" y="18489"/>
                      <a:pt x="1201" y="19390"/>
                    </a:cubicBezTo>
                    <a:cubicBezTo>
                      <a:pt x="1635" y="19857"/>
                      <a:pt x="2168" y="20190"/>
                      <a:pt x="2736" y="20457"/>
                    </a:cubicBezTo>
                    <a:cubicBezTo>
                      <a:pt x="4137" y="21070"/>
                      <a:pt x="5614" y="21198"/>
                      <a:pt x="7101" y="21198"/>
                    </a:cubicBezTo>
                    <a:cubicBezTo>
                      <a:pt x="7314" y="21198"/>
                      <a:pt x="7526" y="21195"/>
                      <a:pt x="7739" y="21191"/>
                    </a:cubicBezTo>
                    <a:cubicBezTo>
                      <a:pt x="9040" y="21191"/>
                      <a:pt x="10341" y="20991"/>
                      <a:pt x="11575" y="20724"/>
                    </a:cubicBezTo>
                    <a:cubicBezTo>
                      <a:pt x="14677" y="20124"/>
                      <a:pt x="17646" y="19056"/>
                      <a:pt x="20415" y="17555"/>
                    </a:cubicBezTo>
                    <a:cubicBezTo>
                      <a:pt x="22583" y="16388"/>
                      <a:pt x="24751" y="15153"/>
                      <a:pt x="26853" y="13786"/>
                    </a:cubicBezTo>
                    <a:cubicBezTo>
                      <a:pt x="27007" y="13662"/>
                      <a:pt x="27161" y="13482"/>
                      <a:pt x="27421" y="13482"/>
                    </a:cubicBezTo>
                    <a:cubicBezTo>
                      <a:pt x="27442" y="13482"/>
                      <a:pt x="27464" y="13483"/>
                      <a:pt x="27487" y="13485"/>
                    </a:cubicBezTo>
                    <a:cubicBezTo>
                      <a:pt x="27553" y="14353"/>
                      <a:pt x="27687" y="15220"/>
                      <a:pt x="28020" y="16054"/>
                    </a:cubicBezTo>
                    <a:cubicBezTo>
                      <a:pt x="28754" y="18022"/>
                      <a:pt x="29688" y="19957"/>
                      <a:pt x="30889" y="21658"/>
                    </a:cubicBezTo>
                    <a:cubicBezTo>
                      <a:pt x="31589" y="22659"/>
                      <a:pt x="32423" y="23626"/>
                      <a:pt x="33424" y="24327"/>
                    </a:cubicBezTo>
                    <a:cubicBezTo>
                      <a:pt x="34191" y="24860"/>
                      <a:pt x="34992" y="25227"/>
                      <a:pt x="35859" y="25461"/>
                    </a:cubicBezTo>
                    <a:cubicBezTo>
                      <a:pt x="36087" y="25511"/>
                      <a:pt x="36310" y="25536"/>
                      <a:pt x="36529" y="25536"/>
                    </a:cubicBezTo>
                    <a:cubicBezTo>
                      <a:pt x="37175" y="25536"/>
                      <a:pt x="37779" y="25317"/>
                      <a:pt x="38328" y="24894"/>
                    </a:cubicBezTo>
                    <a:cubicBezTo>
                      <a:pt x="38661" y="24660"/>
                      <a:pt x="38861" y="24293"/>
                      <a:pt x="39061" y="23893"/>
                    </a:cubicBezTo>
                    <a:cubicBezTo>
                      <a:pt x="39362" y="23493"/>
                      <a:pt x="39662" y="23026"/>
                      <a:pt x="39762" y="22525"/>
                    </a:cubicBezTo>
                    <a:cubicBezTo>
                      <a:pt x="40062" y="21491"/>
                      <a:pt x="40196" y="20457"/>
                      <a:pt x="40096" y="19390"/>
                    </a:cubicBezTo>
                    <a:cubicBezTo>
                      <a:pt x="39995" y="18189"/>
                      <a:pt x="39829" y="16955"/>
                      <a:pt x="39495" y="15787"/>
                    </a:cubicBezTo>
                    <a:cubicBezTo>
                      <a:pt x="38428" y="12185"/>
                      <a:pt x="36726" y="9049"/>
                      <a:pt x="33558" y="6847"/>
                    </a:cubicBezTo>
                    <a:cubicBezTo>
                      <a:pt x="33491" y="6814"/>
                      <a:pt x="33391" y="6714"/>
                      <a:pt x="33424" y="6547"/>
                    </a:cubicBezTo>
                    <a:cubicBezTo>
                      <a:pt x="33758" y="6380"/>
                      <a:pt x="34158" y="6180"/>
                      <a:pt x="34525" y="6013"/>
                    </a:cubicBezTo>
                    <a:cubicBezTo>
                      <a:pt x="35225" y="5680"/>
                      <a:pt x="35893" y="5246"/>
                      <a:pt x="36560" y="4846"/>
                    </a:cubicBezTo>
                    <a:cubicBezTo>
                      <a:pt x="36860" y="4646"/>
                      <a:pt x="37160" y="4379"/>
                      <a:pt x="37360" y="4079"/>
                    </a:cubicBezTo>
                    <a:cubicBezTo>
                      <a:pt x="37727" y="3545"/>
                      <a:pt x="37560" y="2945"/>
                      <a:pt x="37027" y="2578"/>
                    </a:cubicBezTo>
                    <a:cubicBezTo>
                      <a:pt x="36794" y="2438"/>
                      <a:pt x="36562" y="2380"/>
                      <a:pt x="36329" y="2380"/>
                    </a:cubicBezTo>
                    <a:cubicBezTo>
                      <a:pt x="36228" y="2380"/>
                      <a:pt x="36127" y="2391"/>
                      <a:pt x="36026" y="2411"/>
                    </a:cubicBezTo>
                    <a:cubicBezTo>
                      <a:pt x="35659" y="2511"/>
                      <a:pt x="35325" y="2644"/>
                      <a:pt x="34992" y="2811"/>
                    </a:cubicBezTo>
                    <a:cubicBezTo>
                      <a:pt x="34492" y="3111"/>
                      <a:pt x="34058" y="3412"/>
                      <a:pt x="33658" y="3812"/>
                    </a:cubicBezTo>
                    <a:cubicBezTo>
                      <a:pt x="33574" y="3868"/>
                      <a:pt x="33537" y="3994"/>
                      <a:pt x="33409" y="3994"/>
                    </a:cubicBezTo>
                    <a:cubicBezTo>
                      <a:pt x="33384" y="3994"/>
                      <a:pt x="33356" y="3989"/>
                      <a:pt x="33324" y="3979"/>
                    </a:cubicBezTo>
                    <a:cubicBezTo>
                      <a:pt x="33324" y="3512"/>
                      <a:pt x="33357" y="3111"/>
                      <a:pt x="33391" y="2644"/>
                    </a:cubicBezTo>
                    <a:cubicBezTo>
                      <a:pt x="33424" y="1977"/>
                      <a:pt x="33357" y="1343"/>
                      <a:pt x="33157" y="776"/>
                    </a:cubicBezTo>
                    <a:cubicBezTo>
                      <a:pt x="33057" y="510"/>
                      <a:pt x="32924" y="276"/>
                      <a:pt x="32690" y="143"/>
                    </a:cubicBezTo>
                    <a:cubicBezTo>
                      <a:pt x="32580" y="60"/>
                      <a:pt x="32448" y="0"/>
                      <a:pt x="32367"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65;p15">
                <a:extLst>
                  <a:ext uri="{FF2B5EF4-FFF2-40B4-BE49-F238E27FC236}">
                    <a16:creationId xmlns:a16="http://schemas.microsoft.com/office/drawing/2014/main" id="{1E59D451-5EB0-1823-C949-EDAD9F464149}"/>
                  </a:ext>
                </a:extLst>
              </p:cNvPr>
              <p:cNvSpPr/>
              <p:nvPr/>
            </p:nvSpPr>
            <p:spPr>
              <a:xfrm>
                <a:off x="7045781" y="1740590"/>
                <a:ext cx="896438" cy="396746"/>
              </a:xfrm>
              <a:custGeom>
                <a:avLst/>
                <a:gdLst/>
                <a:ahLst/>
                <a:cxnLst/>
                <a:rect l="l" t="t" r="r" b="b"/>
                <a:pathLst>
                  <a:path w="29389" h="13007" extrusionOk="0">
                    <a:moveTo>
                      <a:pt x="6939" y="801"/>
                    </a:moveTo>
                    <a:cubicBezTo>
                      <a:pt x="7681" y="801"/>
                      <a:pt x="8423" y="935"/>
                      <a:pt x="9174" y="1201"/>
                    </a:cubicBezTo>
                    <a:cubicBezTo>
                      <a:pt x="10341" y="1635"/>
                      <a:pt x="11075" y="2502"/>
                      <a:pt x="11475" y="3670"/>
                    </a:cubicBezTo>
                    <a:cubicBezTo>
                      <a:pt x="12042" y="5371"/>
                      <a:pt x="11742" y="7006"/>
                      <a:pt x="10842" y="8507"/>
                    </a:cubicBezTo>
                    <a:cubicBezTo>
                      <a:pt x="9908" y="10008"/>
                      <a:pt x="8573" y="10975"/>
                      <a:pt x="6839" y="11309"/>
                    </a:cubicBezTo>
                    <a:cubicBezTo>
                      <a:pt x="6505" y="11372"/>
                      <a:pt x="6175" y="11403"/>
                      <a:pt x="5851" y="11403"/>
                    </a:cubicBezTo>
                    <a:cubicBezTo>
                      <a:pt x="3297" y="11403"/>
                      <a:pt x="1172" y="9477"/>
                      <a:pt x="1201" y="6605"/>
                    </a:cubicBezTo>
                    <a:cubicBezTo>
                      <a:pt x="1201" y="4470"/>
                      <a:pt x="2569" y="2102"/>
                      <a:pt x="4704" y="1201"/>
                    </a:cubicBezTo>
                    <a:cubicBezTo>
                      <a:pt x="5454" y="935"/>
                      <a:pt x="6197" y="801"/>
                      <a:pt x="6939" y="801"/>
                    </a:cubicBezTo>
                    <a:close/>
                    <a:moveTo>
                      <a:pt x="22653" y="2150"/>
                    </a:moveTo>
                    <a:cubicBezTo>
                      <a:pt x="23674" y="2150"/>
                      <a:pt x="24689" y="2414"/>
                      <a:pt x="25585" y="2936"/>
                    </a:cubicBezTo>
                    <a:cubicBezTo>
                      <a:pt x="26686" y="3536"/>
                      <a:pt x="27520" y="4437"/>
                      <a:pt x="27887" y="5671"/>
                    </a:cubicBezTo>
                    <a:cubicBezTo>
                      <a:pt x="28387" y="7339"/>
                      <a:pt x="28054" y="8840"/>
                      <a:pt x="26986" y="10175"/>
                    </a:cubicBezTo>
                    <a:cubicBezTo>
                      <a:pt x="25928" y="11489"/>
                      <a:pt x="24439" y="12280"/>
                      <a:pt x="22636" y="12280"/>
                    </a:cubicBezTo>
                    <a:cubicBezTo>
                      <a:pt x="22563" y="12280"/>
                      <a:pt x="22490" y="12279"/>
                      <a:pt x="22416" y="12276"/>
                    </a:cubicBezTo>
                    <a:cubicBezTo>
                      <a:pt x="20882" y="12209"/>
                      <a:pt x="19548" y="11709"/>
                      <a:pt x="18414" y="10608"/>
                    </a:cubicBezTo>
                    <a:cubicBezTo>
                      <a:pt x="16546" y="8707"/>
                      <a:pt x="16712" y="5671"/>
                      <a:pt x="18414" y="3937"/>
                    </a:cubicBezTo>
                    <a:cubicBezTo>
                      <a:pt x="19592" y="2738"/>
                      <a:pt x="21129" y="2150"/>
                      <a:pt x="22653" y="2150"/>
                    </a:cubicBezTo>
                    <a:close/>
                    <a:moveTo>
                      <a:pt x="7539" y="1"/>
                    </a:moveTo>
                    <a:cubicBezTo>
                      <a:pt x="7005" y="1"/>
                      <a:pt x="6472" y="34"/>
                      <a:pt x="5905" y="134"/>
                    </a:cubicBezTo>
                    <a:cubicBezTo>
                      <a:pt x="4704" y="301"/>
                      <a:pt x="3636" y="801"/>
                      <a:pt x="2702" y="1635"/>
                    </a:cubicBezTo>
                    <a:cubicBezTo>
                      <a:pt x="801" y="3403"/>
                      <a:pt x="0" y="5605"/>
                      <a:pt x="634" y="8140"/>
                    </a:cubicBezTo>
                    <a:cubicBezTo>
                      <a:pt x="1168" y="10398"/>
                      <a:pt x="3265" y="12097"/>
                      <a:pt x="5704" y="12097"/>
                    </a:cubicBezTo>
                    <a:cubicBezTo>
                      <a:pt x="5859" y="12097"/>
                      <a:pt x="6015" y="12090"/>
                      <a:pt x="6172" y="12076"/>
                    </a:cubicBezTo>
                    <a:cubicBezTo>
                      <a:pt x="8240" y="11876"/>
                      <a:pt x="9874" y="10875"/>
                      <a:pt x="11142" y="9241"/>
                    </a:cubicBezTo>
                    <a:cubicBezTo>
                      <a:pt x="11709" y="8540"/>
                      <a:pt x="12142" y="7706"/>
                      <a:pt x="12309" y="6805"/>
                    </a:cubicBezTo>
                    <a:cubicBezTo>
                      <a:pt x="12376" y="6372"/>
                      <a:pt x="12576" y="6205"/>
                      <a:pt x="12976" y="6138"/>
                    </a:cubicBezTo>
                    <a:cubicBezTo>
                      <a:pt x="13538" y="6013"/>
                      <a:pt x="14113" y="5914"/>
                      <a:pt x="14693" y="5914"/>
                    </a:cubicBezTo>
                    <a:cubicBezTo>
                      <a:pt x="15043" y="5914"/>
                      <a:pt x="15394" y="5950"/>
                      <a:pt x="15745" y="6038"/>
                    </a:cubicBezTo>
                    <a:cubicBezTo>
                      <a:pt x="16412" y="6205"/>
                      <a:pt x="16412" y="6205"/>
                      <a:pt x="16379" y="6872"/>
                    </a:cubicBezTo>
                    <a:cubicBezTo>
                      <a:pt x="16245" y="8473"/>
                      <a:pt x="16746" y="9841"/>
                      <a:pt x="17847" y="11008"/>
                    </a:cubicBezTo>
                    <a:cubicBezTo>
                      <a:pt x="18914" y="12176"/>
                      <a:pt x="20348" y="12843"/>
                      <a:pt x="21916" y="12977"/>
                    </a:cubicBezTo>
                    <a:cubicBezTo>
                      <a:pt x="22136" y="12997"/>
                      <a:pt x="22352" y="13007"/>
                      <a:pt x="22565" y="13007"/>
                    </a:cubicBezTo>
                    <a:cubicBezTo>
                      <a:pt x="24453" y="13007"/>
                      <a:pt x="26071" y="12221"/>
                      <a:pt x="27420" y="10842"/>
                    </a:cubicBezTo>
                    <a:cubicBezTo>
                      <a:pt x="29155" y="9040"/>
                      <a:pt x="29388" y="6539"/>
                      <a:pt x="28154" y="4504"/>
                    </a:cubicBezTo>
                    <a:cubicBezTo>
                      <a:pt x="27153" y="2869"/>
                      <a:pt x="25652" y="1969"/>
                      <a:pt x="23817" y="1535"/>
                    </a:cubicBezTo>
                    <a:cubicBezTo>
                      <a:pt x="23717" y="1502"/>
                      <a:pt x="23651" y="1502"/>
                      <a:pt x="23551" y="1502"/>
                    </a:cubicBezTo>
                    <a:cubicBezTo>
                      <a:pt x="23274" y="1465"/>
                      <a:pt x="23002" y="1448"/>
                      <a:pt x="22735" y="1448"/>
                    </a:cubicBezTo>
                    <a:cubicBezTo>
                      <a:pt x="20066" y="1448"/>
                      <a:pt x="17883" y="3182"/>
                      <a:pt x="16913" y="4971"/>
                    </a:cubicBezTo>
                    <a:cubicBezTo>
                      <a:pt x="16846" y="5138"/>
                      <a:pt x="16812" y="5304"/>
                      <a:pt x="16646" y="5438"/>
                    </a:cubicBezTo>
                    <a:cubicBezTo>
                      <a:pt x="16546" y="5438"/>
                      <a:pt x="16479" y="5438"/>
                      <a:pt x="16379" y="5338"/>
                    </a:cubicBezTo>
                    <a:cubicBezTo>
                      <a:pt x="15782" y="5133"/>
                      <a:pt x="15175" y="5021"/>
                      <a:pt x="14569" y="5021"/>
                    </a:cubicBezTo>
                    <a:cubicBezTo>
                      <a:pt x="14091" y="5021"/>
                      <a:pt x="13614" y="5091"/>
                      <a:pt x="13143" y="5238"/>
                    </a:cubicBezTo>
                    <a:cubicBezTo>
                      <a:pt x="12935" y="5314"/>
                      <a:pt x="12792" y="5355"/>
                      <a:pt x="12691" y="5355"/>
                    </a:cubicBezTo>
                    <a:cubicBezTo>
                      <a:pt x="12484" y="5355"/>
                      <a:pt x="12454" y="5185"/>
                      <a:pt x="12409" y="4804"/>
                    </a:cubicBezTo>
                    <a:cubicBezTo>
                      <a:pt x="12243" y="3336"/>
                      <a:pt x="11675" y="2069"/>
                      <a:pt x="10508" y="1135"/>
                    </a:cubicBezTo>
                    <a:cubicBezTo>
                      <a:pt x="9607" y="401"/>
                      <a:pt x="8673" y="1"/>
                      <a:pt x="7539"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66;p15">
                <a:extLst>
                  <a:ext uri="{FF2B5EF4-FFF2-40B4-BE49-F238E27FC236}">
                    <a16:creationId xmlns:a16="http://schemas.microsoft.com/office/drawing/2014/main" id="{2C658870-848E-1EC9-B581-BE8B14E26C23}"/>
                  </a:ext>
                </a:extLst>
              </p:cNvPr>
              <p:cNvSpPr/>
              <p:nvPr/>
            </p:nvSpPr>
            <p:spPr>
              <a:xfrm>
                <a:off x="6246063" y="2316459"/>
                <a:ext cx="2098084" cy="1724062"/>
              </a:xfrm>
              <a:custGeom>
                <a:avLst/>
                <a:gdLst/>
                <a:ahLst/>
                <a:cxnLst/>
                <a:rect l="l" t="t" r="r" b="b"/>
                <a:pathLst>
                  <a:path w="68784" h="56522" extrusionOk="0">
                    <a:moveTo>
                      <a:pt x="9041" y="1"/>
                    </a:moveTo>
                    <a:cubicBezTo>
                      <a:pt x="7706" y="2336"/>
                      <a:pt x="5071" y="5171"/>
                      <a:pt x="1" y="6372"/>
                    </a:cubicBezTo>
                    <a:cubicBezTo>
                      <a:pt x="34" y="6472"/>
                      <a:pt x="34" y="6539"/>
                      <a:pt x="67" y="6639"/>
                    </a:cubicBezTo>
                    <a:cubicBezTo>
                      <a:pt x="768" y="9041"/>
                      <a:pt x="1735" y="11376"/>
                      <a:pt x="3036" y="13577"/>
                    </a:cubicBezTo>
                    <a:cubicBezTo>
                      <a:pt x="3904" y="15078"/>
                      <a:pt x="4938" y="16446"/>
                      <a:pt x="6105" y="17747"/>
                    </a:cubicBezTo>
                    <a:cubicBezTo>
                      <a:pt x="7006" y="18681"/>
                      <a:pt x="7906" y="19581"/>
                      <a:pt x="8874" y="20449"/>
                    </a:cubicBezTo>
                    <a:cubicBezTo>
                      <a:pt x="9908" y="21349"/>
                      <a:pt x="11009" y="22150"/>
                      <a:pt x="12109" y="22917"/>
                    </a:cubicBezTo>
                    <a:cubicBezTo>
                      <a:pt x="13544" y="23851"/>
                      <a:pt x="15112" y="24485"/>
                      <a:pt x="16779" y="24952"/>
                    </a:cubicBezTo>
                    <a:cubicBezTo>
                      <a:pt x="17280" y="25052"/>
                      <a:pt x="17847" y="25152"/>
                      <a:pt x="18347" y="25286"/>
                    </a:cubicBezTo>
                    <a:cubicBezTo>
                      <a:pt x="19181" y="25452"/>
                      <a:pt x="20048" y="25552"/>
                      <a:pt x="20916" y="25619"/>
                    </a:cubicBezTo>
                    <a:cubicBezTo>
                      <a:pt x="21069" y="25623"/>
                      <a:pt x="21223" y="25626"/>
                      <a:pt x="21378" y="25626"/>
                    </a:cubicBezTo>
                    <a:cubicBezTo>
                      <a:pt x="22398" y="25626"/>
                      <a:pt x="23438" y="25535"/>
                      <a:pt x="24452" y="25419"/>
                    </a:cubicBezTo>
                    <a:cubicBezTo>
                      <a:pt x="24452" y="25252"/>
                      <a:pt x="24418" y="25052"/>
                      <a:pt x="24618" y="24985"/>
                    </a:cubicBezTo>
                    <a:cubicBezTo>
                      <a:pt x="25185" y="24785"/>
                      <a:pt x="25686" y="24518"/>
                      <a:pt x="26219" y="24352"/>
                    </a:cubicBezTo>
                    <a:cubicBezTo>
                      <a:pt x="27187" y="24018"/>
                      <a:pt x="28121" y="23651"/>
                      <a:pt x="29088" y="23284"/>
                    </a:cubicBezTo>
                    <a:lnTo>
                      <a:pt x="29455" y="23151"/>
                    </a:lnTo>
                    <a:cubicBezTo>
                      <a:pt x="29522" y="23151"/>
                      <a:pt x="29589" y="23151"/>
                      <a:pt x="29589" y="23184"/>
                    </a:cubicBezTo>
                    <a:cubicBezTo>
                      <a:pt x="29622" y="23284"/>
                      <a:pt x="29622" y="23351"/>
                      <a:pt x="29622" y="23384"/>
                    </a:cubicBezTo>
                    <a:cubicBezTo>
                      <a:pt x="29555" y="23618"/>
                      <a:pt x="29388" y="23751"/>
                      <a:pt x="29188" y="23818"/>
                    </a:cubicBezTo>
                    <a:cubicBezTo>
                      <a:pt x="28955" y="23885"/>
                      <a:pt x="28755" y="23985"/>
                      <a:pt x="28521" y="24118"/>
                    </a:cubicBezTo>
                    <a:cubicBezTo>
                      <a:pt x="27387" y="24618"/>
                      <a:pt x="26253" y="25052"/>
                      <a:pt x="25052" y="25352"/>
                    </a:cubicBezTo>
                    <a:cubicBezTo>
                      <a:pt x="24885" y="25419"/>
                      <a:pt x="24752" y="25419"/>
                      <a:pt x="24585" y="25452"/>
                    </a:cubicBezTo>
                    <a:cubicBezTo>
                      <a:pt x="24952" y="26286"/>
                      <a:pt x="24919" y="27187"/>
                      <a:pt x="24919" y="28054"/>
                    </a:cubicBezTo>
                    <a:lnTo>
                      <a:pt x="24919" y="29722"/>
                    </a:lnTo>
                    <a:cubicBezTo>
                      <a:pt x="24919" y="29889"/>
                      <a:pt x="24919" y="30122"/>
                      <a:pt x="24885" y="30289"/>
                    </a:cubicBezTo>
                    <a:cubicBezTo>
                      <a:pt x="24718" y="31357"/>
                      <a:pt x="24718" y="32491"/>
                      <a:pt x="24585" y="33558"/>
                    </a:cubicBezTo>
                    <a:cubicBezTo>
                      <a:pt x="24518" y="34292"/>
                      <a:pt x="24518" y="34992"/>
                      <a:pt x="24385" y="35693"/>
                    </a:cubicBezTo>
                    <a:cubicBezTo>
                      <a:pt x="24218" y="36794"/>
                      <a:pt x="24051" y="37861"/>
                      <a:pt x="23818" y="38962"/>
                    </a:cubicBezTo>
                    <a:cubicBezTo>
                      <a:pt x="23484" y="40463"/>
                      <a:pt x="23284" y="41964"/>
                      <a:pt x="22917" y="43398"/>
                    </a:cubicBezTo>
                    <a:cubicBezTo>
                      <a:pt x="22283" y="46000"/>
                      <a:pt x="21549" y="48569"/>
                      <a:pt x="20749" y="51137"/>
                    </a:cubicBezTo>
                    <a:cubicBezTo>
                      <a:pt x="20615" y="51504"/>
                      <a:pt x="20549" y="51871"/>
                      <a:pt x="20415" y="52238"/>
                    </a:cubicBezTo>
                    <a:cubicBezTo>
                      <a:pt x="20249" y="52872"/>
                      <a:pt x="20549" y="53406"/>
                      <a:pt x="21116" y="53673"/>
                    </a:cubicBezTo>
                    <a:cubicBezTo>
                      <a:pt x="21416" y="53806"/>
                      <a:pt x="21750" y="53906"/>
                      <a:pt x="22083" y="54006"/>
                    </a:cubicBezTo>
                    <a:cubicBezTo>
                      <a:pt x="23051" y="54240"/>
                      <a:pt x="24018" y="54473"/>
                      <a:pt x="24985" y="54707"/>
                    </a:cubicBezTo>
                    <a:lnTo>
                      <a:pt x="27254" y="55340"/>
                    </a:lnTo>
                    <a:cubicBezTo>
                      <a:pt x="27473" y="55414"/>
                      <a:pt x="27703" y="55467"/>
                      <a:pt x="27931" y="55467"/>
                    </a:cubicBezTo>
                    <a:cubicBezTo>
                      <a:pt x="28120" y="55467"/>
                      <a:pt x="28307" y="55431"/>
                      <a:pt x="28488" y="55340"/>
                    </a:cubicBezTo>
                    <a:cubicBezTo>
                      <a:pt x="29055" y="55074"/>
                      <a:pt x="29455" y="54707"/>
                      <a:pt x="29655" y="54140"/>
                    </a:cubicBezTo>
                    <a:cubicBezTo>
                      <a:pt x="30089" y="52972"/>
                      <a:pt x="30456" y="51804"/>
                      <a:pt x="30789" y="50637"/>
                    </a:cubicBezTo>
                    <a:cubicBezTo>
                      <a:pt x="30897" y="50208"/>
                      <a:pt x="30935" y="49944"/>
                      <a:pt x="31162" y="49944"/>
                    </a:cubicBezTo>
                    <a:cubicBezTo>
                      <a:pt x="31288" y="49944"/>
                      <a:pt x="31471" y="50025"/>
                      <a:pt x="31757" y="50203"/>
                    </a:cubicBezTo>
                    <a:cubicBezTo>
                      <a:pt x="32958" y="50971"/>
                      <a:pt x="34225" y="51604"/>
                      <a:pt x="35593" y="52038"/>
                    </a:cubicBezTo>
                    <a:cubicBezTo>
                      <a:pt x="36760" y="52405"/>
                      <a:pt x="37928" y="52805"/>
                      <a:pt x="39162" y="53005"/>
                    </a:cubicBezTo>
                    <a:cubicBezTo>
                      <a:pt x="40229" y="53172"/>
                      <a:pt x="41264" y="53306"/>
                      <a:pt x="42298" y="53339"/>
                    </a:cubicBezTo>
                    <a:cubicBezTo>
                      <a:pt x="42457" y="53345"/>
                      <a:pt x="42615" y="53348"/>
                      <a:pt x="42770" y="53348"/>
                    </a:cubicBezTo>
                    <a:cubicBezTo>
                      <a:pt x="43495" y="53348"/>
                      <a:pt x="44186" y="53288"/>
                      <a:pt x="44899" y="53205"/>
                    </a:cubicBezTo>
                    <a:cubicBezTo>
                      <a:pt x="45567" y="53172"/>
                      <a:pt x="46200" y="53039"/>
                      <a:pt x="46801" y="52939"/>
                    </a:cubicBezTo>
                    <a:cubicBezTo>
                      <a:pt x="47902" y="52805"/>
                      <a:pt x="48902" y="52438"/>
                      <a:pt x="49936" y="52105"/>
                    </a:cubicBezTo>
                    <a:cubicBezTo>
                      <a:pt x="50570" y="51871"/>
                      <a:pt x="51137" y="51638"/>
                      <a:pt x="51771" y="51404"/>
                    </a:cubicBezTo>
                    <a:cubicBezTo>
                      <a:pt x="51971" y="52005"/>
                      <a:pt x="52038" y="52572"/>
                      <a:pt x="52138" y="53172"/>
                    </a:cubicBezTo>
                    <a:cubicBezTo>
                      <a:pt x="52305" y="53873"/>
                      <a:pt x="52438" y="54573"/>
                      <a:pt x="52572" y="55340"/>
                    </a:cubicBezTo>
                    <a:cubicBezTo>
                      <a:pt x="52672" y="56141"/>
                      <a:pt x="53239" y="56408"/>
                      <a:pt x="53939" y="56508"/>
                    </a:cubicBezTo>
                    <a:cubicBezTo>
                      <a:pt x="53988" y="56518"/>
                      <a:pt x="54040" y="56522"/>
                      <a:pt x="54093" y="56522"/>
                    </a:cubicBezTo>
                    <a:cubicBezTo>
                      <a:pt x="54220" y="56522"/>
                      <a:pt x="54355" y="56498"/>
                      <a:pt x="54473" y="56475"/>
                    </a:cubicBezTo>
                    <a:cubicBezTo>
                      <a:pt x="54740" y="56374"/>
                      <a:pt x="54940" y="56374"/>
                      <a:pt x="55173" y="56374"/>
                    </a:cubicBezTo>
                    <a:cubicBezTo>
                      <a:pt x="56074" y="56374"/>
                      <a:pt x="56941" y="56208"/>
                      <a:pt x="57842" y="56174"/>
                    </a:cubicBezTo>
                    <a:cubicBezTo>
                      <a:pt x="58342" y="56174"/>
                      <a:pt x="58843" y="56074"/>
                      <a:pt x="59310" y="56008"/>
                    </a:cubicBezTo>
                    <a:cubicBezTo>
                      <a:pt x="59843" y="55907"/>
                      <a:pt x="60411" y="55807"/>
                      <a:pt x="60944" y="55674"/>
                    </a:cubicBezTo>
                    <a:cubicBezTo>
                      <a:pt x="61445" y="55541"/>
                      <a:pt x="61945" y="55374"/>
                      <a:pt x="62445" y="55307"/>
                    </a:cubicBezTo>
                    <a:cubicBezTo>
                      <a:pt x="62979" y="55207"/>
                      <a:pt x="63479" y="55074"/>
                      <a:pt x="64013" y="54973"/>
                    </a:cubicBezTo>
                    <a:cubicBezTo>
                      <a:pt x="64947" y="54740"/>
                      <a:pt x="65848" y="54540"/>
                      <a:pt x="66782" y="54306"/>
                    </a:cubicBezTo>
                    <a:cubicBezTo>
                      <a:pt x="67182" y="54206"/>
                      <a:pt x="67616" y="54073"/>
                      <a:pt x="67949" y="53839"/>
                    </a:cubicBezTo>
                    <a:cubicBezTo>
                      <a:pt x="68416" y="53372"/>
                      <a:pt x="68783" y="53005"/>
                      <a:pt x="68717" y="52372"/>
                    </a:cubicBezTo>
                    <a:cubicBezTo>
                      <a:pt x="68650" y="51871"/>
                      <a:pt x="68650" y="51371"/>
                      <a:pt x="68583" y="50870"/>
                    </a:cubicBezTo>
                    <a:cubicBezTo>
                      <a:pt x="68450" y="50337"/>
                      <a:pt x="68383" y="49803"/>
                      <a:pt x="68250" y="49269"/>
                    </a:cubicBezTo>
                    <a:cubicBezTo>
                      <a:pt x="67816" y="47001"/>
                      <a:pt x="67215" y="44833"/>
                      <a:pt x="66882" y="42531"/>
                    </a:cubicBezTo>
                    <a:cubicBezTo>
                      <a:pt x="66748" y="41631"/>
                      <a:pt x="66615" y="40697"/>
                      <a:pt x="66448" y="39829"/>
                    </a:cubicBezTo>
                    <a:cubicBezTo>
                      <a:pt x="66315" y="39129"/>
                      <a:pt x="66382" y="38362"/>
                      <a:pt x="66148" y="37661"/>
                    </a:cubicBezTo>
                    <a:cubicBezTo>
                      <a:pt x="66048" y="37194"/>
                      <a:pt x="65981" y="36760"/>
                      <a:pt x="65881" y="36293"/>
                    </a:cubicBezTo>
                    <a:cubicBezTo>
                      <a:pt x="65814" y="35993"/>
                      <a:pt x="65781" y="35693"/>
                      <a:pt x="65881" y="35459"/>
                    </a:cubicBezTo>
                    <a:cubicBezTo>
                      <a:pt x="66248" y="34492"/>
                      <a:pt x="66415" y="33491"/>
                      <a:pt x="66648" y="32491"/>
                    </a:cubicBezTo>
                    <a:cubicBezTo>
                      <a:pt x="66882" y="31523"/>
                      <a:pt x="66982" y="30556"/>
                      <a:pt x="67049" y="29622"/>
                    </a:cubicBezTo>
                    <a:cubicBezTo>
                      <a:pt x="67082" y="28688"/>
                      <a:pt x="67115" y="27754"/>
                      <a:pt x="67082" y="26787"/>
                    </a:cubicBezTo>
                    <a:cubicBezTo>
                      <a:pt x="67049" y="25486"/>
                      <a:pt x="66949" y="24218"/>
                      <a:pt x="66748" y="22951"/>
                    </a:cubicBezTo>
                    <a:cubicBezTo>
                      <a:pt x="66548" y="21683"/>
                      <a:pt x="66281" y="20482"/>
                      <a:pt x="65848" y="19281"/>
                    </a:cubicBezTo>
                    <a:cubicBezTo>
                      <a:pt x="65281" y="17513"/>
                      <a:pt x="64580" y="15845"/>
                      <a:pt x="63580" y="14278"/>
                    </a:cubicBezTo>
                    <a:cubicBezTo>
                      <a:pt x="62679" y="12877"/>
                      <a:pt x="61778" y="11542"/>
                      <a:pt x="60611" y="10375"/>
                    </a:cubicBezTo>
                    <a:cubicBezTo>
                      <a:pt x="60010" y="9808"/>
                      <a:pt x="59477" y="9207"/>
                      <a:pt x="58843" y="8674"/>
                    </a:cubicBezTo>
                    <a:cubicBezTo>
                      <a:pt x="57909" y="7840"/>
                      <a:pt x="56841" y="7106"/>
                      <a:pt x="55741" y="6472"/>
                    </a:cubicBezTo>
                    <a:cubicBezTo>
                      <a:pt x="54106" y="5605"/>
                      <a:pt x="52472" y="4704"/>
                      <a:pt x="50637" y="4371"/>
                    </a:cubicBezTo>
                    <a:cubicBezTo>
                      <a:pt x="50120" y="4279"/>
                      <a:pt x="49576" y="4133"/>
                      <a:pt x="49003" y="4133"/>
                    </a:cubicBezTo>
                    <a:cubicBezTo>
                      <a:pt x="48948" y="4133"/>
                      <a:pt x="48892" y="4134"/>
                      <a:pt x="48836" y="4137"/>
                    </a:cubicBezTo>
                    <a:cubicBezTo>
                      <a:pt x="48736" y="4137"/>
                      <a:pt x="48602" y="4137"/>
                      <a:pt x="48469" y="4270"/>
                    </a:cubicBezTo>
                    <a:cubicBezTo>
                      <a:pt x="48135" y="4637"/>
                      <a:pt x="47802" y="5004"/>
                      <a:pt x="47802" y="5538"/>
                    </a:cubicBezTo>
                    <a:cubicBezTo>
                      <a:pt x="47768" y="6672"/>
                      <a:pt x="47668" y="7806"/>
                      <a:pt x="47635" y="8940"/>
                    </a:cubicBezTo>
                    <a:cubicBezTo>
                      <a:pt x="47601" y="9608"/>
                      <a:pt x="47601" y="10308"/>
                      <a:pt x="47501" y="10975"/>
                    </a:cubicBezTo>
                    <a:cubicBezTo>
                      <a:pt x="47435" y="11676"/>
                      <a:pt x="47468" y="12376"/>
                      <a:pt x="47468" y="13110"/>
                    </a:cubicBezTo>
                    <a:cubicBezTo>
                      <a:pt x="47501" y="15278"/>
                      <a:pt x="47335" y="17480"/>
                      <a:pt x="47601" y="19648"/>
                    </a:cubicBezTo>
                    <a:cubicBezTo>
                      <a:pt x="47501" y="21349"/>
                      <a:pt x="47802" y="23051"/>
                      <a:pt x="47802" y="24785"/>
                    </a:cubicBezTo>
                    <a:cubicBezTo>
                      <a:pt x="47802" y="25552"/>
                      <a:pt x="47935" y="26353"/>
                      <a:pt x="47968" y="27120"/>
                    </a:cubicBezTo>
                    <a:cubicBezTo>
                      <a:pt x="48068" y="28254"/>
                      <a:pt x="48235" y="29355"/>
                      <a:pt x="48269" y="30489"/>
                    </a:cubicBezTo>
                    <a:lnTo>
                      <a:pt x="48269" y="30756"/>
                    </a:lnTo>
                    <a:cubicBezTo>
                      <a:pt x="48502" y="31590"/>
                      <a:pt x="48402" y="32457"/>
                      <a:pt x="48502" y="33325"/>
                    </a:cubicBezTo>
                    <a:cubicBezTo>
                      <a:pt x="48635" y="34192"/>
                      <a:pt x="48769" y="35093"/>
                      <a:pt x="48736" y="35993"/>
                    </a:cubicBezTo>
                    <a:lnTo>
                      <a:pt x="48736" y="36260"/>
                    </a:lnTo>
                    <a:cubicBezTo>
                      <a:pt x="48936" y="37027"/>
                      <a:pt x="48802" y="37861"/>
                      <a:pt x="48969" y="38662"/>
                    </a:cubicBezTo>
                    <a:cubicBezTo>
                      <a:pt x="49102" y="39195"/>
                      <a:pt x="49102" y="39763"/>
                      <a:pt x="49169" y="40296"/>
                    </a:cubicBezTo>
                    <a:cubicBezTo>
                      <a:pt x="49169" y="40430"/>
                      <a:pt x="49269" y="40463"/>
                      <a:pt x="49403" y="40530"/>
                    </a:cubicBezTo>
                    <a:cubicBezTo>
                      <a:pt x="49569" y="40530"/>
                      <a:pt x="49670" y="40430"/>
                      <a:pt x="49803" y="40330"/>
                    </a:cubicBezTo>
                    <a:cubicBezTo>
                      <a:pt x="50303" y="39863"/>
                      <a:pt x="50737" y="39362"/>
                      <a:pt x="51104" y="38829"/>
                    </a:cubicBezTo>
                    <a:cubicBezTo>
                      <a:pt x="52605" y="36827"/>
                      <a:pt x="53973" y="34759"/>
                      <a:pt x="55107" y="32524"/>
                    </a:cubicBezTo>
                    <a:cubicBezTo>
                      <a:pt x="55974" y="30756"/>
                      <a:pt x="56574" y="28921"/>
                      <a:pt x="56941" y="26953"/>
                    </a:cubicBezTo>
                    <a:cubicBezTo>
                      <a:pt x="57041" y="26453"/>
                      <a:pt x="57108" y="25919"/>
                      <a:pt x="57242" y="25419"/>
                    </a:cubicBezTo>
                    <a:cubicBezTo>
                      <a:pt x="57275" y="25119"/>
                      <a:pt x="57242" y="24852"/>
                      <a:pt x="57075" y="24585"/>
                    </a:cubicBezTo>
                    <a:cubicBezTo>
                      <a:pt x="56641" y="23851"/>
                      <a:pt x="56241" y="23117"/>
                      <a:pt x="55874" y="22350"/>
                    </a:cubicBezTo>
                    <a:cubicBezTo>
                      <a:pt x="55774" y="22183"/>
                      <a:pt x="55640" y="22017"/>
                      <a:pt x="55707" y="21850"/>
                    </a:cubicBezTo>
                    <a:cubicBezTo>
                      <a:pt x="55707" y="21816"/>
                      <a:pt x="55741" y="21750"/>
                      <a:pt x="55774" y="21750"/>
                    </a:cubicBezTo>
                    <a:cubicBezTo>
                      <a:pt x="55807" y="21750"/>
                      <a:pt x="55907" y="21750"/>
                      <a:pt x="55907" y="21783"/>
                    </a:cubicBezTo>
                    <a:cubicBezTo>
                      <a:pt x="56074" y="21916"/>
                      <a:pt x="56208" y="22083"/>
                      <a:pt x="56308" y="22250"/>
                    </a:cubicBezTo>
                    <a:cubicBezTo>
                      <a:pt x="56541" y="22617"/>
                      <a:pt x="56775" y="23017"/>
                      <a:pt x="56975" y="23418"/>
                    </a:cubicBezTo>
                    <a:cubicBezTo>
                      <a:pt x="57041" y="23518"/>
                      <a:pt x="57108" y="23618"/>
                      <a:pt x="57275" y="23784"/>
                    </a:cubicBezTo>
                    <a:lnTo>
                      <a:pt x="57275" y="22283"/>
                    </a:lnTo>
                    <a:cubicBezTo>
                      <a:pt x="57275" y="22117"/>
                      <a:pt x="57275" y="21950"/>
                      <a:pt x="57375" y="21816"/>
                    </a:cubicBezTo>
                    <a:cubicBezTo>
                      <a:pt x="57408" y="21783"/>
                      <a:pt x="57475" y="21683"/>
                      <a:pt x="57542" y="21683"/>
                    </a:cubicBezTo>
                    <a:cubicBezTo>
                      <a:pt x="57551" y="21678"/>
                      <a:pt x="57561" y="21676"/>
                      <a:pt x="57571" y="21676"/>
                    </a:cubicBezTo>
                    <a:cubicBezTo>
                      <a:pt x="57634" y="21676"/>
                      <a:pt x="57709" y="21759"/>
                      <a:pt x="57709" y="21816"/>
                    </a:cubicBezTo>
                    <a:cubicBezTo>
                      <a:pt x="57742" y="22250"/>
                      <a:pt x="57909" y="22650"/>
                      <a:pt x="57875" y="23084"/>
                    </a:cubicBezTo>
                    <a:cubicBezTo>
                      <a:pt x="57809" y="23818"/>
                      <a:pt x="57809" y="24585"/>
                      <a:pt x="57742" y="25352"/>
                    </a:cubicBezTo>
                    <a:cubicBezTo>
                      <a:pt x="57609" y="26853"/>
                      <a:pt x="57275" y="28321"/>
                      <a:pt x="56908" y="29755"/>
                    </a:cubicBezTo>
                    <a:cubicBezTo>
                      <a:pt x="56675" y="30489"/>
                      <a:pt x="56441" y="31190"/>
                      <a:pt x="56141" y="31857"/>
                    </a:cubicBezTo>
                    <a:cubicBezTo>
                      <a:pt x="55607" y="33091"/>
                      <a:pt x="54973" y="34292"/>
                      <a:pt x="54273" y="35426"/>
                    </a:cubicBezTo>
                    <a:cubicBezTo>
                      <a:pt x="53339" y="36827"/>
                      <a:pt x="52405" y="38195"/>
                      <a:pt x="51304" y="39496"/>
                    </a:cubicBezTo>
                    <a:cubicBezTo>
                      <a:pt x="50804" y="40096"/>
                      <a:pt x="50303" y="40630"/>
                      <a:pt x="49636" y="41030"/>
                    </a:cubicBezTo>
                    <a:cubicBezTo>
                      <a:pt x="49576" y="41078"/>
                      <a:pt x="49533" y="41105"/>
                      <a:pt x="49495" y="41105"/>
                    </a:cubicBezTo>
                    <a:cubicBezTo>
                      <a:pt x="49428" y="41105"/>
                      <a:pt x="49376" y="41022"/>
                      <a:pt x="49269" y="40830"/>
                    </a:cubicBezTo>
                    <a:cubicBezTo>
                      <a:pt x="49069" y="41264"/>
                      <a:pt x="48736" y="41597"/>
                      <a:pt x="48302" y="41864"/>
                    </a:cubicBezTo>
                    <a:cubicBezTo>
                      <a:pt x="47735" y="42298"/>
                      <a:pt x="47101" y="42765"/>
                      <a:pt x="46501" y="43132"/>
                    </a:cubicBezTo>
                    <a:cubicBezTo>
                      <a:pt x="45500" y="43799"/>
                      <a:pt x="44432" y="44299"/>
                      <a:pt x="43232" y="44599"/>
                    </a:cubicBezTo>
                    <a:cubicBezTo>
                      <a:pt x="42099" y="44851"/>
                      <a:pt x="40908" y="45103"/>
                      <a:pt x="39741" y="45103"/>
                    </a:cubicBezTo>
                    <a:cubicBezTo>
                      <a:pt x="39670" y="45103"/>
                      <a:pt x="39600" y="45102"/>
                      <a:pt x="39529" y="45100"/>
                    </a:cubicBezTo>
                    <a:cubicBezTo>
                      <a:pt x="39062" y="45100"/>
                      <a:pt x="38595" y="45000"/>
                      <a:pt x="38095" y="44966"/>
                    </a:cubicBezTo>
                    <a:cubicBezTo>
                      <a:pt x="37761" y="44966"/>
                      <a:pt x="37461" y="44866"/>
                      <a:pt x="37194" y="44766"/>
                    </a:cubicBezTo>
                    <a:cubicBezTo>
                      <a:pt x="36760" y="44533"/>
                      <a:pt x="36360" y="44366"/>
                      <a:pt x="35960" y="44199"/>
                    </a:cubicBezTo>
                    <a:cubicBezTo>
                      <a:pt x="35863" y="44170"/>
                      <a:pt x="35771" y="44155"/>
                      <a:pt x="35683" y="44155"/>
                    </a:cubicBezTo>
                    <a:cubicBezTo>
                      <a:pt x="35471" y="44155"/>
                      <a:pt x="35282" y="44243"/>
                      <a:pt x="35092" y="44433"/>
                    </a:cubicBezTo>
                    <a:cubicBezTo>
                      <a:pt x="35026" y="44499"/>
                      <a:pt x="34926" y="44533"/>
                      <a:pt x="34892" y="44666"/>
                    </a:cubicBezTo>
                    <a:cubicBezTo>
                      <a:pt x="34592" y="45166"/>
                      <a:pt x="34125" y="45500"/>
                      <a:pt x="33691" y="45800"/>
                    </a:cubicBezTo>
                    <a:cubicBezTo>
                      <a:pt x="33258" y="46100"/>
                      <a:pt x="32757" y="46301"/>
                      <a:pt x="32257" y="46501"/>
                    </a:cubicBezTo>
                    <a:cubicBezTo>
                      <a:pt x="32218" y="46524"/>
                      <a:pt x="32181" y="46535"/>
                      <a:pt x="32148" y="46535"/>
                    </a:cubicBezTo>
                    <a:cubicBezTo>
                      <a:pt x="32039" y="46535"/>
                      <a:pt x="31973" y="46421"/>
                      <a:pt x="32024" y="46267"/>
                    </a:cubicBezTo>
                    <a:cubicBezTo>
                      <a:pt x="32057" y="46100"/>
                      <a:pt x="32057" y="45967"/>
                      <a:pt x="32124" y="45800"/>
                    </a:cubicBezTo>
                    <a:lnTo>
                      <a:pt x="32624" y="44299"/>
                    </a:lnTo>
                    <a:cubicBezTo>
                      <a:pt x="33191" y="42498"/>
                      <a:pt x="33758" y="40730"/>
                      <a:pt x="34192" y="38895"/>
                    </a:cubicBezTo>
                    <a:cubicBezTo>
                      <a:pt x="34259" y="38395"/>
                      <a:pt x="34392" y="37961"/>
                      <a:pt x="34726" y="37528"/>
                    </a:cubicBezTo>
                    <a:cubicBezTo>
                      <a:pt x="34792" y="37461"/>
                      <a:pt x="34859" y="37294"/>
                      <a:pt x="34892" y="37161"/>
                    </a:cubicBezTo>
                    <a:cubicBezTo>
                      <a:pt x="35459" y="35426"/>
                      <a:pt x="36127" y="33692"/>
                      <a:pt x="36594" y="31890"/>
                    </a:cubicBezTo>
                    <a:cubicBezTo>
                      <a:pt x="37127" y="29722"/>
                      <a:pt x="37694" y="27554"/>
                      <a:pt x="38095" y="25386"/>
                    </a:cubicBezTo>
                    <a:cubicBezTo>
                      <a:pt x="38361" y="24118"/>
                      <a:pt x="38595" y="22784"/>
                      <a:pt x="38862" y="21483"/>
                    </a:cubicBezTo>
                    <a:cubicBezTo>
                      <a:pt x="38962" y="20782"/>
                      <a:pt x="39095" y="20115"/>
                      <a:pt x="39195" y="19381"/>
                    </a:cubicBezTo>
                    <a:cubicBezTo>
                      <a:pt x="39295" y="18381"/>
                      <a:pt x="39462" y="17447"/>
                      <a:pt x="39562" y="16446"/>
                    </a:cubicBezTo>
                    <a:cubicBezTo>
                      <a:pt x="39629" y="15312"/>
                      <a:pt x="39863" y="14144"/>
                      <a:pt x="39963" y="13010"/>
                    </a:cubicBezTo>
                    <a:cubicBezTo>
                      <a:pt x="40063" y="11976"/>
                      <a:pt x="40063" y="10942"/>
                      <a:pt x="40129" y="9874"/>
                    </a:cubicBezTo>
                    <a:cubicBezTo>
                      <a:pt x="40229" y="9007"/>
                      <a:pt x="40129" y="8140"/>
                      <a:pt x="40129" y="7306"/>
                    </a:cubicBezTo>
                    <a:cubicBezTo>
                      <a:pt x="40129" y="6672"/>
                      <a:pt x="39929" y="6038"/>
                      <a:pt x="39963" y="5438"/>
                    </a:cubicBezTo>
                    <a:cubicBezTo>
                      <a:pt x="39963" y="5171"/>
                      <a:pt x="40096" y="4838"/>
                      <a:pt x="39896" y="4671"/>
                    </a:cubicBezTo>
                    <a:cubicBezTo>
                      <a:pt x="39842" y="4641"/>
                      <a:pt x="39794" y="4628"/>
                      <a:pt x="39749" y="4628"/>
                    </a:cubicBezTo>
                    <a:cubicBezTo>
                      <a:pt x="39546" y="4628"/>
                      <a:pt x="39426" y="4895"/>
                      <a:pt x="39262" y="5004"/>
                    </a:cubicBezTo>
                    <a:cubicBezTo>
                      <a:pt x="39229" y="5038"/>
                      <a:pt x="39195" y="5104"/>
                      <a:pt x="39129" y="5104"/>
                    </a:cubicBezTo>
                    <a:cubicBezTo>
                      <a:pt x="37928" y="5838"/>
                      <a:pt x="36727" y="6539"/>
                      <a:pt x="35359" y="7006"/>
                    </a:cubicBezTo>
                    <a:cubicBezTo>
                      <a:pt x="33958" y="7473"/>
                      <a:pt x="32557" y="7873"/>
                      <a:pt x="31090" y="8040"/>
                    </a:cubicBezTo>
                    <a:cubicBezTo>
                      <a:pt x="29889" y="8173"/>
                      <a:pt x="28621" y="8307"/>
                      <a:pt x="27420" y="8340"/>
                    </a:cubicBezTo>
                    <a:cubicBezTo>
                      <a:pt x="26935" y="8340"/>
                      <a:pt x="26450" y="8202"/>
                      <a:pt x="25940" y="8202"/>
                    </a:cubicBezTo>
                    <a:cubicBezTo>
                      <a:pt x="25889" y="8202"/>
                      <a:pt x="25837" y="8204"/>
                      <a:pt x="25786" y="8207"/>
                    </a:cubicBezTo>
                    <a:cubicBezTo>
                      <a:pt x="25681" y="8217"/>
                      <a:pt x="25578" y="8222"/>
                      <a:pt x="25476" y="8222"/>
                    </a:cubicBezTo>
                    <a:cubicBezTo>
                      <a:pt x="24929" y="8222"/>
                      <a:pt x="24414" y="8086"/>
                      <a:pt x="23851" y="7973"/>
                    </a:cubicBezTo>
                    <a:cubicBezTo>
                      <a:pt x="22684" y="7773"/>
                      <a:pt x="21549" y="7506"/>
                      <a:pt x="20415" y="7139"/>
                    </a:cubicBezTo>
                    <a:cubicBezTo>
                      <a:pt x="19248" y="6772"/>
                      <a:pt x="18114" y="6272"/>
                      <a:pt x="17013" y="5705"/>
                    </a:cubicBezTo>
                    <a:cubicBezTo>
                      <a:pt x="15712" y="5104"/>
                      <a:pt x="14444" y="4337"/>
                      <a:pt x="13344" y="3470"/>
                    </a:cubicBezTo>
                    <a:cubicBezTo>
                      <a:pt x="12343" y="2669"/>
                      <a:pt x="11275" y="1935"/>
                      <a:pt x="10275" y="1102"/>
                    </a:cubicBezTo>
                    <a:cubicBezTo>
                      <a:pt x="9874" y="768"/>
                      <a:pt x="9441" y="368"/>
                      <a:pt x="9041" y="1"/>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67;p15">
                <a:extLst>
                  <a:ext uri="{FF2B5EF4-FFF2-40B4-BE49-F238E27FC236}">
                    <a16:creationId xmlns:a16="http://schemas.microsoft.com/office/drawing/2014/main" id="{4091E061-2947-2D55-9873-16AE2C8F6B0B}"/>
                  </a:ext>
                </a:extLst>
              </p:cNvPr>
              <p:cNvSpPr/>
              <p:nvPr/>
            </p:nvSpPr>
            <p:spPr>
              <a:xfrm>
                <a:off x="7751890" y="2976511"/>
                <a:ext cx="262535" cy="592725"/>
              </a:xfrm>
              <a:custGeom>
                <a:avLst/>
                <a:gdLst/>
                <a:ahLst/>
                <a:cxnLst/>
                <a:rect l="l" t="t" r="r" b="b"/>
                <a:pathLst>
                  <a:path w="8607" h="19432" extrusionOk="0">
                    <a:moveTo>
                      <a:pt x="8289" y="1"/>
                    </a:moveTo>
                    <a:cubicBezTo>
                      <a:pt x="8274" y="1"/>
                      <a:pt x="8257" y="4"/>
                      <a:pt x="8240" y="10"/>
                    </a:cubicBezTo>
                    <a:cubicBezTo>
                      <a:pt x="8206" y="10"/>
                      <a:pt x="8106" y="76"/>
                      <a:pt x="8073" y="143"/>
                    </a:cubicBezTo>
                    <a:cubicBezTo>
                      <a:pt x="8006" y="276"/>
                      <a:pt x="8006" y="443"/>
                      <a:pt x="8006" y="610"/>
                    </a:cubicBezTo>
                    <a:lnTo>
                      <a:pt x="8006" y="2111"/>
                    </a:lnTo>
                    <a:cubicBezTo>
                      <a:pt x="7839" y="1944"/>
                      <a:pt x="7739" y="1844"/>
                      <a:pt x="7706" y="1711"/>
                    </a:cubicBezTo>
                    <a:cubicBezTo>
                      <a:pt x="7506" y="1344"/>
                      <a:pt x="7239" y="944"/>
                      <a:pt x="7039" y="543"/>
                    </a:cubicBezTo>
                    <a:cubicBezTo>
                      <a:pt x="6905" y="377"/>
                      <a:pt x="6772" y="210"/>
                      <a:pt x="6605" y="110"/>
                    </a:cubicBezTo>
                    <a:cubicBezTo>
                      <a:pt x="6605" y="43"/>
                      <a:pt x="6538" y="43"/>
                      <a:pt x="6505" y="43"/>
                    </a:cubicBezTo>
                    <a:cubicBezTo>
                      <a:pt x="6438" y="43"/>
                      <a:pt x="6405" y="143"/>
                      <a:pt x="6405" y="176"/>
                    </a:cubicBezTo>
                    <a:cubicBezTo>
                      <a:pt x="6372" y="343"/>
                      <a:pt x="6505" y="510"/>
                      <a:pt x="6572" y="677"/>
                    </a:cubicBezTo>
                    <a:cubicBezTo>
                      <a:pt x="6939" y="1444"/>
                      <a:pt x="7372" y="2178"/>
                      <a:pt x="7773" y="2878"/>
                    </a:cubicBezTo>
                    <a:cubicBezTo>
                      <a:pt x="7939" y="3179"/>
                      <a:pt x="8006" y="3445"/>
                      <a:pt x="7939" y="3712"/>
                    </a:cubicBezTo>
                    <a:cubicBezTo>
                      <a:pt x="7839" y="4213"/>
                      <a:pt x="7739" y="4780"/>
                      <a:pt x="7672" y="5280"/>
                    </a:cubicBezTo>
                    <a:cubicBezTo>
                      <a:pt x="7272" y="7215"/>
                      <a:pt x="6705" y="9049"/>
                      <a:pt x="5838" y="10851"/>
                    </a:cubicBezTo>
                    <a:cubicBezTo>
                      <a:pt x="4704" y="13052"/>
                      <a:pt x="3336" y="15154"/>
                      <a:pt x="1835" y="17155"/>
                    </a:cubicBezTo>
                    <a:cubicBezTo>
                      <a:pt x="1435" y="17689"/>
                      <a:pt x="1034" y="18189"/>
                      <a:pt x="534" y="18656"/>
                    </a:cubicBezTo>
                    <a:cubicBezTo>
                      <a:pt x="401" y="18723"/>
                      <a:pt x="267" y="18856"/>
                      <a:pt x="100" y="18856"/>
                    </a:cubicBezTo>
                    <a:cubicBezTo>
                      <a:pt x="100" y="18956"/>
                      <a:pt x="67" y="19023"/>
                      <a:pt x="0" y="19157"/>
                    </a:cubicBezTo>
                    <a:cubicBezTo>
                      <a:pt x="107" y="19348"/>
                      <a:pt x="159" y="19431"/>
                      <a:pt x="226" y="19431"/>
                    </a:cubicBezTo>
                    <a:cubicBezTo>
                      <a:pt x="264" y="19431"/>
                      <a:pt x="307" y="19405"/>
                      <a:pt x="367" y="19357"/>
                    </a:cubicBezTo>
                    <a:cubicBezTo>
                      <a:pt x="1034" y="18956"/>
                      <a:pt x="1535" y="18389"/>
                      <a:pt x="2035" y="17822"/>
                    </a:cubicBezTo>
                    <a:cubicBezTo>
                      <a:pt x="3103" y="16521"/>
                      <a:pt x="4070" y="15154"/>
                      <a:pt x="5004" y="13719"/>
                    </a:cubicBezTo>
                    <a:cubicBezTo>
                      <a:pt x="5704" y="12619"/>
                      <a:pt x="6338" y="11384"/>
                      <a:pt x="6872" y="10184"/>
                    </a:cubicBezTo>
                    <a:cubicBezTo>
                      <a:pt x="7172" y="9516"/>
                      <a:pt x="7406" y="8816"/>
                      <a:pt x="7606" y="8049"/>
                    </a:cubicBezTo>
                    <a:cubicBezTo>
                      <a:pt x="8006" y="6648"/>
                      <a:pt x="8340" y="5180"/>
                      <a:pt x="8440" y="3679"/>
                    </a:cubicBezTo>
                    <a:cubicBezTo>
                      <a:pt x="8540" y="2878"/>
                      <a:pt x="8540" y="2144"/>
                      <a:pt x="8573" y="1377"/>
                    </a:cubicBezTo>
                    <a:cubicBezTo>
                      <a:pt x="8606" y="977"/>
                      <a:pt x="8440" y="543"/>
                      <a:pt x="8406" y="143"/>
                    </a:cubicBezTo>
                    <a:cubicBezTo>
                      <a:pt x="8406" y="61"/>
                      <a:pt x="8361" y="1"/>
                      <a:pt x="8289"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68;p15">
                <a:extLst>
                  <a:ext uri="{FF2B5EF4-FFF2-40B4-BE49-F238E27FC236}">
                    <a16:creationId xmlns:a16="http://schemas.microsoft.com/office/drawing/2014/main" id="{D0E858C4-D110-A88B-DA4B-5B0CDE61C929}"/>
                  </a:ext>
                </a:extLst>
              </p:cNvPr>
              <p:cNvSpPr/>
              <p:nvPr/>
            </p:nvSpPr>
            <p:spPr>
              <a:xfrm>
                <a:off x="6993898" y="3018512"/>
                <a:ext cx="158735" cy="70217"/>
              </a:xfrm>
              <a:custGeom>
                <a:avLst/>
                <a:gdLst/>
                <a:ahLst/>
                <a:cxnLst/>
                <a:rect l="l" t="t" r="r" b="b"/>
                <a:pathLst>
                  <a:path w="5204" h="2302" extrusionOk="0">
                    <a:moveTo>
                      <a:pt x="5037" y="0"/>
                    </a:moveTo>
                    <a:lnTo>
                      <a:pt x="4637" y="134"/>
                    </a:lnTo>
                    <a:cubicBezTo>
                      <a:pt x="3703" y="501"/>
                      <a:pt x="2736" y="901"/>
                      <a:pt x="1768" y="1234"/>
                    </a:cubicBezTo>
                    <a:cubicBezTo>
                      <a:pt x="1234" y="1401"/>
                      <a:pt x="734" y="1635"/>
                      <a:pt x="200" y="1835"/>
                    </a:cubicBezTo>
                    <a:cubicBezTo>
                      <a:pt x="0" y="1935"/>
                      <a:pt x="34" y="2102"/>
                      <a:pt x="34" y="2269"/>
                    </a:cubicBezTo>
                    <a:cubicBezTo>
                      <a:pt x="67" y="2302"/>
                      <a:pt x="100" y="2302"/>
                      <a:pt x="134" y="2302"/>
                    </a:cubicBezTo>
                    <a:cubicBezTo>
                      <a:pt x="300" y="2269"/>
                      <a:pt x="434" y="2269"/>
                      <a:pt x="601" y="2235"/>
                    </a:cubicBezTo>
                    <a:cubicBezTo>
                      <a:pt x="1802" y="1935"/>
                      <a:pt x="2936" y="1468"/>
                      <a:pt x="4070" y="968"/>
                    </a:cubicBezTo>
                    <a:cubicBezTo>
                      <a:pt x="4303" y="834"/>
                      <a:pt x="4537" y="767"/>
                      <a:pt x="4737" y="667"/>
                    </a:cubicBezTo>
                    <a:cubicBezTo>
                      <a:pt x="4937" y="601"/>
                      <a:pt x="5104" y="467"/>
                      <a:pt x="5204" y="267"/>
                    </a:cubicBezTo>
                    <a:cubicBezTo>
                      <a:pt x="5204" y="234"/>
                      <a:pt x="5204" y="134"/>
                      <a:pt x="5137" y="67"/>
                    </a:cubicBezTo>
                    <a:cubicBezTo>
                      <a:pt x="5137" y="0"/>
                      <a:pt x="5071" y="0"/>
                      <a:pt x="503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69;p15">
                <a:extLst>
                  <a:ext uri="{FF2B5EF4-FFF2-40B4-BE49-F238E27FC236}">
                    <a16:creationId xmlns:a16="http://schemas.microsoft.com/office/drawing/2014/main" id="{F1FCF7E1-7497-7BFF-8E64-B7B4D422135E}"/>
                  </a:ext>
                </a:extLst>
              </p:cNvPr>
              <p:cNvSpPr/>
              <p:nvPr/>
            </p:nvSpPr>
            <p:spPr>
              <a:xfrm>
                <a:off x="7414086" y="2758029"/>
                <a:ext cx="22419" cy="59266"/>
              </a:xfrm>
              <a:custGeom>
                <a:avLst/>
                <a:gdLst/>
                <a:ahLst/>
                <a:cxnLst/>
                <a:rect l="l" t="t" r="r" b="b"/>
                <a:pathLst>
                  <a:path w="735" h="1943" extrusionOk="0">
                    <a:moveTo>
                      <a:pt x="434" y="1"/>
                    </a:moveTo>
                    <a:cubicBezTo>
                      <a:pt x="401" y="1"/>
                      <a:pt x="301" y="101"/>
                      <a:pt x="268" y="134"/>
                    </a:cubicBezTo>
                    <a:cubicBezTo>
                      <a:pt x="1" y="635"/>
                      <a:pt x="101" y="1168"/>
                      <a:pt x="1" y="1702"/>
                    </a:cubicBezTo>
                    <a:cubicBezTo>
                      <a:pt x="1" y="1802"/>
                      <a:pt x="134" y="1869"/>
                      <a:pt x="201" y="1935"/>
                    </a:cubicBezTo>
                    <a:cubicBezTo>
                      <a:pt x="215" y="1940"/>
                      <a:pt x="229" y="1942"/>
                      <a:pt x="243" y="1942"/>
                    </a:cubicBezTo>
                    <a:cubicBezTo>
                      <a:pt x="336" y="1942"/>
                      <a:pt x="439" y="1860"/>
                      <a:pt x="468" y="1802"/>
                    </a:cubicBezTo>
                    <a:cubicBezTo>
                      <a:pt x="635" y="1468"/>
                      <a:pt x="668" y="1035"/>
                      <a:pt x="735" y="701"/>
                    </a:cubicBezTo>
                    <a:cubicBezTo>
                      <a:pt x="668" y="501"/>
                      <a:pt x="735" y="334"/>
                      <a:pt x="601" y="134"/>
                    </a:cubicBezTo>
                    <a:cubicBezTo>
                      <a:pt x="534" y="101"/>
                      <a:pt x="468"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70;p15">
                <a:extLst>
                  <a:ext uri="{FF2B5EF4-FFF2-40B4-BE49-F238E27FC236}">
                    <a16:creationId xmlns:a16="http://schemas.microsoft.com/office/drawing/2014/main" id="{E4D420DB-26B6-7DF5-E7BC-1A5AB86327EA}"/>
                  </a:ext>
                </a:extLst>
              </p:cNvPr>
              <p:cNvSpPr/>
              <p:nvPr/>
            </p:nvSpPr>
            <p:spPr>
              <a:xfrm>
                <a:off x="7397829" y="2869695"/>
                <a:ext cx="23426" cy="59693"/>
              </a:xfrm>
              <a:custGeom>
                <a:avLst/>
                <a:gdLst/>
                <a:ahLst/>
                <a:cxnLst/>
                <a:rect l="l" t="t" r="r" b="b"/>
                <a:pathLst>
                  <a:path w="768" h="1957" extrusionOk="0">
                    <a:moveTo>
                      <a:pt x="569" y="0"/>
                    </a:moveTo>
                    <a:cubicBezTo>
                      <a:pt x="477" y="0"/>
                      <a:pt x="422" y="60"/>
                      <a:pt x="367" y="142"/>
                    </a:cubicBezTo>
                    <a:cubicBezTo>
                      <a:pt x="267" y="376"/>
                      <a:pt x="0" y="1443"/>
                      <a:pt x="33" y="1710"/>
                    </a:cubicBezTo>
                    <a:lnTo>
                      <a:pt x="33" y="1810"/>
                    </a:lnTo>
                    <a:cubicBezTo>
                      <a:pt x="100" y="1844"/>
                      <a:pt x="133" y="1944"/>
                      <a:pt x="200" y="1944"/>
                    </a:cubicBezTo>
                    <a:cubicBezTo>
                      <a:pt x="218" y="1953"/>
                      <a:pt x="238" y="1957"/>
                      <a:pt x="260" y="1957"/>
                    </a:cubicBezTo>
                    <a:cubicBezTo>
                      <a:pt x="318" y="1957"/>
                      <a:pt x="385" y="1926"/>
                      <a:pt x="434" y="1877"/>
                    </a:cubicBezTo>
                    <a:cubicBezTo>
                      <a:pt x="500" y="1810"/>
                      <a:pt x="600" y="1710"/>
                      <a:pt x="600" y="1644"/>
                    </a:cubicBezTo>
                    <a:cubicBezTo>
                      <a:pt x="634" y="1177"/>
                      <a:pt x="701" y="710"/>
                      <a:pt x="767" y="209"/>
                    </a:cubicBezTo>
                    <a:cubicBezTo>
                      <a:pt x="767" y="142"/>
                      <a:pt x="701" y="42"/>
                      <a:pt x="634" y="9"/>
                    </a:cubicBezTo>
                    <a:cubicBezTo>
                      <a:pt x="610" y="3"/>
                      <a:pt x="589" y="0"/>
                      <a:pt x="56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71;p15">
                <a:extLst>
                  <a:ext uri="{FF2B5EF4-FFF2-40B4-BE49-F238E27FC236}">
                    <a16:creationId xmlns:a16="http://schemas.microsoft.com/office/drawing/2014/main" id="{D0DE8FC2-9B42-8680-8DE8-91C852CC96C4}"/>
                  </a:ext>
                </a:extLst>
              </p:cNvPr>
              <p:cNvSpPr/>
              <p:nvPr/>
            </p:nvSpPr>
            <p:spPr>
              <a:xfrm>
                <a:off x="7747803" y="3142623"/>
                <a:ext cx="20406" cy="68204"/>
              </a:xfrm>
              <a:custGeom>
                <a:avLst/>
                <a:gdLst/>
                <a:ahLst/>
                <a:cxnLst/>
                <a:rect l="l" t="t" r="r" b="b"/>
                <a:pathLst>
                  <a:path w="669" h="2236" extrusionOk="0">
                    <a:moveTo>
                      <a:pt x="201" y="1"/>
                    </a:moveTo>
                    <a:cubicBezTo>
                      <a:pt x="168" y="1"/>
                      <a:pt x="134" y="34"/>
                      <a:pt x="68" y="68"/>
                    </a:cubicBezTo>
                    <a:cubicBezTo>
                      <a:pt x="1" y="234"/>
                      <a:pt x="34" y="434"/>
                      <a:pt x="34" y="601"/>
                    </a:cubicBezTo>
                    <a:cubicBezTo>
                      <a:pt x="34" y="1102"/>
                      <a:pt x="201" y="1569"/>
                      <a:pt x="201" y="2069"/>
                    </a:cubicBezTo>
                    <a:cubicBezTo>
                      <a:pt x="201" y="2169"/>
                      <a:pt x="301" y="2236"/>
                      <a:pt x="401" y="2236"/>
                    </a:cubicBezTo>
                    <a:cubicBezTo>
                      <a:pt x="535" y="2236"/>
                      <a:pt x="635" y="2169"/>
                      <a:pt x="635" y="2036"/>
                    </a:cubicBezTo>
                    <a:cubicBezTo>
                      <a:pt x="635" y="1869"/>
                      <a:pt x="668" y="1735"/>
                      <a:pt x="635" y="1569"/>
                    </a:cubicBezTo>
                    <a:cubicBezTo>
                      <a:pt x="568" y="1202"/>
                      <a:pt x="535" y="868"/>
                      <a:pt x="468" y="501"/>
                    </a:cubicBezTo>
                    <a:cubicBezTo>
                      <a:pt x="468" y="334"/>
                      <a:pt x="368" y="168"/>
                      <a:pt x="334" y="34"/>
                    </a:cubicBezTo>
                    <a:cubicBezTo>
                      <a:pt x="301" y="34"/>
                      <a:pt x="234"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72;p15">
                <a:extLst>
                  <a:ext uri="{FF2B5EF4-FFF2-40B4-BE49-F238E27FC236}">
                    <a16:creationId xmlns:a16="http://schemas.microsoft.com/office/drawing/2014/main" id="{10A066A4-EEA3-505E-9A66-B78DB6A3B0FF}"/>
                  </a:ext>
                </a:extLst>
              </p:cNvPr>
              <p:cNvSpPr/>
              <p:nvPr/>
            </p:nvSpPr>
            <p:spPr>
              <a:xfrm>
                <a:off x="7728496" y="2762116"/>
                <a:ext cx="20376" cy="61066"/>
              </a:xfrm>
              <a:custGeom>
                <a:avLst/>
                <a:gdLst/>
                <a:ahLst/>
                <a:cxnLst/>
                <a:rect l="l" t="t" r="r" b="b"/>
                <a:pathLst>
                  <a:path w="668" h="2002" extrusionOk="0">
                    <a:moveTo>
                      <a:pt x="300" y="0"/>
                    </a:moveTo>
                    <a:cubicBezTo>
                      <a:pt x="267" y="0"/>
                      <a:pt x="200" y="0"/>
                      <a:pt x="167" y="34"/>
                    </a:cubicBezTo>
                    <a:cubicBezTo>
                      <a:pt x="100" y="167"/>
                      <a:pt x="33" y="267"/>
                      <a:pt x="33" y="400"/>
                    </a:cubicBezTo>
                    <a:cubicBezTo>
                      <a:pt x="0" y="901"/>
                      <a:pt x="167" y="1368"/>
                      <a:pt x="200" y="1868"/>
                    </a:cubicBezTo>
                    <a:cubicBezTo>
                      <a:pt x="200" y="1902"/>
                      <a:pt x="300" y="2002"/>
                      <a:pt x="367" y="2002"/>
                    </a:cubicBezTo>
                    <a:cubicBezTo>
                      <a:pt x="467" y="1935"/>
                      <a:pt x="534" y="1902"/>
                      <a:pt x="601" y="1868"/>
                    </a:cubicBezTo>
                    <a:cubicBezTo>
                      <a:pt x="667" y="1735"/>
                      <a:pt x="667" y="1601"/>
                      <a:pt x="667" y="1334"/>
                    </a:cubicBezTo>
                    <a:cubicBezTo>
                      <a:pt x="634" y="968"/>
                      <a:pt x="534" y="501"/>
                      <a:pt x="434" y="67"/>
                    </a:cubicBezTo>
                    <a:cubicBezTo>
                      <a:pt x="434" y="34"/>
                      <a:pt x="334" y="0"/>
                      <a:pt x="300"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73;p15">
                <a:extLst>
                  <a:ext uri="{FF2B5EF4-FFF2-40B4-BE49-F238E27FC236}">
                    <a16:creationId xmlns:a16="http://schemas.microsoft.com/office/drawing/2014/main" id="{1A8F73FA-FE57-85D6-D2A8-E7AF6DAFAAA3}"/>
                  </a:ext>
                </a:extLst>
              </p:cNvPr>
              <p:cNvSpPr/>
              <p:nvPr/>
            </p:nvSpPr>
            <p:spPr>
              <a:xfrm>
                <a:off x="7321514" y="3272864"/>
                <a:ext cx="28520" cy="54966"/>
              </a:xfrm>
              <a:custGeom>
                <a:avLst/>
                <a:gdLst/>
                <a:ahLst/>
                <a:cxnLst/>
                <a:rect l="l" t="t" r="r" b="b"/>
                <a:pathLst>
                  <a:path w="935" h="1802" extrusionOk="0">
                    <a:moveTo>
                      <a:pt x="767" y="1"/>
                    </a:moveTo>
                    <a:cubicBezTo>
                      <a:pt x="667" y="1"/>
                      <a:pt x="601" y="67"/>
                      <a:pt x="534" y="101"/>
                    </a:cubicBezTo>
                    <a:cubicBezTo>
                      <a:pt x="300" y="501"/>
                      <a:pt x="134" y="1001"/>
                      <a:pt x="0" y="1435"/>
                    </a:cubicBezTo>
                    <a:cubicBezTo>
                      <a:pt x="0" y="1502"/>
                      <a:pt x="0" y="1568"/>
                      <a:pt x="34" y="1635"/>
                    </a:cubicBezTo>
                    <a:cubicBezTo>
                      <a:pt x="100" y="1735"/>
                      <a:pt x="134" y="1802"/>
                      <a:pt x="200" y="1802"/>
                    </a:cubicBezTo>
                    <a:cubicBezTo>
                      <a:pt x="267" y="1802"/>
                      <a:pt x="300" y="1802"/>
                      <a:pt x="334" y="1768"/>
                    </a:cubicBezTo>
                    <a:cubicBezTo>
                      <a:pt x="434" y="1735"/>
                      <a:pt x="467" y="1668"/>
                      <a:pt x="501" y="1602"/>
                    </a:cubicBezTo>
                    <a:cubicBezTo>
                      <a:pt x="767" y="1135"/>
                      <a:pt x="834" y="668"/>
                      <a:pt x="934" y="167"/>
                    </a:cubicBezTo>
                    <a:cubicBezTo>
                      <a:pt x="934" y="101"/>
                      <a:pt x="834" y="1"/>
                      <a:pt x="76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74;p15">
                <a:extLst>
                  <a:ext uri="{FF2B5EF4-FFF2-40B4-BE49-F238E27FC236}">
                    <a16:creationId xmlns:a16="http://schemas.microsoft.com/office/drawing/2014/main" id="{0896E649-8BE0-248F-0FDE-078EA9EF8B22}"/>
                  </a:ext>
                </a:extLst>
              </p:cNvPr>
              <p:cNvSpPr/>
              <p:nvPr/>
            </p:nvSpPr>
            <p:spPr>
              <a:xfrm>
                <a:off x="7737646" y="3014608"/>
                <a:ext cx="19369" cy="63964"/>
              </a:xfrm>
              <a:custGeom>
                <a:avLst/>
                <a:gdLst/>
                <a:ahLst/>
                <a:cxnLst/>
                <a:rect l="l" t="t" r="r" b="b"/>
                <a:pathLst>
                  <a:path w="635" h="2097" extrusionOk="0">
                    <a:moveTo>
                      <a:pt x="231" y="1"/>
                    </a:moveTo>
                    <a:cubicBezTo>
                      <a:pt x="209" y="1"/>
                      <a:pt x="187" y="9"/>
                      <a:pt x="167" y="28"/>
                    </a:cubicBezTo>
                    <a:cubicBezTo>
                      <a:pt x="134" y="28"/>
                      <a:pt x="34" y="62"/>
                      <a:pt x="34" y="95"/>
                    </a:cubicBezTo>
                    <a:cubicBezTo>
                      <a:pt x="34" y="195"/>
                      <a:pt x="0" y="262"/>
                      <a:pt x="0" y="295"/>
                    </a:cubicBezTo>
                    <a:cubicBezTo>
                      <a:pt x="67" y="629"/>
                      <a:pt x="34" y="1029"/>
                      <a:pt x="134" y="1362"/>
                    </a:cubicBezTo>
                    <a:cubicBezTo>
                      <a:pt x="134" y="1596"/>
                      <a:pt x="134" y="1796"/>
                      <a:pt x="234" y="1963"/>
                    </a:cubicBezTo>
                    <a:cubicBezTo>
                      <a:pt x="301" y="2030"/>
                      <a:pt x="367" y="2096"/>
                      <a:pt x="401" y="2096"/>
                    </a:cubicBezTo>
                    <a:cubicBezTo>
                      <a:pt x="534" y="2096"/>
                      <a:pt x="567" y="2030"/>
                      <a:pt x="634" y="1896"/>
                    </a:cubicBezTo>
                    <a:lnTo>
                      <a:pt x="634" y="1796"/>
                    </a:lnTo>
                    <a:cubicBezTo>
                      <a:pt x="534" y="1229"/>
                      <a:pt x="401" y="695"/>
                      <a:pt x="334" y="95"/>
                    </a:cubicBezTo>
                    <a:cubicBezTo>
                      <a:pt x="334" y="48"/>
                      <a:pt x="284" y="1"/>
                      <a:pt x="23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75;p15">
                <a:extLst>
                  <a:ext uri="{FF2B5EF4-FFF2-40B4-BE49-F238E27FC236}">
                    <a16:creationId xmlns:a16="http://schemas.microsoft.com/office/drawing/2014/main" id="{6A6200DE-A708-C38F-629C-D33D789A05A3}"/>
                  </a:ext>
                </a:extLst>
              </p:cNvPr>
              <p:cNvSpPr/>
              <p:nvPr/>
            </p:nvSpPr>
            <p:spPr>
              <a:xfrm>
                <a:off x="7367297" y="3062892"/>
                <a:ext cx="21382" cy="57650"/>
              </a:xfrm>
              <a:custGeom>
                <a:avLst/>
                <a:gdLst/>
                <a:ahLst/>
                <a:cxnLst/>
                <a:rect l="l" t="t" r="r" b="b"/>
                <a:pathLst>
                  <a:path w="701" h="1890" extrusionOk="0">
                    <a:moveTo>
                      <a:pt x="517" y="0"/>
                    </a:moveTo>
                    <a:cubicBezTo>
                      <a:pt x="449" y="0"/>
                      <a:pt x="417" y="38"/>
                      <a:pt x="367" y="113"/>
                    </a:cubicBezTo>
                    <a:cubicBezTo>
                      <a:pt x="200" y="447"/>
                      <a:pt x="0" y="1481"/>
                      <a:pt x="100" y="1781"/>
                    </a:cubicBezTo>
                    <a:cubicBezTo>
                      <a:pt x="100" y="1827"/>
                      <a:pt x="181" y="1890"/>
                      <a:pt x="253" y="1890"/>
                    </a:cubicBezTo>
                    <a:cubicBezTo>
                      <a:pt x="284" y="1890"/>
                      <a:pt x="314" y="1878"/>
                      <a:pt x="334" y="1848"/>
                    </a:cubicBezTo>
                    <a:cubicBezTo>
                      <a:pt x="434" y="1781"/>
                      <a:pt x="501" y="1681"/>
                      <a:pt x="534" y="1614"/>
                    </a:cubicBezTo>
                    <a:cubicBezTo>
                      <a:pt x="701" y="1281"/>
                      <a:pt x="667" y="947"/>
                      <a:pt x="667" y="613"/>
                    </a:cubicBezTo>
                    <a:lnTo>
                      <a:pt x="667" y="146"/>
                    </a:lnTo>
                    <a:cubicBezTo>
                      <a:pt x="667" y="113"/>
                      <a:pt x="634" y="46"/>
                      <a:pt x="601" y="13"/>
                    </a:cubicBezTo>
                    <a:cubicBezTo>
                      <a:pt x="567" y="5"/>
                      <a:pt x="540" y="0"/>
                      <a:pt x="51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76;p15">
                <a:extLst>
                  <a:ext uri="{FF2B5EF4-FFF2-40B4-BE49-F238E27FC236}">
                    <a16:creationId xmlns:a16="http://schemas.microsoft.com/office/drawing/2014/main" id="{B5B84CC0-EB7E-C1D7-A891-2F694F331AB8}"/>
                  </a:ext>
                </a:extLst>
              </p:cNvPr>
              <p:cNvSpPr/>
              <p:nvPr/>
            </p:nvSpPr>
            <p:spPr>
              <a:xfrm>
                <a:off x="7383585" y="2965592"/>
                <a:ext cx="19339" cy="55332"/>
              </a:xfrm>
              <a:custGeom>
                <a:avLst/>
                <a:gdLst/>
                <a:ahLst/>
                <a:cxnLst/>
                <a:rect l="l" t="t" r="r" b="b"/>
                <a:pathLst>
                  <a:path w="634" h="1814" extrusionOk="0">
                    <a:moveTo>
                      <a:pt x="434" y="1"/>
                    </a:moveTo>
                    <a:cubicBezTo>
                      <a:pt x="367" y="1"/>
                      <a:pt x="334" y="1"/>
                      <a:pt x="300" y="34"/>
                    </a:cubicBezTo>
                    <a:cubicBezTo>
                      <a:pt x="267" y="101"/>
                      <a:pt x="167" y="167"/>
                      <a:pt x="167" y="234"/>
                    </a:cubicBezTo>
                    <a:cubicBezTo>
                      <a:pt x="133" y="634"/>
                      <a:pt x="67" y="1035"/>
                      <a:pt x="0" y="1402"/>
                    </a:cubicBezTo>
                    <a:cubicBezTo>
                      <a:pt x="0" y="1502"/>
                      <a:pt x="67" y="1568"/>
                      <a:pt x="67" y="1669"/>
                    </a:cubicBezTo>
                    <a:cubicBezTo>
                      <a:pt x="92" y="1770"/>
                      <a:pt x="215" y="1814"/>
                      <a:pt x="316" y="1814"/>
                    </a:cubicBezTo>
                    <a:cubicBezTo>
                      <a:pt x="348" y="1814"/>
                      <a:pt x="377" y="1810"/>
                      <a:pt x="400" y="1802"/>
                    </a:cubicBezTo>
                    <a:cubicBezTo>
                      <a:pt x="500" y="1735"/>
                      <a:pt x="600" y="1635"/>
                      <a:pt x="600" y="1502"/>
                    </a:cubicBezTo>
                    <a:cubicBezTo>
                      <a:pt x="634" y="1235"/>
                      <a:pt x="634" y="1035"/>
                      <a:pt x="634" y="801"/>
                    </a:cubicBezTo>
                    <a:cubicBezTo>
                      <a:pt x="634" y="568"/>
                      <a:pt x="634" y="368"/>
                      <a:pt x="600" y="101"/>
                    </a:cubicBezTo>
                    <a:cubicBezTo>
                      <a:pt x="600" y="34"/>
                      <a:pt x="500"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77;p15">
                <a:extLst>
                  <a:ext uri="{FF2B5EF4-FFF2-40B4-BE49-F238E27FC236}">
                    <a16:creationId xmlns:a16="http://schemas.microsoft.com/office/drawing/2014/main" id="{0706138C-24BD-D3C6-2C0C-72675E272DE0}"/>
                  </a:ext>
                </a:extLst>
              </p:cNvPr>
              <p:cNvSpPr/>
              <p:nvPr/>
            </p:nvSpPr>
            <p:spPr>
              <a:xfrm>
                <a:off x="7734596" y="2894371"/>
                <a:ext cx="18332" cy="65153"/>
              </a:xfrm>
              <a:custGeom>
                <a:avLst/>
                <a:gdLst/>
                <a:ahLst/>
                <a:cxnLst/>
                <a:rect l="l" t="t" r="r" b="b"/>
                <a:pathLst>
                  <a:path w="601" h="2136" extrusionOk="0">
                    <a:moveTo>
                      <a:pt x="234" y="1"/>
                    </a:moveTo>
                    <a:cubicBezTo>
                      <a:pt x="167" y="1"/>
                      <a:pt x="134" y="34"/>
                      <a:pt x="100" y="67"/>
                    </a:cubicBezTo>
                    <a:cubicBezTo>
                      <a:pt x="0" y="201"/>
                      <a:pt x="0" y="334"/>
                      <a:pt x="0" y="468"/>
                    </a:cubicBezTo>
                    <a:cubicBezTo>
                      <a:pt x="100" y="968"/>
                      <a:pt x="134" y="1468"/>
                      <a:pt x="167" y="1902"/>
                    </a:cubicBezTo>
                    <a:cubicBezTo>
                      <a:pt x="167" y="1969"/>
                      <a:pt x="200" y="2002"/>
                      <a:pt x="267" y="2035"/>
                    </a:cubicBezTo>
                    <a:cubicBezTo>
                      <a:pt x="300" y="2069"/>
                      <a:pt x="334" y="2136"/>
                      <a:pt x="367" y="2136"/>
                    </a:cubicBezTo>
                    <a:cubicBezTo>
                      <a:pt x="434" y="2136"/>
                      <a:pt x="501" y="2069"/>
                      <a:pt x="501" y="2035"/>
                    </a:cubicBezTo>
                    <a:cubicBezTo>
                      <a:pt x="534" y="1969"/>
                      <a:pt x="601" y="1835"/>
                      <a:pt x="601" y="1735"/>
                    </a:cubicBezTo>
                    <a:cubicBezTo>
                      <a:pt x="567" y="1235"/>
                      <a:pt x="501" y="701"/>
                      <a:pt x="434" y="201"/>
                    </a:cubicBezTo>
                    <a:cubicBezTo>
                      <a:pt x="401" y="167"/>
                      <a:pt x="401" y="134"/>
                      <a:pt x="334" y="67"/>
                    </a:cubicBezTo>
                    <a:cubicBezTo>
                      <a:pt x="300" y="34"/>
                      <a:pt x="267" y="1"/>
                      <a:pt x="2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78;p15">
                <a:extLst>
                  <a:ext uri="{FF2B5EF4-FFF2-40B4-BE49-F238E27FC236}">
                    <a16:creationId xmlns:a16="http://schemas.microsoft.com/office/drawing/2014/main" id="{3AF11DE2-D7A1-FD1A-D045-C90ED20709D4}"/>
                  </a:ext>
                </a:extLst>
              </p:cNvPr>
              <p:cNvSpPr/>
              <p:nvPr/>
            </p:nvSpPr>
            <p:spPr>
              <a:xfrm>
                <a:off x="7762047" y="3292599"/>
                <a:ext cx="22419" cy="61036"/>
              </a:xfrm>
              <a:custGeom>
                <a:avLst/>
                <a:gdLst/>
                <a:ahLst/>
                <a:cxnLst/>
                <a:rect l="l" t="t" r="r" b="b"/>
                <a:pathLst>
                  <a:path w="735" h="2001" extrusionOk="0">
                    <a:moveTo>
                      <a:pt x="213" y="1"/>
                    </a:moveTo>
                    <a:cubicBezTo>
                      <a:pt x="197" y="1"/>
                      <a:pt x="180" y="8"/>
                      <a:pt x="168" y="21"/>
                    </a:cubicBezTo>
                    <a:cubicBezTo>
                      <a:pt x="101" y="87"/>
                      <a:pt x="68" y="121"/>
                      <a:pt x="68" y="187"/>
                    </a:cubicBezTo>
                    <a:cubicBezTo>
                      <a:pt x="1" y="788"/>
                      <a:pt x="201" y="1322"/>
                      <a:pt x="334" y="1855"/>
                    </a:cubicBezTo>
                    <a:cubicBezTo>
                      <a:pt x="360" y="1957"/>
                      <a:pt x="405" y="2001"/>
                      <a:pt x="484" y="2001"/>
                    </a:cubicBezTo>
                    <a:cubicBezTo>
                      <a:pt x="509" y="2001"/>
                      <a:pt x="536" y="1997"/>
                      <a:pt x="568" y="1989"/>
                    </a:cubicBezTo>
                    <a:cubicBezTo>
                      <a:pt x="668" y="1955"/>
                      <a:pt x="701" y="1822"/>
                      <a:pt x="735" y="1755"/>
                    </a:cubicBezTo>
                    <a:lnTo>
                      <a:pt x="735" y="1655"/>
                    </a:lnTo>
                    <a:cubicBezTo>
                      <a:pt x="668" y="1188"/>
                      <a:pt x="535" y="755"/>
                      <a:pt x="401" y="288"/>
                    </a:cubicBezTo>
                    <a:cubicBezTo>
                      <a:pt x="368" y="187"/>
                      <a:pt x="334" y="154"/>
                      <a:pt x="268" y="87"/>
                    </a:cubicBezTo>
                    <a:cubicBezTo>
                      <a:pt x="268" y="24"/>
                      <a:pt x="241" y="1"/>
                      <a:pt x="213"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79;p15">
                <a:extLst>
                  <a:ext uri="{FF2B5EF4-FFF2-40B4-BE49-F238E27FC236}">
                    <a16:creationId xmlns:a16="http://schemas.microsoft.com/office/drawing/2014/main" id="{02CE0678-4014-2694-CB12-BCD6F6D60C75}"/>
                  </a:ext>
                </a:extLst>
              </p:cNvPr>
              <p:cNvSpPr/>
              <p:nvPr/>
            </p:nvSpPr>
            <p:spPr>
              <a:xfrm>
                <a:off x="7139390" y="3837539"/>
                <a:ext cx="27483" cy="49902"/>
              </a:xfrm>
              <a:custGeom>
                <a:avLst/>
                <a:gdLst/>
                <a:ahLst/>
                <a:cxnLst/>
                <a:rect l="l" t="t" r="r" b="b"/>
                <a:pathLst>
                  <a:path w="901" h="1636" extrusionOk="0">
                    <a:moveTo>
                      <a:pt x="768" y="1"/>
                    </a:moveTo>
                    <a:cubicBezTo>
                      <a:pt x="701" y="1"/>
                      <a:pt x="667" y="1"/>
                      <a:pt x="634" y="67"/>
                    </a:cubicBezTo>
                    <a:cubicBezTo>
                      <a:pt x="301" y="434"/>
                      <a:pt x="134" y="901"/>
                      <a:pt x="67" y="1402"/>
                    </a:cubicBezTo>
                    <a:cubicBezTo>
                      <a:pt x="0" y="1502"/>
                      <a:pt x="100" y="1602"/>
                      <a:pt x="234" y="1635"/>
                    </a:cubicBezTo>
                    <a:cubicBezTo>
                      <a:pt x="301" y="1635"/>
                      <a:pt x="434" y="1602"/>
                      <a:pt x="467" y="1502"/>
                    </a:cubicBezTo>
                    <a:cubicBezTo>
                      <a:pt x="667" y="1035"/>
                      <a:pt x="801" y="635"/>
                      <a:pt x="901" y="268"/>
                    </a:cubicBezTo>
                    <a:cubicBezTo>
                      <a:pt x="901" y="67"/>
                      <a:pt x="834" y="1"/>
                      <a:pt x="768"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80;p15">
                <a:extLst>
                  <a:ext uri="{FF2B5EF4-FFF2-40B4-BE49-F238E27FC236}">
                    <a16:creationId xmlns:a16="http://schemas.microsoft.com/office/drawing/2014/main" id="{F2BBE594-B37E-AC5C-8327-0162A6CD76B1}"/>
                  </a:ext>
                </a:extLst>
              </p:cNvPr>
              <p:cNvSpPr/>
              <p:nvPr/>
            </p:nvSpPr>
            <p:spPr>
              <a:xfrm>
                <a:off x="7776291" y="3404600"/>
                <a:ext cx="21413" cy="57375"/>
              </a:xfrm>
              <a:custGeom>
                <a:avLst/>
                <a:gdLst/>
                <a:ahLst/>
                <a:cxnLst/>
                <a:rect l="l" t="t" r="r" b="b"/>
                <a:pathLst>
                  <a:path w="702" h="1881" extrusionOk="0">
                    <a:moveTo>
                      <a:pt x="202" y="0"/>
                    </a:moveTo>
                    <a:cubicBezTo>
                      <a:pt x="182" y="0"/>
                      <a:pt x="159" y="5"/>
                      <a:pt x="134" y="18"/>
                    </a:cubicBezTo>
                    <a:cubicBezTo>
                      <a:pt x="101" y="18"/>
                      <a:pt x="68" y="118"/>
                      <a:pt x="68" y="185"/>
                    </a:cubicBezTo>
                    <a:cubicBezTo>
                      <a:pt x="1" y="752"/>
                      <a:pt x="201" y="1252"/>
                      <a:pt x="268" y="1753"/>
                    </a:cubicBezTo>
                    <a:lnTo>
                      <a:pt x="301" y="1786"/>
                    </a:lnTo>
                    <a:cubicBezTo>
                      <a:pt x="372" y="1833"/>
                      <a:pt x="409" y="1880"/>
                      <a:pt x="461" y="1880"/>
                    </a:cubicBezTo>
                    <a:cubicBezTo>
                      <a:pt x="482" y="1880"/>
                      <a:pt x="505" y="1872"/>
                      <a:pt x="535" y="1853"/>
                    </a:cubicBezTo>
                    <a:cubicBezTo>
                      <a:pt x="568" y="1853"/>
                      <a:pt x="601" y="1819"/>
                      <a:pt x="635" y="1786"/>
                    </a:cubicBezTo>
                    <a:cubicBezTo>
                      <a:pt x="635" y="1686"/>
                      <a:pt x="635" y="1652"/>
                      <a:pt x="701" y="1486"/>
                    </a:cubicBezTo>
                    <a:cubicBezTo>
                      <a:pt x="601" y="1119"/>
                      <a:pt x="535" y="652"/>
                      <a:pt x="334" y="185"/>
                    </a:cubicBezTo>
                    <a:cubicBezTo>
                      <a:pt x="334" y="103"/>
                      <a:pt x="290" y="0"/>
                      <a:pt x="202"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81;p15">
                <a:extLst>
                  <a:ext uri="{FF2B5EF4-FFF2-40B4-BE49-F238E27FC236}">
                    <a16:creationId xmlns:a16="http://schemas.microsoft.com/office/drawing/2014/main" id="{E794BD34-5440-D4B6-D313-DD18E6CF10EE}"/>
                  </a:ext>
                </a:extLst>
              </p:cNvPr>
              <p:cNvSpPr/>
              <p:nvPr/>
            </p:nvSpPr>
            <p:spPr>
              <a:xfrm>
                <a:off x="7733559" y="2654263"/>
                <a:ext cx="18363" cy="55972"/>
              </a:xfrm>
              <a:custGeom>
                <a:avLst/>
                <a:gdLst/>
                <a:ahLst/>
                <a:cxnLst/>
                <a:rect l="l" t="t" r="r" b="b"/>
                <a:pathLst>
                  <a:path w="602" h="1835" extrusionOk="0">
                    <a:moveTo>
                      <a:pt x="201" y="0"/>
                    </a:moveTo>
                    <a:cubicBezTo>
                      <a:pt x="168" y="0"/>
                      <a:pt x="101" y="34"/>
                      <a:pt x="101" y="67"/>
                    </a:cubicBezTo>
                    <a:cubicBezTo>
                      <a:pt x="34" y="367"/>
                      <a:pt x="34" y="601"/>
                      <a:pt x="1" y="868"/>
                    </a:cubicBezTo>
                    <a:cubicBezTo>
                      <a:pt x="34" y="1068"/>
                      <a:pt x="34" y="1268"/>
                      <a:pt x="34" y="1435"/>
                    </a:cubicBezTo>
                    <a:cubicBezTo>
                      <a:pt x="34" y="1535"/>
                      <a:pt x="34" y="1601"/>
                      <a:pt x="101" y="1702"/>
                    </a:cubicBezTo>
                    <a:cubicBezTo>
                      <a:pt x="134" y="1735"/>
                      <a:pt x="201" y="1835"/>
                      <a:pt x="268" y="1835"/>
                    </a:cubicBezTo>
                    <a:cubicBezTo>
                      <a:pt x="301" y="1835"/>
                      <a:pt x="368" y="1735"/>
                      <a:pt x="435" y="1702"/>
                    </a:cubicBezTo>
                    <a:cubicBezTo>
                      <a:pt x="468" y="1668"/>
                      <a:pt x="501" y="1568"/>
                      <a:pt x="501" y="1501"/>
                    </a:cubicBezTo>
                    <a:cubicBezTo>
                      <a:pt x="601" y="1001"/>
                      <a:pt x="468" y="534"/>
                      <a:pt x="334" y="34"/>
                    </a:cubicBezTo>
                    <a:cubicBezTo>
                      <a:pt x="334" y="34"/>
                      <a:pt x="268" y="0"/>
                      <a:pt x="201"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82;p15">
                <a:extLst>
                  <a:ext uri="{FF2B5EF4-FFF2-40B4-BE49-F238E27FC236}">
                    <a16:creationId xmlns:a16="http://schemas.microsoft.com/office/drawing/2014/main" id="{F3DD87C8-FE72-AA33-C4EB-B985E5C7DC55}"/>
                  </a:ext>
                </a:extLst>
              </p:cNvPr>
              <p:cNvSpPr/>
              <p:nvPr/>
            </p:nvSpPr>
            <p:spPr>
              <a:xfrm>
                <a:off x="7110902" y="3923828"/>
                <a:ext cx="22419" cy="43985"/>
              </a:xfrm>
              <a:custGeom>
                <a:avLst/>
                <a:gdLst/>
                <a:ahLst/>
                <a:cxnLst/>
                <a:rect l="l" t="t" r="r" b="b"/>
                <a:pathLst>
                  <a:path w="735" h="1442" extrusionOk="0">
                    <a:moveTo>
                      <a:pt x="517" y="1"/>
                    </a:moveTo>
                    <a:cubicBezTo>
                      <a:pt x="416" y="1"/>
                      <a:pt x="354" y="87"/>
                      <a:pt x="267" y="174"/>
                    </a:cubicBezTo>
                    <a:cubicBezTo>
                      <a:pt x="100" y="474"/>
                      <a:pt x="67" y="808"/>
                      <a:pt x="34" y="1141"/>
                    </a:cubicBezTo>
                    <a:cubicBezTo>
                      <a:pt x="0" y="1308"/>
                      <a:pt x="100" y="1442"/>
                      <a:pt x="234" y="1442"/>
                    </a:cubicBezTo>
                    <a:cubicBezTo>
                      <a:pt x="367" y="1442"/>
                      <a:pt x="501" y="1341"/>
                      <a:pt x="534" y="1241"/>
                    </a:cubicBezTo>
                    <a:cubicBezTo>
                      <a:pt x="601" y="941"/>
                      <a:pt x="667" y="641"/>
                      <a:pt x="734" y="341"/>
                    </a:cubicBezTo>
                    <a:cubicBezTo>
                      <a:pt x="701" y="174"/>
                      <a:pt x="734" y="74"/>
                      <a:pt x="567" y="7"/>
                    </a:cubicBezTo>
                    <a:cubicBezTo>
                      <a:pt x="550" y="3"/>
                      <a:pt x="533" y="1"/>
                      <a:pt x="51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83;p15">
                <a:extLst>
                  <a:ext uri="{FF2B5EF4-FFF2-40B4-BE49-F238E27FC236}">
                    <a16:creationId xmlns:a16="http://schemas.microsoft.com/office/drawing/2014/main" id="{9FBEB3D9-023F-AB35-B3E9-4F7705054790}"/>
                  </a:ext>
                </a:extLst>
              </p:cNvPr>
              <p:cNvSpPr/>
              <p:nvPr/>
            </p:nvSpPr>
            <p:spPr>
              <a:xfrm>
                <a:off x="7288939" y="3381724"/>
                <a:ext cx="22419" cy="51305"/>
              </a:xfrm>
              <a:custGeom>
                <a:avLst/>
                <a:gdLst/>
                <a:ahLst/>
                <a:cxnLst/>
                <a:rect l="l" t="t" r="r" b="b"/>
                <a:pathLst>
                  <a:path w="735" h="1682" extrusionOk="0">
                    <a:moveTo>
                      <a:pt x="601" y="1"/>
                    </a:moveTo>
                    <a:cubicBezTo>
                      <a:pt x="568" y="34"/>
                      <a:pt x="434" y="67"/>
                      <a:pt x="434" y="101"/>
                    </a:cubicBezTo>
                    <a:cubicBezTo>
                      <a:pt x="268" y="568"/>
                      <a:pt x="168" y="1035"/>
                      <a:pt x="1" y="1502"/>
                    </a:cubicBezTo>
                    <a:lnTo>
                      <a:pt x="1" y="1569"/>
                    </a:lnTo>
                    <a:cubicBezTo>
                      <a:pt x="1" y="1644"/>
                      <a:pt x="95" y="1681"/>
                      <a:pt x="170" y="1681"/>
                    </a:cubicBezTo>
                    <a:cubicBezTo>
                      <a:pt x="195" y="1681"/>
                      <a:pt x="218" y="1677"/>
                      <a:pt x="234" y="1669"/>
                    </a:cubicBezTo>
                    <a:cubicBezTo>
                      <a:pt x="368" y="1569"/>
                      <a:pt x="501" y="1468"/>
                      <a:pt x="535" y="1335"/>
                    </a:cubicBezTo>
                    <a:cubicBezTo>
                      <a:pt x="601" y="968"/>
                      <a:pt x="735" y="668"/>
                      <a:pt x="735" y="201"/>
                    </a:cubicBezTo>
                    <a:cubicBezTo>
                      <a:pt x="735" y="101"/>
                      <a:pt x="701" y="34"/>
                      <a:pt x="6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84;p15">
                <a:extLst>
                  <a:ext uri="{FF2B5EF4-FFF2-40B4-BE49-F238E27FC236}">
                    <a16:creationId xmlns:a16="http://schemas.microsoft.com/office/drawing/2014/main" id="{0D9B8579-7BD4-08D7-BF8F-8D1478C9F26A}"/>
                  </a:ext>
                </a:extLst>
              </p:cNvPr>
              <p:cNvSpPr/>
              <p:nvPr/>
            </p:nvSpPr>
            <p:spPr>
              <a:xfrm>
                <a:off x="7868894" y="3887409"/>
                <a:ext cx="20376" cy="41392"/>
              </a:xfrm>
              <a:custGeom>
                <a:avLst/>
                <a:gdLst/>
                <a:ahLst/>
                <a:cxnLst/>
                <a:rect l="l" t="t" r="r" b="b"/>
                <a:pathLst>
                  <a:path w="668" h="1357" extrusionOk="0">
                    <a:moveTo>
                      <a:pt x="259" y="0"/>
                    </a:moveTo>
                    <a:cubicBezTo>
                      <a:pt x="212" y="0"/>
                      <a:pt x="167" y="11"/>
                      <a:pt x="134" y="34"/>
                    </a:cubicBezTo>
                    <a:cubicBezTo>
                      <a:pt x="67" y="134"/>
                      <a:pt x="0" y="200"/>
                      <a:pt x="0" y="300"/>
                    </a:cubicBezTo>
                    <a:cubicBezTo>
                      <a:pt x="67" y="667"/>
                      <a:pt x="67" y="1034"/>
                      <a:pt x="267" y="1335"/>
                    </a:cubicBezTo>
                    <a:cubicBezTo>
                      <a:pt x="295" y="1348"/>
                      <a:pt x="340" y="1356"/>
                      <a:pt x="385" y="1356"/>
                    </a:cubicBezTo>
                    <a:cubicBezTo>
                      <a:pt x="449" y="1356"/>
                      <a:pt x="515" y="1340"/>
                      <a:pt x="534" y="1301"/>
                    </a:cubicBezTo>
                    <a:cubicBezTo>
                      <a:pt x="567" y="1201"/>
                      <a:pt x="601" y="1101"/>
                      <a:pt x="668" y="1001"/>
                    </a:cubicBezTo>
                    <a:cubicBezTo>
                      <a:pt x="501" y="701"/>
                      <a:pt x="534" y="367"/>
                      <a:pt x="501" y="134"/>
                    </a:cubicBezTo>
                    <a:cubicBezTo>
                      <a:pt x="456" y="45"/>
                      <a:pt x="353" y="0"/>
                      <a:pt x="25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85;p15">
                <a:extLst>
                  <a:ext uri="{FF2B5EF4-FFF2-40B4-BE49-F238E27FC236}">
                    <a16:creationId xmlns:a16="http://schemas.microsoft.com/office/drawing/2014/main" id="{0B172AAD-CE43-DD53-612F-1CB3CCD0050B}"/>
                  </a:ext>
                </a:extLst>
              </p:cNvPr>
              <p:cNvSpPr/>
              <p:nvPr/>
            </p:nvSpPr>
            <p:spPr>
              <a:xfrm>
                <a:off x="7429368" y="2580998"/>
                <a:ext cx="17325" cy="47858"/>
              </a:xfrm>
              <a:custGeom>
                <a:avLst/>
                <a:gdLst/>
                <a:ahLst/>
                <a:cxnLst/>
                <a:rect l="l" t="t" r="r" b="b"/>
                <a:pathLst>
                  <a:path w="568" h="1569" extrusionOk="0">
                    <a:moveTo>
                      <a:pt x="334" y="1"/>
                    </a:moveTo>
                    <a:cubicBezTo>
                      <a:pt x="300" y="1"/>
                      <a:pt x="167" y="101"/>
                      <a:pt x="167" y="134"/>
                    </a:cubicBezTo>
                    <a:cubicBezTo>
                      <a:pt x="0" y="534"/>
                      <a:pt x="0" y="968"/>
                      <a:pt x="100" y="1435"/>
                    </a:cubicBezTo>
                    <a:cubicBezTo>
                      <a:pt x="100" y="1502"/>
                      <a:pt x="234" y="1568"/>
                      <a:pt x="267" y="1568"/>
                    </a:cubicBezTo>
                    <a:cubicBezTo>
                      <a:pt x="300" y="1568"/>
                      <a:pt x="400" y="1468"/>
                      <a:pt x="434" y="1435"/>
                    </a:cubicBezTo>
                    <a:cubicBezTo>
                      <a:pt x="567" y="1201"/>
                      <a:pt x="500" y="968"/>
                      <a:pt x="500" y="935"/>
                    </a:cubicBezTo>
                    <a:cubicBezTo>
                      <a:pt x="500" y="601"/>
                      <a:pt x="567" y="368"/>
                      <a:pt x="567" y="201"/>
                    </a:cubicBezTo>
                    <a:cubicBezTo>
                      <a:pt x="567" y="101"/>
                      <a:pt x="467" y="1"/>
                      <a:pt x="3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86;p15">
                <a:extLst>
                  <a:ext uri="{FF2B5EF4-FFF2-40B4-BE49-F238E27FC236}">
                    <a16:creationId xmlns:a16="http://schemas.microsoft.com/office/drawing/2014/main" id="{3B3EE3CB-6898-0EFA-3F5E-08310D007995}"/>
                  </a:ext>
                </a:extLst>
              </p:cNvPr>
              <p:cNvSpPr/>
              <p:nvPr/>
            </p:nvSpPr>
            <p:spPr>
              <a:xfrm>
                <a:off x="7346953" y="3170105"/>
                <a:ext cx="21382" cy="45815"/>
              </a:xfrm>
              <a:custGeom>
                <a:avLst/>
                <a:gdLst/>
                <a:ahLst/>
                <a:cxnLst/>
                <a:rect l="l" t="t" r="r" b="b"/>
                <a:pathLst>
                  <a:path w="701" h="1502" extrusionOk="0">
                    <a:moveTo>
                      <a:pt x="534" y="0"/>
                    </a:moveTo>
                    <a:cubicBezTo>
                      <a:pt x="501" y="0"/>
                      <a:pt x="434" y="0"/>
                      <a:pt x="434" y="34"/>
                    </a:cubicBezTo>
                    <a:cubicBezTo>
                      <a:pt x="200" y="434"/>
                      <a:pt x="100" y="868"/>
                      <a:pt x="0" y="1335"/>
                    </a:cubicBezTo>
                    <a:cubicBezTo>
                      <a:pt x="0" y="1368"/>
                      <a:pt x="100" y="1502"/>
                      <a:pt x="134" y="1502"/>
                    </a:cubicBezTo>
                    <a:cubicBezTo>
                      <a:pt x="200" y="1502"/>
                      <a:pt x="300" y="1468"/>
                      <a:pt x="334" y="1435"/>
                    </a:cubicBezTo>
                    <a:cubicBezTo>
                      <a:pt x="634" y="1101"/>
                      <a:pt x="667" y="668"/>
                      <a:pt x="701" y="267"/>
                    </a:cubicBezTo>
                    <a:cubicBezTo>
                      <a:pt x="701" y="167"/>
                      <a:pt x="701" y="101"/>
                      <a:pt x="667" y="67"/>
                    </a:cubicBezTo>
                    <a:cubicBezTo>
                      <a:pt x="634" y="0"/>
                      <a:pt x="601" y="0"/>
                      <a:pt x="5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87;p15">
                <a:extLst>
                  <a:ext uri="{FF2B5EF4-FFF2-40B4-BE49-F238E27FC236}">
                    <a16:creationId xmlns:a16="http://schemas.microsoft.com/office/drawing/2014/main" id="{8EEF7C32-D16A-E805-FD54-4D1789D9A9A6}"/>
                  </a:ext>
                </a:extLst>
              </p:cNvPr>
              <p:cNvSpPr/>
              <p:nvPr/>
            </p:nvSpPr>
            <p:spPr>
              <a:xfrm>
                <a:off x="7738652" y="2548179"/>
                <a:ext cx="15312" cy="48102"/>
              </a:xfrm>
              <a:custGeom>
                <a:avLst/>
                <a:gdLst/>
                <a:ahLst/>
                <a:cxnLst/>
                <a:rect l="l" t="t" r="r" b="b"/>
                <a:pathLst>
                  <a:path w="502" h="1577" extrusionOk="0">
                    <a:moveTo>
                      <a:pt x="215" y="1"/>
                    </a:moveTo>
                    <a:cubicBezTo>
                      <a:pt x="201" y="1"/>
                      <a:pt x="185" y="3"/>
                      <a:pt x="167" y="9"/>
                    </a:cubicBezTo>
                    <a:cubicBezTo>
                      <a:pt x="101" y="9"/>
                      <a:pt x="34" y="76"/>
                      <a:pt x="34" y="176"/>
                    </a:cubicBezTo>
                    <a:cubicBezTo>
                      <a:pt x="1" y="343"/>
                      <a:pt x="1" y="543"/>
                      <a:pt x="1" y="710"/>
                    </a:cubicBezTo>
                    <a:cubicBezTo>
                      <a:pt x="34" y="977"/>
                      <a:pt x="34" y="1177"/>
                      <a:pt x="34" y="1477"/>
                    </a:cubicBezTo>
                    <a:cubicBezTo>
                      <a:pt x="101" y="1510"/>
                      <a:pt x="134" y="1577"/>
                      <a:pt x="201" y="1577"/>
                    </a:cubicBezTo>
                    <a:cubicBezTo>
                      <a:pt x="301" y="1577"/>
                      <a:pt x="368" y="1544"/>
                      <a:pt x="434" y="1510"/>
                    </a:cubicBezTo>
                    <a:cubicBezTo>
                      <a:pt x="468" y="1410"/>
                      <a:pt x="501" y="1310"/>
                      <a:pt x="501" y="1210"/>
                    </a:cubicBezTo>
                    <a:cubicBezTo>
                      <a:pt x="501" y="843"/>
                      <a:pt x="468" y="476"/>
                      <a:pt x="334" y="143"/>
                    </a:cubicBezTo>
                    <a:cubicBezTo>
                      <a:pt x="307" y="60"/>
                      <a:pt x="279" y="1"/>
                      <a:pt x="21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88;p15">
                <a:extLst>
                  <a:ext uri="{FF2B5EF4-FFF2-40B4-BE49-F238E27FC236}">
                    <a16:creationId xmlns:a16="http://schemas.microsoft.com/office/drawing/2014/main" id="{292905BD-21C2-703F-D93A-2697DF1CE07E}"/>
                  </a:ext>
                </a:extLst>
              </p:cNvPr>
              <p:cNvSpPr/>
              <p:nvPr/>
            </p:nvSpPr>
            <p:spPr>
              <a:xfrm>
                <a:off x="7426317" y="2671130"/>
                <a:ext cx="15282" cy="46242"/>
              </a:xfrm>
              <a:custGeom>
                <a:avLst/>
                <a:gdLst/>
                <a:ahLst/>
                <a:cxnLst/>
                <a:rect l="l" t="t" r="r" b="b"/>
                <a:pathLst>
                  <a:path w="501" h="1516" extrusionOk="0">
                    <a:moveTo>
                      <a:pt x="325" y="1"/>
                    </a:moveTo>
                    <a:cubicBezTo>
                      <a:pt x="284" y="1"/>
                      <a:pt x="234" y="24"/>
                      <a:pt x="234" y="48"/>
                    </a:cubicBezTo>
                    <a:cubicBezTo>
                      <a:pt x="67" y="481"/>
                      <a:pt x="0" y="882"/>
                      <a:pt x="33" y="1349"/>
                    </a:cubicBezTo>
                    <a:cubicBezTo>
                      <a:pt x="33" y="1449"/>
                      <a:pt x="100" y="1515"/>
                      <a:pt x="234" y="1515"/>
                    </a:cubicBezTo>
                    <a:cubicBezTo>
                      <a:pt x="367" y="1515"/>
                      <a:pt x="434" y="1449"/>
                      <a:pt x="434" y="1315"/>
                    </a:cubicBezTo>
                    <a:cubicBezTo>
                      <a:pt x="434" y="1115"/>
                      <a:pt x="500" y="848"/>
                      <a:pt x="500" y="615"/>
                    </a:cubicBezTo>
                    <a:cubicBezTo>
                      <a:pt x="500" y="448"/>
                      <a:pt x="500" y="215"/>
                      <a:pt x="434" y="81"/>
                    </a:cubicBezTo>
                    <a:cubicBezTo>
                      <a:pt x="434" y="48"/>
                      <a:pt x="400" y="14"/>
                      <a:pt x="367" y="14"/>
                    </a:cubicBezTo>
                    <a:cubicBezTo>
                      <a:pt x="357" y="5"/>
                      <a:pt x="342" y="1"/>
                      <a:pt x="32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89;p15">
                <a:extLst>
                  <a:ext uri="{FF2B5EF4-FFF2-40B4-BE49-F238E27FC236}">
                    <a16:creationId xmlns:a16="http://schemas.microsoft.com/office/drawing/2014/main" id="{C1F0A5F2-2E6B-79E7-FA50-663F95ADA56F}"/>
                  </a:ext>
                </a:extLst>
              </p:cNvPr>
              <p:cNvSpPr/>
              <p:nvPr/>
            </p:nvSpPr>
            <p:spPr>
              <a:xfrm>
                <a:off x="7880088" y="3963724"/>
                <a:ext cx="20376" cy="38677"/>
              </a:xfrm>
              <a:custGeom>
                <a:avLst/>
                <a:gdLst/>
                <a:ahLst/>
                <a:cxnLst/>
                <a:rect l="l" t="t" r="r" b="b"/>
                <a:pathLst>
                  <a:path w="668" h="1268" extrusionOk="0">
                    <a:moveTo>
                      <a:pt x="234" y="0"/>
                    </a:moveTo>
                    <a:cubicBezTo>
                      <a:pt x="200" y="0"/>
                      <a:pt x="167" y="33"/>
                      <a:pt x="67" y="134"/>
                    </a:cubicBezTo>
                    <a:cubicBezTo>
                      <a:pt x="0" y="534"/>
                      <a:pt x="134" y="934"/>
                      <a:pt x="334" y="1268"/>
                    </a:cubicBezTo>
                    <a:cubicBezTo>
                      <a:pt x="334" y="1268"/>
                      <a:pt x="501" y="1268"/>
                      <a:pt x="534" y="1201"/>
                    </a:cubicBezTo>
                    <a:cubicBezTo>
                      <a:pt x="601" y="1168"/>
                      <a:pt x="667" y="1101"/>
                      <a:pt x="667" y="1001"/>
                    </a:cubicBezTo>
                    <a:cubicBezTo>
                      <a:pt x="667" y="667"/>
                      <a:pt x="567" y="334"/>
                      <a:pt x="367" y="33"/>
                    </a:cubicBezTo>
                    <a:cubicBezTo>
                      <a:pt x="367" y="0"/>
                      <a:pt x="301" y="0"/>
                      <a:pt x="2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90;p15">
                <a:extLst>
                  <a:ext uri="{FF2B5EF4-FFF2-40B4-BE49-F238E27FC236}">
                    <a16:creationId xmlns:a16="http://schemas.microsoft.com/office/drawing/2014/main" id="{6E435D9B-8B9E-F927-2F28-86A6D7B03FC1}"/>
                  </a:ext>
                </a:extLst>
              </p:cNvPr>
              <p:cNvSpPr/>
              <p:nvPr/>
            </p:nvSpPr>
            <p:spPr>
              <a:xfrm>
                <a:off x="7739690" y="2474029"/>
                <a:ext cx="17325" cy="34895"/>
              </a:xfrm>
              <a:custGeom>
                <a:avLst/>
                <a:gdLst/>
                <a:ahLst/>
                <a:cxnLst/>
                <a:rect l="l" t="t" r="r" b="b"/>
                <a:pathLst>
                  <a:path w="568" h="1144" extrusionOk="0">
                    <a:moveTo>
                      <a:pt x="227" y="1"/>
                    </a:moveTo>
                    <a:cubicBezTo>
                      <a:pt x="84" y="1"/>
                      <a:pt x="0" y="174"/>
                      <a:pt x="0" y="572"/>
                    </a:cubicBezTo>
                    <a:lnTo>
                      <a:pt x="0" y="639"/>
                    </a:lnTo>
                    <a:cubicBezTo>
                      <a:pt x="0" y="739"/>
                      <a:pt x="0" y="772"/>
                      <a:pt x="67" y="806"/>
                    </a:cubicBezTo>
                    <a:cubicBezTo>
                      <a:pt x="67" y="989"/>
                      <a:pt x="150" y="1144"/>
                      <a:pt x="241" y="1144"/>
                    </a:cubicBezTo>
                    <a:cubicBezTo>
                      <a:pt x="250" y="1144"/>
                      <a:pt x="258" y="1142"/>
                      <a:pt x="267" y="1139"/>
                    </a:cubicBezTo>
                    <a:cubicBezTo>
                      <a:pt x="400" y="1106"/>
                      <a:pt x="434" y="972"/>
                      <a:pt x="467" y="839"/>
                    </a:cubicBezTo>
                    <a:lnTo>
                      <a:pt x="467" y="606"/>
                    </a:lnTo>
                    <a:cubicBezTo>
                      <a:pt x="434" y="405"/>
                      <a:pt x="567" y="139"/>
                      <a:pt x="267" y="5"/>
                    </a:cubicBezTo>
                    <a:cubicBezTo>
                      <a:pt x="253" y="2"/>
                      <a:pt x="240" y="1"/>
                      <a:pt x="22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91;p15">
                <a:extLst>
                  <a:ext uri="{FF2B5EF4-FFF2-40B4-BE49-F238E27FC236}">
                    <a16:creationId xmlns:a16="http://schemas.microsoft.com/office/drawing/2014/main" id="{F1285136-8800-78A4-DE26-03CA451DFC03}"/>
                  </a:ext>
                </a:extLst>
              </p:cNvPr>
              <p:cNvSpPr/>
              <p:nvPr/>
            </p:nvSpPr>
            <p:spPr>
              <a:xfrm>
                <a:off x="7434431" y="2524021"/>
                <a:ext cx="10218" cy="15282"/>
              </a:xfrm>
              <a:custGeom>
                <a:avLst/>
                <a:gdLst/>
                <a:ahLst/>
                <a:cxnLst/>
                <a:rect l="l" t="t" r="r" b="b"/>
                <a:pathLst>
                  <a:path w="335" h="501" extrusionOk="0">
                    <a:moveTo>
                      <a:pt x="201" y="1"/>
                    </a:moveTo>
                    <a:cubicBezTo>
                      <a:pt x="134" y="1"/>
                      <a:pt x="68" y="34"/>
                      <a:pt x="68" y="134"/>
                    </a:cubicBezTo>
                    <a:cubicBezTo>
                      <a:pt x="1" y="201"/>
                      <a:pt x="68" y="334"/>
                      <a:pt x="68" y="434"/>
                    </a:cubicBezTo>
                    <a:cubicBezTo>
                      <a:pt x="68" y="468"/>
                      <a:pt x="134" y="501"/>
                      <a:pt x="168" y="501"/>
                    </a:cubicBezTo>
                    <a:cubicBezTo>
                      <a:pt x="234" y="501"/>
                      <a:pt x="268" y="468"/>
                      <a:pt x="301" y="434"/>
                    </a:cubicBezTo>
                    <a:cubicBezTo>
                      <a:pt x="334" y="368"/>
                      <a:pt x="334" y="301"/>
                      <a:pt x="334" y="267"/>
                    </a:cubicBezTo>
                    <a:cubicBezTo>
                      <a:pt x="334" y="201"/>
                      <a:pt x="334" y="134"/>
                      <a:pt x="301" y="134"/>
                    </a:cubicBezTo>
                    <a:cubicBezTo>
                      <a:pt x="301" y="101"/>
                      <a:pt x="268"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92;p15">
                <a:extLst>
                  <a:ext uri="{FF2B5EF4-FFF2-40B4-BE49-F238E27FC236}">
                    <a16:creationId xmlns:a16="http://schemas.microsoft.com/office/drawing/2014/main" id="{0765827E-AF3C-6010-6DBD-7EEAA1E0494F}"/>
                  </a:ext>
                </a:extLst>
              </p:cNvPr>
              <p:cNvSpPr/>
              <p:nvPr/>
            </p:nvSpPr>
            <p:spPr>
              <a:xfrm>
                <a:off x="6355960" y="2517921"/>
                <a:ext cx="1520123" cy="548435"/>
              </a:xfrm>
              <a:custGeom>
                <a:avLst/>
                <a:gdLst/>
                <a:ahLst/>
                <a:cxnLst/>
                <a:rect l="l" t="t" r="r" b="b"/>
                <a:pathLst>
                  <a:path w="49836" h="17980" extrusionOk="0">
                    <a:moveTo>
                      <a:pt x="5738" y="0"/>
                    </a:moveTo>
                    <a:lnTo>
                      <a:pt x="0" y="3903"/>
                    </a:lnTo>
                    <a:lnTo>
                      <a:pt x="20315" y="17213"/>
                    </a:lnTo>
                    <a:lnTo>
                      <a:pt x="24751" y="17980"/>
                    </a:lnTo>
                    <a:lnTo>
                      <a:pt x="49836" y="9741"/>
                    </a:lnTo>
                    <a:lnTo>
                      <a:pt x="43031" y="3837"/>
                    </a:lnTo>
                    <a:cubicBezTo>
                      <a:pt x="43031" y="3837"/>
                      <a:pt x="25752" y="11208"/>
                      <a:pt x="23083" y="16245"/>
                    </a:cubicBezTo>
                    <a:cubicBezTo>
                      <a:pt x="23083" y="16245"/>
                      <a:pt x="20482" y="7339"/>
                      <a:pt x="5738"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93;p15">
                <a:extLst>
                  <a:ext uri="{FF2B5EF4-FFF2-40B4-BE49-F238E27FC236}">
                    <a16:creationId xmlns:a16="http://schemas.microsoft.com/office/drawing/2014/main" id="{2B5F370B-77C1-61BA-9133-C81D3257F716}"/>
                  </a:ext>
                </a:extLst>
              </p:cNvPr>
              <p:cNvSpPr/>
              <p:nvPr/>
            </p:nvSpPr>
            <p:spPr>
              <a:xfrm>
                <a:off x="6335616" y="2634803"/>
                <a:ext cx="1543518" cy="1061395"/>
              </a:xfrm>
              <a:custGeom>
                <a:avLst/>
                <a:gdLst/>
                <a:ahLst/>
                <a:cxnLst/>
                <a:rect l="l" t="t" r="r" b="b"/>
                <a:pathLst>
                  <a:path w="50603" h="34797" extrusionOk="0">
                    <a:moveTo>
                      <a:pt x="970" y="0"/>
                    </a:moveTo>
                    <a:cubicBezTo>
                      <a:pt x="837" y="0"/>
                      <a:pt x="702" y="22"/>
                      <a:pt x="567" y="71"/>
                    </a:cubicBezTo>
                    <a:cubicBezTo>
                      <a:pt x="334" y="171"/>
                      <a:pt x="167" y="271"/>
                      <a:pt x="167" y="505"/>
                    </a:cubicBezTo>
                    <a:cubicBezTo>
                      <a:pt x="100" y="1105"/>
                      <a:pt x="0" y="1739"/>
                      <a:pt x="100" y="2373"/>
                    </a:cubicBezTo>
                    <a:cubicBezTo>
                      <a:pt x="267" y="3507"/>
                      <a:pt x="334" y="4675"/>
                      <a:pt x="467" y="5842"/>
                    </a:cubicBezTo>
                    <a:cubicBezTo>
                      <a:pt x="634" y="7443"/>
                      <a:pt x="834" y="9144"/>
                      <a:pt x="1168" y="10746"/>
                    </a:cubicBezTo>
                    <a:cubicBezTo>
                      <a:pt x="1668" y="13247"/>
                      <a:pt x="2302" y="15716"/>
                      <a:pt x="2969" y="18184"/>
                    </a:cubicBezTo>
                    <a:cubicBezTo>
                      <a:pt x="3836" y="21353"/>
                      <a:pt x="4670" y="24555"/>
                      <a:pt x="5938" y="27658"/>
                    </a:cubicBezTo>
                    <a:cubicBezTo>
                      <a:pt x="6004" y="27891"/>
                      <a:pt x="6138" y="28058"/>
                      <a:pt x="6405" y="28158"/>
                    </a:cubicBezTo>
                    <a:cubicBezTo>
                      <a:pt x="6572" y="28191"/>
                      <a:pt x="6738" y="28258"/>
                      <a:pt x="6938" y="28325"/>
                    </a:cubicBezTo>
                    <a:cubicBezTo>
                      <a:pt x="10174" y="29259"/>
                      <a:pt x="13443" y="30126"/>
                      <a:pt x="16779" y="30760"/>
                    </a:cubicBezTo>
                    <a:cubicBezTo>
                      <a:pt x="18680" y="31093"/>
                      <a:pt x="20615" y="31460"/>
                      <a:pt x="22483" y="31861"/>
                    </a:cubicBezTo>
                    <a:cubicBezTo>
                      <a:pt x="22700" y="31894"/>
                      <a:pt x="22908" y="31894"/>
                      <a:pt x="23117" y="31894"/>
                    </a:cubicBezTo>
                    <a:cubicBezTo>
                      <a:pt x="23325" y="31894"/>
                      <a:pt x="23534" y="31894"/>
                      <a:pt x="23750" y="31927"/>
                    </a:cubicBezTo>
                    <a:cubicBezTo>
                      <a:pt x="24785" y="32128"/>
                      <a:pt x="25852" y="32294"/>
                      <a:pt x="26919" y="32428"/>
                    </a:cubicBezTo>
                    <a:cubicBezTo>
                      <a:pt x="27453" y="32494"/>
                      <a:pt x="27953" y="32528"/>
                      <a:pt x="28487" y="32595"/>
                    </a:cubicBezTo>
                    <a:cubicBezTo>
                      <a:pt x="30288" y="32861"/>
                      <a:pt x="32090" y="33095"/>
                      <a:pt x="33858" y="33395"/>
                    </a:cubicBezTo>
                    <a:cubicBezTo>
                      <a:pt x="35125" y="33595"/>
                      <a:pt x="36359" y="33795"/>
                      <a:pt x="37594" y="34029"/>
                    </a:cubicBezTo>
                    <a:cubicBezTo>
                      <a:pt x="38928" y="34262"/>
                      <a:pt x="40196" y="34529"/>
                      <a:pt x="41530" y="34729"/>
                    </a:cubicBezTo>
                    <a:cubicBezTo>
                      <a:pt x="41797" y="34763"/>
                      <a:pt x="42097" y="34763"/>
                      <a:pt x="42330" y="34796"/>
                    </a:cubicBezTo>
                    <a:lnTo>
                      <a:pt x="42330" y="34763"/>
                    </a:lnTo>
                    <a:lnTo>
                      <a:pt x="43031" y="34763"/>
                    </a:lnTo>
                    <a:cubicBezTo>
                      <a:pt x="43264" y="34763"/>
                      <a:pt x="43465" y="34696"/>
                      <a:pt x="43631" y="34529"/>
                    </a:cubicBezTo>
                    <a:cubicBezTo>
                      <a:pt x="43765" y="34396"/>
                      <a:pt x="43831" y="34229"/>
                      <a:pt x="43698" y="34096"/>
                    </a:cubicBezTo>
                    <a:cubicBezTo>
                      <a:pt x="43431" y="33862"/>
                      <a:pt x="43498" y="33562"/>
                      <a:pt x="43598" y="33228"/>
                    </a:cubicBezTo>
                    <a:cubicBezTo>
                      <a:pt x="43698" y="32795"/>
                      <a:pt x="43798" y="32361"/>
                      <a:pt x="43932" y="31927"/>
                    </a:cubicBezTo>
                    <a:cubicBezTo>
                      <a:pt x="44465" y="29959"/>
                      <a:pt x="45032" y="27958"/>
                      <a:pt x="45533" y="26023"/>
                    </a:cubicBezTo>
                    <a:cubicBezTo>
                      <a:pt x="46166" y="23621"/>
                      <a:pt x="46800" y="21220"/>
                      <a:pt x="47367" y="18851"/>
                    </a:cubicBezTo>
                    <a:cubicBezTo>
                      <a:pt x="48101" y="16116"/>
                      <a:pt x="48835" y="13414"/>
                      <a:pt x="49435" y="10679"/>
                    </a:cubicBezTo>
                    <a:cubicBezTo>
                      <a:pt x="49702" y="9378"/>
                      <a:pt x="50003" y="8044"/>
                      <a:pt x="50136" y="6709"/>
                    </a:cubicBezTo>
                    <a:cubicBezTo>
                      <a:pt x="50136" y="6509"/>
                      <a:pt x="50203" y="6376"/>
                      <a:pt x="50369" y="6242"/>
                    </a:cubicBezTo>
                    <a:cubicBezTo>
                      <a:pt x="50603" y="6176"/>
                      <a:pt x="50536" y="6042"/>
                      <a:pt x="50503" y="5909"/>
                    </a:cubicBezTo>
                    <a:cubicBezTo>
                      <a:pt x="50381" y="5726"/>
                      <a:pt x="50231" y="5571"/>
                      <a:pt x="50003" y="5571"/>
                    </a:cubicBezTo>
                    <a:cubicBezTo>
                      <a:pt x="49981" y="5571"/>
                      <a:pt x="49959" y="5572"/>
                      <a:pt x="49936" y="5575"/>
                    </a:cubicBezTo>
                    <a:cubicBezTo>
                      <a:pt x="49669" y="5642"/>
                      <a:pt x="49369" y="5642"/>
                      <a:pt x="49135" y="5709"/>
                    </a:cubicBezTo>
                    <a:cubicBezTo>
                      <a:pt x="48301" y="5875"/>
                      <a:pt x="47434" y="6076"/>
                      <a:pt x="46600" y="6242"/>
                    </a:cubicBezTo>
                    <a:cubicBezTo>
                      <a:pt x="43598" y="6943"/>
                      <a:pt x="40596" y="7743"/>
                      <a:pt x="37660" y="8744"/>
                    </a:cubicBezTo>
                    <a:cubicBezTo>
                      <a:pt x="35425" y="9545"/>
                      <a:pt x="33157" y="10379"/>
                      <a:pt x="30922" y="11213"/>
                    </a:cubicBezTo>
                    <a:cubicBezTo>
                      <a:pt x="29521" y="11713"/>
                      <a:pt x="28154" y="12180"/>
                      <a:pt x="26853" y="12814"/>
                    </a:cubicBezTo>
                    <a:cubicBezTo>
                      <a:pt x="26574" y="12944"/>
                      <a:pt x="26316" y="13012"/>
                      <a:pt x="26043" y="13012"/>
                    </a:cubicBezTo>
                    <a:cubicBezTo>
                      <a:pt x="25827" y="13012"/>
                      <a:pt x="25603" y="12969"/>
                      <a:pt x="25352" y="12880"/>
                    </a:cubicBezTo>
                    <a:cubicBezTo>
                      <a:pt x="24584" y="12547"/>
                      <a:pt x="23684" y="12380"/>
                      <a:pt x="22816" y="12380"/>
                    </a:cubicBezTo>
                    <a:cubicBezTo>
                      <a:pt x="22516" y="12380"/>
                      <a:pt x="22249" y="12313"/>
                      <a:pt x="21949" y="12247"/>
                    </a:cubicBezTo>
                    <a:cubicBezTo>
                      <a:pt x="21682" y="12213"/>
                      <a:pt x="21449" y="12113"/>
                      <a:pt x="21249" y="12013"/>
                    </a:cubicBezTo>
                    <a:cubicBezTo>
                      <a:pt x="19614" y="11012"/>
                      <a:pt x="17980" y="10045"/>
                      <a:pt x="16345" y="9078"/>
                    </a:cubicBezTo>
                    <a:cubicBezTo>
                      <a:pt x="14477" y="7944"/>
                      <a:pt x="12609" y="6843"/>
                      <a:pt x="10775" y="5675"/>
                    </a:cubicBezTo>
                    <a:cubicBezTo>
                      <a:pt x="8506" y="4241"/>
                      <a:pt x="6271" y="2740"/>
                      <a:pt x="3936" y="1406"/>
                    </a:cubicBezTo>
                    <a:cubicBezTo>
                      <a:pt x="3169" y="1005"/>
                      <a:pt x="2435" y="572"/>
                      <a:pt x="1635" y="171"/>
                    </a:cubicBezTo>
                    <a:cubicBezTo>
                      <a:pt x="1424" y="66"/>
                      <a:pt x="1199" y="0"/>
                      <a:pt x="970"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94;p15">
                <a:extLst>
                  <a:ext uri="{FF2B5EF4-FFF2-40B4-BE49-F238E27FC236}">
                    <a16:creationId xmlns:a16="http://schemas.microsoft.com/office/drawing/2014/main" id="{3C3260B5-B4D7-D31A-0E08-7469B5E5EA43}"/>
                  </a:ext>
                </a:extLst>
              </p:cNvPr>
              <p:cNvSpPr/>
              <p:nvPr/>
            </p:nvSpPr>
            <p:spPr>
              <a:xfrm>
                <a:off x="6401743" y="2596951"/>
                <a:ext cx="604407" cy="399339"/>
              </a:xfrm>
              <a:custGeom>
                <a:avLst/>
                <a:gdLst/>
                <a:ahLst/>
                <a:cxnLst/>
                <a:rect l="l" t="t" r="r" b="b"/>
                <a:pathLst>
                  <a:path w="19815" h="13092" extrusionOk="0">
                    <a:moveTo>
                      <a:pt x="195" y="1"/>
                    </a:moveTo>
                    <a:cubicBezTo>
                      <a:pt x="141" y="1"/>
                      <a:pt x="87" y="33"/>
                      <a:pt x="67" y="111"/>
                    </a:cubicBezTo>
                    <a:cubicBezTo>
                      <a:pt x="0" y="245"/>
                      <a:pt x="67" y="312"/>
                      <a:pt x="134" y="412"/>
                    </a:cubicBezTo>
                    <a:cubicBezTo>
                      <a:pt x="334" y="712"/>
                      <a:pt x="668" y="812"/>
                      <a:pt x="968" y="979"/>
                    </a:cubicBezTo>
                    <a:cubicBezTo>
                      <a:pt x="1935" y="1579"/>
                      <a:pt x="2936" y="2146"/>
                      <a:pt x="3903" y="2747"/>
                    </a:cubicBezTo>
                    <a:cubicBezTo>
                      <a:pt x="5938" y="4048"/>
                      <a:pt x="7939" y="5382"/>
                      <a:pt x="9974" y="6649"/>
                    </a:cubicBezTo>
                    <a:cubicBezTo>
                      <a:pt x="11442" y="7583"/>
                      <a:pt x="12910" y="8451"/>
                      <a:pt x="14277" y="9451"/>
                    </a:cubicBezTo>
                    <a:cubicBezTo>
                      <a:pt x="15645" y="10419"/>
                      <a:pt x="16979" y="11386"/>
                      <a:pt x="18313" y="12320"/>
                    </a:cubicBezTo>
                    <a:cubicBezTo>
                      <a:pt x="18647" y="12587"/>
                      <a:pt x="18981" y="12787"/>
                      <a:pt x="19348" y="12987"/>
                    </a:cubicBezTo>
                    <a:cubicBezTo>
                      <a:pt x="19448" y="13054"/>
                      <a:pt x="19581" y="13054"/>
                      <a:pt x="19648" y="13087"/>
                    </a:cubicBezTo>
                    <a:cubicBezTo>
                      <a:pt x="19651" y="13090"/>
                      <a:pt x="19655" y="13092"/>
                      <a:pt x="19659" y="13092"/>
                    </a:cubicBezTo>
                    <a:cubicBezTo>
                      <a:pt x="19704" y="13092"/>
                      <a:pt x="19815" y="12948"/>
                      <a:pt x="19815" y="12887"/>
                    </a:cubicBezTo>
                    <a:cubicBezTo>
                      <a:pt x="19815" y="12754"/>
                      <a:pt x="19748" y="12720"/>
                      <a:pt x="19681" y="12620"/>
                    </a:cubicBezTo>
                    <a:cubicBezTo>
                      <a:pt x="18647" y="11920"/>
                      <a:pt x="17680" y="11119"/>
                      <a:pt x="16746" y="10385"/>
                    </a:cubicBezTo>
                    <a:cubicBezTo>
                      <a:pt x="15478" y="9385"/>
                      <a:pt x="14177" y="8417"/>
                      <a:pt x="12910" y="7483"/>
                    </a:cubicBezTo>
                    <a:cubicBezTo>
                      <a:pt x="10508" y="5815"/>
                      <a:pt x="8073" y="4248"/>
                      <a:pt x="5571" y="2747"/>
                    </a:cubicBezTo>
                    <a:cubicBezTo>
                      <a:pt x="4070" y="1879"/>
                      <a:pt x="2569" y="979"/>
                      <a:pt x="968" y="278"/>
                    </a:cubicBezTo>
                    <a:cubicBezTo>
                      <a:pt x="768" y="211"/>
                      <a:pt x="501" y="111"/>
                      <a:pt x="301" y="45"/>
                    </a:cubicBezTo>
                    <a:cubicBezTo>
                      <a:pt x="273" y="17"/>
                      <a:pt x="234" y="1"/>
                      <a:pt x="195" y="1"/>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95;p15">
                <a:extLst>
                  <a:ext uri="{FF2B5EF4-FFF2-40B4-BE49-F238E27FC236}">
                    <a16:creationId xmlns:a16="http://schemas.microsoft.com/office/drawing/2014/main" id="{F0A82B46-24D9-A2AE-8E0A-6799121430E6}"/>
                  </a:ext>
                </a:extLst>
              </p:cNvPr>
              <p:cNvSpPr/>
              <p:nvPr/>
            </p:nvSpPr>
            <p:spPr>
              <a:xfrm>
                <a:off x="7070213" y="2622724"/>
                <a:ext cx="622709" cy="358313"/>
              </a:xfrm>
              <a:custGeom>
                <a:avLst/>
                <a:gdLst/>
                <a:ahLst/>
                <a:cxnLst/>
                <a:rect l="l" t="t" r="r" b="b"/>
                <a:pathLst>
                  <a:path w="20415" h="11747" extrusionOk="0">
                    <a:moveTo>
                      <a:pt x="20081" y="0"/>
                    </a:moveTo>
                    <a:cubicBezTo>
                      <a:pt x="19981" y="0"/>
                      <a:pt x="19914" y="0"/>
                      <a:pt x="19814" y="67"/>
                    </a:cubicBezTo>
                    <a:cubicBezTo>
                      <a:pt x="19614" y="134"/>
                      <a:pt x="19381" y="234"/>
                      <a:pt x="19147" y="300"/>
                    </a:cubicBezTo>
                    <a:cubicBezTo>
                      <a:pt x="17646" y="868"/>
                      <a:pt x="16145" y="1435"/>
                      <a:pt x="14711" y="2068"/>
                    </a:cubicBezTo>
                    <a:cubicBezTo>
                      <a:pt x="10007" y="4103"/>
                      <a:pt x="5604" y="6772"/>
                      <a:pt x="1601" y="9974"/>
                    </a:cubicBezTo>
                    <a:cubicBezTo>
                      <a:pt x="1101" y="10408"/>
                      <a:pt x="600" y="10808"/>
                      <a:pt x="200" y="11308"/>
                    </a:cubicBezTo>
                    <a:cubicBezTo>
                      <a:pt x="100" y="11408"/>
                      <a:pt x="67" y="11475"/>
                      <a:pt x="33" y="11575"/>
                    </a:cubicBezTo>
                    <a:cubicBezTo>
                      <a:pt x="0" y="11642"/>
                      <a:pt x="67" y="11675"/>
                      <a:pt x="167" y="11742"/>
                    </a:cubicBezTo>
                    <a:cubicBezTo>
                      <a:pt x="184" y="11745"/>
                      <a:pt x="201" y="11746"/>
                      <a:pt x="218" y="11746"/>
                    </a:cubicBezTo>
                    <a:cubicBezTo>
                      <a:pt x="396" y="11746"/>
                      <a:pt x="548" y="11594"/>
                      <a:pt x="701" y="11442"/>
                    </a:cubicBezTo>
                    <a:cubicBezTo>
                      <a:pt x="2402" y="10108"/>
                      <a:pt x="4170" y="8907"/>
                      <a:pt x="5938" y="7672"/>
                    </a:cubicBezTo>
                    <a:cubicBezTo>
                      <a:pt x="9073" y="5604"/>
                      <a:pt x="12342" y="3736"/>
                      <a:pt x="15845" y="2302"/>
                    </a:cubicBezTo>
                    <a:cubicBezTo>
                      <a:pt x="17079" y="1802"/>
                      <a:pt x="18280" y="1268"/>
                      <a:pt x="19547" y="767"/>
                    </a:cubicBezTo>
                    <a:cubicBezTo>
                      <a:pt x="19781" y="634"/>
                      <a:pt x="20014" y="567"/>
                      <a:pt x="20248" y="434"/>
                    </a:cubicBezTo>
                    <a:cubicBezTo>
                      <a:pt x="20348" y="401"/>
                      <a:pt x="20415" y="300"/>
                      <a:pt x="20348" y="167"/>
                    </a:cubicBezTo>
                    <a:cubicBezTo>
                      <a:pt x="20281" y="100"/>
                      <a:pt x="20148" y="67"/>
                      <a:pt x="20081"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96;p15">
                <a:extLst>
                  <a:ext uri="{FF2B5EF4-FFF2-40B4-BE49-F238E27FC236}">
                    <a16:creationId xmlns:a16="http://schemas.microsoft.com/office/drawing/2014/main" id="{E5F4BBC8-AB18-265B-CB2A-7AB48831FF9C}"/>
                  </a:ext>
                </a:extLst>
              </p:cNvPr>
              <p:cNvSpPr/>
              <p:nvPr/>
            </p:nvSpPr>
            <p:spPr>
              <a:xfrm>
                <a:off x="6454632" y="2559647"/>
                <a:ext cx="576955" cy="409466"/>
              </a:xfrm>
              <a:custGeom>
                <a:avLst/>
                <a:gdLst/>
                <a:ahLst/>
                <a:cxnLst/>
                <a:rect l="l" t="t" r="r" b="b"/>
                <a:pathLst>
                  <a:path w="18915" h="13424" extrusionOk="0">
                    <a:moveTo>
                      <a:pt x="101" y="0"/>
                    </a:moveTo>
                    <a:cubicBezTo>
                      <a:pt x="68" y="33"/>
                      <a:pt x="1" y="33"/>
                      <a:pt x="34" y="67"/>
                    </a:cubicBezTo>
                    <a:cubicBezTo>
                      <a:pt x="1" y="134"/>
                      <a:pt x="34" y="167"/>
                      <a:pt x="68" y="200"/>
                    </a:cubicBezTo>
                    <a:lnTo>
                      <a:pt x="1068" y="834"/>
                    </a:lnTo>
                    <a:cubicBezTo>
                      <a:pt x="3237" y="2068"/>
                      <a:pt x="5371" y="3469"/>
                      <a:pt x="7440" y="4870"/>
                    </a:cubicBezTo>
                    <a:cubicBezTo>
                      <a:pt x="10742" y="7072"/>
                      <a:pt x="13911" y="9474"/>
                      <a:pt x="16913" y="12042"/>
                    </a:cubicBezTo>
                    <a:cubicBezTo>
                      <a:pt x="17413" y="12509"/>
                      <a:pt x="17947" y="12876"/>
                      <a:pt x="18447" y="13310"/>
                    </a:cubicBezTo>
                    <a:cubicBezTo>
                      <a:pt x="18512" y="13353"/>
                      <a:pt x="18591" y="13424"/>
                      <a:pt x="18665" y="13424"/>
                    </a:cubicBezTo>
                    <a:cubicBezTo>
                      <a:pt x="18706" y="13424"/>
                      <a:pt x="18746" y="13402"/>
                      <a:pt x="18781" y="13343"/>
                    </a:cubicBezTo>
                    <a:cubicBezTo>
                      <a:pt x="18914" y="13210"/>
                      <a:pt x="18848" y="13110"/>
                      <a:pt x="18748" y="12976"/>
                    </a:cubicBezTo>
                    <a:cubicBezTo>
                      <a:pt x="18714" y="12843"/>
                      <a:pt x="18581" y="12776"/>
                      <a:pt x="18514" y="12676"/>
                    </a:cubicBezTo>
                    <a:cubicBezTo>
                      <a:pt x="16846" y="11242"/>
                      <a:pt x="15279" y="9774"/>
                      <a:pt x="13577" y="8373"/>
                    </a:cubicBezTo>
                    <a:cubicBezTo>
                      <a:pt x="10041" y="5504"/>
                      <a:pt x="6239" y="3002"/>
                      <a:pt x="2236" y="867"/>
                    </a:cubicBezTo>
                    <a:cubicBezTo>
                      <a:pt x="1736" y="601"/>
                      <a:pt x="1235" y="367"/>
                      <a:pt x="735" y="167"/>
                    </a:cubicBezTo>
                    <a:cubicBezTo>
                      <a:pt x="535" y="100"/>
                      <a:pt x="335" y="0"/>
                      <a:pt x="101"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97;p15">
                <a:extLst>
                  <a:ext uri="{FF2B5EF4-FFF2-40B4-BE49-F238E27FC236}">
                    <a16:creationId xmlns:a16="http://schemas.microsoft.com/office/drawing/2014/main" id="{3AD302E3-AEA6-C093-7E8D-2A4724B9FC66}"/>
                  </a:ext>
                </a:extLst>
              </p:cNvPr>
              <p:cNvSpPr/>
              <p:nvPr/>
            </p:nvSpPr>
            <p:spPr>
              <a:xfrm>
                <a:off x="7127190" y="2692664"/>
                <a:ext cx="641041" cy="302463"/>
              </a:xfrm>
              <a:custGeom>
                <a:avLst/>
                <a:gdLst/>
                <a:ahLst/>
                <a:cxnLst/>
                <a:rect l="l" t="t" r="r" b="b"/>
                <a:pathLst>
                  <a:path w="21016" h="9916" extrusionOk="0">
                    <a:moveTo>
                      <a:pt x="20727" y="1"/>
                    </a:moveTo>
                    <a:cubicBezTo>
                      <a:pt x="20665" y="1"/>
                      <a:pt x="20598" y="26"/>
                      <a:pt x="20515" y="42"/>
                    </a:cubicBezTo>
                    <a:cubicBezTo>
                      <a:pt x="18547" y="676"/>
                      <a:pt x="16545" y="1310"/>
                      <a:pt x="14577" y="1977"/>
                    </a:cubicBezTo>
                    <a:cubicBezTo>
                      <a:pt x="9940" y="3511"/>
                      <a:pt x="5671" y="5680"/>
                      <a:pt x="1601" y="8348"/>
                    </a:cubicBezTo>
                    <a:cubicBezTo>
                      <a:pt x="1101" y="8682"/>
                      <a:pt x="667" y="9049"/>
                      <a:pt x="200" y="9482"/>
                    </a:cubicBezTo>
                    <a:cubicBezTo>
                      <a:pt x="133" y="9582"/>
                      <a:pt x="33" y="9649"/>
                      <a:pt x="0" y="9749"/>
                    </a:cubicBezTo>
                    <a:cubicBezTo>
                      <a:pt x="0" y="9749"/>
                      <a:pt x="33" y="9816"/>
                      <a:pt x="33" y="9849"/>
                    </a:cubicBezTo>
                    <a:cubicBezTo>
                      <a:pt x="67" y="9916"/>
                      <a:pt x="67" y="9916"/>
                      <a:pt x="133" y="9916"/>
                    </a:cubicBezTo>
                    <a:cubicBezTo>
                      <a:pt x="300" y="9916"/>
                      <a:pt x="367" y="9816"/>
                      <a:pt x="400" y="9749"/>
                    </a:cubicBezTo>
                    <a:cubicBezTo>
                      <a:pt x="1868" y="8715"/>
                      <a:pt x="3369" y="7881"/>
                      <a:pt x="4904" y="7114"/>
                    </a:cubicBezTo>
                    <a:cubicBezTo>
                      <a:pt x="8206" y="5346"/>
                      <a:pt x="11542" y="3812"/>
                      <a:pt x="15044" y="2544"/>
                    </a:cubicBezTo>
                    <a:cubicBezTo>
                      <a:pt x="16712" y="1977"/>
                      <a:pt x="18413" y="1343"/>
                      <a:pt x="20081" y="776"/>
                    </a:cubicBezTo>
                    <a:cubicBezTo>
                      <a:pt x="20281" y="676"/>
                      <a:pt x="20448" y="609"/>
                      <a:pt x="20681" y="509"/>
                    </a:cubicBezTo>
                    <a:cubicBezTo>
                      <a:pt x="20915" y="376"/>
                      <a:pt x="21015" y="209"/>
                      <a:pt x="20915" y="109"/>
                    </a:cubicBezTo>
                    <a:cubicBezTo>
                      <a:pt x="20848" y="26"/>
                      <a:pt x="20790" y="1"/>
                      <a:pt x="20727" y="1"/>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98;p15">
                <a:extLst>
                  <a:ext uri="{FF2B5EF4-FFF2-40B4-BE49-F238E27FC236}">
                    <a16:creationId xmlns:a16="http://schemas.microsoft.com/office/drawing/2014/main" id="{8490E85E-2380-F292-C563-D0E6ECF2497D}"/>
                  </a:ext>
                </a:extLst>
              </p:cNvPr>
              <p:cNvSpPr/>
              <p:nvPr/>
            </p:nvSpPr>
            <p:spPr>
              <a:xfrm>
                <a:off x="7215705" y="2744364"/>
                <a:ext cx="605414" cy="228860"/>
              </a:xfrm>
              <a:custGeom>
                <a:avLst/>
                <a:gdLst/>
                <a:ahLst/>
                <a:cxnLst/>
                <a:rect l="l" t="t" r="r" b="b"/>
                <a:pathLst>
                  <a:path w="19848" h="7503" extrusionOk="0">
                    <a:moveTo>
                      <a:pt x="19640" y="0"/>
                    </a:moveTo>
                    <a:cubicBezTo>
                      <a:pt x="19566" y="0"/>
                      <a:pt x="19492" y="15"/>
                      <a:pt x="19447" y="15"/>
                    </a:cubicBezTo>
                    <a:cubicBezTo>
                      <a:pt x="17246" y="449"/>
                      <a:pt x="15011" y="916"/>
                      <a:pt x="12909" y="1650"/>
                    </a:cubicBezTo>
                    <a:cubicBezTo>
                      <a:pt x="9607" y="2884"/>
                      <a:pt x="6338" y="4118"/>
                      <a:pt x="3236" y="5653"/>
                    </a:cubicBezTo>
                    <a:cubicBezTo>
                      <a:pt x="2302" y="6120"/>
                      <a:pt x="1434" y="6587"/>
                      <a:pt x="567" y="7054"/>
                    </a:cubicBezTo>
                    <a:cubicBezTo>
                      <a:pt x="334" y="7120"/>
                      <a:pt x="100" y="7220"/>
                      <a:pt x="0" y="7487"/>
                    </a:cubicBezTo>
                    <a:cubicBezTo>
                      <a:pt x="48" y="7498"/>
                      <a:pt x="93" y="7502"/>
                      <a:pt x="136" y="7502"/>
                    </a:cubicBezTo>
                    <a:cubicBezTo>
                      <a:pt x="363" y="7502"/>
                      <a:pt x="527" y="7371"/>
                      <a:pt x="667" y="7287"/>
                    </a:cubicBezTo>
                    <a:cubicBezTo>
                      <a:pt x="1568" y="6920"/>
                      <a:pt x="2469" y="6486"/>
                      <a:pt x="3336" y="6120"/>
                    </a:cubicBezTo>
                    <a:cubicBezTo>
                      <a:pt x="5771" y="5119"/>
                      <a:pt x="8139" y="4151"/>
                      <a:pt x="10608" y="3251"/>
                    </a:cubicBezTo>
                    <a:cubicBezTo>
                      <a:pt x="12409" y="2584"/>
                      <a:pt x="14144" y="1916"/>
                      <a:pt x="15978" y="1449"/>
                    </a:cubicBezTo>
                    <a:cubicBezTo>
                      <a:pt x="17079" y="1149"/>
                      <a:pt x="18113" y="916"/>
                      <a:pt x="19180" y="616"/>
                    </a:cubicBezTo>
                    <a:cubicBezTo>
                      <a:pt x="19414" y="582"/>
                      <a:pt x="19581" y="482"/>
                      <a:pt x="19781" y="415"/>
                    </a:cubicBezTo>
                    <a:cubicBezTo>
                      <a:pt x="19814" y="349"/>
                      <a:pt x="19848" y="282"/>
                      <a:pt x="19848" y="182"/>
                    </a:cubicBezTo>
                    <a:cubicBezTo>
                      <a:pt x="19848" y="149"/>
                      <a:pt x="19781" y="15"/>
                      <a:pt x="19748" y="15"/>
                    </a:cubicBezTo>
                    <a:cubicBezTo>
                      <a:pt x="19714" y="4"/>
                      <a:pt x="19677" y="0"/>
                      <a:pt x="19640"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99;p15">
                <a:extLst>
                  <a:ext uri="{FF2B5EF4-FFF2-40B4-BE49-F238E27FC236}">
                    <a16:creationId xmlns:a16="http://schemas.microsoft.com/office/drawing/2014/main" id="{67668AF3-AF8F-DF44-90E6-D99F51A1EF5D}"/>
                  </a:ext>
                </a:extLst>
              </p:cNvPr>
              <p:cNvSpPr/>
              <p:nvPr/>
            </p:nvSpPr>
            <p:spPr>
              <a:xfrm>
                <a:off x="6521797" y="2518531"/>
                <a:ext cx="457904" cy="357306"/>
              </a:xfrm>
              <a:custGeom>
                <a:avLst/>
                <a:gdLst/>
                <a:ahLst/>
                <a:cxnLst/>
                <a:rect l="l" t="t" r="r" b="b"/>
                <a:pathLst>
                  <a:path w="15012" h="11714" extrusionOk="0">
                    <a:moveTo>
                      <a:pt x="184" y="0"/>
                    </a:moveTo>
                    <a:cubicBezTo>
                      <a:pt x="131" y="0"/>
                      <a:pt x="57" y="24"/>
                      <a:pt x="34" y="47"/>
                    </a:cubicBezTo>
                    <a:cubicBezTo>
                      <a:pt x="1" y="114"/>
                      <a:pt x="1" y="214"/>
                      <a:pt x="34" y="281"/>
                    </a:cubicBezTo>
                    <a:cubicBezTo>
                      <a:pt x="167" y="381"/>
                      <a:pt x="301" y="514"/>
                      <a:pt x="468" y="614"/>
                    </a:cubicBezTo>
                    <a:cubicBezTo>
                      <a:pt x="1835" y="1515"/>
                      <a:pt x="3169" y="2449"/>
                      <a:pt x="4537" y="3383"/>
                    </a:cubicBezTo>
                    <a:cubicBezTo>
                      <a:pt x="6038" y="4450"/>
                      <a:pt x="7573" y="5484"/>
                      <a:pt x="9007" y="6652"/>
                    </a:cubicBezTo>
                    <a:cubicBezTo>
                      <a:pt x="10875" y="8153"/>
                      <a:pt x="12676" y="9721"/>
                      <a:pt x="14377" y="11389"/>
                    </a:cubicBezTo>
                    <a:cubicBezTo>
                      <a:pt x="14511" y="11489"/>
                      <a:pt x="14644" y="11622"/>
                      <a:pt x="14744" y="11689"/>
                    </a:cubicBezTo>
                    <a:cubicBezTo>
                      <a:pt x="14778" y="11706"/>
                      <a:pt x="14811" y="11714"/>
                      <a:pt x="14849" y="11714"/>
                    </a:cubicBezTo>
                    <a:cubicBezTo>
                      <a:pt x="14886" y="11714"/>
                      <a:pt x="14928" y="11706"/>
                      <a:pt x="14978" y="11689"/>
                    </a:cubicBezTo>
                    <a:cubicBezTo>
                      <a:pt x="14978" y="11689"/>
                      <a:pt x="15011" y="11622"/>
                      <a:pt x="15011" y="11555"/>
                    </a:cubicBezTo>
                    <a:cubicBezTo>
                      <a:pt x="14978" y="11389"/>
                      <a:pt x="15011" y="11355"/>
                      <a:pt x="14811" y="11222"/>
                    </a:cubicBezTo>
                    <a:cubicBezTo>
                      <a:pt x="11709" y="8153"/>
                      <a:pt x="8473" y="5218"/>
                      <a:pt x="4837" y="2782"/>
                    </a:cubicBezTo>
                    <a:cubicBezTo>
                      <a:pt x="3570" y="1882"/>
                      <a:pt x="2302" y="1048"/>
                      <a:pt x="968" y="347"/>
                    </a:cubicBezTo>
                    <a:cubicBezTo>
                      <a:pt x="734" y="214"/>
                      <a:pt x="501" y="114"/>
                      <a:pt x="234" y="14"/>
                    </a:cubicBezTo>
                    <a:cubicBezTo>
                      <a:pt x="224" y="4"/>
                      <a:pt x="206" y="0"/>
                      <a:pt x="184"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00;p15">
                <a:extLst>
                  <a:ext uri="{FF2B5EF4-FFF2-40B4-BE49-F238E27FC236}">
                    <a16:creationId xmlns:a16="http://schemas.microsoft.com/office/drawing/2014/main" id="{9EA3703E-1499-4BE8-3101-C59326973E57}"/>
                  </a:ext>
                </a:extLst>
              </p:cNvPr>
              <p:cNvSpPr/>
              <p:nvPr/>
            </p:nvSpPr>
            <p:spPr>
              <a:xfrm>
                <a:off x="6806680" y="3253252"/>
                <a:ext cx="632896" cy="537973"/>
              </a:xfrm>
              <a:custGeom>
                <a:avLst/>
                <a:gdLst/>
                <a:ahLst/>
                <a:cxnLst/>
                <a:rect l="l" t="t" r="r" b="b"/>
                <a:pathLst>
                  <a:path w="20749" h="17637" extrusionOk="0">
                    <a:moveTo>
                      <a:pt x="6263" y="0"/>
                    </a:moveTo>
                    <a:cubicBezTo>
                      <a:pt x="6149" y="0"/>
                      <a:pt x="6029" y="27"/>
                      <a:pt x="5905" y="76"/>
                    </a:cubicBezTo>
                    <a:cubicBezTo>
                      <a:pt x="5571" y="210"/>
                      <a:pt x="5538" y="477"/>
                      <a:pt x="5538" y="777"/>
                    </a:cubicBezTo>
                    <a:cubicBezTo>
                      <a:pt x="5504" y="1744"/>
                      <a:pt x="5538" y="2678"/>
                      <a:pt x="5805" y="3646"/>
                    </a:cubicBezTo>
                    <a:cubicBezTo>
                      <a:pt x="5871" y="4079"/>
                      <a:pt x="6038" y="4480"/>
                      <a:pt x="6005" y="4980"/>
                    </a:cubicBezTo>
                    <a:cubicBezTo>
                      <a:pt x="5805" y="4947"/>
                      <a:pt x="5671" y="4780"/>
                      <a:pt x="5538" y="4646"/>
                    </a:cubicBezTo>
                    <a:lnTo>
                      <a:pt x="3903" y="3045"/>
                    </a:lnTo>
                    <a:cubicBezTo>
                      <a:pt x="3636" y="2678"/>
                      <a:pt x="3303" y="2445"/>
                      <a:pt x="2903" y="2278"/>
                    </a:cubicBezTo>
                    <a:cubicBezTo>
                      <a:pt x="2750" y="2202"/>
                      <a:pt x="2590" y="2160"/>
                      <a:pt x="2430" y="2160"/>
                    </a:cubicBezTo>
                    <a:cubicBezTo>
                      <a:pt x="2240" y="2160"/>
                      <a:pt x="2049" y="2218"/>
                      <a:pt x="1869" y="2345"/>
                    </a:cubicBezTo>
                    <a:cubicBezTo>
                      <a:pt x="1535" y="2612"/>
                      <a:pt x="1402" y="2945"/>
                      <a:pt x="1502" y="3312"/>
                    </a:cubicBezTo>
                    <a:cubicBezTo>
                      <a:pt x="1535" y="3512"/>
                      <a:pt x="1568" y="3779"/>
                      <a:pt x="1668" y="3979"/>
                    </a:cubicBezTo>
                    <a:cubicBezTo>
                      <a:pt x="2002" y="4980"/>
                      <a:pt x="2402" y="5981"/>
                      <a:pt x="2903" y="6948"/>
                    </a:cubicBezTo>
                    <a:cubicBezTo>
                      <a:pt x="3003" y="7148"/>
                      <a:pt x="3169" y="7415"/>
                      <a:pt x="3203" y="7649"/>
                    </a:cubicBezTo>
                    <a:cubicBezTo>
                      <a:pt x="3203" y="7649"/>
                      <a:pt x="3236" y="7715"/>
                      <a:pt x="3169" y="7949"/>
                    </a:cubicBezTo>
                    <a:cubicBezTo>
                      <a:pt x="3169" y="7949"/>
                      <a:pt x="3136" y="7915"/>
                      <a:pt x="3069" y="7915"/>
                    </a:cubicBezTo>
                    <a:cubicBezTo>
                      <a:pt x="3046" y="7918"/>
                      <a:pt x="3023" y="7920"/>
                      <a:pt x="2999" y="7920"/>
                    </a:cubicBezTo>
                    <a:cubicBezTo>
                      <a:pt x="2756" y="7920"/>
                      <a:pt x="2518" y="7770"/>
                      <a:pt x="2336" y="7649"/>
                    </a:cubicBezTo>
                    <a:cubicBezTo>
                      <a:pt x="1969" y="7448"/>
                      <a:pt x="1568" y="7348"/>
                      <a:pt x="1201" y="7282"/>
                    </a:cubicBezTo>
                    <a:cubicBezTo>
                      <a:pt x="1122" y="7253"/>
                      <a:pt x="1044" y="7239"/>
                      <a:pt x="968" y="7239"/>
                    </a:cubicBezTo>
                    <a:cubicBezTo>
                      <a:pt x="693" y="7239"/>
                      <a:pt x="443" y="7413"/>
                      <a:pt x="234" y="7649"/>
                    </a:cubicBezTo>
                    <a:cubicBezTo>
                      <a:pt x="1" y="7949"/>
                      <a:pt x="134" y="8249"/>
                      <a:pt x="301" y="8516"/>
                    </a:cubicBezTo>
                    <a:cubicBezTo>
                      <a:pt x="334" y="8583"/>
                      <a:pt x="334" y="8616"/>
                      <a:pt x="367" y="8649"/>
                    </a:cubicBezTo>
                    <a:cubicBezTo>
                      <a:pt x="868" y="9483"/>
                      <a:pt x="1468" y="10284"/>
                      <a:pt x="2169" y="10951"/>
                    </a:cubicBezTo>
                    <a:cubicBezTo>
                      <a:pt x="2569" y="11318"/>
                      <a:pt x="3003" y="11651"/>
                      <a:pt x="3403" y="12018"/>
                    </a:cubicBezTo>
                    <a:cubicBezTo>
                      <a:pt x="4070" y="12619"/>
                      <a:pt x="4737" y="13186"/>
                      <a:pt x="5471" y="13753"/>
                    </a:cubicBezTo>
                    <a:cubicBezTo>
                      <a:pt x="5905" y="14086"/>
                      <a:pt x="6372" y="14353"/>
                      <a:pt x="6839" y="14654"/>
                    </a:cubicBezTo>
                    <a:cubicBezTo>
                      <a:pt x="7206" y="14920"/>
                      <a:pt x="7539" y="15154"/>
                      <a:pt x="7739" y="15521"/>
                    </a:cubicBezTo>
                    <a:cubicBezTo>
                      <a:pt x="8206" y="16188"/>
                      <a:pt x="8840" y="16655"/>
                      <a:pt x="9541" y="17022"/>
                    </a:cubicBezTo>
                    <a:lnTo>
                      <a:pt x="10041" y="17289"/>
                    </a:lnTo>
                    <a:cubicBezTo>
                      <a:pt x="10471" y="17480"/>
                      <a:pt x="10901" y="17637"/>
                      <a:pt x="11344" y="17637"/>
                    </a:cubicBezTo>
                    <a:cubicBezTo>
                      <a:pt x="11519" y="17637"/>
                      <a:pt x="11696" y="17612"/>
                      <a:pt x="11876" y="17556"/>
                    </a:cubicBezTo>
                    <a:cubicBezTo>
                      <a:pt x="12509" y="17322"/>
                      <a:pt x="13143" y="17155"/>
                      <a:pt x="13710" y="16822"/>
                    </a:cubicBezTo>
                    <a:cubicBezTo>
                      <a:pt x="14144" y="16588"/>
                      <a:pt x="14544" y="16388"/>
                      <a:pt x="14978" y="16155"/>
                    </a:cubicBezTo>
                    <a:cubicBezTo>
                      <a:pt x="15245" y="15988"/>
                      <a:pt x="15545" y="15821"/>
                      <a:pt x="15845" y="15621"/>
                    </a:cubicBezTo>
                    <a:cubicBezTo>
                      <a:pt x="16245" y="15287"/>
                      <a:pt x="16712" y="14987"/>
                      <a:pt x="16979" y="14520"/>
                    </a:cubicBezTo>
                    <a:cubicBezTo>
                      <a:pt x="17346" y="13853"/>
                      <a:pt x="17646" y="13119"/>
                      <a:pt x="17680" y="12319"/>
                    </a:cubicBezTo>
                    <a:cubicBezTo>
                      <a:pt x="17713" y="11785"/>
                      <a:pt x="17847" y="11184"/>
                      <a:pt x="18180" y="10684"/>
                    </a:cubicBezTo>
                    <a:cubicBezTo>
                      <a:pt x="18480" y="10284"/>
                      <a:pt x="18814" y="9850"/>
                      <a:pt x="19181" y="9483"/>
                    </a:cubicBezTo>
                    <a:cubicBezTo>
                      <a:pt x="19514" y="9216"/>
                      <a:pt x="19848" y="8883"/>
                      <a:pt x="20148" y="8516"/>
                    </a:cubicBezTo>
                    <a:cubicBezTo>
                      <a:pt x="20649" y="7949"/>
                      <a:pt x="20749" y="7148"/>
                      <a:pt x="20348" y="6481"/>
                    </a:cubicBezTo>
                    <a:cubicBezTo>
                      <a:pt x="20063" y="6069"/>
                      <a:pt x="19628" y="5778"/>
                      <a:pt x="19157" y="5778"/>
                    </a:cubicBezTo>
                    <a:cubicBezTo>
                      <a:pt x="19132" y="5778"/>
                      <a:pt x="19106" y="5779"/>
                      <a:pt x="19081" y="5781"/>
                    </a:cubicBezTo>
                    <a:cubicBezTo>
                      <a:pt x="18681" y="5814"/>
                      <a:pt x="18214" y="5914"/>
                      <a:pt x="17813" y="6081"/>
                    </a:cubicBezTo>
                    <a:cubicBezTo>
                      <a:pt x="16979" y="6448"/>
                      <a:pt x="16346" y="7015"/>
                      <a:pt x="15812" y="7682"/>
                    </a:cubicBezTo>
                    <a:lnTo>
                      <a:pt x="15412" y="8182"/>
                    </a:lnTo>
                    <a:cubicBezTo>
                      <a:pt x="15381" y="8229"/>
                      <a:pt x="15335" y="8254"/>
                      <a:pt x="15292" y="8254"/>
                    </a:cubicBezTo>
                    <a:cubicBezTo>
                      <a:pt x="15243" y="8254"/>
                      <a:pt x="15196" y="8220"/>
                      <a:pt x="15178" y="8149"/>
                    </a:cubicBezTo>
                    <a:cubicBezTo>
                      <a:pt x="15011" y="7749"/>
                      <a:pt x="14844" y="7315"/>
                      <a:pt x="14711" y="6915"/>
                    </a:cubicBezTo>
                    <a:cubicBezTo>
                      <a:pt x="14244" y="5147"/>
                      <a:pt x="13510" y="3446"/>
                      <a:pt x="12743" y="1778"/>
                    </a:cubicBezTo>
                    <a:cubicBezTo>
                      <a:pt x="12643" y="1477"/>
                      <a:pt x="12476" y="1244"/>
                      <a:pt x="12243" y="977"/>
                    </a:cubicBezTo>
                    <a:cubicBezTo>
                      <a:pt x="12081" y="815"/>
                      <a:pt x="11886" y="717"/>
                      <a:pt x="11671" y="717"/>
                    </a:cubicBezTo>
                    <a:cubicBezTo>
                      <a:pt x="11576" y="717"/>
                      <a:pt x="11477" y="736"/>
                      <a:pt x="11375" y="777"/>
                    </a:cubicBezTo>
                    <a:cubicBezTo>
                      <a:pt x="10875" y="977"/>
                      <a:pt x="10508" y="1277"/>
                      <a:pt x="10375" y="1811"/>
                    </a:cubicBezTo>
                    <a:cubicBezTo>
                      <a:pt x="10308" y="2078"/>
                      <a:pt x="10241" y="2345"/>
                      <a:pt x="10241" y="2645"/>
                    </a:cubicBezTo>
                    <a:lnTo>
                      <a:pt x="10241" y="4446"/>
                    </a:lnTo>
                    <a:cubicBezTo>
                      <a:pt x="10241" y="4580"/>
                      <a:pt x="10208" y="4746"/>
                      <a:pt x="10208" y="4913"/>
                    </a:cubicBezTo>
                    <a:cubicBezTo>
                      <a:pt x="10208" y="4947"/>
                      <a:pt x="10174" y="5047"/>
                      <a:pt x="10141" y="5047"/>
                    </a:cubicBezTo>
                    <a:cubicBezTo>
                      <a:pt x="10074" y="5047"/>
                      <a:pt x="10008" y="5047"/>
                      <a:pt x="10008" y="4980"/>
                    </a:cubicBezTo>
                    <a:cubicBezTo>
                      <a:pt x="9841" y="4646"/>
                      <a:pt x="9641" y="4346"/>
                      <a:pt x="9474" y="4013"/>
                    </a:cubicBezTo>
                    <a:cubicBezTo>
                      <a:pt x="8974" y="2979"/>
                      <a:pt x="8373" y="2045"/>
                      <a:pt x="7673" y="1144"/>
                    </a:cubicBezTo>
                    <a:cubicBezTo>
                      <a:pt x="7406" y="810"/>
                      <a:pt x="7072" y="543"/>
                      <a:pt x="6805" y="243"/>
                    </a:cubicBezTo>
                    <a:cubicBezTo>
                      <a:pt x="6638" y="76"/>
                      <a:pt x="6457" y="0"/>
                      <a:pt x="626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01;p15">
                <a:extLst>
                  <a:ext uri="{FF2B5EF4-FFF2-40B4-BE49-F238E27FC236}">
                    <a16:creationId xmlns:a16="http://schemas.microsoft.com/office/drawing/2014/main" id="{C8C97FB3-A64E-73E9-D644-CB141E37F742}"/>
                  </a:ext>
                </a:extLst>
              </p:cNvPr>
              <p:cNvSpPr/>
              <p:nvPr/>
            </p:nvSpPr>
            <p:spPr>
              <a:xfrm>
                <a:off x="7115996" y="3367480"/>
                <a:ext cx="42765" cy="174017"/>
              </a:xfrm>
              <a:custGeom>
                <a:avLst/>
                <a:gdLst/>
                <a:ahLst/>
                <a:cxnLst/>
                <a:rect l="l" t="t" r="r" b="b"/>
                <a:pathLst>
                  <a:path w="1402" h="5705" extrusionOk="0">
                    <a:moveTo>
                      <a:pt x="167" y="1"/>
                    </a:moveTo>
                    <a:lnTo>
                      <a:pt x="167" y="534"/>
                    </a:lnTo>
                    <a:cubicBezTo>
                      <a:pt x="167" y="701"/>
                      <a:pt x="167" y="868"/>
                      <a:pt x="100" y="1001"/>
                    </a:cubicBezTo>
                    <a:cubicBezTo>
                      <a:pt x="100" y="1035"/>
                      <a:pt x="67" y="1068"/>
                      <a:pt x="33" y="1135"/>
                    </a:cubicBezTo>
                    <a:lnTo>
                      <a:pt x="0" y="1135"/>
                    </a:lnTo>
                    <a:lnTo>
                      <a:pt x="1034" y="5538"/>
                    </a:lnTo>
                    <a:cubicBezTo>
                      <a:pt x="1068" y="5638"/>
                      <a:pt x="1168" y="5705"/>
                      <a:pt x="1234" y="5705"/>
                    </a:cubicBezTo>
                    <a:lnTo>
                      <a:pt x="1268" y="5705"/>
                    </a:lnTo>
                    <a:cubicBezTo>
                      <a:pt x="1334" y="5705"/>
                      <a:pt x="1401" y="5571"/>
                      <a:pt x="1401" y="5471"/>
                    </a:cubicBezTo>
                    <a:lnTo>
                      <a:pt x="167"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02;p15">
                <a:extLst>
                  <a:ext uri="{FF2B5EF4-FFF2-40B4-BE49-F238E27FC236}">
                    <a16:creationId xmlns:a16="http://schemas.microsoft.com/office/drawing/2014/main" id="{1B3B909C-26EE-D91C-FE57-73FCEA328C07}"/>
                  </a:ext>
                </a:extLst>
              </p:cNvPr>
              <p:cNvSpPr/>
              <p:nvPr/>
            </p:nvSpPr>
            <p:spPr>
              <a:xfrm>
                <a:off x="6984748" y="3373580"/>
                <a:ext cx="95656" cy="188261"/>
              </a:xfrm>
              <a:custGeom>
                <a:avLst/>
                <a:gdLst/>
                <a:ahLst/>
                <a:cxnLst/>
                <a:rect l="l" t="t" r="r" b="b"/>
                <a:pathLst>
                  <a:path w="3136" h="6172" extrusionOk="0">
                    <a:moveTo>
                      <a:pt x="33" y="1"/>
                    </a:moveTo>
                    <a:cubicBezTo>
                      <a:pt x="100" y="301"/>
                      <a:pt x="167" y="601"/>
                      <a:pt x="100" y="935"/>
                    </a:cubicBezTo>
                    <a:cubicBezTo>
                      <a:pt x="67" y="935"/>
                      <a:pt x="33" y="868"/>
                      <a:pt x="0" y="868"/>
                    </a:cubicBezTo>
                    <a:lnTo>
                      <a:pt x="2669" y="6039"/>
                    </a:lnTo>
                    <a:cubicBezTo>
                      <a:pt x="2735" y="6139"/>
                      <a:pt x="2835" y="6172"/>
                      <a:pt x="2902" y="6172"/>
                    </a:cubicBezTo>
                    <a:cubicBezTo>
                      <a:pt x="2969" y="6172"/>
                      <a:pt x="3002" y="6172"/>
                      <a:pt x="3002" y="6139"/>
                    </a:cubicBezTo>
                    <a:cubicBezTo>
                      <a:pt x="3069" y="6105"/>
                      <a:pt x="3136" y="5972"/>
                      <a:pt x="3069" y="5838"/>
                    </a:cubicBezTo>
                    <a:lnTo>
                      <a:pt x="33"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03;p15">
                <a:extLst>
                  <a:ext uri="{FF2B5EF4-FFF2-40B4-BE49-F238E27FC236}">
                    <a16:creationId xmlns:a16="http://schemas.microsoft.com/office/drawing/2014/main" id="{BF6FEC14-9172-C297-FED3-A2F69CF62F14}"/>
                  </a:ext>
                </a:extLst>
              </p:cNvPr>
              <p:cNvSpPr/>
              <p:nvPr/>
            </p:nvSpPr>
            <p:spPr>
              <a:xfrm>
                <a:off x="6897239" y="3468227"/>
                <a:ext cx="118045" cy="124145"/>
              </a:xfrm>
              <a:custGeom>
                <a:avLst/>
                <a:gdLst/>
                <a:ahLst/>
                <a:cxnLst/>
                <a:rect l="l" t="t" r="r" b="b"/>
                <a:pathLst>
                  <a:path w="3870" h="4070" extrusionOk="0">
                    <a:moveTo>
                      <a:pt x="0" y="0"/>
                    </a:moveTo>
                    <a:lnTo>
                      <a:pt x="0" y="0"/>
                    </a:lnTo>
                    <a:cubicBezTo>
                      <a:pt x="100" y="200"/>
                      <a:pt x="200" y="367"/>
                      <a:pt x="234" y="601"/>
                    </a:cubicBezTo>
                    <a:cubicBezTo>
                      <a:pt x="234" y="667"/>
                      <a:pt x="267" y="701"/>
                      <a:pt x="267" y="701"/>
                    </a:cubicBezTo>
                    <a:cubicBezTo>
                      <a:pt x="234" y="701"/>
                      <a:pt x="200" y="634"/>
                      <a:pt x="200" y="634"/>
                    </a:cubicBezTo>
                    <a:lnTo>
                      <a:pt x="34" y="634"/>
                    </a:lnTo>
                    <a:lnTo>
                      <a:pt x="3503" y="4036"/>
                    </a:lnTo>
                    <a:cubicBezTo>
                      <a:pt x="3536" y="4070"/>
                      <a:pt x="3570" y="4070"/>
                      <a:pt x="3603" y="4070"/>
                    </a:cubicBezTo>
                    <a:cubicBezTo>
                      <a:pt x="3670" y="4070"/>
                      <a:pt x="3736" y="4070"/>
                      <a:pt x="3770" y="4003"/>
                    </a:cubicBezTo>
                    <a:cubicBezTo>
                      <a:pt x="3870" y="3903"/>
                      <a:pt x="3870" y="3769"/>
                      <a:pt x="3770" y="3703"/>
                    </a:cubicBezTo>
                    <a:lnTo>
                      <a:pt x="0" y="0"/>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5" name="Google Shape;104;p15">
              <a:extLst>
                <a:ext uri="{FF2B5EF4-FFF2-40B4-BE49-F238E27FC236}">
                  <a16:creationId xmlns:a16="http://schemas.microsoft.com/office/drawing/2014/main" id="{1E6CFC4A-2AA4-D0AB-5DC3-433ADE3765DE}"/>
                </a:ext>
              </a:extLst>
            </p:cNvPr>
            <p:cNvSpPr/>
            <p:nvPr/>
          </p:nvSpPr>
          <p:spPr>
            <a:xfrm>
              <a:off x="5615270" y="1113449"/>
              <a:ext cx="165079" cy="151276"/>
            </a:xfrm>
            <a:custGeom>
              <a:avLst/>
              <a:gdLst/>
              <a:ahLst/>
              <a:cxnLst/>
              <a:rect l="l" t="t" r="r" b="b"/>
              <a:pathLst>
                <a:path w="8874" h="8132" extrusionOk="0">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05;p15">
              <a:extLst>
                <a:ext uri="{FF2B5EF4-FFF2-40B4-BE49-F238E27FC236}">
                  <a16:creationId xmlns:a16="http://schemas.microsoft.com/office/drawing/2014/main" id="{33482C7C-A3A3-A7F8-D21D-C54BF5EF76D3}"/>
                </a:ext>
              </a:extLst>
            </p:cNvPr>
            <p:cNvSpPr/>
            <p:nvPr/>
          </p:nvSpPr>
          <p:spPr>
            <a:xfrm>
              <a:off x="7698874" y="1897898"/>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06;p15">
              <a:extLst>
                <a:ext uri="{FF2B5EF4-FFF2-40B4-BE49-F238E27FC236}">
                  <a16:creationId xmlns:a16="http://schemas.microsoft.com/office/drawing/2014/main" id="{280C0917-6F7C-3E8D-70DA-05031D055B97}"/>
                </a:ext>
              </a:extLst>
            </p:cNvPr>
            <p:cNvSpPr/>
            <p:nvPr/>
          </p:nvSpPr>
          <p:spPr>
            <a:xfrm>
              <a:off x="4961611" y="2849386"/>
              <a:ext cx="293659" cy="253571"/>
            </a:xfrm>
            <a:custGeom>
              <a:avLst/>
              <a:gdLst/>
              <a:ahLst/>
              <a:cxnLst/>
              <a:rect l="l" t="t" r="r" b="b"/>
              <a:pathLst>
                <a:path w="15786" h="13631" extrusionOk="0">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07;p15">
              <a:extLst>
                <a:ext uri="{FF2B5EF4-FFF2-40B4-BE49-F238E27FC236}">
                  <a16:creationId xmlns:a16="http://schemas.microsoft.com/office/drawing/2014/main" id="{95F7EF33-CA0C-7C1C-421C-AC04640BAB0B}"/>
                </a:ext>
              </a:extLst>
            </p:cNvPr>
            <p:cNvSpPr/>
            <p:nvPr/>
          </p:nvSpPr>
          <p:spPr>
            <a:xfrm>
              <a:off x="5255261" y="3552483"/>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168" name="Group 7167">
            <a:extLst>
              <a:ext uri="{FF2B5EF4-FFF2-40B4-BE49-F238E27FC236}">
                <a16:creationId xmlns:a16="http://schemas.microsoft.com/office/drawing/2014/main" id="{F3D77DBA-282D-AA82-7C6B-C54978F6A95A}"/>
              </a:ext>
            </a:extLst>
          </p:cNvPr>
          <p:cNvGrpSpPr/>
          <p:nvPr/>
        </p:nvGrpSpPr>
        <p:grpSpPr>
          <a:xfrm>
            <a:off x="5301080" y="988483"/>
            <a:ext cx="1623233" cy="590145"/>
            <a:chOff x="10326675" y="3263435"/>
            <a:chExt cx="694944" cy="252655"/>
          </a:xfrm>
          <a:effectLst/>
        </p:grpSpPr>
        <p:cxnSp>
          <p:nvCxnSpPr>
            <p:cNvPr id="7169" name="Straight Connector 7168">
              <a:extLst>
                <a:ext uri="{FF2B5EF4-FFF2-40B4-BE49-F238E27FC236}">
                  <a16:creationId xmlns:a16="http://schemas.microsoft.com/office/drawing/2014/main" id="{F7A9A569-3F98-7C74-6B3F-305DA1DF63E5}"/>
                </a:ext>
              </a:extLst>
            </p:cNvPr>
            <p:cNvCxnSpPr/>
            <p:nvPr/>
          </p:nvCxnSpPr>
          <p:spPr>
            <a:xfrm>
              <a:off x="10326675" y="3389763"/>
              <a:ext cx="694944" cy="0"/>
            </a:xfrm>
            <a:prstGeom prst="line">
              <a:avLst/>
            </a:prstGeom>
            <a:noFill/>
            <a:ln w="19050" cap="flat" cmpd="sng" algn="ctr">
              <a:solidFill>
                <a:sysClr val="windowText" lastClr="000000"/>
              </a:solidFill>
              <a:prstDash val="solid"/>
              <a:miter lim="800000"/>
            </a:ln>
            <a:effectLst/>
          </p:spPr>
        </p:cxnSp>
        <p:sp>
          <p:nvSpPr>
            <p:cNvPr id="7171" name="Oval 7170">
              <a:extLst>
                <a:ext uri="{FF2B5EF4-FFF2-40B4-BE49-F238E27FC236}">
                  <a16:creationId xmlns:a16="http://schemas.microsoft.com/office/drawing/2014/main" id="{FDFDC9E0-BD78-E3DC-1CC9-7A754415A504}"/>
                </a:ext>
              </a:extLst>
            </p:cNvPr>
            <p:cNvSpPr/>
            <p:nvPr/>
          </p:nvSpPr>
          <p:spPr>
            <a:xfrm>
              <a:off x="10556828" y="3263435"/>
              <a:ext cx="252655" cy="252655"/>
            </a:xfrm>
            <a:prstGeom prst="ellipse">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244934"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V</a:t>
              </a:r>
            </a:p>
          </p:txBody>
        </p:sp>
        <p:cxnSp>
          <p:nvCxnSpPr>
            <p:cNvPr id="7173" name="Straight Connector 7172">
              <a:extLst>
                <a:ext uri="{FF2B5EF4-FFF2-40B4-BE49-F238E27FC236}">
                  <a16:creationId xmlns:a16="http://schemas.microsoft.com/office/drawing/2014/main" id="{1A4A54AA-A1B9-52C2-495F-7380B56B4F43}"/>
                </a:ext>
              </a:extLst>
            </p:cNvPr>
            <p:cNvCxnSpPr>
              <a:cxnSpLocks/>
            </p:cNvCxnSpPr>
            <p:nvPr/>
          </p:nvCxnSpPr>
          <p:spPr>
            <a:xfrm>
              <a:off x="10435505" y="3302648"/>
              <a:ext cx="68580" cy="0"/>
            </a:xfrm>
            <a:prstGeom prst="line">
              <a:avLst/>
            </a:prstGeom>
            <a:noFill/>
            <a:ln w="12700" cap="flat" cmpd="sng" algn="ctr">
              <a:solidFill>
                <a:sysClr val="windowText" lastClr="000000"/>
              </a:solidFill>
              <a:prstDash val="solid"/>
              <a:miter lim="800000"/>
            </a:ln>
            <a:effectLst/>
          </p:spPr>
        </p:cxnSp>
        <p:cxnSp>
          <p:nvCxnSpPr>
            <p:cNvPr id="7174" name="Straight Connector 7173">
              <a:extLst>
                <a:ext uri="{FF2B5EF4-FFF2-40B4-BE49-F238E27FC236}">
                  <a16:creationId xmlns:a16="http://schemas.microsoft.com/office/drawing/2014/main" id="{E84565F2-5B6D-A0E9-0151-69489AB3D24B}"/>
                </a:ext>
              </a:extLst>
            </p:cNvPr>
            <p:cNvCxnSpPr>
              <a:cxnSpLocks/>
            </p:cNvCxnSpPr>
            <p:nvPr/>
          </p:nvCxnSpPr>
          <p:spPr>
            <a:xfrm rot="5400000">
              <a:off x="10435505" y="3302649"/>
              <a:ext cx="68580" cy="0"/>
            </a:xfrm>
            <a:prstGeom prst="line">
              <a:avLst/>
            </a:prstGeom>
            <a:noFill/>
            <a:ln w="12700" cap="flat" cmpd="sng" algn="ctr">
              <a:solidFill>
                <a:sysClr val="windowText" lastClr="000000"/>
              </a:solidFill>
              <a:prstDash val="solid"/>
              <a:miter lim="800000"/>
            </a:ln>
            <a:effectLst/>
          </p:spPr>
        </p:cxnSp>
        <p:cxnSp>
          <p:nvCxnSpPr>
            <p:cNvPr id="7175" name="Straight Connector 7174">
              <a:extLst>
                <a:ext uri="{FF2B5EF4-FFF2-40B4-BE49-F238E27FC236}">
                  <a16:creationId xmlns:a16="http://schemas.microsoft.com/office/drawing/2014/main" id="{23E80AC5-5E0D-AE7A-C057-EC4B596D70BE}"/>
                </a:ext>
              </a:extLst>
            </p:cNvPr>
            <p:cNvCxnSpPr>
              <a:cxnSpLocks/>
            </p:cNvCxnSpPr>
            <p:nvPr/>
          </p:nvCxnSpPr>
          <p:spPr>
            <a:xfrm>
              <a:off x="10862225" y="3302648"/>
              <a:ext cx="68580" cy="0"/>
            </a:xfrm>
            <a:prstGeom prst="line">
              <a:avLst/>
            </a:prstGeom>
            <a:noFill/>
            <a:ln w="12700" cap="flat" cmpd="sng" algn="ctr">
              <a:solidFill>
                <a:sysClr val="windowText" lastClr="000000"/>
              </a:solidFill>
              <a:prstDash val="solid"/>
              <a:miter lim="800000"/>
            </a:ln>
            <a:effectLst/>
          </p:spPr>
        </p:cxnSp>
      </p:grpSp>
      <p:sp>
        <p:nvSpPr>
          <p:cNvPr id="7176" name="Google Shape;229;p14">
            <a:extLst>
              <a:ext uri="{FF2B5EF4-FFF2-40B4-BE49-F238E27FC236}">
                <a16:creationId xmlns:a16="http://schemas.microsoft.com/office/drawing/2014/main" id="{FBE3F2B6-EC43-63CD-88F6-5F802DD9ABF1}"/>
              </a:ext>
            </a:extLst>
          </p:cNvPr>
          <p:cNvSpPr txBox="1">
            <a:spLocks/>
          </p:cNvSpPr>
          <p:nvPr/>
        </p:nvSpPr>
        <p:spPr>
          <a:xfrm>
            <a:off x="1373822" y="1640038"/>
            <a:ext cx="7116762" cy="1064137"/>
          </a:xfrm>
          <a:prstGeom prst="rect">
            <a:avLst/>
          </a:prstGeom>
          <a:noFill/>
        </p:spPr>
        <p:txBody>
          <a:bodyPr wrap="square" rtlCol="0" anchor="ctr" anchorCtr="0">
            <a:spAutoFit/>
          </a:bodyPr>
          <a:lstStyle>
            <a:defPPr marR="0" lvl="0" algn="l" rtl="0">
              <a:lnSpc>
                <a:spcPct val="100000"/>
              </a:lnSpc>
              <a:spcBef>
                <a:spcPts val="0"/>
              </a:spcBef>
              <a:spcAft>
                <a:spcPts val="0"/>
              </a:spcAft>
              <a:defRPr/>
            </a:defPPr>
            <a:lvl1pPr defTabSz="685783" fontAlgn="base">
              <a:lnSpc>
                <a:spcPct val="150000"/>
              </a:lnSpc>
              <a:buClrTx/>
              <a:defRPr sz="1800" kern="1200">
                <a:solidFill>
                  <a:prstClr val="black"/>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nSpc>
                <a:spcPct val="120000"/>
              </a:lnSpc>
            </a:pP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Ampe</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kế</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phải</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được</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mắc</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song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song</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với</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nguồn</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điện</a:t>
            </a:r>
            <a:r>
              <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cực</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của</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nguồn</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nối</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với</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chốt</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của</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vôn</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kumimoji="0" lang="en-US" sz="1800" b="0" i="0" u="none" strike="noStrike" kern="1200" cap="none" spc="0" normalizeH="0" noProof="0" dirty="0" err="1">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kế</a:t>
            </a:r>
            <a:r>
              <a:rPr kumimoji="0" lang="en-US" sz="1800" b="0" i="0" u="none" strike="noStrike" kern="1200" cap="none" spc="0" normalizeH="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 </a:t>
            </a:r>
            <a:r>
              <a:rPr lang="en-US" dirty="0" err="1"/>
              <a:t>cực</a:t>
            </a:r>
            <a:r>
              <a:rPr lang="en-US" dirty="0"/>
              <a:t> (-) </a:t>
            </a:r>
            <a:r>
              <a:rPr lang="en-US" dirty="0" err="1"/>
              <a:t>của</a:t>
            </a:r>
            <a:r>
              <a:rPr lang="en-US" dirty="0"/>
              <a:t> </a:t>
            </a:r>
            <a:r>
              <a:rPr lang="en-US" dirty="0" err="1"/>
              <a:t>nguồn</a:t>
            </a:r>
            <a:r>
              <a:rPr lang="en-US" dirty="0"/>
              <a:t> </a:t>
            </a:r>
            <a:r>
              <a:rPr lang="en-US" dirty="0" err="1"/>
              <a:t>nối</a:t>
            </a:r>
            <a:r>
              <a:rPr lang="en-US" dirty="0"/>
              <a:t> </a:t>
            </a:r>
            <a:r>
              <a:rPr lang="en-US" dirty="0" err="1"/>
              <a:t>với</a:t>
            </a:r>
            <a:r>
              <a:rPr lang="en-US" dirty="0"/>
              <a:t> </a:t>
            </a:r>
            <a:r>
              <a:rPr lang="en-US" dirty="0" err="1"/>
              <a:t>chốt</a:t>
            </a:r>
            <a:r>
              <a:rPr lang="en-US" dirty="0"/>
              <a:t> (-) </a:t>
            </a:r>
            <a:r>
              <a:rPr lang="en-US" dirty="0" err="1"/>
              <a:t>của</a:t>
            </a:r>
            <a:r>
              <a:rPr lang="en-US" dirty="0"/>
              <a:t> </a:t>
            </a:r>
            <a:r>
              <a:rPr lang="en-US" dirty="0" err="1"/>
              <a:t>vôn</a:t>
            </a:r>
            <a:r>
              <a:rPr lang="en-US" dirty="0"/>
              <a:t> </a:t>
            </a:r>
            <a:r>
              <a:rPr lang="en-US" dirty="0" err="1"/>
              <a:t>kế</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sp>
        <p:nvSpPr>
          <p:cNvPr id="2" name="Google Shape;253;p16">
            <a:extLst>
              <a:ext uri="{FF2B5EF4-FFF2-40B4-BE49-F238E27FC236}">
                <a16:creationId xmlns:a16="http://schemas.microsoft.com/office/drawing/2014/main" id="{BE81319C-E5D7-B1B9-964D-8C2EDFC71F67}"/>
              </a:ext>
            </a:extLst>
          </p:cNvPr>
          <p:cNvSpPr txBox="1"/>
          <p:nvPr/>
        </p:nvSpPr>
        <p:spPr>
          <a:xfrm>
            <a:off x="999294" y="558144"/>
            <a:ext cx="2030558" cy="370231"/>
          </a:xfrm>
          <a:prstGeom prst="rect">
            <a:avLst/>
          </a:prstGeom>
          <a:no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Hiệu</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Điện</a:t>
            </a:r>
            <a:r>
              <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rPr>
              <a:t> </a:t>
            </a:r>
            <a:r>
              <a:rPr kumimoji="0" lang="en-US" sz="2000" b="1" i="0" u="none" strike="noStrike" kern="0" cap="none" spc="0" normalizeH="0" baseline="0" noProof="0" dirty="0" err="1">
                <a:ln>
                  <a:noFill/>
                </a:ln>
                <a:solidFill>
                  <a:srgbClr val="2D7577"/>
                </a:solidFill>
                <a:effectLst/>
                <a:uLnTx/>
                <a:uFillTx/>
                <a:latin typeface="Arial" panose="020B0604020202020204" pitchFamily="34" charset="0"/>
                <a:ea typeface="Ranchers"/>
                <a:cs typeface="Ranchers"/>
                <a:sym typeface="Ranchers"/>
              </a:rPr>
              <a:t>Thế</a:t>
            </a:r>
            <a:endParaRPr kumimoji="0" lang="en-US" sz="2000" b="1" i="0" u="none" strike="noStrike" kern="0" cap="none" spc="0" normalizeH="0" baseline="0" noProof="0" dirty="0">
              <a:ln>
                <a:noFill/>
              </a:ln>
              <a:solidFill>
                <a:srgbClr val="2D7577"/>
              </a:solidFill>
              <a:effectLst/>
              <a:uLnTx/>
              <a:uFillTx/>
              <a:latin typeface="Arial" panose="020B0604020202020204" pitchFamily="34" charset="0"/>
              <a:ea typeface="Ranchers"/>
              <a:cs typeface="Ranchers"/>
              <a:sym typeface="Ranchers"/>
            </a:endParaRPr>
          </a:p>
        </p:txBody>
      </p:sp>
      <p:grpSp>
        <p:nvGrpSpPr>
          <p:cNvPr id="3" name="Group 2">
            <a:extLst>
              <a:ext uri="{FF2B5EF4-FFF2-40B4-BE49-F238E27FC236}">
                <a16:creationId xmlns:a16="http://schemas.microsoft.com/office/drawing/2014/main" id="{387AB89C-6FBB-5FF2-7EB9-D2E67AD80709}"/>
              </a:ext>
            </a:extLst>
          </p:cNvPr>
          <p:cNvGrpSpPr/>
          <p:nvPr/>
        </p:nvGrpSpPr>
        <p:grpSpPr>
          <a:xfrm>
            <a:off x="486676" y="512843"/>
            <a:ext cx="512618" cy="512618"/>
            <a:chOff x="5822351" y="1829719"/>
            <a:chExt cx="1484062" cy="1484062"/>
          </a:xfrm>
        </p:grpSpPr>
        <p:sp>
          <p:nvSpPr>
            <p:cNvPr id="4" name="Google Shape;254;p16">
              <a:extLst>
                <a:ext uri="{FF2B5EF4-FFF2-40B4-BE49-F238E27FC236}">
                  <a16:creationId xmlns:a16="http://schemas.microsoft.com/office/drawing/2014/main" id="{BF1BB2C1-78DD-176C-FBEA-805F27BAE7A8}"/>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Picture 6">
              <a:extLst>
                <a:ext uri="{FF2B5EF4-FFF2-40B4-BE49-F238E27FC236}">
                  <a16:creationId xmlns:a16="http://schemas.microsoft.com/office/drawing/2014/main" id="{9BF559F1-AAF1-4154-AED9-06A9CDE1C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791EA776-2207-4BF5-7D01-708F827870E9}"/>
              </a:ext>
            </a:extLst>
          </p:cNvPr>
          <p:cNvGrpSpPr/>
          <p:nvPr/>
        </p:nvGrpSpPr>
        <p:grpSpPr>
          <a:xfrm>
            <a:off x="952668" y="1139205"/>
            <a:ext cx="394255" cy="394255"/>
            <a:chOff x="5822351" y="1829719"/>
            <a:chExt cx="1484062" cy="1484062"/>
          </a:xfrm>
        </p:grpSpPr>
        <p:sp>
          <p:nvSpPr>
            <p:cNvPr id="7" name="Google Shape;254;p16">
              <a:extLst>
                <a:ext uri="{FF2B5EF4-FFF2-40B4-BE49-F238E27FC236}">
                  <a16:creationId xmlns:a16="http://schemas.microsoft.com/office/drawing/2014/main" id="{3742CB61-F430-F10A-8760-7C57E88F21F4}"/>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8" name="Picture 6">
              <a:extLst>
                <a:ext uri="{FF2B5EF4-FFF2-40B4-BE49-F238E27FC236}">
                  <a16:creationId xmlns:a16="http://schemas.microsoft.com/office/drawing/2014/main" id="{0EBEA163-57A4-E5D4-B1DE-91BD40907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E0E33BAB-972E-C7B8-8E91-0FEEA3B4822F}"/>
              </a:ext>
            </a:extLst>
          </p:cNvPr>
          <p:cNvGrpSpPr/>
          <p:nvPr/>
        </p:nvGrpSpPr>
        <p:grpSpPr>
          <a:xfrm>
            <a:off x="979268" y="1950910"/>
            <a:ext cx="394255" cy="394255"/>
            <a:chOff x="5822351" y="1829719"/>
            <a:chExt cx="1484062" cy="1484062"/>
          </a:xfrm>
        </p:grpSpPr>
        <p:sp>
          <p:nvSpPr>
            <p:cNvPr id="10" name="Google Shape;254;p16">
              <a:extLst>
                <a:ext uri="{FF2B5EF4-FFF2-40B4-BE49-F238E27FC236}">
                  <a16:creationId xmlns:a16="http://schemas.microsoft.com/office/drawing/2014/main" id="{E74E3524-39A8-091F-DDC7-DB31879E91A2}"/>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1" name="Picture 6">
              <a:extLst>
                <a:ext uri="{FF2B5EF4-FFF2-40B4-BE49-F238E27FC236}">
                  <a16:creationId xmlns:a16="http://schemas.microsoft.com/office/drawing/2014/main" id="{315BC29C-78E2-BC80-70E1-B7FEF37F4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88" name="Group 7187">
            <a:extLst>
              <a:ext uri="{FF2B5EF4-FFF2-40B4-BE49-F238E27FC236}">
                <a16:creationId xmlns:a16="http://schemas.microsoft.com/office/drawing/2014/main" id="{CD63F9F1-1779-F191-8C41-29849A1EDD63}"/>
              </a:ext>
            </a:extLst>
          </p:cNvPr>
          <p:cNvGrpSpPr/>
          <p:nvPr/>
        </p:nvGrpSpPr>
        <p:grpSpPr>
          <a:xfrm>
            <a:off x="3427152" y="2548163"/>
            <a:ext cx="2557203" cy="2187550"/>
            <a:chOff x="10114569" y="4808675"/>
            <a:chExt cx="1378822" cy="1179509"/>
          </a:xfrm>
          <a:effectLst>
            <a:glow rad="127000">
              <a:srgbClr val="FFC000">
                <a:lumMod val="20000"/>
                <a:lumOff val="80000"/>
              </a:srgbClr>
            </a:glow>
          </a:effectLst>
        </p:grpSpPr>
        <p:grpSp>
          <p:nvGrpSpPr>
            <p:cNvPr id="7189" name="Group 7188">
              <a:extLst>
                <a:ext uri="{FF2B5EF4-FFF2-40B4-BE49-F238E27FC236}">
                  <a16:creationId xmlns:a16="http://schemas.microsoft.com/office/drawing/2014/main" id="{EBF588AD-ED7C-4752-9643-0A866CE8C237}"/>
                </a:ext>
              </a:extLst>
            </p:cNvPr>
            <p:cNvGrpSpPr/>
            <p:nvPr/>
          </p:nvGrpSpPr>
          <p:grpSpPr>
            <a:xfrm>
              <a:off x="10114569" y="5812925"/>
              <a:ext cx="1378822" cy="175259"/>
              <a:chOff x="3417316" y="3790951"/>
              <a:chExt cx="1378822" cy="175259"/>
            </a:xfrm>
            <a:effectLst>
              <a:glow>
                <a:srgbClr val="FFC000">
                  <a:lumMod val="20000"/>
                  <a:lumOff val="80000"/>
                </a:srgbClr>
              </a:glow>
            </a:effectLst>
          </p:grpSpPr>
          <p:cxnSp>
            <p:nvCxnSpPr>
              <p:cNvPr id="35" name="Straight Connector 34">
                <a:extLst>
                  <a:ext uri="{FF2B5EF4-FFF2-40B4-BE49-F238E27FC236}">
                    <a16:creationId xmlns:a16="http://schemas.microsoft.com/office/drawing/2014/main" id="{A08E971A-36B6-8F88-8BE1-2F4E05768030}"/>
                  </a:ext>
                </a:extLst>
              </p:cNvPr>
              <p:cNvCxnSpPr>
                <a:cxnSpLocks/>
              </p:cNvCxnSpPr>
              <p:nvPr/>
            </p:nvCxnSpPr>
            <p:spPr>
              <a:xfrm>
                <a:off x="3417316" y="3886200"/>
                <a:ext cx="651764" cy="0"/>
              </a:xfrm>
              <a:prstGeom prst="line">
                <a:avLst/>
              </a:prstGeom>
              <a:noFill/>
              <a:ln w="19050" cap="flat" cmpd="sng" algn="ctr">
                <a:solidFill>
                  <a:sysClr val="windowText" lastClr="000000"/>
                </a:solidFill>
                <a:prstDash val="solid"/>
                <a:miter lim="800000"/>
              </a:ln>
              <a:effectLst/>
            </p:spPr>
          </p:cxnSp>
          <p:cxnSp>
            <p:nvCxnSpPr>
              <p:cNvPr id="58" name="Straight Connector 57">
                <a:extLst>
                  <a:ext uri="{FF2B5EF4-FFF2-40B4-BE49-F238E27FC236}">
                    <a16:creationId xmlns:a16="http://schemas.microsoft.com/office/drawing/2014/main" id="{B281583A-1BB4-7ECF-78B3-8958AD3E8D53}"/>
                  </a:ext>
                </a:extLst>
              </p:cNvPr>
              <p:cNvCxnSpPr/>
              <p:nvPr/>
            </p:nvCxnSpPr>
            <p:spPr>
              <a:xfrm flipV="1">
                <a:off x="4069080" y="3806190"/>
                <a:ext cx="0" cy="160020"/>
              </a:xfrm>
              <a:prstGeom prst="line">
                <a:avLst/>
              </a:prstGeom>
              <a:noFill/>
              <a:ln w="19050" cap="flat" cmpd="sng" algn="ctr">
                <a:solidFill>
                  <a:sysClr val="windowText" lastClr="000000"/>
                </a:solidFill>
                <a:prstDash val="solid"/>
                <a:miter lim="800000"/>
              </a:ln>
              <a:effectLst/>
            </p:spPr>
          </p:cxnSp>
          <p:cxnSp>
            <p:nvCxnSpPr>
              <p:cNvPr id="59" name="Straight Connector 58">
                <a:extLst>
                  <a:ext uri="{FF2B5EF4-FFF2-40B4-BE49-F238E27FC236}">
                    <a16:creationId xmlns:a16="http://schemas.microsoft.com/office/drawing/2014/main" id="{FAD5C8C2-1DDB-49F9-E047-020C7E637BAA}"/>
                  </a:ext>
                </a:extLst>
              </p:cNvPr>
              <p:cNvCxnSpPr>
                <a:cxnSpLocks/>
              </p:cNvCxnSpPr>
              <p:nvPr/>
            </p:nvCxnSpPr>
            <p:spPr>
              <a:xfrm flipV="1">
                <a:off x="4112260" y="3825240"/>
                <a:ext cx="0" cy="120650"/>
              </a:xfrm>
              <a:prstGeom prst="line">
                <a:avLst/>
              </a:prstGeom>
              <a:noFill/>
              <a:ln w="19050" cap="flat" cmpd="sng" algn="ctr">
                <a:solidFill>
                  <a:sysClr val="windowText" lastClr="000000"/>
                </a:solidFill>
                <a:prstDash val="solid"/>
                <a:miter lim="800000"/>
              </a:ln>
              <a:effectLst/>
            </p:spPr>
          </p:cxnSp>
          <p:cxnSp>
            <p:nvCxnSpPr>
              <p:cNvPr id="60" name="Straight Connector 59">
                <a:extLst>
                  <a:ext uri="{FF2B5EF4-FFF2-40B4-BE49-F238E27FC236}">
                    <a16:creationId xmlns:a16="http://schemas.microsoft.com/office/drawing/2014/main" id="{FFD7F574-938A-20D6-9B2A-977EDD4039DE}"/>
                  </a:ext>
                </a:extLst>
              </p:cNvPr>
              <p:cNvCxnSpPr>
                <a:cxnSpLocks/>
              </p:cNvCxnSpPr>
              <p:nvPr/>
            </p:nvCxnSpPr>
            <p:spPr>
              <a:xfrm>
                <a:off x="4112260" y="3885565"/>
                <a:ext cx="683878" cy="0"/>
              </a:xfrm>
              <a:prstGeom prst="line">
                <a:avLst/>
              </a:prstGeom>
              <a:noFill/>
              <a:ln w="19050" cap="flat" cmpd="sng" algn="ctr">
                <a:solidFill>
                  <a:sysClr val="windowText" lastClr="000000"/>
                </a:solidFill>
                <a:prstDash val="solid"/>
                <a:miter lim="800000"/>
              </a:ln>
              <a:effectLst/>
            </p:spPr>
          </p:cxnSp>
          <p:cxnSp>
            <p:nvCxnSpPr>
              <p:cNvPr id="61" name="Straight Connector 60">
                <a:extLst>
                  <a:ext uri="{FF2B5EF4-FFF2-40B4-BE49-F238E27FC236}">
                    <a16:creationId xmlns:a16="http://schemas.microsoft.com/office/drawing/2014/main" id="{2FD915D5-A456-9B3F-8013-E62F5F173C37}"/>
                  </a:ext>
                </a:extLst>
              </p:cNvPr>
              <p:cNvCxnSpPr>
                <a:cxnSpLocks/>
              </p:cNvCxnSpPr>
              <p:nvPr/>
            </p:nvCxnSpPr>
            <p:spPr>
              <a:xfrm>
                <a:off x="3935730" y="3825240"/>
                <a:ext cx="68580" cy="0"/>
              </a:xfrm>
              <a:prstGeom prst="line">
                <a:avLst/>
              </a:prstGeom>
              <a:noFill/>
              <a:ln w="12700" cap="flat" cmpd="sng" algn="ctr">
                <a:solidFill>
                  <a:sysClr val="windowText" lastClr="000000"/>
                </a:solidFill>
                <a:prstDash val="solid"/>
                <a:miter lim="800000"/>
              </a:ln>
              <a:effectLst/>
            </p:spPr>
          </p:cxnSp>
          <p:cxnSp>
            <p:nvCxnSpPr>
              <p:cNvPr id="62" name="Straight Connector 61">
                <a:extLst>
                  <a:ext uri="{FF2B5EF4-FFF2-40B4-BE49-F238E27FC236}">
                    <a16:creationId xmlns:a16="http://schemas.microsoft.com/office/drawing/2014/main" id="{FBBDE2BA-98A2-6B64-4508-793237C3B330}"/>
                  </a:ext>
                </a:extLst>
              </p:cNvPr>
              <p:cNvCxnSpPr>
                <a:cxnSpLocks/>
              </p:cNvCxnSpPr>
              <p:nvPr/>
            </p:nvCxnSpPr>
            <p:spPr>
              <a:xfrm rot="5400000">
                <a:off x="3935730" y="3825241"/>
                <a:ext cx="68580" cy="0"/>
              </a:xfrm>
              <a:prstGeom prst="line">
                <a:avLst/>
              </a:prstGeom>
              <a:noFill/>
              <a:ln w="12700" cap="flat" cmpd="sng" algn="ctr">
                <a:solidFill>
                  <a:sysClr val="windowText" lastClr="000000"/>
                </a:solidFill>
                <a:prstDash val="solid"/>
                <a:miter lim="800000"/>
              </a:ln>
              <a:effectLst/>
            </p:spPr>
          </p:cxnSp>
          <p:cxnSp>
            <p:nvCxnSpPr>
              <p:cNvPr id="123" name="Straight Connector 122">
                <a:extLst>
                  <a:ext uri="{FF2B5EF4-FFF2-40B4-BE49-F238E27FC236}">
                    <a16:creationId xmlns:a16="http://schemas.microsoft.com/office/drawing/2014/main" id="{2BDBF7E2-FCFE-0D17-379D-DB91C6F783EA}"/>
                  </a:ext>
                </a:extLst>
              </p:cNvPr>
              <p:cNvCxnSpPr>
                <a:cxnSpLocks/>
              </p:cNvCxnSpPr>
              <p:nvPr/>
            </p:nvCxnSpPr>
            <p:spPr>
              <a:xfrm>
                <a:off x="4170045" y="3825240"/>
                <a:ext cx="68580" cy="0"/>
              </a:xfrm>
              <a:prstGeom prst="line">
                <a:avLst/>
              </a:prstGeom>
              <a:noFill/>
              <a:ln w="12700" cap="flat" cmpd="sng" algn="ctr">
                <a:solidFill>
                  <a:sysClr val="windowText" lastClr="000000"/>
                </a:solidFill>
                <a:prstDash val="solid"/>
                <a:miter lim="800000"/>
              </a:ln>
              <a:effectLst/>
            </p:spPr>
          </p:cxnSp>
        </p:grpSp>
        <p:grpSp>
          <p:nvGrpSpPr>
            <p:cNvPr id="7190" name="Group 7189">
              <a:extLst>
                <a:ext uri="{FF2B5EF4-FFF2-40B4-BE49-F238E27FC236}">
                  <a16:creationId xmlns:a16="http://schemas.microsoft.com/office/drawing/2014/main" id="{6D2E7FB5-F4D8-D64D-F219-86522D9795B5}"/>
                </a:ext>
              </a:extLst>
            </p:cNvPr>
            <p:cNvGrpSpPr/>
            <p:nvPr/>
          </p:nvGrpSpPr>
          <p:grpSpPr>
            <a:xfrm>
              <a:off x="10114569" y="4808675"/>
              <a:ext cx="1378822" cy="252655"/>
              <a:chOff x="4479434" y="3965719"/>
              <a:chExt cx="1378822" cy="252655"/>
            </a:xfrm>
            <a:effectLst>
              <a:glow>
                <a:srgbClr val="FFC000">
                  <a:lumMod val="20000"/>
                  <a:lumOff val="80000"/>
                </a:srgbClr>
              </a:glow>
            </a:effectLst>
          </p:grpSpPr>
          <p:cxnSp>
            <p:nvCxnSpPr>
              <p:cNvPr id="7199" name="Straight Connector 7198">
                <a:extLst>
                  <a:ext uri="{FF2B5EF4-FFF2-40B4-BE49-F238E27FC236}">
                    <a16:creationId xmlns:a16="http://schemas.microsoft.com/office/drawing/2014/main" id="{2EAD50F1-452E-7300-CC88-037575DFF094}"/>
                  </a:ext>
                </a:extLst>
              </p:cNvPr>
              <p:cNvCxnSpPr>
                <a:cxnSpLocks/>
              </p:cNvCxnSpPr>
              <p:nvPr/>
            </p:nvCxnSpPr>
            <p:spPr>
              <a:xfrm>
                <a:off x="4479434" y="4076349"/>
                <a:ext cx="1378822" cy="7621"/>
              </a:xfrm>
              <a:prstGeom prst="line">
                <a:avLst/>
              </a:prstGeom>
              <a:noFill/>
              <a:ln w="19050" cap="flat" cmpd="sng" algn="ctr">
                <a:solidFill>
                  <a:sysClr val="windowText" lastClr="000000"/>
                </a:solidFill>
                <a:prstDash val="solid"/>
                <a:miter lim="800000"/>
              </a:ln>
              <a:effectLst/>
            </p:spPr>
          </p:cxnSp>
          <p:sp>
            <p:nvSpPr>
              <p:cNvPr id="32" name="Oval 31">
                <a:extLst>
                  <a:ext uri="{FF2B5EF4-FFF2-40B4-BE49-F238E27FC236}">
                    <a16:creationId xmlns:a16="http://schemas.microsoft.com/office/drawing/2014/main" id="{B633C44F-A2FF-3093-E47C-1D961C1CD98B}"/>
                  </a:ext>
                </a:extLst>
              </p:cNvPr>
              <p:cNvSpPr/>
              <p:nvPr/>
            </p:nvSpPr>
            <p:spPr>
              <a:xfrm>
                <a:off x="5009921" y="3965719"/>
                <a:ext cx="252655" cy="252655"/>
              </a:xfrm>
              <a:prstGeom prst="ellipse">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3" name="Straight Connector 32">
                <a:extLst>
                  <a:ext uri="{FF2B5EF4-FFF2-40B4-BE49-F238E27FC236}">
                    <a16:creationId xmlns:a16="http://schemas.microsoft.com/office/drawing/2014/main" id="{E101F58C-58DC-48F8-28C3-4211036CB793}"/>
                  </a:ext>
                </a:extLst>
              </p:cNvPr>
              <p:cNvCxnSpPr>
                <a:stCxn id="32" idx="1"/>
                <a:endCxn id="32" idx="5"/>
              </p:cNvCxnSpPr>
              <p:nvPr/>
            </p:nvCxnSpPr>
            <p:spPr>
              <a:xfrm>
                <a:off x="5046921" y="4002719"/>
                <a:ext cx="178655" cy="178655"/>
              </a:xfrm>
              <a:prstGeom prst="line">
                <a:avLst/>
              </a:prstGeom>
              <a:noFill/>
              <a:ln w="19050" cap="flat" cmpd="sng" algn="ctr">
                <a:solidFill>
                  <a:sysClr val="windowText" lastClr="000000"/>
                </a:solidFill>
                <a:prstDash val="solid"/>
                <a:miter lim="800000"/>
              </a:ln>
              <a:effectLst/>
            </p:spPr>
          </p:cxnSp>
          <p:cxnSp>
            <p:nvCxnSpPr>
              <p:cNvPr id="34" name="Straight Connector 33">
                <a:extLst>
                  <a:ext uri="{FF2B5EF4-FFF2-40B4-BE49-F238E27FC236}">
                    <a16:creationId xmlns:a16="http://schemas.microsoft.com/office/drawing/2014/main" id="{5F37735F-4571-7519-7F2D-781E1B67040D}"/>
                  </a:ext>
                </a:extLst>
              </p:cNvPr>
              <p:cNvCxnSpPr>
                <a:stCxn id="32" idx="3"/>
                <a:endCxn id="32" idx="7"/>
              </p:cNvCxnSpPr>
              <p:nvPr/>
            </p:nvCxnSpPr>
            <p:spPr>
              <a:xfrm flipV="1">
                <a:off x="5046921" y="4002719"/>
                <a:ext cx="178655" cy="178655"/>
              </a:xfrm>
              <a:prstGeom prst="line">
                <a:avLst/>
              </a:prstGeom>
              <a:noFill/>
              <a:ln w="19050" cap="flat" cmpd="sng" algn="ctr">
                <a:solidFill>
                  <a:sysClr val="windowText" lastClr="000000"/>
                </a:solidFill>
                <a:prstDash val="solid"/>
                <a:miter lim="800000"/>
              </a:ln>
              <a:effectLst/>
            </p:spPr>
          </p:cxnSp>
        </p:grpSp>
        <p:cxnSp>
          <p:nvCxnSpPr>
            <p:cNvPr id="7191" name="Straight Connector 7190">
              <a:extLst>
                <a:ext uri="{FF2B5EF4-FFF2-40B4-BE49-F238E27FC236}">
                  <a16:creationId xmlns:a16="http://schemas.microsoft.com/office/drawing/2014/main" id="{999B5454-CCD0-F1A6-1BD1-31787FCA3506}"/>
                </a:ext>
              </a:extLst>
            </p:cNvPr>
            <p:cNvCxnSpPr/>
            <p:nvPr/>
          </p:nvCxnSpPr>
          <p:spPr>
            <a:xfrm>
              <a:off x="10114569" y="4919305"/>
              <a:ext cx="0" cy="999664"/>
            </a:xfrm>
            <a:prstGeom prst="line">
              <a:avLst/>
            </a:prstGeom>
            <a:noFill/>
            <a:ln w="19050" cap="flat" cmpd="sng" algn="ctr">
              <a:solidFill>
                <a:sysClr val="windowText" lastClr="000000"/>
              </a:solidFill>
              <a:prstDash val="solid"/>
              <a:miter lim="800000"/>
            </a:ln>
            <a:effectLst/>
          </p:spPr>
        </p:cxnSp>
        <p:cxnSp>
          <p:nvCxnSpPr>
            <p:cNvPr id="7192" name="Straight Connector 7191">
              <a:extLst>
                <a:ext uri="{FF2B5EF4-FFF2-40B4-BE49-F238E27FC236}">
                  <a16:creationId xmlns:a16="http://schemas.microsoft.com/office/drawing/2014/main" id="{038C69EA-EF15-9133-13ED-977DA3443D4A}"/>
                </a:ext>
              </a:extLst>
            </p:cNvPr>
            <p:cNvCxnSpPr>
              <a:cxnSpLocks/>
            </p:cNvCxnSpPr>
            <p:nvPr/>
          </p:nvCxnSpPr>
          <p:spPr>
            <a:xfrm>
              <a:off x="11493391" y="4919305"/>
              <a:ext cx="0" cy="999664"/>
            </a:xfrm>
            <a:prstGeom prst="line">
              <a:avLst/>
            </a:prstGeom>
            <a:noFill/>
            <a:ln w="19050" cap="flat" cmpd="sng" algn="ctr">
              <a:solidFill>
                <a:sysClr val="windowText" lastClr="000000"/>
              </a:solidFill>
              <a:prstDash val="solid"/>
              <a:miter lim="800000"/>
            </a:ln>
            <a:effectLst/>
          </p:spPr>
        </p:cxnSp>
        <p:grpSp>
          <p:nvGrpSpPr>
            <p:cNvPr id="7193" name="Group 7192">
              <a:extLst>
                <a:ext uri="{FF2B5EF4-FFF2-40B4-BE49-F238E27FC236}">
                  <a16:creationId xmlns:a16="http://schemas.microsoft.com/office/drawing/2014/main" id="{7E9ADE33-CB9A-1084-8A97-8D892CB40FAC}"/>
                </a:ext>
              </a:extLst>
            </p:cNvPr>
            <p:cNvGrpSpPr/>
            <p:nvPr/>
          </p:nvGrpSpPr>
          <p:grpSpPr>
            <a:xfrm>
              <a:off x="10114569" y="5284487"/>
              <a:ext cx="1378822" cy="252655"/>
              <a:chOff x="10026341" y="3263435"/>
              <a:chExt cx="1378822" cy="252655"/>
            </a:xfrm>
            <a:effectLst>
              <a:glow>
                <a:srgbClr val="FFC000">
                  <a:lumMod val="20000"/>
                  <a:lumOff val="80000"/>
                </a:srgbClr>
              </a:glow>
            </a:effectLst>
          </p:grpSpPr>
          <p:cxnSp>
            <p:nvCxnSpPr>
              <p:cNvPr id="7194" name="Straight Connector 7193">
                <a:extLst>
                  <a:ext uri="{FF2B5EF4-FFF2-40B4-BE49-F238E27FC236}">
                    <a16:creationId xmlns:a16="http://schemas.microsoft.com/office/drawing/2014/main" id="{0D2A9A91-C54A-080D-F6C1-BDB59E3A5193}"/>
                  </a:ext>
                </a:extLst>
              </p:cNvPr>
              <p:cNvCxnSpPr>
                <a:cxnSpLocks/>
              </p:cNvCxnSpPr>
              <p:nvPr/>
            </p:nvCxnSpPr>
            <p:spPr>
              <a:xfrm>
                <a:off x="10026341" y="3389763"/>
                <a:ext cx="1378822" cy="0"/>
              </a:xfrm>
              <a:prstGeom prst="line">
                <a:avLst/>
              </a:prstGeom>
              <a:noFill/>
              <a:ln w="19050" cap="flat" cmpd="sng" algn="ctr">
                <a:solidFill>
                  <a:sysClr val="windowText" lastClr="000000"/>
                </a:solidFill>
                <a:prstDash val="solid"/>
                <a:miter lim="800000"/>
              </a:ln>
              <a:effectLst/>
            </p:spPr>
          </p:cxnSp>
          <p:sp>
            <p:nvSpPr>
              <p:cNvPr id="7195" name="Oval 7194">
                <a:extLst>
                  <a:ext uri="{FF2B5EF4-FFF2-40B4-BE49-F238E27FC236}">
                    <a16:creationId xmlns:a16="http://schemas.microsoft.com/office/drawing/2014/main" id="{D14B00EB-74D0-584A-9158-C8F3B6446019}"/>
                  </a:ext>
                </a:extLst>
              </p:cNvPr>
              <p:cNvSpPr/>
              <p:nvPr/>
            </p:nvSpPr>
            <p:spPr>
              <a:xfrm>
                <a:off x="10556828" y="3263435"/>
                <a:ext cx="252655" cy="252655"/>
              </a:xfrm>
              <a:prstGeom prst="ellipse">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V</a:t>
                </a:r>
              </a:p>
            </p:txBody>
          </p:sp>
          <p:cxnSp>
            <p:nvCxnSpPr>
              <p:cNvPr id="7196" name="Straight Connector 7195">
                <a:extLst>
                  <a:ext uri="{FF2B5EF4-FFF2-40B4-BE49-F238E27FC236}">
                    <a16:creationId xmlns:a16="http://schemas.microsoft.com/office/drawing/2014/main" id="{A1D91A75-B096-82AC-32E8-2FFB20A7B147}"/>
                  </a:ext>
                </a:extLst>
              </p:cNvPr>
              <p:cNvCxnSpPr>
                <a:cxnSpLocks/>
              </p:cNvCxnSpPr>
              <p:nvPr/>
            </p:nvCxnSpPr>
            <p:spPr>
              <a:xfrm>
                <a:off x="10435505" y="3302648"/>
                <a:ext cx="68580" cy="0"/>
              </a:xfrm>
              <a:prstGeom prst="line">
                <a:avLst/>
              </a:prstGeom>
              <a:noFill/>
              <a:ln w="12700" cap="flat" cmpd="sng" algn="ctr">
                <a:solidFill>
                  <a:sysClr val="windowText" lastClr="000000"/>
                </a:solidFill>
                <a:prstDash val="solid"/>
                <a:miter lim="800000"/>
              </a:ln>
              <a:effectLst/>
            </p:spPr>
          </p:cxnSp>
          <p:cxnSp>
            <p:nvCxnSpPr>
              <p:cNvPr id="7197" name="Straight Connector 7196">
                <a:extLst>
                  <a:ext uri="{FF2B5EF4-FFF2-40B4-BE49-F238E27FC236}">
                    <a16:creationId xmlns:a16="http://schemas.microsoft.com/office/drawing/2014/main" id="{25A922F0-A3D7-7116-B939-9CEF4547CFF2}"/>
                  </a:ext>
                </a:extLst>
              </p:cNvPr>
              <p:cNvCxnSpPr>
                <a:cxnSpLocks/>
              </p:cNvCxnSpPr>
              <p:nvPr/>
            </p:nvCxnSpPr>
            <p:spPr>
              <a:xfrm rot="5400000">
                <a:off x="10435505" y="3302649"/>
                <a:ext cx="68580" cy="0"/>
              </a:xfrm>
              <a:prstGeom prst="line">
                <a:avLst/>
              </a:prstGeom>
              <a:noFill/>
              <a:ln w="12700" cap="flat" cmpd="sng" algn="ctr">
                <a:solidFill>
                  <a:sysClr val="windowText" lastClr="000000"/>
                </a:solidFill>
                <a:prstDash val="solid"/>
                <a:miter lim="800000"/>
              </a:ln>
              <a:effectLst/>
            </p:spPr>
          </p:cxnSp>
          <p:cxnSp>
            <p:nvCxnSpPr>
              <p:cNvPr id="7198" name="Straight Connector 7197">
                <a:extLst>
                  <a:ext uri="{FF2B5EF4-FFF2-40B4-BE49-F238E27FC236}">
                    <a16:creationId xmlns:a16="http://schemas.microsoft.com/office/drawing/2014/main" id="{383C89F1-C73F-B801-38B3-48D8A5DE8452}"/>
                  </a:ext>
                </a:extLst>
              </p:cNvPr>
              <p:cNvCxnSpPr>
                <a:cxnSpLocks/>
              </p:cNvCxnSpPr>
              <p:nvPr/>
            </p:nvCxnSpPr>
            <p:spPr>
              <a:xfrm>
                <a:off x="10862225" y="3302648"/>
                <a:ext cx="68580" cy="0"/>
              </a:xfrm>
              <a:prstGeom prst="line">
                <a:avLst/>
              </a:prstGeom>
              <a:noFill/>
              <a:ln w="12700" cap="flat" cmpd="sng" algn="ctr">
                <a:solidFill>
                  <a:sysClr val="windowText" lastClr="000000"/>
                </a:solidFill>
                <a:prstDash val="solid"/>
                <a:miter lim="800000"/>
              </a:ln>
              <a:effectLst/>
            </p:spPr>
          </p:cxnSp>
        </p:grpSp>
      </p:grpSp>
    </p:spTree>
    <p:extLst>
      <p:ext uri="{BB962C8B-B14F-4D97-AF65-F5344CB8AC3E}">
        <p14:creationId xmlns:p14="http://schemas.microsoft.com/office/powerpoint/2010/main" val="2462208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1000"/>
                                  </p:iterate>
                                  <p:childTnLst>
                                    <p:set>
                                      <p:cBhvr>
                                        <p:cTn id="12" dur="1" fill="hold">
                                          <p:stCondLst>
                                            <p:cond delay="0"/>
                                          </p:stCondLst>
                                        </p:cTn>
                                        <p:tgtEl>
                                          <p:spTgt spid="135"/>
                                        </p:tgtEl>
                                        <p:attrNameLst>
                                          <p:attrName>style.visibility</p:attrName>
                                        </p:attrNameLst>
                                      </p:cBhvr>
                                      <p:to>
                                        <p:strVal val="visible"/>
                                      </p:to>
                                    </p:set>
                                    <p:animEffect transition="in" filter="wipe(up)">
                                      <p:cBhvr>
                                        <p:cTn id="13" dur="750"/>
                                        <p:tgtEl>
                                          <p:spTgt spid="135"/>
                                        </p:tgtEl>
                                      </p:cBhvr>
                                    </p:animEffect>
                                  </p:childTnLst>
                                </p:cTn>
                              </p:par>
                            </p:childTnLst>
                          </p:cTn>
                        </p:par>
                        <p:par>
                          <p:cTn id="14" fill="hold">
                            <p:stCondLst>
                              <p:cond delay="1422"/>
                            </p:stCondLst>
                            <p:childTnLst>
                              <p:par>
                                <p:cTn id="15" presetID="53" presetClass="entr" presetSubtype="16" fill="hold" nodeType="afterEffect">
                                  <p:stCondLst>
                                    <p:cond delay="0"/>
                                  </p:stCondLst>
                                  <p:childTnLst>
                                    <p:set>
                                      <p:cBhvr>
                                        <p:cTn id="16" dur="1" fill="hold">
                                          <p:stCondLst>
                                            <p:cond delay="0"/>
                                          </p:stCondLst>
                                        </p:cTn>
                                        <p:tgtEl>
                                          <p:spTgt spid="7168"/>
                                        </p:tgtEl>
                                        <p:attrNameLst>
                                          <p:attrName>style.visibility</p:attrName>
                                        </p:attrNameLst>
                                      </p:cBhvr>
                                      <p:to>
                                        <p:strVal val="visible"/>
                                      </p:to>
                                    </p:set>
                                    <p:anim calcmode="lin" valueType="num">
                                      <p:cBhvr>
                                        <p:cTn id="17" dur="500" fill="hold"/>
                                        <p:tgtEl>
                                          <p:spTgt spid="7168"/>
                                        </p:tgtEl>
                                        <p:attrNameLst>
                                          <p:attrName>ppt_w</p:attrName>
                                        </p:attrNameLst>
                                      </p:cBhvr>
                                      <p:tavLst>
                                        <p:tav tm="0">
                                          <p:val>
                                            <p:fltVal val="0"/>
                                          </p:val>
                                        </p:tav>
                                        <p:tav tm="100000">
                                          <p:val>
                                            <p:strVal val="#ppt_w"/>
                                          </p:val>
                                        </p:tav>
                                      </p:tavLst>
                                    </p:anim>
                                    <p:anim calcmode="lin" valueType="num">
                                      <p:cBhvr>
                                        <p:cTn id="18" dur="500" fill="hold"/>
                                        <p:tgtEl>
                                          <p:spTgt spid="7168"/>
                                        </p:tgtEl>
                                        <p:attrNameLst>
                                          <p:attrName>ppt_h</p:attrName>
                                        </p:attrNameLst>
                                      </p:cBhvr>
                                      <p:tavLst>
                                        <p:tav tm="0">
                                          <p:val>
                                            <p:fltVal val="0"/>
                                          </p:val>
                                        </p:tav>
                                        <p:tav tm="100000">
                                          <p:val>
                                            <p:strVal val="#ppt_h"/>
                                          </p:val>
                                        </p:tav>
                                      </p:tavLst>
                                    </p:anim>
                                    <p:animEffect transition="in" filter="fade">
                                      <p:cBhvr>
                                        <p:cTn id="19" dur="500"/>
                                        <p:tgtEl>
                                          <p:spTgt spid="716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500"/>
                            </p:stCondLst>
                            <p:childTnLst>
                              <p:par>
                                <p:cTn id="28" presetID="22" presetClass="entr" presetSubtype="1" fill="hold" grpId="0" nodeType="afterEffect">
                                  <p:stCondLst>
                                    <p:cond delay="0"/>
                                  </p:stCondLst>
                                  <p:iterate type="lt">
                                    <p:tmPct val="1000"/>
                                  </p:iterate>
                                  <p:childTnLst>
                                    <p:set>
                                      <p:cBhvr>
                                        <p:cTn id="29" dur="1" fill="hold">
                                          <p:stCondLst>
                                            <p:cond delay="0"/>
                                          </p:stCondLst>
                                        </p:cTn>
                                        <p:tgtEl>
                                          <p:spTgt spid="7176"/>
                                        </p:tgtEl>
                                        <p:attrNameLst>
                                          <p:attrName>style.visibility</p:attrName>
                                        </p:attrNameLst>
                                      </p:cBhvr>
                                      <p:to>
                                        <p:strVal val="visible"/>
                                      </p:to>
                                    </p:set>
                                    <p:animEffect transition="in" filter="wipe(up)">
                                      <p:cBhvr>
                                        <p:cTn id="30" dur="750"/>
                                        <p:tgtEl>
                                          <p:spTgt spid="7176"/>
                                        </p:tgtEl>
                                      </p:cBhvr>
                                    </p:animEffect>
                                  </p:childTnLst>
                                </p:cTn>
                              </p:par>
                            </p:childTnLst>
                          </p:cTn>
                        </p:par>
                        <p:par>
                          <p:cTn id="31" fill="hold">
                            <p:stCondLst>
                              <p:cond delay="2060"/>
                            </p:stCondLst>
                            <p:childTnLst>
                              <p:par>
                                <p:cTn id="32" presetID="53" presetClass="entr" presetSubtype="16" fill="hold" nodeType="afterEffect">
                                  <p:stCondLst>
                                    <p:cond delay="0"/>
                                  </p:stCondLst>
                                  <p:childTnLst>
                                    <p:set>
                                      <p:cBhvr>
                                        <p:cTn id="33" dur="1" fill="hold">
                                          <p:stCondLst>
                                            <p:cond delay="0"/>
                                          </p:stCondLst>
                                        </p:cTn>
                                        <p:tgtEl>
                                          <p:spTgt spid="7188"/>
                                        </p:tgtEl>
                                        <p:attrNameLst>
                                          <p:attrName>style.visibility</p:attrName>
                                        </p:attrNameLst>
                                      </p:cBhvr>
                                      <p:to>
                                        <p:strVal val="visible"/>
                                      </p:to>
                                    </p:set>
                                    <p:anim calcmode="lin" valueType="num">
                                      <p:cBhvr>
                                        <p:cTn id="34" dur="500" fill="hold"/>
                                        <p:tgtEl>
                                          <p:spTgt spid="7188"/>
                                        </p:tgtEl>
                                        <p:attrNameLst>
                                          <p:attrName>ppt_w</p:attrName>
                                        </p:attrNameLst>
                                      </p:cBhvr>
                                      <p:tavLst>
                                        <p:tav tm="0">
                                          <p:val>
                                            <p:fltVal val="0"/>
                                          </p:val>
                                        </p:tav>
                                        <p:tav tm="100000">
                                          <p:val>
                                            <p:strVal val="#ppt_w"/>
                                          </p:val>
                                        </p:tav>
                                      </p:tavLst>
                                    </p:anim>
                                    <p:anim calcmode="lin" valueType="num">
                                      <p:cBhvr>
                                        <p:cTn id="35" dur="500" fill="hold"/>
                                        <p:tgtEl>
                                          <p:spTgt spid="7188"/>
                                        </p:tgtEl>
                                        <p:attrNameLst>
                                          <p:attrName>ppt_h</p:attrName>
                                        </p:attrNameLst>
                                      </p:cBhvr>
                                      <p:tavLst>
                                        <p:tav tm="0">
                                          <p:val>
                                            <p:fltVal val="0"/>
                                          </p:val>
                                        </p:tav>
                                        <p:tav tm="100000">
                                          <p:val>
                                            <p:strVal val="#ppt_h"/>
                                          </p:val>
                                        </p:tav>
                                      </p:tavLst>
                                    </p:anim>
                                    <p:animEffect transition="in" filter="fade">
                                      <p:cBhvr>
                                        <p:cTn id="36" dur="500"/>
                                        <p:tgtEl>
                                          <p:spTgt spid="7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717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3" name="Google Shape;228;p14">
            <a:extLst>
              <a:ext uri="{FF2B5EF4-FFF2-40B4-BE49-F238E27FC236}">
                <a16:creationId xmlns:a16="http://schemas.microsoft.com/office/drawing/2014/main" id="{A8D7B1E8-0A11-D4FD-9F32-ED3874D62DF8}"/>
              </a:ext>
            </a:extLst>
          </p:cNvPr>
          <p:cNvSpPr txBox="1">
            <a:spLocks/>
          </p:cNvSpPr>
          <p:nvPr/>
        </p:nvSpPr>
        <p:spPr>
          <a:xfrm>
            <a:off x="201706" y="3648744"/>
            <a:ext cx="8362431" cy="15899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buClr>
                <a:schemeClr val="accent5"/>
              </a:buClr>
              <a:buSzPts val="1100"/>
              <a:buNone/>
              <a:defRPr sz="5000" b="1">
                <a:solidFill>
                  <a:srgbClr val="E562A0"/>
                </a:solidFill>
                <a:latin typeface="Arial" panose="020B0604020202020204" pitchFamily="34" charset="0"/>
                <a:ea typeface="Ranchers"/>
                <a:cs typeface="Arial" panose="020B0604020202020204" pitchFamily="34" charset="0"/>
              </a:defRPr>
            </a:lvl1pPr>
            <a:lvl2pPr>
              <a:buClr>
                <a:schemeClr val="accent3"/>
              </a:buClr>
              <a:buSzPts val="2800"/>
              <a:buFont typeface="Passion One"/>
              <a:buNone/>
              <a:defRPr sz="2800">
                <a:solidFill>
                  <a:schemeClr val="accent3"/>
                </a:solidFill>
                <a:latin typeface="Passion One"/>
                <a:ea typeface="Passion One"/>
                <a:cs typeface="Passion One"/>
              </a:defRPr>
            </a:lvl2pPr>
            <a:lvl3pPr>
              <a:buClr>
                <a:schemeClr val="accent3"/>
              </a:buClr>
              <a:buSzPts val="2800"/>
              <a:buFont typeface="Passion One"/>
              <a:buNone/>
              <a:defRPr sz="2800">
                <a:solidFill>
                  <a:schemeClr val="accent3"/>
                </a:solidFill>
                <a:latin typeface="Passion One"/>
                <a:ea typeface="Passion One"/>
                <a:cs typeface="Passion One"/>
              </a:defRPr>
            </a:lvl3pPr>
            <a:lvl4pPr>
              <a:buClr>
                <a:schemeClr val="accent3"/>
              </a:buClr>
              <a:buSzPts val="2800"/>
              <a:buFont typeface="Passion One"/>
              <a:buNone/>
              <a:defRPr sz="2800">
                <a:solidFill>
                  <a:schemeClr val="accent3"/>
                </a:solidFill>
                <a:latin typeface="Passion One"/>
                <a:ea typeface="Passion One"/>
                <a:cs typeface="Passion One"/>
              </a:defRPr>
            </a:lvl4pPr>
            <a:lvl5pPr>
              <a:buClr>
                <a:schemeClr val="accent3"/>
              </a:buClr>
              <a:buSzPts val="2800"/>
              <a:buFont typeface="Passion One"/>
              <a:buNone/>
              <a:defRPr sz="2800">
                <a:solidFill>
                  <a:schemeClr val="accent3"/>
                </a:solidFill>
                <a:latin typeface="Passion One"/>
                <a:ea typeface="Passion One"/>
                <a:cs typeface="Passion One"/>
              </a:defRPr>
            </a:lvl5pPr>
            <a:lvl6pPr>
              <a:buClr>
                <a:schemeClr val="accent3"/>
              </a:buClr>
              <a:buSzPts val="2800"/>
              <a:buFont typeface="Passion One"/>
              <a:buNone/>
              <a:defRPr sz="2800">
                <a:solidFill>
                  <a:schemeClr val="accent3"/>
                </a:solidFill>
                <a:latin typeface="Passion One"/>
                <a:ea typeface="Passion One"/>
                <a:cs typeface="Passion One"/>
              </a:defRPr>
            </a:lvl6pPr>
            <a:lvl7pPr>
              <a:buClr>
                <a:schemeClr val="accent3"/>
              </a:buClr>
              <a:buSzPts val="2800"/>
              <a:buFont typeface="Passion One"/>
              <a:buNone/>
              <a:defRPr sz="2800">
                <a:solidFill>
                  <a:schemeClr val="accent3"/>
                </a:solidFill>
                <a:latin typeface="Passion One"/>
                <a:ea typeface="Passion One"/>
                <a:cs typeface="Passion One"/>
              </a:defRPr>
            </a:lvl7pPr>
            <a:lvl8pPr>
              <a:buClr>
                <a:schemeClr val="accent3"/>
              </a:buClr>
              <a:buSzPts val="2800"/>
              <a:buFont typeface="Passion One"/>
              <a:buNone/>
              <a:defRPr sz="2800">
                <a:solidFill>
                  <a:schemeClr val="accent3"/>
                </a:solidFill>
                <a:latin typeface="Passion One"/>
                <a:ea typeface="Passion One"/>
                <a:cs typeface="Passion One"/>
              </a:defRPr>
            </a:lvl8pPr>
            <a:lvl9pPr>
              <a:buClr>
                <a:schemeClr val="accent3"/>
              </a:buClr>
              <a:buSzPts val="2800"/>
              <a:buFont typeface="Passion One"/>
              <a:buNone/>
              <a:defRPr sz="2800">
                <a:solidFill>
                  <a:schemeClr val="accent3"/>
                </a:solidFill>
                <a:latin typeface="Passion One"/>
                <a:ea typeface="Passion One"/>
                <a:cs typeface="Passion One"/>
              </a:defRPr>
            </a:lvl9pPr>
          </a:lstStyle>
          <a:p>
            <a:pPr algn="ctr"/>
            <a:r>
              <a:rPr lang="vi-VN" sz="2800" dirty="0">
                <a:solidFill>
                  <a:schemeClr val="tx1"/>
                </a:solidFill>
              </a:rPr>
              <a:t>Ta đã biết ampe kế dùng để đo cường độ dòng điện, vôn kế dùng để đo hiệu điện thế. Vậy, số chỉ của ampe kế và vôn kế cho ta biết điều gì?</a:t>
            </a:r>
            <a:endParaRPr lang="en-US" sz="2800" dirty="0">
              <a:solidFill>
                <a:schemeClr val="tx1"/>
              </a:solidFill>
            </a:endParaRPr>
          </a:p>
        </p:txBody>
      </p:sp>
      <p:pic>
        <p:nvPicPr>
          <p:cNvPr id="4" name="Picture 2" descr="Các thông số quan trọng cần biết trên đèn chiếu sáng LED">
            <a:extLst>
              <a:ext uri="{FF2B5EF4-FFF2-40B4-BE49-F238E27FC236}">
                <a16:creationId xmlns:a16="http://schemas.microsoft.com/office/drawing/2014/main" id="{48A3F91F-8A36-C059-48A6-863CA8D8F9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4" r="3444"/>
          <a:stretch/>
        </p:blipFill>
        <p:spPr bwMode="auto">
          <a:xfrm>
            <a:off x="1357011" y="181986"/>
            <a:ext cx="6429977" cy="361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5914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EF637-8DD8-6E3E-EF3D-51FF153732DD}"/>
              </a:ext>
            </a:extLst>
          </p:cNvPr>
          <p:cNvPicPr>
            <a:picLocks noChangeAspect="1"/>
          </p:cNvPicPr>
          <p:nvPr/>
        </p:nvPicPr>
        <p:blipFill>
          <a:blip r:embed="rId2"/>
          <a:stretch>
            <a:fillRect/>
          </a:stretch>
        </p:blipFill>
        <p:spPr>
          <a:xfrm>
            <a:off x="1861457" y="530678"/>
            <a:ext cx="5535386" cy="5535386"/>
          </a:xfrm>
          <a:prstGeom prst="rect">
            <a:avLst/>
          </a:prstGeom>
        </p:spPr>
      </p:pic>
      <p:sp>
        <p:nvSpPr>
          <p:cNvPr id="4" name="Google Shape;253;p16">
            <a:extLst>
              <a:ext uri="{FF2B5EF4-FFF2-40B4-BE49-F238E27FC236}">
                <a16:creationId xmlns:a16="http://schemas.microsoft.com/office/drawing/2014/main" id="{AB7F5F75-385D-45AB-9B57-DC3281B43274}"/>
              </a:ext>
            </a:extLst>
          </p:cNvPr>
          <p:cNvSpPr txBox="1"/>
          <p:nvPr/>
        </p:nvSpPr>
        <p:spPr>
          <a:xfrm>
            <a:off x="2419349" y="462292"/>
            <a:ext cx="4592683" cy="765098"/>
          </a:xfrm>
          <a:prstGeom prst="rect">
            <a:avLst/>
          </a:prstGeom>
          <a:noFill/>
          <a:ln>
            <a:noFill/>
          </a:ln>
        </p:spPr>
        <p:txBody>
          <a:bodyPr spcFirstLastPara="1" wrap="square" lIns="91425" tIns="91425" rIns="91425" bIns="91425" anchor="ctr" anchorCtr="0">
            <a:noAutofit/>
          </a:bodyPr>
          <a:lstStyle/>
          <a:p>
            <a:pPr algn="ctr">
              <a:defRPr/>
            </a:pPr>
            <a:r>
              <a:rPr lang="en-US" sz="4800" b="1" dirty="0">
                <a:solidFill>
                  <a:srgbClr val="002060"/>
                </a:solidFill>
                <a:latin typeface="Arial" panose="020B0604020202020204" pitchFamily="34" charset="0"/>
                <a:ea typeface="Ranchers"/>
                <a:cs typeface="Ranchers"/>
                <a:sym typeface="Ranchers"/>
              </a:rPr>
              <a:t>LUYỆN TẬP</a:t>
            </a:r>
          </a:p>
        </p:txBody>
      </p:sp>
    </p:spTree>
    <p:extLst>
      <p:ext uri="{BB962C8B-B14F-4D97-AF65-F5344CB8AC3E}">
        <p14:creationId xmlns:p14="http://schemas.microsoft.com/office/powerpoint/2010/main" val="35191014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1E11EA-CAEB-CF0A-0053-D25AB896E599}"/>
              </a:ext>
            </a:extLst>
          </p:cNvPr>
          <p:cNvPicPr>
            <a:picLocks noChangeAspect="1"/>
          </p:cNvPicPr>
          <p:nvPr/>
        </p:nvPicPr>
        <p:blipFill>
          <a:blip r:embed="rId5"/>
          <a:stretch>
            <a:fillRect/>
          </a:stretch>
        </p:blipFill>
        <p:spPr>
          <a:xfrm>
            <a:off x="6011542" y="2608903"/>
            <a:ext cx="2031661" cy="22971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70277" y="-31915"/>
            <a:ext cx="2031564" cy="3958047"/>
          </a:xfrm>
          <a:prstGeom prst="rect">
            <a:avLst/>
          </a:prstGeom>
        </p:spPr>
      </p:pic>
      <p:sp>
        <p:nvSpPr>
          <p:cNvPr id="4" name="Rectangle 3"/>
          <p:cNvSpPr/>
          <p:nvPr/>
        </p:nvSpPr>
        <p:spPr>
          <a:xfrm>
            <a:off x="3843279" y="1382539"/>
            <a:ext cx="3886321" cy="830997"/>
          </a:xfrm>
          <a:prstGeom prst="rect">
            <a:avLst/>
          </a:prstGeom>
          <a:noFill/>
        </p:spPr>
        <p:txBody>
          <a:bodyPr wrap="none" lIns="68580" tIns="34290" rIns="68580" bIns="34290">
            <a:spAutoFit/>
          </a:bodyPr>
          <a:lstStyle/>
          <a:p>
            <a:pPr algn="ctr" defTabSz="685800">
              <a:buClrTx/>
            </a:pPr>
            <a:r>
              <a:rPr lang="en-US" sz="4950" b="1" kern="1200" dirty="0">
                <a:ln w="10160">
                  <a:solidFill>
                    <a:srgbClr val="4472C4"/>
                  </a:solidFill>
                  <a:prstDash val="solid"/>
                </a:ln>
                <a:solidFill>
                  <a:srgbClr val="FFFFFF"/>
                </a:solidFill>
                <a:effectLst>
                  <a:outerShdw blurRad="38100" dist="22860" dir="5400000" algn="tl" rotWithShape="0">
                    <a:srgbClr val="000000">
                      <a:alpha val="30000"/>
                    </a:srgbClr>
                  </a:outerShdw>
                </a:effectLst>
                <a:latin typeface="Roboto Black" panose="02000000000000000000" pitchFamily="2" charset="0"/>
                <a:ea typeface="Roboto Black" panose="02000000000000000000" pitchFamily="2" charset="0"/>
                <a:cs typeface="+mn-cs"/>
              </a:rPr>
              <a:t>NHỔ CÀ RỐT</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0948" y="1784380"/>
            <a:ext cx="1529967" cy="138946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0244" y="2401158"/>
            <a:ext cx="1114405" cy="1556889"/>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7596160" y="4063381"/>
            <a:ext cx="638176" cy="954901"/>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5929953" y="4063381"/>
            <a:ext cx="638176" cy="95490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4253553" y="4063381"/>
            <a:ext cx="638176" cy="954901"/>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84611">
            <a:off x="2636957" y="4063381"/>
            <a:ext cx="638176" cy="954901"/>
          </a:xfrm>
          <a:prstGeom prst="rect">
            <a:avLst/>
          </a:prstGeom>
        </p:spPr>
      </p:pic>
      <p:sp>
        <p:nvSpPr>
          <p:cNvPr id="19" name="Rectangle 18"/>
          <p:cNvSpPr/>
          <p:nvPr/>
        </p:nvSpPr>
        <p:spPr>
          <a:xfrm>
            <a:off x="2611789" y="4537858"/>
            <a:ext cx="5759126"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a:solidFill>
                  <a:srgbClr val="002060"/>
                </a:solidFill>
                <a:latin typeface="Times New Roman" panose="02020603050405020304" pitchFamily="18" charset="0"/>
                <a:cs typeface="Times New Roman" panose="02020603050405020304" pitchFamily="18" charset="0"/>
              </a:rPr>
              <a:t>  </a:t>
            </a:r>
          </a:p>
        </p:txBody>
      </p:sp>
      <p:pic>
        <p:nvPicPr>
          <p:cNvPr id="20" name="nhacne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9495500" y="1902778"/>
            <a:ext cx="457200" cy="457200"/>
          </a:xfrm>
          <a:prstGeom prst="rect">
            <a:avLst/>
          </a:prstGeom>
        </p:spPr>
      </p:pic>
    </p:spTree>
    <p:extLst>
      <p:ext uri="{BB962C8B-B14F-4D97-AF65-F5344CB8AC3E}">
        <p14:creationId xmlns:p14="http://schemas.microsoft.com/office/powerpoint/2010/main" val="1500309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repeatCount="indefinite" fill="hold" nodeType="withEffect">
                                  <p:stCondLst>
                                    <p:cond delay="0"/>
                                  </p:stCondLst>
                                  <p:childTnLst>
                                    <p:animClr clrSpc="rgb" dir="cw">
                                      <p:cBhvr override="childStyle">
                                        <p:cTn id="6" dur="500" fill="hold"/>
                                        <p:tgtEl>
                                          <p:spTgt spid="4">
                                            <p:txEl>
                                              <p:pRg st="0" end="0"/>
                                            </p:txEl>
                                          </p:spTgt>
                                        </p:tgtEl>
                                        <p:attrNameLst>
                                          <p:attrName>style.color</p:attrName>
                                        </p:attrNameLst>
                                      </p:cBhvr>
                                      <p:to>
                                        <a:srgbClr val="BDD7EE"/>
                                      </p:to>
                                    </p:animClr>
                                    <p:animClr clrSpc="rgb" dir="cw">
                                      <p:cBhvr>
                                        <p:cTn id="7" dur="500" fill="hold"/>
                                        <p:tgtEl>
                                          <p:spTgt spid="4">
                                            <p:txEl>
                                              <p:pRg st="0" end="0"/>
                                            </p:txEl>
                                          </p:spTgt>
                                        </p:tgtEl>
                                        <p:attrNameLst>
                                          <p:attrName>fillcolor</p:attrName>
                                        </p:attrNameLst>
                                      </p:cBhvr>
                                      <p:to>
                                        <a:srgbClr val="BDD7EE"/>
                                      </p:to>
                                    </p:animClr>
                                    <p:set>
                                      <p:cBhvr>
                                        <p:cTn id="8" dur="500" fill="hold"/>
                                        <p:tgtEl>
                                          <p:spTgt spid="4">
                                            <p:txEl>
                                              <p:pRg st="0" end="0"/>
                                            </p:txEl>
                                          </p:spTgt>
                                        </p:tgtEl>
                                        <p:attrNameLst>
                                          <p:attrName>fill.type</p:attrName>
                                        </p:attrNameLst>
                                      </p:cBhvr>
                                      <p:to>
                                        <p:strVal val="solid"/>
                                      </p:to>
                                    </p:set>
                                    <p:set>
                                      <p:cBhvr>
                                        <p:cTn id="9" dur="500" fill="hold"/>
                                        <p:tgtEl>
                                          <p:spTgt spid="4">
                                            <p:txEl>
                                              <p:pRg st="0" end="0"/>
                                            </p:txEl>
                                          </p:spTgt>
                                        </p:tgtEl>
                                        <p:attrNameLst>
                                          <p:attrName>fill.on</p:attrName>
                                        </p:attrNameLst>
                                      </p:cBhvr>
                                      <p:to>
                                        <p:strVal val="true"/>
                                      </p:to>
                                    </p:set>
                                  </p:childTnLst>
                                </p:cTn>
                              </p:par>
                              <p:par>
                                <p:cTn id="10" presetID="1" presetClass="mediacall" presetSubtype="0" fill="hold" nodeType="withEffect">
                                  <p:stCondLst>
                                    <p:cond delay="0"/>
                                  </p:stCondLst>
                                  <p:childTnLst>
                                    <p:cmd type="call" cmd="playFrom(0.0)">
                                      <p:cBhvr>
                                        <p:cTn id="11"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1700" y="3404823"/>
            <a:ext cx="937499" cy="100215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0775" y="3367161"/>
            <a:ext cx="937499" cy="100215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2041" y="3395737"/>
            <a:ext cx="937499" cy="1002155"/>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3243679" y="2970410"/>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59491" y="3404824"/>
            <a:ext cx="1081916" cy="982556"/>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032770" y="4098014"/>
            <a:ext cx="617273" cy="459398"/>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69912" y="4051593"/>
            <a:ext cx="638176" cy="95490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58566" y="3367162"/>
            <a:ext cx="1081916" cy="982556"/>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131845" y="4060352"/>
            <a:ext cx="617273" cy="459398"/>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468987" y="4063380"/>
            <a:ext cx="638176" cy="954901"/>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56419" y="3260302"/>
            <a:ext cx="796388" cy="982556"/>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3640253" y="4063381"/>
            <a:ext cx="638176" cy="954901"/>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68054" y="3288823"/>
            <a:ext cx="1186121" cy="1077192"/>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352871" y="6644"/>
            <a:ext cx="6503262" cy="1045937"/>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vi-VN"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Câu 1: Cường độ dòng điện được kí hiệu là</a:t>
            </a:r>
            <a:endPar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endParaRPr>
          </a:p>
        </p:txBody>
      </p:sp>
      <p:sp>
        <p:nvSpPr>
          <p:cNvPr id="55" name="Rectangle 54"/>
          <p:cNvSpPr/>
          <p:nvPr/>
        </p:nvSpPr>
        <p:spPr>
          <a:xfrm>
            <a:off x="1664359" y="4537858"/>
            <a:ext cx="6475434"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  A                       B                       C                       D</a:t>
            </a:r>
          </a:p>
        </p:txBody>
      </p:sp>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2413991" y="4109801"/>
            <a:ext cx="617273" cy="459398"/>
          </a:xfrm>
          <a:prstGeom prst="rect">
            <a:avLst/>
          </a:prstGeom>
        </p:spPr>
      </p:pic>
      <p:sp>
        <p:nvSpPr>
          <p:cNvPr id="29" name="Rectangle 28"/>
          <p:cNvSpPr/>
          <p:nvPr/>
        </p:nvSpPr>
        <p:spPr>
          <a:xfrm>
            <a:off x="4108100" y="1058622"/>
            <a:ext cx="5035900"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A : V</a:t>
            </a:r>
          </a:p>
        </p:txBody>
      </p:sp>
      <p:sp>
        <p:nvSpPr>
          <p:cNvPr id="31" name="Rectangle 30"/>
          <p:cNvSpPr/>
          <p:nvPr/>
        </p:nvSpPr>
        <p:spPr>
          <a:xfrm>
            <a:off x="4108100" y="1429230"/>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B : I</a:t>
            </a:r>
          </a:p>
        </p:txBody>
      </p:sp>
      <p:sp>
        <p:nvSpPr>
          <p:cNvPr id="32" name="Rectangle 31"/>
          <p:cNvSpPr/>
          <p:nvPr/>
        </p:nvSpPr>
        <p:spPr>
          <a:xfrm>
            <a:off x="4108100" y="1799838"/>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 : A</a:t>
            </a:r>
          </a:p>
        </p:txBody>
      </p:sp>
      <p:sp>
        <p:nvSpPr>
          <p:cNvPr id="34" name="Rectangle 33"/>
          <p:cNvSpPr/>
          <p:nvPr/>
        </p:nvSpPr>
        <p:spPr>
          <a:xfrm>
            <a:off x="4108100" y="2170447"/>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 : U</a:t>
            </a:r>
          </a:p>
        </p:txBody>
      </p:sp>
      <p:pic>
        <p:nvPicPr>
          <p:cNvPr id="2" name="Am-thanh-that-vong-www_tiengdong_com">
            <a:hlinkClick r:id="" action="ppaction://media"/>
            <a:extLst>
              <a:ext uri="{FF2B5EF4-FFF2-40B4-BE49-F238E27FC236}">
                <a16:creationId xmlns:a16="http://schemas.microsoft.com/office/drawing/2014/main" id="{7D8A943A-802A-3E4E-6FD8-E419047BCA15}"/>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383432" y="1901668"/>
            <a:ext cx="422729" cy="422729"/>
          </a:xfrm>
          <a:prstGeom prst="rect">
            <a:avLst/>
          </a:prstGeom>
        </p:spPr>
      </p:pic>
      <p:pic>
        <p:nvPicPr>
          <p:cNvPr id="3" name="Am-thanh-that-vong-www_tiengdong_com">
            <a:hlinkClick r:id="" action="ppaction://media"/>
            <a:extLst>
              <a:ext uri="{FF2B5EF4-FFF2-40B4-BE49-F238E27FC236}">
                <a16:creationId xmlns:a16="http://schemas.microsoft.com/office/drawing/2014/main" id="{20CC7EB3-4778-5C87-8472-6AFEBC8584B6}"/>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383432" y="2597133"/>
            <a:ext cx="422729" cy="422729"/>
          </a:xfrm>
          <a:prstGeom prst="rect">
            <a:avLst/>
          </a:prstGeom>
        </p:spPr>
      </p:pic>
      <p:pic>
        <p:nvPicPr>
          <p:cNvPr id="4" name="Am-thanh-that-vong-www_tiengdong_com">
            <a:hlinkClick r:id="" action="ppaction://media"/>
            <a:extLst>
              <a:ext uri="{FF2B5EF4-FFF2-40B4-BE49-F238E27FC236}">
                <a16:creationId xmlns:a16="http://schemas.microsoft.com/office/drawing/2014/main" id="{9365B101-8CCC-4B64-BE38-D561CE16DF40}"/>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383431" y="3137452"/>
            <a:ext cx="422729" cy="422729"/>
          </a:xfrm>
          <a:prstGeom prst="rect">
            <a:avLst/>
          </a:prstGeom>
        </p:spPr>
      </p:pic>
      <p:pic>
        <p:nvPicPr>
          <p:cNvPr id="7" name="Tieng-vo-tay-tra-loi-dung-www_tiengdong_com">
            <a:hlinkClick r:id="" action="ppaction://media"/>
            <a:extLst>
              <a:ext uri="{FF2B5EF4-FFF2-40B4-BE49-F238E27FC236}">
                <a16:creationId xmlns:a16="http://schemas.microsoft.com/office/drawing/2014/main" id="{890243CC-D99A-00FE-D920-9D158CFDF1BC}"/>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9351113" y="3910529"/>
            <a:ext cx="487363" cy="487363"/>
          </a:xfrm>
          <a:prstGeom prst="rect">
            <a:avLst/>
          </a:prstGeom>
        </p:spPr>
      </p:pic>
      <p:pic>
        <p:nvPicPr>
          <p:cNvPr id="9" name="Picture 8">
            <a:extLst>
              <a:ext uri="{FF2B5EF4-FFF2-40B4-BE49-F238E27FC236}">
                <a16:creationId xmlns:a16="http://schemas.microsoft.com/office/drawing/2014/main" id="{CD0D01A3-C059-3423-41A4-941B425FD97F}"/>
              </a:ext>
            </a:extLst>
          </p:cNvPr>
          <p:cNvPicPr>
            <a:picLocks noChangeAspect="1"/>
          </p:cNvPicPr>
          <p:nvPr/>
        </p:nvPicPr>
        <p:blipFill>
          <a:blip r:embed="rId18"/>
          <a:stretch>
            <a:fillRect/>
          </a:stretch>
        </p:blipFill>
        <p:spPr>
          <a:xfrm>
            <a:off x="6011542" y="2608903"/>
            <a:ext cx="2031661" cy="229711"/>
          </a:xfrm>
          <a:prstGeom prst="rect">
            <a:avLst/>
          </a:prstGeom>
        </p:spPr>
      </p:pic>
    </p:spTree>
    <p:extLst>
      <p:ext uri="{BB962C8B-B14F-4D97-AF65-F5344CB8AC3E}">
        <p14:creationId xmlns:p14="http://schemas.microsoft.com/office/powerpoint/2010/main" val="11947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0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5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30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35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2.77778E-7 -1.97531E-6 L 0.67135 0.30371 " pathEditMode="relative" rAng="0" ptsTypes="AA">
                                      <p:cBhvr>
                                        <p:cTn id="46" dur="20000" fill="hold"/>
                                        <p:tgtEl>
                                          <p:spTgt spid="5"/>
                                        </p:tgtEl>
                                        <p:attrNameLst>
                                          <p:attrName>ppt_x</p:attrName>
                                          <p:attrName>ppt_y</p:attrName>
                                        </p:attrNameLst>
                                      </p:cBhvr>
                                      <p:rCtr x="33559" y="15185"/>
                                    </p:animMotion>
                                  </p:childTnLst>
                                </p:cTn>
                              </p:par>
                            </p:childTnLst>
                          </p:cTn>
                        </p:par>
                        <p:par>
                          <p:cTn id="47" fill="hold">
                            <p:stCondLst>
                              <p:cond delay="21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21500"/>
                            </p:stCondLst>
                            <p:childTnLst>
                              <p:par>
                                <p:cTn id="55" presetID="32" presetClass="emph" presetSubtype="0" fill="hold" nodeType="after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childTnLst>
                          </p:cTn>
                        </p:par>
                        <p:par>
                          <p:cTn id="67" fill="hold">
                            <p:stCondLst>
                              <p:cond delay="22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 presetClass="mediacall" presetSubtype="0" fill="hold" nodeType="withEffect">
                                  <p:stCondLst>
                                    <p:cond delay="0"/>
                                  </p:stCondLst>
                                  <p:childTnLst>
                                    <p:cmd type="call" cmd="playFrom(0.0)">
                                      <p:cBhvr>
                                        <p:cTn id="75" dur="6994" fill="hold"/>
                                        <p:tgtEl>
                                          <p:spTgt spid="2"/>
                                        </p:tgtEl>
                                      </p:cBhvr>
                                    </p:cmd>
                                  </p:child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250"/>
                                        <p:tgtEl>
                                          <p:spTgt spid="14"/>
                                        </p:tgtEl>
                                      </p:cBhvr>
                                    </p:animEffect>
                                  </p:childTnLst>
                                </p:cTn>
                              </p:par>
                              <p:par>
                                <p:cTn id="79" presetID="10" presetClass="exit" presetSubtype="0" fill="hold" nodeType="withEffect">
                                  <p:stCondLst>
                                    <p:cond delay="0"/>
                                  </p:stCondLst>
                                  <p:childTnLst>
                                    <p:animEffect transition="out" filter="fade">
                                      <p:cBhvr>
                                        <p:cTn id="80" dur="250"/>
                                        <p:tgtEl>
                                          <p:spTgt spid="6"/>
                                        </p:tgtEl>
                                      </p:cBhvr>
                                    </p:animEffect>
                                    <p:set>
                                      <p:cBhvr>
                                        <p:cTn id="81"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2.77778E-7 -1.97531E-6 L 0.46597 0.29476 " pathEditMode="relative" rAng="0" ptsTypes="AA">
                                      <p:cBhvr>
                                        <p:cTn id="100" dur="1000" fill="hold"/>
                                        <p:tgtEl>
                                          <p:spTgt spid="5"/>
                                        </p:tgtEl>
                                        <p:attrNameLst>
                                          <p:attrName>ppt_x</p:attrName>
                                          <p:attrName>ppt_y</p:attrName>
                                        </p:attrNameLst>
                                      </p:cBhvr>
                                      <p:rCtr x="23299" y="14722"/>
                                    </p:animMotion>
                                  </p:childTnLst>
                                </p:cTn>
                              </p:par>
                            </p:childTnLst>
                          </p:cTn>
                        </p:par>
                        <p:par>
                          <p:cTn id="101" fill="hold">
                            <p:stCondLst>
                              <p:cond delay="2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2500"/>
                            </p:stCondLst>
                            <p:childTnLst>
                              <p:par>
                                <p:cTn id="109" presetID="32" presetClass="emph" presetSubtype="0" fill="hold" nodeType="afterEffect">
                                  <p:stCondLst>
                                    <p:cond delay="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100" fill="hold">
                                          <p:stCondLst>
                                            <p:cond delay="0"/>
                                          </p:stCondLst>
                                        </p:cTn>
                                        <p:tgtEl>
                                          <p:spTgt spid="22"/>
                                        </p:tgtEl>
                                        <p:attrNameLst>
                                          <p:attrName>r</p:attrName>
                                        </p:attrNameLst>
                                      </p:cBhvr>
                                    </p:animRot>
                                    <p:animRot by="-240000">
                                      <p:cBhvr>
                                        <p:cTn id="117" dur="200" fill="hold">
                                          <p:stCondLst>
                                            <p:cond delay="200"/>
                                          </p:stCondLst>
                                        </p:cTn>
                                        <p:tgtEl>
                                          <p:spTgt spid="22"/>
                                        </p:tgtEl>
                                        <p:attrNameLst>
                                          <p:attrName>r</p:attrName>
                                        </p:attrNameLst>
                                      </p:cBhvr>
                                    </p:animRot>
                                    <p:animRot by="240000">
                                      <p:cBhvr>
                                        <p:cTn id="118" dur="200" fill="hold">
                                          <p:stCondLst>
                                            <p:cond delay="400"/>
                                          </p:stCondLst>
                                        </p:cTn>
                                        <p:tgtEl>
                                          <p:spTgt spid="22"/>
                                        </p:tgtEl>
                                        <p:attrNameLst>
                                          <p:attrName>r</p:attrName>
                                        </p:attrNameLst>
                                      </p:cBhvr>
                                    </p:animRot>
                                    <p:animRot by="-240000">
                                      <p:cBhvr>
                                        <p:cTn id="119" dur="200" fill="hold">
                                          <p:stCondLst>
                                            <p:cond delay="600"/>
                                          </p:stCondLst>
                                        </p:cTn>
                                        <p:tgtEl>
                                          <p:spTgt spid="22"/>
                                        </p:tgtEl>
                                        <p:attrNameLst>
                                          <p:attrName>r</p:attrName>
                                        </p:attrNameLst>
                                      </p:cBhvr>
                                    </p:animRot>
                                    <p:animRot by="120000">
                                      <p:cBhvr>
                                        <p:cTn id="120" dur="200" fill="hold">
                                          <p:stCondLst>
                                            <p:cond delay="800"/>
                                          </p:stCondLst>
                                        </p:cTn>
                                        <p:tgtEl>
                                          <p:spTgt spid="22"/>
                                        </p:tgtEl>
                                        <p:attrNameLst>
                                          <p:attrName>r</p:attrName>
                                        </p:attrNameLst>
                                      </p:cBhvr>
                                    </p:animRot>
                                  </p:childTnLst>
                                </p:cTn>
                              </p:par>
                            </p:childTnLst>
                          </p:cTn>
                        </p:par>
                        <p:par>
                          <p:cTn id="121" fill="hold">
                            <p:stCondLst>
                              <p:cond delay="3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250"/>
                                        <p:tgtEl>
                                          <p:spTgt spid="17"/>
                                        </p:tgtEl>
                                      </p:cBhvr>
                                    </p:animEffect>
                                  </p:childTnLst>
                                </p:cTn>
                              </p:par>
                              <p:par>
                                <p:cTn id="128" presetID="1" presetClass="mediacall" presetSubtype="0" fill="hold" nodeType="withEffect">
                                  <p:stCondLst>
                                    <p:cond delay="0"/>
                                  </p:stCondLst>
                                  <p:childTnLst>
                                    <p:cmd type="call" cmd="playFrom(0.0)">
                                      <p:cBhvr>
                                        <p:cTn id="129" dur="6994" fill="hold"/>
                                        <p:tgtEl>
                                          <p:spTgt spid="3"/>
                                        </p:tgtEl>
                                      </p:cBhvr>
                                    </p:cmd>
                                  </p:childTnLst>
                                </p:cTn>
                              </p:par>
                              <p:par>
                                <p:cTn id="130" presetID="10" presetClass="entr" presetSubtype="0" fill="hold"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250"/>
                                        <p:tgtEl>
                                          <p:spTgt spid="21"/>
                                        </p:tgtEl>
                                      </p:cBhvr>
                                    </p:animEffect>
                                  </p:childTnLst>
                                </p:cTn>
                              </p:par>
                              <p:par>
                                <p:cTn id="133" presetID="10" presetClass="exit" presetSubtype="0" fill="hold" nodeType="withEffect">
                                  <p:stCondLst>
                                    <p:cond delay="0"/>
                                  </p:stCondLst>
                                  <p:childTnLst>
                                    <p:animEffect transition="out" filter="fade">
                                      <p:cBhvr>
                                        <p:cTn id="134" dur="250"/>
                                        <p:tgtEl>
                                          <p:spTgt spid="22"/>
                                        </p:tgtEl>
                                      </p:cBhvr>
                                    </p:animEffect>
                                    <p:set>
                                      <p:cBhvr>
                                        <p:cTn id="135"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6" restart="whenNotActive" fill="hold" evtFilter="cancelBubble" nodeType="interactiveSeq">
                <p:stCondLst>
                  <p:cond evt="onClick" delay="0">
                    <p:tgtEl>
                      <p:spTgt spid="26"/>
                    </p:tgtEl>
                  </p:cond>
                </p:stCondLst>
                <p:endSync evt="end" delay="0">
                  <p:rtn val="all"/>
                </p:endSync>
                <p:childTnLst>
                  <p:par>
                    <p:cTn id="137" fill="hold">
                      <p:stCondLst>
                        <p:cond delay="0"/>
                      </p:stCondLst>
                      <p:childTnLst>
                        <p:par>
                          <p:cTn id="138" fill="hold">
                            <p:stCondLst>
                              <p:cond delay="0"/>
                            </p:stCondLst>
                            <p:childTnLst>
                              <p:par>
                                <p:cTn id="139" presetID="32" presetClass="emph" presetSubtype="0" fill="hold" nodeType="clickEffect">
                                  <p:stCondLst>
                                    <p:cond delay="0"/>
                                  </p:stCondLst>
                                  <p:childTnLst>
                                    <p:animRot by="120000">
                                      <p:cBhvr>
                                        <p:cTn id="140" dur="100" fill="hold">
                                          <p:stCondLst>
                                            <p:cond delay="0"/>
                                          </p:stCondLst>
                                        </p:cTn>
                                        <p:tgtEl>
                                          <p:spTgt spid="26"/>
                                        </p:tgtEl>
                                        <p:attrNameLst>
                                          <p:attrName>r</p:attrName>
                                        </p:attrNameLst>
                                      </p:cBhvr>
                                    </p:animRot>
                                    <p:animRot by="-240000">
                                      <p:cBhvr>
                                        <p:cTn id="141" dur="200" fill="hold">
                                          <p:stCondLst>
                                            <p:cond delay="200"/>
                                          </p:stCondLst>
                                        </p:cTn>
                                        <p:tgtEl>
                                          <p:spTgt spid="26"/>
                                        </p:tgtEl>
                                        <p:attrNameLst>
                                          <p:attrName>r</p:attrName>
                                        </p:attrNameLst>
                                      </p:cBhvr>
                                    </p:animRot>
                                    <p:animRot by="240000">
                                      <p:cBhvr>
                                        <p:cTn id="142" dur="200" fill="hold">
                                          <p:stCondLst>
                                            <p:cond delay="400"/>
                                          </p:stCondLst>
                                        </p:cTn>
                                        <p:tgtEl>
                                          <p:spTgt spid="26"/>
                                        </p:tgtEl>
                                        <p:attrNameLst>
                                          <p:attrName>r</p:attrName>
                                        </p:attrNameLst>
                                      </p:cBhvr>
                                    </p:animRot>
                                    <p:animRot by="-240000">
                                      <p:cBhvr>
                                        <p:cTn id="143" dur="200" fill="hold">
                                          <p:stCondLst>
                                            <p:cond delay="600"/>
                                          </p:stCondLst>
                                        </p:cTn>
                                        <p:tgtEl>
                                          <p:spTgt spid="26"/>
                                        </p:tgtEl>
                                        <p:attrNameLst>
                                          <p:attrName>r</p:attrName>
                                        </p:attrNameLst>
                                      </p:cBhvr>
                                    </p:animRot>
                                    <p:animRot by="120000">
                                      <p:cBhvr>
                                        <p:cTn id="144" dur="200" fill="hold">
                                          <p:stCondLst>
                                            <p:cond delay="800"/>
                                          </p:stCondLst>
                                        </p:cTn>
                                        <p:tgtEl>
                                          <p:spTgt spid="26"/>
                                        </p:tgtEl>
                                        <p:attrNameLst>
                                          <p:attrName>r</p:attrName>
                                        </p:attrNameLst>
                                      </p:cBhvr>
                                    </p:animRot>
                                  </p:childTnLst>
                                </p:cTn>
                              </p:par>
                            </p:childTnLst>
                          </p:cTn>
                        </p:par>
                        <p:par>
                          <p:cTn id="145" fill="hold">
                            <p:stCondLst>
                              <p:cond delay="1000"/>
                            </p:stCondLst>
                            <p:childTnLst>
                              <p:par>
                                <p:cTn id="146" presetID="10" presetClass="exit" presetSubtype="0" fill="hold" nodeType="afterEffect">
                                  <p:stCondLst>
                                    <p:cond delay="0"/>
                                  </p:stCondLst>
                                  <p:childTnLst>
                                    <p:animEffect transition="out" filter="fade">
                                      <p:cBhvr>
                                        <p:cTn id="147" dur="250"/>
                                        <p:tgtEl>
                                          <p:spTgt spid="16"/>
                                        </p:tgtEl>
                                      </p:cBhvr>
                                    </p:animEffect>
                                    <p:set>
                                      <p:cBhvr>
                                        <p:cTn id="148" dur="1" fill="hold">
                                          <p:stCondLst>
                                            <p:cond delay="249"/>
                                          </p:stCondLst>
                                        </p:cTn>
                                        <p:tgtEl>
                                          <p:spTgt spid="16"/>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fade">
                                      <p:cBhvr>
                                        <p:cTn id="151" dur="250"/>
                                        <p:tgtEl>
                                          <p:spTgt spid="5"/>
                                        </p:tgtEl>
                                      </p:cBhvr>
                                    </p:animEffect>
                                  </p:childTnLst>
                                </p:cTn>
                              </p:par>
                            </p:childTnLst>
                          </p:cTn>
                        </p:par>
                        <p:par>
                          <p:cTn id="152" fill="hold">
                            <p:stCondLst>
                              <p:cond delay="1250"/>
                            </p:stCondLst>
                            <p:childTnLst>
                              <p:par>
                                <p:cTn id="153" presetID="63" presetClass="path" presetSubtype="0" accel="50000" decel="50000" fill="hold" nodeType="afterEffect">
                                  <p:stCondLst>
                                    <p:cond delay="0"/>
                                  </p:stCondLst>
                                  <p:childTnLst>
                                    <p:animMotion origin="layout" path="M 2.77778E-7 -1.97531E-6 L 0.26441 0.28673 " pathEditMode="relative" rAng="0" ptsTypes="AA">
                                      <p:cBhvr>
                                        <p:cTn id="154" dur="1000" fill="hold"/>
                                        <p:tgtEl>
                                          <p:spTgt spid="5"/>
                                        </p:tgtEl>
                                        <p:attrNameLst>
                                          <p:attrName>ppt_x</p:attrName>
                                          <p:attrName>ppt_y</p:attrName>
                                        </p:attrNameLst>
                                      </p:cBhvr>
                                      <p:rCtr x="13212" y="14321"/>
                                    </p:animMotion>
                                  </p:childTnLst>
                                </p:cTn>
                              </p:par>
                            </p:childTnLst>
                          </p:cTn>
                        </p:par>
                        <p:par>
                          <p:cTn id="155" fill="hold">
                            <p:stCondLst>
                              <p:cond delay="2250"/>
                            </p:stCondLst>
                            <p:childTnLst>
                              <p:par>
                                <p:cTn id="156" presetID="10" presetClass="exit" presetSubtype="0" fill="hold" nodeType="afterEffect">
                                  <p:stCondLst>
                                    <p:cond delay="0"/>
                                  </p:stCondLst>
                                  <p:childTnLst>
                                    <p:animEffect transition="out" filter="fade">
                                      <p:cBhvr>
                                        <p:cTn id="157" dur="250"/>
                                        <p:tgtEl>
                                          <p:spTgt spid="5"/>
                                        </p:tgtEl>
                                      </p:cBhvr>
                                    </p:animEffect>
                                    <p:set>
                                      <p:cBhvr>
                                        <p:cTn id="158" dur="1" fill="hold">
                                          <p:stCondLst>
                                            <p:cond delay="249"/>
                                          </p:stCondLst>
                                        </p:cTn>
                                        <p:tgtEl>
                                          <p:spTgt spid="5"/>
                                        </p:tgtEl>
                                        <p:attrNameLst>
                                          <p:attrName>style.visibility</p:attrName>
                                        </p:attrNameLst>
                                      </p:cBhvr>
                                      <p:to>
                                        <p:strVal val="hidden"/>
                                      </p:to>
                                    </p:set>
                                  </p:childTnLst>
                                </p:cTn>
                              </p:par>
                              <p:par>
                                <p:cTn id="159" presetID="10" presetClass="entr" presetSubtype="0" fill="hold" nodeType="with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fade">
                                      <p:cBhvr>
                                        <p:cTn id="161" dur="250"/>
                                        <p:tgtEl>
                                          <p:spTgt spid="24"/>
                                        </p:tgtEl>
                                      </p:cBhvr>
                                    </p:animEffect>
                                  </p:childTnLst>
                                </p:cTn>
                              </p:par>
                            </p:childTnLst>
                          </p:cTn>
                        </p:par>
                        <p:par>
                          <p:cTn id="162" fill="hold">
                            <p:stCondLst>
                              <p:cond delay="2500"/>
                            </p:stCondLst>
                            <p:childTnLst>
                              <p:par>
                                <p:cTn id="163" presetID="32" presetClass="emph" presetSubtype="0" fill="hold" nodeType="afterEffect">
                                  <p:stCondLst>
                                    <p:cond delay="0"/>
                                  </p:stCondLst>
                                  <p:childTnLst>
                                    <p:animRot by="120000">
                                      <p:cBhvr>
                                        <p:cTn id="164" dur="100" fill="hold">
                                          <p:stCondLst>
                                            <p:cond delay="0"/>
                                          </p:stCondLst>
                                        </p:cTn>
                                        <p:tgtEl>
                                          <p:spTgt spid="24"/>
                                        </p:tgtEl>
                                        <p:attrNameLst>
                                          <p:attrName>r</p:attrName>
                                        </p:attrNameLst>
                                      </p:cBhvr>
                                    </p:animRot>
                                    <p:animRot by="-240000">
                                      <p:cBhvr>
                                        <p:cTn id="165" dur="200" fill="hold">
                                          <p:stCondLst>
                                            <p:cond delay="200"/>
                                          </p:stCondLst>
                                        </p:cTn>
                                        <p:tgtEl>
                                          <p:spTgt spid="24"/>
                                        </p:tgtEl>
                                        <p:attrNameLst>
                                          <p:attrName>r</p:attrName>
                                        </p:attrNameLst>
                                      </p:cBhvr>
                                    </p:animRot>
                                    <p:animRot by="240000">
                                      <p:cBhvr>
                                        <p:cTn id="166" dur="200" fill="hold">
                                          <p:stCondLst>
                                            <p:cond delay="400"/>
                                          </p:stCondLst>
                                        </p:cTn>
                                        <p:tgtEl>
                                          <p:spTgt spid="24"/>
                                        </p:tgtEl>
                                        <p:attrNameLst>
                                          <p:attrName>r</p:attrName>
                                        </p:attrNameLst>
                                      </p:cBhvr>
                                    </p:animRot>
                                    <p:animRot by="-240000">
                                      <p:cBhvr>
                                        <p:cTn id="167" dur="200" fill="hold">
                                          <p:stCondLst>
                                            <p:cond delay="600"/>
                                          </p:stCondLst>
                                        </p:cTn>
                                        <p:tgtEl>
                                          <p:spTgt spid="24"/>
                                        </p:tgtEl>
                                        <p:attrNameLst>
                                          <p:attrName>r</p:attrName>
                                        </p:attrNameLst>
                                      </p:cBhvr>
                                    </p:animRot>
                                    <p:animRot by="120000">
                                      <p:cBhvr>
                                        <p:cTn id="168" dur="200" fill="hold">
                                          <p:stCondLst>
                                            <p:cond delay="800"/>
                                          </p:stCondLst>
                                        </p:cTn>
                                        <p:tgtEl>
                                          <p:spTgt spid="24"/>
                                        </p:tgtEl>
                                        <p:attrNameLst>
                                          <p:attrName>r</p:attrName>
                                        </p:attrNameLst>
                                      </p:cBhvr>
                                    </p:animRot>
                                  </p:childTnLst>
                                </p:cTn>
                              </p:par>
                              <p:par>
                                <p:cTn id="169" presetID="32" presetClass="emph" presetSubtype="0" fill="hold" nodeType="withEffect">
                                  <p:stCondLst>
                                    <p:cond delay="0"/>
                                  </p:stCondLst>
                                  <p:childTnLst>
                                    <p:animRot by="120000">
                                      <p:cBhvr>
                                        <p:cTn id="170" dur="100" fill="hold">
                                          <p:stCondLst>
                                            <p:cond delay="0"/>
                                          </p:stCondLst>
                                        </p:cTn>
                                        <p:tgtEl>
                                          <p:spTgt spid="26"/>
                                        </p:tgtEl>
                                        <p:attrNameLst>
                                          <p:attrName>r</p:attrName>
                                        </p:attrNameLst>
                                      </p:cBhvr>
                                    </p:animRot>
                                    <p:animRot by="-240000">
                                      <p:cBhvr>
                                        <p:cTn id="171" dur="200" fill="hold">
                                          <p:stCondLst>
                                            <p:cond delay="200"/>
                                          </p:stCondLst>
                                        </p:cTn>
                                        <p:tgtEl>
                                          <p:spTgt spid="26"/>
                                        </p:tgtEl>
                                        <p:attrNameLst>
                                          <p:attrName>r</p:attrName>
                                        </p:attrNameLst>
                                      </p:cBhvr>
                                    </p:animRot>
                                    <p:animRot by="240000">
                                      <p:cBhvr>
                                        <p:cTn id="172" dur="200" fill="hold">
                                          <p:stCondLst>
                                            <p:cond delay="400"/>
                                          </p:stCondLst>
                                        </p:cTn>
                                        <p:tgtEl>
                                          <p:spTgt spid="26"/>
                                        </p:tgtEl>
                                        <p:attrNameLst>
                                          <p:attrName>r</p:attrName>
                                        </p:attrNameLst>
                                      </p:cBhvr>
                                    </p:animRot>
                                    <p:animRot by="-240000">
                                      <p:cBhvr>
                                        <p:cTn id="173" dur="200" fill="hold">
                                          <p:stCondLst>
                                            <p:cond delay="600"/>
                                          </p:stCondLst>
                                        </p:cTn>
                                        <p:tgtEl>
                                          <p:spTgt spid="26"/>
                                        </p:tgtEl>
                                        <p:attrNameLst>
                                          <p:attrName>r</p:attrName>
                                        </p:attrNameLst>
                                      </p:cBhvr>
                                    </p:animRot>
                                    <p:animRot by="120000">
                                      <p:cBhvr>
                                        <p:cTn id="174" dur="200" fill="hold">
                                          <p:stCondLst>
                                            <p:cond delay="800"/>
                                          </p:stCondLst>
                                        </p:cTn>
                                        <p:tgtEl>
                                          <p:spTgt spid="26"/>
                                        </p:tgtEl>
                                        <p:attrNameLst>
                                          <p:attrName>r</p:attrName>
                                        </p:attrNameLst>
                                      </p:cBhvr>
                                    </p:animRot>
                                  </p:childTnLst>
                                </p:cTn>
                              </p:par>
                            </p:childTnLst>
                          </p:cTn>
                        </p:par>
                        <p:par>
                          <p:cTn id="175" fill="hold">
                            <p:stCondLst>
                              <p:cond delay="3500"/>
                            </p:stCondLst>
                            <p:childTnLst>
                              <p:par>
                                <p:cTn id="176" presetID="10" presetClass="exit" presetSubtype="0" fill="hold" nodeType="afterEffect">
                                  <p:stCondLst>
                                    <p:cond delay="0"/>
                                  </p:stCondLst>
                                  <p:childTnLst>
                                    <p:animEffect transition="out" filter="fade">
                                      <p:cBhvr>
                                        <p:cTn id="177" dur="250"/>
                                        <p:tgtEl>
                                          <p:spTgt spid="24"/>
                                        </p:tgtEl>
                                      </p:cBhvr>
                                    </p:animEffect>
                                    <p:set>
                                      <p:cBhvr>
                                        <p:cTn id="178" dur="1" fill="hold">
                                          <p:stCondLst>
                                            <p:cond delay="249"/>
                                          </p:stCondLst>
                                        </p:cTn>
                                        <p:tgtEl>
                                          <p:spTgt spid="24"/>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23"/>
                                        </p:tgtEl>
                                        <p:attrNameLst>
                                          <p:attrName>style.visibility</p:attrName>
                                        </p:attrNameLst>
                                      </p:cBhvr>
                                      <p:to>
                                        <p:strVal val="visible"/>
                                      </p:to>
                                    </p:set>
                                    <p:animEffect transition="in" filter="fade">
                                      <p:cBhvr>
                                        <p:cTn id="181" dur="250"/>
                                        <p:tgtEl>
                                          <p:spTgt spid="23"/>
                                        </p:tgtEl>
                                      </p:cBhvr>
                                    </p:animEffect>
                                  </p:childTnLst>
                                </p:cTn>
                              </p:par>
                              <p:par>
                                <p:cTn id="182" presetID="1" presetClass="mediacall" presetSubtype="0" fill="hold" nodeType="withEffect">
                                  <p:stCondLst>
                                    <p:cond delay="0"/>
                                  </p:stCondLst>
                                  <p:childTnLst>
                                    <p:cmd type="call" cmd="playFrom(0.0)">
                                      <p:cBhvr>
                                        <p:cTn id="183" dur="8085" fill="hold"/>
                                        <p:tgtEl>
                                          <p:spTgt spid="7"/>
                                        </p:tgtEl>
                                      </p:cBhvr>
                                    </p:cmd>
                                  </p:childTnLst>
                                </p:cTn>
                              </p:par>
                              <p:par>
                                <p:cTn id="184" presetID="10" presetClass="exit" presetSubtype="0" fill="hold" nodeType="withEffect">
                                  <p:stCondLst>
                                    <p:cond delay="0"/>
                                  </p:stCondLst>
                                  <p:childTnLst>
                                    <p:animEffect transition="out" filter="fade">
                                      <p:cBhvr>
                                        <p:cTn id="185" dur="250"/>
                                        <p:tgtEl>
                                          <p:spTgt spid="26"/>
                                        </p:tgtEl>
                                      </p:cBhvr>
                                    </p:animEffect>
                                    <p:set>
                                      <p:cBhvr>
                                        <p:cTn id="186" dur="1" fill="hold">
                                          <p:stCondLst>
                                            <p:cond delay="249"/>
                                          </p:stCondLst>
                                        </p:cTn>
                                        <p:tgtEl>
                                          <p:spTgt spid="26"/>
                                        </p:tgtEl>
                                        <p:attrNameLst>
                                          <p:attrName>style.visibility</p:attrName>
                                        </p:attrNameLst>
                                      </p:cBhvr>
                                      <p:to>
                                        <p:strVal val="hidden"/>
                                      </p:to>
                                    </p:set>
                                  </p:childTnLst>
                                </p:cTn>
                              </p:par>
                              <p:par>
                                <p:cTn id="187" presetID="10" presetClass="entr" presetSubtype="0" fill="hold" grpId="0" nodeType="withEffect">
                                  <p:stCondLst>
                                    <p:cond delay="0"/>
                                  </p:stCondLst>
                                  <p:childTnLst>
                                    <p:set>
                                      <p:cBhvr>
                                        <p:cTn id="188" dur="1" fill="hold">
                                          <p:stCondLst>
                                            <p:cond delay="0"/>
                                          </p:stCondLst>
                                        </p:cTn>
                                        <p:tgtEl>
                                          <p:spTgt spid="77"/>
                                        </p:tgtEl>
                                        <p:attrNameLst>
                                          <p:attrName>style.visibility</p:attrName>
                                        </p:attrNameLst>
                                      </p:cBhvr>
                                      <p:to>
                                        <p:strVal val="visible"/>
                                      </p:to>
                                    </p:set>
                                    <p:animEffect transition="in" filter="fade">
                                      <p:cBhvr>
                                        <p:cTn id="189" dur="500"/>
                                        <p:tgtEl>
                                          <p:spTgt spid="77"/>
                                        </p:tgtEl>
                                      </p:cBhvr>
                                    </p:animEffect>
                                  </p:childTnLst>
                                </p:cTn>
                              </p:par>
                              <p:par>
                                <p:cTn id="190" presetID="8" presetClass="emph" presetSubtype="0" repeatCount="indefinite" fill="hold" grpId="1" nodeType="withEffect">
                                  <p:stCondLst>
                                    <p:cond delay="0"/>
                                  </p:stCondLst>
                                  <p:childTnLst>
                                    <p:animRot by="21600000">
                                      <p:cBhvr>
                                        <p:cTn id="191"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92" restart="whenNotActive" fill="hold" evtFilter="cancelBubble" nodeType="interactiveSeq">
                <p:stCondLst>
                  <p:cond evt="onClick" delay="0">
                    <p:tgtEl>
                      <p:spTgt spid="30"/>
                    </p:tgtEl>
                  </p:cond>
                </p:stCondLst>
                <p:endSync evt="end" delay="0">
                  <p:rtn val="all"/>
                </p:endSync>
                <p:childTnLst>
                  <p:par>
                    <p:cTn id="193" fill="hold">
                      <p:stCondLst>
                        <p:cond delay="0"/>
                      </p:stCondLst>
                      <p:childTnLst>
                        <p:par>
                          <p:cTn id="194" fill="hold">
                            <p:stCondLst>
                              <p:cond delay="0"/>
                            </p:stCondLst>
                            <p:childTnLst>
                              <p:par>
                                <p:cTn id="195" presetID="32" presetClass="emph" presetSubtype="0" fill="hold" nodeType="clickEffect">
                                  <p:stCondLst>
                                    <p:cond delay="0"/>
                                  </p:stCondLst>
                                  <p:childTnLst>
                                    <p:animRot by="120000">
                                      <p:cBhvr>
                                        <p:cTn id="196" dur="100" fill="hold">
                                          <p:stCondLst>
                                            <p:cond delay="0"/>
                                          </p:stCondLst>
                                        </p:cTn>
                                        <p:tgtEl>
                                          <p:spTgt spid="30"/>
                                        </p:tgtEl>
                                        <p:attrNameLst>
                                          <p:attrName>r</p:attrName>
                                        </p:attrNameLst>
                                      </p:cBhvr>
                                    </p:animRot>
                                    <p:animRot by="-240000">
                                      <p:cBhvr>
                                        <p:cTn id="197" dur="200" fill="hold">
                                          <p:stCondLst>
                                            <p:cond delay="200"/>
                                          </p:stCondLst>
                                        </p:cTn>
                                        <p:tgtEl>
                                          <p:spTgt spid="30"/>
                                        </p:tgtEl>
                                        <p:attrNameLst>
                                          <p:attrName>r</p:attrName>
                                        </p:attrNameLst>
                                      </p:cBhvr>
                                    </p:animRot>
                                    <p:animRot by="240000">
                                      <p:cBhvr>
                                        <p:cTn id="198" dur="200" fill="hold">
                                          <p:stCondLst>
                                            <p:cond delay="400"/>
                                          </p:stCondLst>
                                        </p:cTn>
                                        <p:tgtEl>
                                          <p:spTgt spid="30"/>
                                        </p:tgtEl>
                                        <p:attrNameLst>
                                          <p:attrName>r</p:attrName>
                                        </p:attrNameLst>
                                      </p:cBhvr>
                                    </p:animRot>
                                    <p:animRot by="-240000">
                                      <p:cBhvr>
                                        <p:cTn id="199" dur="200" fill="hold">
                                          <p:stCondLst>
                                            <p:cond delay="600"/>
                                          </p:stCondLst>
                                        </p:cTn>
                                        <p:tgtEl>
                                          <p:spTgt spid="30"/>
                                        </p:tgtEl>
                                        <p:attrNameLst>
                                          <p:attrName>r</p:attrName>
                                        </p:attrNameLst>
                                      </p:cBhvr>
                                    </p:animRot>
                                    <p:animRot by="120000">
                                      <p:cBhvr>
                                        <p:cTn id="200" dur="200" fill="hold">
                                          <p:stCondLst>
                                            <p:cond delay="800"/>
                                          </p:stCondLst>
                                        </p:cTn>
                                        <p:tgtEl>
                                          <p:spTgt spid="30"/>
                                        </p:tgtEl>
                                        <p:attrNameLst>
                                          <p:attrName>r</p:attrName>
                                        </p:attrNameLst>
                                      </p:cBhvr>
                                    </p:animRot>
                                  </p:childTnLst>
                                </p:cTn>
                              </p:par>
                            </p:childTnLst>
                          </p:cTn>
                        </p:par>
                        <p:par>
                          <p:cTn id="201" fill="hold">
                            <p:stCondLst>
                              <p:cond delay="1000"/>
                            </p:stCondLst>
                            <p:childTnLst>
                              <p:par>
                                <p:cTn id="202" presetID="10" presetClass="exit" presetSubtype="0" fill="hold" nodeType="afterEffect">
                                  <p:stCondLst>
                                    <p:cond delay="0"/>
                                  </p:stCondLst>
                                  <p:childTnLst>
                                    <p:animEffect transition="out" filter="fade">
                                      <p:cBhvr>
                                        <p:cTn id="203" dur="250"/>
                                        <p:tgtEl>
                                          <p:spTgt spid="16"/>
                                        </p:tgtEl>
                                      </p:cBhvr>
                                    </p:animEffect>
                                    <p:set>
                                      <p:cBhvr>
                                        <p:cTn id="204" dur="1" fill="hold">
                                          <p:stCondLst>
                                            <p:cond delay="249"/>
                                          </p:stCondLst>
                                        </p:cTn>
                                        <p:tgtEl>
                                          <p:spTgt spid="16"/>
                                        </p:tgtEl>
                                        <p:attrNameLst>
                                          <p:attrName>style.visibility</p:attrName>
                                        </p:attrNameLst>
                                      </p:cBhvr>
                                      <p:to>
                                        <p:strVal val="hidden"/>
                                      </p:to>
                                    </p:set>
                                  </p:childTnLst>
                                </p:cTn>
                              </p:par>
                              <p:par>
                                <p:cTn id="205" presetID="10" presetClass="entr" presetSubtype="0" fill="hold" nodeType="with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250"/>
                                        <p:tgtEl>
                                          <p:spTgt spid="5"/>
                                        </p:tgtEl>
                                      </p:cBhvr>
                                    </p:animEffect>
                                  </p:childTnLst>
                                </p:cTn>
                              </p:par>
                            </p:childTnLst>
                          </p:cTn>
                        </p:par>
                        <p:par>
                          <p:cTn id="208" fill="hold">
                            <p:stCondLst>
                              <p:cond delay="1250"/>
                            </p:stCondLst>
                            <p:childTnLst>
                              <p:par>
                                <p:cTn id="209" presetID="49" presetClass="path" presetSubtype="0" accel="50000" decel="50000" fill="hold" nodeType="afterEffect">
                                  <p:stCondLst>
                                    <p:cond delay="0"/>
                                  </p:stCondLst>
                                  <p:childTnLst>
                                    <p:animMotion origin="layout" path="M -0.00573 0.02894 L 0.07917 0.32917 " pathEditMode="relative" rAng="0" ptsTypes="AA">
                                      <p:cBhvr>
                                        <p:cTn id="210" dur="1000" fill="hold"/>
                                        <p:tgtEl>
                                          <p:spTgt spid="5"/>
                                        </p:tgtEl>
                                        <p:attrNameLst>
                                          <p:attrName>ppt_x</p:attrName>
                                          <p:attrName>ppt_y</p:attrName>
                                        </p:attrNameLst>
                                      </p:cBhvr>
                                      <p:rCtr x="4236" y="15000"/>
                                    </p:animMotion>
                                  </p:childTnLst>
                                </p:cTn>
                              </p:par>
                            </p:childTnLst>
                          </p:cTn>
                        </p:par>
                        <p:par>
                          <p:cTn id="211" fill="hold">
                            <p:stCondLst>
                              <p:cond delay="2250"/>
                            </p:stCondLst>
                            <p:childTnLst>
                              <p:par>
                                <p:cTn id="212" presetID="10" presetClass="exit" presetSubtype="0" fill="hold" nodeType="afterEffect">
                                  <p:stCondLst>
                                    <p:cond delay="0"/>
                                  </p:stCondLst>
                                  <p:childTnLst>
                                    <p:animEffect transition="out" filter="fade">
                                      <p:cBhvr>
                                        <p:cTn id="213" dur="250"/>
                                        <p:tgtEl>
                                          <p:spTgt spid="5"/>
                                        </p:tgtEl>
                                      </p:cBhvr>
                                    </p:animEffect>
                                    <p:set>
                                      <p:cBhvr>
                                        <p:cTn id="214" dur="1" fill="hold">
                                          <p:stCondLst>
                                            <p:cond delay="249"/>
                                          </p:stCondLst>
                                        </p:cTn>
                                        <p:tgtEl>
                                          <p:spTgt spid="5"/>
                                        </p:tgtEl>
                                        <p:attrNameLst>
                                          <p:attrName>style.visibility</p:attrName>
                                        </p:attrNameLst>
                                      </p:cBhvr>
                                      <p:to>
                                        <p:strVal val="hidden"/>
                                      </p:to>
                                    </p:set>
                                  </p:childTnLst>
                                </p:cTn>
                              </p:par>
                              <p:par>
                                <p:cTn id="215" presetID="10" presetClass="entr" presetSubtype="0" fill="hold" nodeType="withEffect">
                                  <p:stCondLst>
                                    <p:cond delay="0"/>
                                  </p:stCondLst>
                                  <p:childTnLst>
                                    <p:set>
                                      <p:cBhvr>
                                        <p:cTn id="216" dur="1" fill="hold">
                                          <p:stCondLst>
                                            <p:cond delay="0"/>
                                          </p:stCondLst>
                                        </p:cTn>
                                        <p:tgtEl>
                                          <p:spTgt spid="28"/>
                                        </p:tgtEl>
                                        <p:attrNameLst>
                                          <p:attrName>style.visibility</p:attrName>
                                        </p:attrNameLst>
                                      </p:cBhvr>
                                      <p:to>
                                        <p:strVal val="visible"/>
                                      </p:to>
                                    </p:set>
                                    <p:animEffect transition="in" filter="fade">
                                      <p:cBhvr>
                                        <p:cTn id="217" dur="250"/>
                                        <p:tgtEl>
                                          <p:spTgt spid="28"/>
                                        </p:tgtEl>
                                      </p:cBhvr>
                                    </p:animEffect>
                                  </p:childTnLst>
                                </p:cTn>
                              </p:par>
                            </p:childTnLst>
                          </p:cTn>
                        </p:par>
                        <p:par>
                          <p:cTn id="218" fill="hold">
                            <p:stCondLst>
                              <p:cond delay="2500"/>
                            </p:stCondLst>
                            <p:childTnLst>
                              <p:par>
                                <p:cTn id="219" presetID="32" presetClass="emph" presetSubtype="0" fill="hold" nodeType="afterEffect">
                                  <p:stCondLst>
                                    <p:cond delay="0"/>
                                  </p:stCondLst>
                                  <p:childTnLst>
                                    <p:animRot by="120000">
                                      <p:cBhvr>
                                        <p:cTn id="220" dur="100" fill="hold">
                                          <p:stCondLst>
                                            <p:cond delay="0"/>
                                          </p:stCondLst>
                                        </p:cTn>
                                        <p:tgtEl>
                                          <p:spTgt spid="28"/>
                                        </p:tgtEl>
                                        <p:attrNameLst>
                                          <p:attrName>r</p:attrName>
                                        </p:attrNameLst>
                                      </p:cBhvr>
                                    </p:animRot>
                                    <p:animRot by="-240000">
                                      <p:cBhvr>
                                        <p:cTn id="221" dur="200" fill="hold">
                                          <p:stCondLst>
                                            <p:cond delay="200"/>
                                          </p:stCondLst>
                                        </p:cTn>
                                        <p:tgtEl>
                                          <p:spTgt spid="28"/>
                                        </p:tgtEl>
                                        <p:attrNameLst>
                                          <p:attrName>r</p:attrName>
                                        </p:attrNameLst>
                                      </p:cBhvr>
                                    </p:animRot>
                                    <p:animRot by="240000">
                                      <p:cBhvr>
                                        <p:cTn id="222" dur="200" fill="hold">
                                          <p:stCondLst>
                                            <p:cond delay="400"/>
                                          </p:stCondLst>
                                        </p:cTn>
                                        <p:tgtEl>
                                          <p:spTgt spid="28"/>
                                        </p:tgtEl>
                                        <p:attrNameLst>
                                          <p:attrName>r</p:attrName>
                                        </p:attrNameLst>
                                      </p:cBhvr>
                                    </p:animRot>
                                    <p:animRot by="-240000">
                                      <p:cBhvr>
                                        <p:cTn id="223" dur="200" fill="hold">
                                          <p:stCondLst>
                                            <p:cond delay="600"/>
                                          </p:stCondLst>
                                        </p:cTn>
                                        <p:tgtEl>
                                          <p:spTgt spid="28"/>
                                        </p:tgtEl>
                                        <p:attrNameLst>
                                          <p:attrName>r</p:attrName>
                                        </p:attrNameLst>
                                      </p:cBhvr>
                                    </p:animRot>
                                    <p:animRot by="120000">
                                      <p:cBhvr>
                                        <p:cTn id="224" dur="200" fill="hold">
                                          <p:stCondLst>
                                            <p:cond delay="800"/>
                                          </p:stCondLst>
                                        </p:cTn>
                                        <p:tgtEl>
                                          <p:spTgt spid="28"/>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30"/>
                                        </p:tgtEl>
                                        <p:attrNameLst>
                                          <p:attrName>r</p:attrName>
                                        </p:attrNameLst>
                                      </p:cBhvr>
                                    </p:animRot>
                                    <p:animRot by="-240000">
                                      <p:cBhvr>
                                        <p:cTn id="227" dur="200" fill="hold">
                                          <p:stCondLst>
                                            <p:cond delay="200"/>
                                          </p:stCondLst>
                                        </p:cTn>
                                        <p:tgtEl>
                                          <p:spTgt spid="30"/>
                                        </p:tgtEl>
                                        <p:attrNameLst>
                                          <p:attrName>r</p:attrName>
                                        </p:attrNameLst>
                                      </p:cBhvr>
                                    </p:animRot>
                                    <p:animRot by="240000">
                                      <p:cBhvr>
                                        <p:cTn id="228" dur="200" fill="hold">
                                          <p:stCondLst>
                                            <p:cond delay="400"/>
                                          </p:stCondLst>
                                        </p:cTn>
                                        <p:tgtEl>
                                          <p:spTgt spid="30"/>
                                        </p:tgtEl>
                                        <p:attrNameLst>
                                          <p:attrName>r</p:attrName>
                                        </p:attrNameLst>
                                      </p:cBhvr>
                                    </p:animRot>
                                    <p:animRot by="-240000">
                                      <p:cBhvr>
                                        <p:cTn id="229" dur="200" fill="hold">
                                          <p:stCondLst>
                                            <p:cond delay="600"/>
                                          </p:stCondLst>
                                        </p:cTn>
                                        <p:tgtEl>
                                          <p:spTgt spid="30"/>
                                        </p:tgtEl>
                                        <p:attrNameLst>
                                          <p:attrName>r</p:attrName>
                                        </p:attrNameLst>
                                      </p:cBhvr>
                                    </p:animRot>
                                    <p:animRot by="120000">
                                      <p:cBhvr>
                                        <p:cTn id="230" dur="200" fill="hold">
                                          <p:stCondLst>
                                            <p:cond delay="800"/>
                                          </p:stCondLst>
                                        </p:cTn>
                                        <p:tgtEl>
                                          <p:spTgt spid="30"/>
                                        </p:tgtEl>
                                        <p:attrNameLst>
                                          <p:attrName>r</p:attrName>
                                        </p:attrNameLst>
                                      </p:cBhvr>
                                    </p:animRot>
                                  </p:childTnLst>
                                </p:cTn>
                              </p:par>
                            </p:childTnLst>
                          </p:cTn>
                        </p:par>
                        <p:par>
                          <p:cTn id="231" fill="hold">
                            <p:stCondLst>
                              <p:cond delay="3500"/>
                            </p:stCondLst>
                            <p:childTnLst>
                              <p:par>
                                <p:cTn id="232" presetID="10" presetClass="exit" presetSubtype="0" fill="hold" nodeType="afterEffect">
                                  <p:stCondLst>
                                    <p:cond delay="0"/>
                                  </p:stCondLst>
                                  <p:childTnLst>
                                    <p:animEffect transition="out" filter="fade">
                                      <p:cBhvr>
                                        <p:cTn id="233" dur="250"/>
                                        <p:tgtEl>
                                          <p:spTgt spid="28"/>
                                        </p:tgtEl>
                                      </p:cBhvr>
                                    </p:animEffect>
                                    <p:set>
                                      <p:cBhvr>
                                        <p:cTn id="234" dur="1" fill="hold">
                                          <p:stCondLst>
                                            <p:cond delay="249"/>
                                          </p:stCondLst>
                                        </p:cTn>
                                        <p:tgtEl>
                                          <p:spTgt spid="28"/>
                                        </p:tgtEl>
                                        <p:attrNameLst>
                                          <p:attrName>style.visibility</p:attrName>
                                        </p:attrNameLst>
                                      </p:cBhvr>
                                      <p:to>
                                        <p:strVal val="hidden"/>
                                      </p:to>
                                    </p:set>
                                  </p:childTnLst>
                                </p:cTn>
                              </p:par>
                              <p:par>
                                <p:cTn id="235" presetID="10" presetClass="entr" presetSubtype="0" fill="hold" nodeType="withEffect">
                                  <p:stCondLst>
                                    <p:cond delay="0"/>
                                  </p:stCondLst>
                                  <p:childTnLst>
                                    <p:set>
                                      <p:cBhvr>
                                        <p:cTn id="236" dur="1" fill="hold">
                                          <p:stCondLst>
                                            <p:cond delay="0"/>
                                          </p:stCondLst>
                                        </p:cTn>
                                        <p:tgtEl>
                                          <p:spTgt spid="27"/>
                                        </p:tgtEl>
                                        <p:attrNameLst>
                                          <p:attrName>style.visibility</p:attrName>
                                        </p:attrNameLst>
                                      </p:cBhvr>
                                      <p:to>
                                        <p:strVal val="visible"/>
                                      </p:to>
                                    </p:set>
                                    <p:animEffect transition="in" filter="fade">
                                      <p:cBhvr>
                                        <p:cTn id="237" dur="250"/>
                                        <p:tgtEl>
                                          <p:spTgt spid="27"/>
                                        </p:tgtEl>
                                      </p:cBhvr>
                                    </p:animEffect>
                                  </p:childTnLst>
                                </p:cTn>
                              </p:par>
                              <p:par>
                                <p:cTn id="238" presetID="1" presetClass="mediacall" presetSubtype="0" fill="hold" nodeType="withEffect">
                                  <p:stCondLst>
                                    <p:cond delay="0"/>
                                  </p:stCondLst>
                                  <p:childTnLst>
                                    <p:cmd type="call" cmd="playFrom(0.0)">
                                      <p:cBhvr>
                                        <p:cTn id="239" dur="6994" fill="hold"/>
                                        <p:tgtEl>
                                          <p:spTgt spid="4"/>
                                        </p:tgtEl>
                                      </p:cBhvr>
                                    </p:cmd>
                                  </p:childTnLst>
                                </p:cTn>
                              </p:par>
                              <p:par>
                                <p:cTn id="240" presetID="10" presetClass="entr" presetSubtype="0" fill="hold" nodeType="withEffect">
                                  <p:stCondLst>
                                    <p:cond delay="0"/>
                                  </p:stCondLst>
                                  <p:childTnLst>
                                    <p:set>
                                      <p:cBhvr>
                                        <p:cTn id="241" dur="1" fill="hold">
                                          <p:stCondLst>
                                            <p:cond delay="0"/>
                                          </p:stCondLst>
                                        </p:cTn>
                                        <p:tgtEl>
                                          <p:spTgt spid="25"/>
                                        </p:tgtEl>
                                        <p:attrNameLst>
                                          <p:attrName>style.visibility</p:attrName>
                                        </p:attrNameLst>
                                      </p:cBhvr>
                                      <p:to>
                                        <p:strVal val="visible"/>
                                      </p:to>
                                    </p:set>
                                    <p:animEffect transition="in" filter="fade">
                                      <p:cBhvr>
                                        <p:cTn id="242" dur="250"/>
                                        <p:tgtEl>
                                          <p:spTgt spid="25"/>
                                        </p:tgtEl>
                                      </p:cBhvr>
                                    </p:animEffect>
                                  </p:childTnLst>
                                </p:cTn>
                              </p:par>
                              <p:par>
                                <p:cTn id="243" presetID="10" presetClass="exit" presetSubtype="0" fill="hold" nodeType="withEffect">
                                  <p:stCondLst>
                                    <p:cond delay="0"/>
                                  </p:stCondLst>
                                  <p:childTnLst>
                                    <p:animEffect transition="out" filter="fade">
                                      <p:cBhvr>
                                        <p:cTn id="244" dur="250"/>
                                        <p:tgtEl>
                                          <p:spTgt spid="30"/>
                                        </p:tgtEl>
                                      </p:cBhvr>
                                    </p:animEffect>
                                    <p:set>
                                      <p:cBhvr>
                                        <p:cTn id="245"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46" restart="whenNotActive" fill="hold" evtFilter="cancelBubble" nodeType="interactiveSeq">
                <p:stCondLst>
                  <p:cond evt="onClick" delay="0">
                    <p:tgtEl>
                      <p:spTgt spid="33"/>
                    </p:tgtEl>
                  </p:cond>
                </p:stCondLst>
                <p:endSync evt="end" delay="0">
                  <p:rtn val="all"/>
                </p:endSync>
                <p:childTnLst>
                  <p:par>
                    <p:cTn id="247" fill="hold">
                      <p:stCondLst>
                        <p:cond delay="0"/>
                      </p:stCondLst>
                      <p:childTnLst>
                        <p:par>
                          <p:cTn id="248" fill="hold">
                            <p:stCondLst>
                              <p:cond delay="0"/>
                            </p:stCondLst>
                            <p:childTnLst>
                              <p:par>
                                <p:cTn id="249" presetID="32" presetClass="emph" presetSubtype="0" fill="hold" nodeType="clickEffect">
                                  <p:stCondLst>
                                    <p:cond delay="0"/>
                                  </p:stCondLst>
                                  <p:childTnLst>
                                    <p:animRot by="120000">
                                      <p:cBhvr>
                                        <p:cTn id="250" dur="100" fill="hold">
                                          <p:stCondLst>
                                            <p:cond delay="0"/>
                                          </p:stCondLst>
                                        </p:cTn>
                                        <p:tgtEl>
                                          <p:spTgt spid="33"/>
                                        </p:tgtEl>
                                        <p:attrNameLst>
                                          <p:attrName>r</p:attrName>
                                        </p:attrNameLst>
                                      </p:cBhvr>
                                    </p:animRot>
                                    <p:animRot by="-240000">
                                      <p:cBhvr>
                                        <p:cTn id="251" dur="200" fill="hold">
                                          <p:stCondLst>
                                            <p:cond delay="200"/>
                                          </p:stCondLst>
                                        </p:cTn>
                                        <p:tgtEl>
                                          <p:spTgt spid="33"/>
                                        </p:tgtEl>
                                        <p:attrNameLst>
                                          <p:attrName>r</p:attrName>
                                        </p:attrNameLst>
                                      </p:cBhvr>
                                    </p:animRot>
                                    <p:animRot by="240000">
                                      <p:cBhvr>
                                        <p:cTn id="252" dur="200" fill="hold">
                                          <p:stCondLst>
                                            <p:cond delay="400"/>
                                          </p:stCondLst>
                                        </p:cTn>
                                        <p:tgtEl>
                                          <p:spTgt spid="33"/>
                                        </p:tgtEl>
                                        <p:attrNameLst>
                                          <p:attrName>r</p:attrName>
                                        </p:attrNameLst>
                                      </p:cBhvr>
                                    </p:animRot>
                                    <p:animRot by="-240000">
                                      <p:cBhvr>
                                        <p:cTn id="253" dur="200" fill="hold">
                                          <p:stCondLst>
                                            <p:cond delay="600"/>
                                          </p:stCondLst>
                                        </p:cTn>
                                        <p:tgtEl>
                                          <p:spTgt spid="33"/>
                                        </p:tgtEl>
                                        <p:attrNameLst>
                                          <p:attrName>r</p:attrName>
                                        </p:attrNameLst>
                                      </p:cBhvr>
                                    </p:animRot>
                                    <p:animRot by="120000">
                                      <p:cBhvr>
                                        <p:cTn id="254" dur="200" fill="hold">
                                          <p:stCondLst>
                                            <p:cond delay="800"/>
                                          </p:stCondLst>
                                        </p:cTn>
                                        <p:tgtEl>
                                          <p:spTgt spid="33"/>
                                        </p:tgtEl>
                                        <p:attrNameLst>
                                          <p:attrName>r</p:attrName>
                                        </p:attrNameLst>
                                      </p:cBhvr>
                                    </p:animRot>
                                  </p:childTnLst>
                                  <p:subTnLst>
                                    <p:audio>
                                      <p:cMediaNode>
                                        <p:cTn display="0" masterRel="sameClick">
                                          <p:stCondLst>
                                            <p:cond evt="begin" delay="0">
                                              <p:tn val="249"/>
                                            </p:cond>
                                          </p:stCondLst>
                                          <p:endCondLst>
                                            <p:cond evt="onStopAudio" delay="0">
                                              <p:tgtEl>
                                                <p:sldTgt/>
                                              </p:tgtEl>
                                            </p:cond>
                                          </p:endCondLst>
                                        </p:cTn>
                                        <p:tgtEl>
                                          <p:sndTgt r:embed="rId6" name="wind.wav"/>
                                        </p:tgtEl>
                                      </p:cMediaNode>
                                    </p:audio>
                                  </p:subTnLst>
                                </p:cTn>
                              </p:par>
                              <p:par>
                                <p:cTn id="255" presetID="24" presetClass="emph" presetSubtype="0" fill="hold" grpId="0" nodeType="withEffect">
                                  <p:stCondLst>
                                    <p:cond delay="0"/>
                                  </p:stCondLst>
                                  <p:childTnLst>
                                    <p:animClr clrSpc="hsl" dir="cw">
                                      <p:cBhvr override="childStyle">
                                        <p:cTn id="256" dur="500" fill="hold"/>
                                        <p:tgtEl>
                                          <p:spTgt spid="32">
                                            <p:txEl>
                                              <p:pRg st="0" end="0"/>
                                            </p:txEl>
                                          </p:spTgt>
                                        </p:tgtEl>
                                        <p:attrNameLst>
                                          <p:attrName>style.color</p:attrName>
                                        </p:attrNameLst>
                                      </p:cBhvr>
                                      <p:by>
                                        <p:hsl h="0" s="-12549" l="-25098"/>
                                      </p:by>
                                    </p:animClr>
                                    <p:animClr clrSpc="hsl" dir="cw">
                                      <p:cBhvr>
                                        <p:cTn id="257" dur="500" fill="hold"/>
                                        <p:tgtEl>
                                          <p:spTgt spid="32">
                                            <p:txEl>
                                              <p:pRg st="0" end="0"/>
                                            </p:txEl>
                                          </p:spTgt>
                                        </p:tgtEl>
                                        <p:attrNameLst>
                                          <p:attrName>fillcolor</p:attrName>
                                        </p:attrNameLst>
                                      </p:cBhvr>
                                      <p:by>
                                        <p:hsl h="0" s="-12549" l="-25098"/>
                                      </p:by>
                                    </p:animClr>
                                    <p:animClr clrSpc="hsl" dir="cw">
                                      <p:cBhvr>
                                        <p:cTn id="258" dur="500" fill="hold"/>
                                        <p:tgtEl>
                                          <p:spTgt spid="32">
                                            <p:txEl>
                                              <p:pRg st="0" end="0"/>
                                            </p:txEl>
                                          </p:spTgt>
                                        </p:tgtEl>
                                        <p:attrNameLst>
                                          <p:attrName>stroke.color</p:attrName>
                                        </p:attrNameLst>
                                      </p:cBhvr>
                                      <p:by>
                                        <p:hsl h="0" s="-12549" l="-25098"/>
                                      </p:by>
                                    </p:animClr>
                                    <p:set>
                                      <p:cBhvr>
                                        <p:cTn id="259" dur="500" fill="hold"/>
                                        <p:tgtEl>
                                          <p:spTgt spid="32">
                                            <p:txEl>
                                              <p:pRg st="0" end="0"/>
                                            </p:txEl>
                                          </p:spTgt>
                                        </p:tgtEl>
                                        <p:attrNameLst>
                                          <p:attrName>fill.type</p:attrName>
                                        </p:attrNameLst>
                                      </p:cBhvr>
                                      <p:to>
                                        <p:strVal val="solid"/>
                                      </p:to>
                                    </p:set>
                                  </p:childTnLst>
                                </p:cTn>
                              </p:par>
                              <p:par>
                                <p:cTn id="260" presetID="24" presetClass="emph" presetSubtype="0" fill="hold" grpId="0" nodeType="withEffect">
                                  <p:stCondLst>
                                    <p:cond delay="0"/>
                                  </p:stCondLst>
                                  <p:childTnLst>
                                    <p:animClr clrSpc="hsl" dir="cw">
                                      <p:cBhvr override="childStyle">
                                        <p:cTn id="261" dur="500" fill="hold"/>
                                        <p:tgtEl>
                                          <p:spTgt spid="34">
                                            <p:txEl>
                                              <p:pRg st="0" end="0"/>
                                            </p:txEl>
                                          </p:spTgt>
                                        </p:tgtEl>
                                        <p:attrNameLst>
                                          <p:attrName>style.color</p:attrName>
                                        </p:attrNameLst>
                                      </p:cBhvr>
                                      <p:by>
                                        <p:hsl h="0" s="-12549" l="-25098"/>
                                      </p:by>
                                    </p:animClr>
                                    <p:animClr clrSpc="hsl" dir="cw">
                                      <p:cBhvr>
                                        <p:cTn id="262" dur="500" fill="hold"/>
                                        <p:tgtEl>
                                          <p:spTgt spid="34">
                                            <p:txEl>
                                              <p:pRg st="0" end="0"/>
                                            </p:txEl>
                                          </p:spTgt>
                                        </p:tgtEl>
                                        <p:attrNameLst>
                                          <p:attrName>fillcolor</p:attrName>
                                        </p:attrNameLst>
                                      </p:cBhvr>
                                      <p:by>
                                        <p:hsl h="0" s="-12549" l="-25098"/>
                                      </p:by>
                                    </p:animClr>
                                    <p:animClr clrSpc="hsl" dir="cw">
                                      <p:cBhvr>
                                        <p:cTn id="263" dur="500" fill="hold"/>
                                        <p:tgtEl>
                                          <p:spTgt spid="34">
                                            <p:txEl>
                                              <p:pRg st="0" end="0"/>
                                            </p:txEl>
                                          </p:spTgt>
                                        </p:tgtEl>
                                        <p:attrNameLst>
                                          <p:attrName>stroke.color</p:attrName>
                                        </p:attrNameLst>
                                      </p:cBhvr>
                                      <p:by>
                                        <p:hsl h="0" s="-12549" l="-25098"/>
                                      </p:by>
                                    </p:animClr>
                                    <p:set>
                                      <p:cBhvr>
                                        <p:cTn id="264" dur="500" fill="hold"/>
                                        <p:tgtEl>
                                          <p:spTgt spid="34">
                                            <p:txEl>
                                              <p:pRg st="0" end="0"/>
                                            </p:txEl>
                                          </p:spTgt>
                                        </p:tgtEl>
                                        <p:attrNameLst>
                                          <p:attrName>fill.type</p:attrName>
                                        </p:attrNameLst>
                                      </p:cBhvr>
                                      <p:to>
                                        <p:strVal val="solid"/>
                                      </p:to>
                                    </p:set>
                                  </p:childTnLst>
                                </p:cTn>
                              </p:par>
                              <p:par>
                                <p:cTn id="265" presetID="24" presetClass="emph" presetSubtype="0" fill="hold" grpId="0" nodeType="withEffect">
                                  <p:stCondLst>
                                    <p:cond delay="0"/>
                                  </p:stCondLst>
                                  <p:childTnLst>
                                    <p:animClr clrSpc="hsl" dir="cw">
                                      <p:cBhvr override="childStyle">
                                        <p:cTn id="266" dur="500" fill="hold"/>
                                        <p:tgtEl>
                                          <p:spTgt spid="29">
                                            <p:txEl>
                                              <p:pRg st="0" end="0"/>
                                            </p:txEl>
                                          </p:spTgt>
                                        </p:tgtEl>
                                        <p:attrNameLst>
                                          <p:attrName>style.color</p:attrName>
                                        </p:attrNameLst>
                                      </p:cBhvr>
                                      <p:by>
                                        <p:hsl h="0" s="-12549" l="-25098"/>
                                      </p:by>
                                    </p:animClr>
                                    <p:animClr clrSpc="hsl" dir="cw">
                                      <p:cBhvr>
                                        <p:cTn id="267" dur="500" fill="hold"/>
                                        <p:tgtEl>
                                          <p:spTgt spid="29">
                                            <p:txEl>
                                              <p:pRg st="0" end="0"/>
                                            </p:txEl>
                                          </p:spTgt>
                                        </p:tgtEl>
                                        <p:attrNameLst>
                                          <p:attrName>fillcolor</p:attrName>
                                        </p:attrNameLst>
                                      </p:cBhvr>
                                      <p:by>
                                        <p:hsl h="0" s="-12549" l="-25098"/>
                                      </p:by>
                                    </p:animClr>
                                    <p:animClr clrSpc="hsl" dir="cw">
                                      <p:cBhvr>
                                        <p:cTn id="268" dur="500" fill="hold"/>
                                        <p:tgtEl>
                                          <p:spTgt spid="29">
                                            <p:txEl>
                                              <p:pRg st="0" end="0"/>
                                            </p:txEl>
                                          </p:spTgt>
                                        </p:tgtEl>
                                        <p:attrNameLst>
                                          <p:attrName>stroke.color</p:attrName>
                                        </p:attrNameLst>
                                      </p:cBhvr>
                                      <p:by>
                                        <p:hsl h="0" s="-12549" l="-25098"/>
                                      </p:by>
                                    </p:animClr>
                                    <p:set>
                                      <p:cBhvr>
                                        <p:cTn id="269"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270" fill="hold" display="0">
                  <p:stCondLst>
                    <p:cond delay="indefinite"/>
                  </p:stCondLst>
                  <p:endCondLst>
                    <p:cond evt="onStopAudio" delay="0">
                      <p:tgtEl>
                        <p:sldTgt/>
                      </p:tgtEl>
                    </p:cond>
                  </p:endCondLst>
                </p:cTn>
                <p:tgtEl>
                  <p:spTgt spid="2"/>
                </p:tgtEl>
              </p:cMediaNode>
            </p:audio>
            <p:audio>
              <p:cMediaNode vol="80000">
                <p:cTn id="271" fill="hold" display="0">
                  <p:stCondLst>
                    <p:cond delay="indefinite"/>
                  </p:stCondLst>
                  <p:endCondLst>
                    <p:cond evt="onStopAudio" delay="0">
                      <p:tgtEl>
                        <p:sldTgt/>
                      </p:tgtEl>
                    </p:cond>
                  </p:endCondLst>
                </p:cTn>
                <p:tgtEl>
                  <p:spTgt spid="3"/>
                </p:tgtEl>
              </p:cMediaNode>
            </p:audio>
            <p:audio>
              <p:cMediaNode vol="80000">
                <p:cTn id="272" fill="hold" display="0">
                  <p:stCondLst>
                    <p:cond delay="indefinite"/>
                  </p:stCondLst>
                  <p:endCondLst>
                    <p:cond evt="onStopAudio" delay="0">
                      <p:tgtEl>
                        <p:sldTgt/>
                      </p:tgtEl>
                    </p:cond>
                  </p:endCondLst>
                </p:cTn>
                <p:tgtEl>
                  <p:spTgt spid="4"/>
                </p:tgtEl>
              </p:cMediaNode>
            </p:audio>
            <p:audio>
              <p:cMediaNode vol="80000">
                <p:cTn id="273" fill="hold" display="0">
                  <p:stCondLst>
                    <p:cond delay="indefinite"/>
                  </p:stCondLst>
                  <p:endCondLst>
                    <p:cond evt="onStopAudio" delay="0">
                      <p:tgtEl>
                        <p:sldTgt/>
                      </p:tgtEl>
                    </p:cond>
                  </p:endCondLst>
                </p:cTn>
                <p:tgtEl>
                  <p:spTgt spid="7"/>
                </p:tgtEl>
              </p:cMediaNode>
            </p:audio>
          </p:childTnLst>
        </p:cTn>
      </p:par>
    </p:tnLst>
    <p:bldLst>
      <p:bldP spid="77" grpId="0" animBg="1"/>
      <p:bldP spid="77" grpId="1" animBg="1"/>
      <p:bldP spid="45" grpId="0" animBg="1"/>
      <p:bldP spid="29" grpId="0" build="allAtOnce"/>
      <p:bldP spid="32" grpId="0" build="allAtOnce"/>
      <p:bldP spid="34"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3097" y="3454547"/>
            <a:ext cx="937499" cy="1002155"/>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8367" y="3402925"/>
            <a:ext cx="937499" cy="1002155"/>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1286062" y="2986406"/>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sp>
        <p:nvSpPr>
          <p:cNvPr id="35" name="Rectangle 34"/>
          <p:cNvSpPr/>
          <p:nvPr/>
        </p:nvSpPr>
        <p:spPr>
          <a:xfrm>
            <a:off x="3691486" y="1003144"/>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A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Độ</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mạnh</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yếu</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của</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dòng</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p>
        </p:txBody>
      </p:sp>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60888" y="3454548"/>
            <a:ext cx="1081916" cy="982556"/>
          </a:xfrm>
          <a:prstGeom prst="rect">
            <a:avLst/>
          </a:prstGeom>
        </p:spPr>
      </p:pic>
      <p:pic>
        <p:nvPicPr>
          <p:cNvPr id="14" name="Picture 13"/>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334167" y="4147738"/>
            <a:ext cx="617273" cy="459398"/>
          </a:xfrm>
          <a:prstGeom prst="rect">
            <a:avLst/>
          </a:prstGeom>
        </p:spPr>
      </p:pic>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7671309" y="4101317"/>
            <a:ext cx="638176" cy="954901"/>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46158" y="3402926"/>
            <a:ext cx="1081916" cy="982556"/>
          </a:xfrm>
          <a:prstGeom prst="rect">
            <a:avLst/>
          </a:prstGeom>
        </p:spPr>
      </p:pic>
      <p:pic>
        <p:nvPicPr>
          <p:cNvPr id="21" name="Picture 20"/>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419437" y="4096116"/>
            <a:ext cx="617273" cy="459398"/>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5756579" y="4099144"/>
            <a:ext cx="638176" cy="954901"/>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06233" y="3414739"/>
            <a:ext cx="1081916" cy="982556"/>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8442" y="3414738"/>
            <a:ext cx="937499" cy="1002155"/>
          </a:xfrm>
          <a:prstGeom prst="rect">
            <a:avLst/>
          </a:prstGeom>
        </p:spPr>
      </p:pic>
      <p:pic>
        <p:nvPicPr>
          <p:cNvPr id="25" name="Picture 24"/>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4379512" y="4107929"/>
            <a:ext cx="617273" cy="459398"/>
          </a:xfrm>
          <a:prstGeom prst="rect">
            <a:avLst/>
          </a:prstGeom>
        </p:spPr>
      </p:pic>
      <p:pic>
        <p:nvPicPr>
          <p:cNvPr id="26" name="Picture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3716654" y="4082382"/>
            <a:ext cx="638176" cy="954901"/>
          </a:xfrm>
          <a:prstGeom prst="rect">
            <a:avLst/>
          </a:prstGeom>
        </p:spPr>
      </p:pic>
      <p:pic>
        <p:nvPicPr>
          <p:cNvPr id="27" name="Picture 2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83553" y="3257481"/>
            <a:ext cx="826889" cy="1020188"/>
          </a:xfrm>
          <a:prstGeom prst="rect">
            <a:avLst/>
          </a:prstGeom>
        </p:spPr>
      </p:pic>
      <p:pic>
        <p:nvPicPr>
          <p:cNvPr id="30" name="Picture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352871" y="6644"/>
            <a:ext cx="6460929" cy="1045937"/>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Câu</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2: C</a:t>
            </a:r>
            <a:r>
              <a:rPr lang="vi-VN"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ường độ dòng điện cho ta biết</a:t>
            </a:r>
            <a:endPar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endParaRPr>
          </a:p>
        </p:txBody>
      </p:sp>
      <p:sp>
        <p:nvSpPr>
          <p:cNvPr id="55" name="Rectangle 54"/>
          <p:cNvSpPr/>
          <p:nvPr/>
        </p:nvSpPr>
        <p:spPr>
          <a:xfrm>
            <a:off x="1664358" y="4537858"/>
            <a:ext cx="6802005"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dirty="0">
                <a:solidFill>
                  <a:srgbClr val="002060"/>
                </a:solidFill>
                <a:latin typeface="Times New Roman" panose="02020603050405020304" pitchFamily="18" charset="0"/>
                <a:cs typeface="Times New Roman" panose="02020603050405020304" pitchFamily="18" charset="0"/>
              </a:rPr>
              <a:t>  A                          B                       C                     D</a:t>
            </a:r>
          </a:p>
        </p:txBody>
      </p:sp>
      <p:sp>
        <p:nvSpPr>
          <p:cNvPr id="81" name="Rectangle 80"/>
          <p:cNvSpPr/>
          <p:nvPr/>
        </p:nvSpPr>
        <p:spPr>
          <a:xfrm>
            <a:off x="3691486" y="1373752"/>
            <a:ext cx="5202155"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B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Dòng</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do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nguồn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nào</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gây</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ra</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82" name="Rectangle 81"/>
          <p:cNvSpPr/>
          <p:nvPr/>
        </p:nvSpPr>
        <p:spPr>
          <a:xfrm>
            <a:off x="3691486" y="1744360"/>
            <a:ext cx="5202155"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 </a:t>
            </a:r>
            <a:r>
              <a:rPr lang="en-US" sz="1800" b="1" kern="120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vi-VN"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Dòng điện do các hạt mang điện </a:t>
            </a:r>
            <a:r>
              <a:rPr lang="en-US" sz="1800" b="1" kern="1200" err="1">
                <a:solidFill>
                  <a:prstClr val="white"/>
                </a:solidFill>
                <a:latin typeface="Roboto" panose="02000000000000000000" pitchFamily="2" charset="0"/>
                <a:ea typeface="Roboto" panose="02000000000000000000" pitchFamily="2" charset="0"/>
                <a:cs typeface="Times New Roman" panose="02020603050405020304" pitchFamily="18" charset="0"/>
              </a:rPr>
              <a:t>nào</a:t>
            </a:r>
            <a:r>
              <a:rPr lang="en-US" sz="1800" b="1" kern="120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vi-VN" sz="1800" b="1" kern="1200">
                <a:solidFill>
                  <a:prstClr val="white"/>
                </a:solidFill>
                <a:latin typeface="Roboto" panose="02000000000000000000" pitchFamily="2" charset="0"/>
                <a:ea typeface="Roboto" panose="02000000000000000000" pitchFamily="2" charset="0"/>
                <a:cs typeface="Times New Roman" panose="02020603050405020304" pitchFamily="18" charset="0"/>
              </a:rPr>
              <a:t>tạo </a:t>
            </a:r>
            <a:r>
              <a:rPr lang="vi-VN"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nên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p>
        </p:txBody>
      </p:sp>
      <p:sp>
        <p:nvSpPr>
          <p:cNvPr id="83" name="Rectangle 82"/>
          <p:cNvSpPr/>
          <p:nvPr/>
        </p:nvSpPr>
        <p:spPr>
          <a:xfrm>
            <a:off x="3691486" y="2114969"/>
            <a:ext cx="5202155"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Tác</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dụng</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nhiệt</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hoặc</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hóa</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học</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của</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dòng</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pic>
        <p:nvPicPr>
          <p:cNvPr id="2" name="Am-thanh-that-vong-www_tiengdong_com">
            <a:hlinkClick r:id="" action="ppaction://media"/>
            <a:extLst>
              <a:ext uri="{FF2B5EF4-FFF2-40B4-BE49-F238E27FC236}">
                <a16:creationId xmlns:a16="http://schemas.microsoft.com/office/drawing/2014/main" id="{766096A2-42A7-68F3-6C0C-C11B61C64C55}"/>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52000" y="1920013"/>
            <a:ext cx="422729" cy="422729"/>
          </a:xfrm>
          <a:prstGeom prst="rect">
            <a:avLst/>
          </a:prstGeom>
        </p:spPr>
      </p:pic>
      <p:pic>
        <p:nvPicPr>
          <p:cNvPr id="3" name="Am-thanh-that-vong-www_tiengdong_com">
            <a:hlinkClick r:id="" action="ppaction://media"/>
            <a:extLst>
              <a:ext uri="{FF2B5EF4-FFF2-40B4-BE49-F238E27FC236}">
                <a16:creationId xmlns:a16="http://schemas.microsoft.com/office/drawing/2014/main" id="{D38A9059-FD11-245C-462C-4B3A5694EA32}"/>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52000" y="2615478"/>
            <a:ext cx="422729" cy="422729"/>
          </a:xfrm>
          <a:prstGeom prst="rect">
            <a:avLst/>
          </a:prstGeom>
        </p:spPr>
      </p:pic>
      <p:pic>
        <p:nvPicPr>
          <p:cNvPr id="4" name="Am-thanh-that-vong-www_tiengdong_com">
            <a:hlinkClick r:id="" action="ppaction://media"/>
            <a:extLst>
              <a:ext uri="{FF2B5EF4-FFF2-40B4-BE49-F238E27FC236}">
                <a16:creationId xmlns:a16="http://schemas.microsoft.com/office/drawing/2014/main" id="{6E7ED948-8B0B-E778-6205-2B387E5D6D4E}"/>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51999" y="3155797"/>
            <a:ext cx="422729" cy="422729"/>
          </a:xfrm>
          <a:prstGeom prst="rect">
            <a:avLst/>
          </a:prstGeom>
        </p:spPr>
      </p:pic>
      <p:pic>
        <p:nvPicPr>
          <p:cNvPr id="8" name="Tieng-vo-tay-tra-loi-dung-www_tiengdong_com">
            <a:hlinkClick r:id="" action="ppaction://media"/>
            <a:extLst>
              <a:ext uri="{FF2B5EF4-FFF2-40B4-BE49-F238E27FC236}">
                <a16:creationId xmlns:a16="http://schemas.microsoft.com/office/drawing/2014/main" id="{3AB1617C-BA37-C249-8D32-FB89ABB9C5E2}"/>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9619681" y="3928874"/>
            <a:ext cx="487363" cy="487363"/>
          </a:xfrm>
          <a:prstGeom prst="rect">
            <a:avLst/>
          </a:prstGeom>
        </p:spPr>
      </p:pic>
      <p:pic>
        <p:nvPicPr>
          <p:cNvPr id="9" name="Picture 8">
            <a:extLst>
              <a:ext uri="{FF2B5EF4-FFF2-40B4-BE49-F238E27FC236}">
                <a16:creationId xmlns:a16="http://schemas.microsoft.com/office/drawing/2014/main" id="{33D583EA-F8C6-A8CC-8414-BF913D5E790D}"/>
              </a:ext>
            </a:extLst>
          </p:cNvPr>
          <p:cNvPicPr>
            <a:picLocks noChangeAspect="1"/>
          </p:cNvPicPr>
          <p:nvPr/>
        </p:nvPicPr>
        <p:blipFill>
          <a:blip r:embed="rId20"/>
          <a:stretch>
            <a:fillRect/>
          </a:stretch>
        </p:blipFill>
        <p:spPr>
          <a:xfrm>
            <a:off x="6011542" y="2608903"/>
            <a:ext cx="2031661" cy="229711"/>
          </a:xfrm>
          <a:prstGeom prst="rect">
            <a:avLst/>
          </a:prstGeom>
        </p:spPr>
      </p:pic>
    </p:spTree>
    <p:extLst>
      <p:ext uri="{BB962C8B-B14F-4D97-AF65-F5344CB8AC3E}">
        <p14:creationId xmlns:p14="http://schemas.microsoft.com/office/powerpoint/2010/main" val="242217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190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240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290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340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200" fill="hold">
                                          <p:stCondLst>
                                            <p:cond delay="0"/>
                                          </p:stCondLst>
                                        </p:cTn>
                                        <p:tgtEl>
                                          <p:spTgt spid="6"/>
                                        </p:tgtEl>
                                        <p:attrNameLst>
                                          <p:attrName>r</p:attrName>
                                        </p:attrNameLst>
                                      </p:cBhvr>
                                    </p:animRot>
                                    <p:animRot by="-240000">
                                      <p:cBhvr>
                                        <p:cTn id="33" dur="400" fill="hold">
                                          <p:stCondLst>
                                            <p:cond delay="400"/>
                                          </p:stCondLst>
                                        </p:cTn>
                                        <p:tgtEl>
                                          <p:spTgt spid="6"/>
                                        </p:tgtEl>
                                        <p:attrNameLst>
                                          <p:attrName>r</p:attrName>
                                        </p:attrNameLst>
                                      </p:cBhvr>
                                    </p:animRot>
                                    <p:animRot by="240000">
                                      <p:cBhvr>
                                        <p:cTn id="34" dur="400" fill="hold">
                                          <p:stCondLst>
                                            <p:cond delay="800"/>
                                          </p:stCondLst>
                                        </p:cTn>
                                        <p:tgtEl>
                                          <p:spTgt spid="6"/>
                                        </p:tgtEl>
                                        <p:attrNameLst>
                                          <p:attrName>r</p:attrName>
                                        </p:attrNameLst>
                                      </p:cBhvr>
                                    </p:animRot>
                                    <p:animRot by="-240000">
                                      <p:cBhvr>
                                        <p:cTn id="35" dur="400" fill="hold">
                                          <p:stCondLst>
                                            <p:cond delay="1200"/>
                                          </p:stCondLst>
                                        </p:cTn>
                                        <p:tgtEl>
                                          <p:spTgt spid="6"/>
                                        </p:tgtEl>
                                        <p:attrNameLst>
                                          <p:attrName>r</p:attrName>
                                        </p:attrNameLst>
                                      </p:cBhvr>
                                    </p:animRot>
                                    <p:animRot by="120000">
                                      <p:cBhvr>
                                        <p:cTn id="36" dur="400" fill="hold">
                                          <p:stCondLst>
                                            <p:cond delay="1600"/>
                                          </p:stCondLst>
                                        </p:cTn>
                                        <p:tgtEl>
                                          <p:spTgt spid="6"/>
                                        </p:tgtEl>
                                        <p:attrNameLst>
                                          <p:attrName>r</p:attrName>
                                        </p:attrNameLst>
                                      </p:cBhvr>
                                    </p:animRot>
                                  </p:child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2010"/>
                            </p:stCondLst>
                            <p:childTnLst>
                              <p:par>
                                <p:cTn id="45" presetID="63" presetClass="path" presetSubtype="0" accel="50000" decel="50000" fill="hold" nodeType="afterEffect">
                                  <p:stCondLst>
                                    <p:cond delay="0"/>
                                  </p:stCondLst>
                                  <p:childTnLst>
                                    <p:animMotion origin="layout" path="M 2.77778E-7 -1.97531E-6 L 0.70278 0.29846 " pathEditMode="relative" rAng="0" ptsTypes="AA">
                                      <p:cBhvr>
                                        <p:cTn id="46" dur="1000" fill="hold"/>
                                        <p:tgtEl>
                                          <p:spTgt spid="5"/>
                                        </p:tgtEl>
                                        <p:attrNameLst>
                                          <p:attrName>ppt_x</p:attrName>
                                          <p:attrName>ppt_y</p:attrName>
                                        </p:attrNameLst>
                                      </p:cBhvr>
                                      <p:rCtr x="35139" y="14907"/>
                                    </p:animMotion>
                                  </p:childTnLst>
                                </p:cTn>
                              </p:par>
                            </p:childTnLst>
                          </p:cTn>
                        </p:par>
                        <p:par>
                          <p:cTn id="47" fill="hold">
                            <p:stCondLst>
                              <p:cond delay="3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3020"/>
                            </p:stCondLst>
                            <p:childTnLst>
                              <p:par>
                                <p:cTn id="55" presetID="32" presetClass="emph" presetSubtype="0" fill="hold" nodeType="after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childTnLst>
                          </p:cTn>
                        </p:par>
                        <p:par>
                          <p:cTn id="67" fill="hold">
                            <p:stCondLst>
                              <p:cond delay="4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 presetClass="mediacall" presetSubtype="0" fill="hold" nodeType="withEffect">
                                  <p:stCondLst>
                                    <p:cond delay="0"/>
                                  </p:stCondLst>
                                  <p:childTnLst>
                                    <p:cmd type="call" cmd="playFrom(0.0)">
                                      <p:cBhvr>
                                        <p:cTn id="75" dur="6994" fill="hold"/>
                                        <p:tgtEl>
                                          <p:spTgt spid="2"/>
                                        </p:tgtEl>
                                      </p:cBhvr>
                                    </p:cmd>
                                  </p:child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250"/>
                                        <p:tgtEl>
                                          <p:spTgt spid="14"/>
                                        </p:tgtEl>
                                      </p:cBhvr>
                                    </p:animEffect>
                                  </p:childTnLst>
                                </p:cTn>
                              </p:par>
                              <p:par>
                                <p:cTn id="79" presetID="10" presetClass="exit" presetSubtype="0" fill="hold" nodeType="withEffect">
                                  <p:stCondLst>
                                    <p:cond delay="0"/>
                                  </p:stCondLst>
                                  <p:childTnLst>
                                    <p:animEffect transition="out" filter="fade">
                                      <p:cBhvr>
                                        <p:cTn id="80" dur="250"/>
                                        <p:tgtEl>
                                          <p:spTgt spid="6"/>
                                        </p:tgtEl>
                                      </p:cBhvr>
                                    </p:animEffect>
                                    <p:set>
                                      <p:cBhvr>
                                        <p:cTn id="81"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2.77778E-7 -1.97531E-6 L 0.50503 0.29321 " pathEditMode="relative" rAng="0" ptsTypes="AA">
                                      <p:cBhvr>
                                        <p:cTn id="100" dur="1000" fill="hold"/>
                                        <p:tgtEl>
                                          <p:spTgt spid="5"/>
                                        </p:tgtEl>
                                        <p:attrNameLst>
                                          <p:attrName>ppt_x</p:attrName>
                                          <p:attrName>ppt_y</p:attrName>
                                        </p:attrNameLst>
                                      </p:cBhvr>
                                      <p:rCtr x="25243" y="14660"/>
                                    </p:animMotion>
                                  </p:childTnLst>
                                </p:cTn>
                              </p:par>
                            </p:childTnLst>
                          </p:cTn>
                        </p:par>
                        <p:par>
                          <p:cTn id="101" fill="hold">
                            <p:stCondLst>
                              <p:cond delay="2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2500"/>
                            </p:stCondLst>
                            <p:childTnLst>
                              <p:par>
                                <p:cTn id="109" presetID="32" presetClass="emph" presetSubtype="0" fill="hold" nodeType="afterEffect">
                                  <p:stCondLst>
                                    <p:cond delay="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100" fill="hold">
                                          <p:stCondLst>
                                            <p:cond delay="0"/>
                                          </p:stCondLst>
                                        </p:cTn>
                                        <p:tgtEl>
                                          <p:spTgt spid="22"/>
                                        </p:tgtEl>
                                        <p:attrNameLst>
                                          <p:attrName>r</p:attrName>
                                        </p:attrNameLst>
                                      </p:cBhvr>
                                    </p:animRot>
                                    <p:animRot by="-240000">
                                      <p:cBhvr>
                                        <p:cTn id="117" dur="200" fill="hold">
                                          <p:stCondLst>
                                            <p:cond delay="200"/>
                                          </p:stCondLst>
                                        </p:cTn>
                                        <p:tgtEl>
                                          <p:spTgt spid="22"/>
                                        </p:tgtEl>
                                        <p:attrNameLst>
                                          <p:attrName>r</p:attrName>
                                        </p:attrNameLst>
                                      </p:cBhvr>
                                    </p:animRot>
                                    <p:animRot by="240000">
                                      <p:cBhvr>
                                        <p:cTn id="118" dur="200" fill="hold">
                                          <p:stCondLst>
                                            <p:cond delay="400"/>
                                          </p:stCondLst>
                                        </p:cTn>
                                        <p:tgtEl>
                                          <p:spTgt spid="22"/>
                                        </p:tgtEl>
                                        <p:attrNameLst>
                                          <p:attrName>r</p:attrName>
                                        </p:attrNameLst>
                                      </p:cBhvr>
                                    </p:animRot>
                                    <p:animRot by="-240000">
                                      <p:cBhvr>
                                        <p:cTn id="119" dur="200" fill="hold">
                                          <p:stCondLst>
                                            <p:cond delay="600"/>
                                          </p:stCondLst>
                                        </p:cTn>
                                        <p:tgtEl>
                                          <p:spTgt spid="22"/>
                                        </p:tgtEl>
                                        <p:attrNameLst>
                                          <p:attrName>r</p:attrName>
                                        </p:attrNameLst>
                                      </p:cBhvr>
                                    </p:animRot>
                                    <p:animRot by="120000">
                                      <p:cBhvr>
                                        <p:cTn id="120" dur="200" fill="hold">
                                          <p:stCondLst>
                                            <p:cond delay="800"/>
                                          </p:stCondLst>
                                        </p:cTn>
                                        <p:tgtEl>
                                          <p:spTgt spid="22"/>
                                        </p:tgtEl>
                                        <p:attrNameLst>
                                          <p:attrName>r</p:attrName>
                                        </p:attrNameLst>
                                      </p:cBhvr>
                                    </p:animRot>
                                  </p:childTnLst>
                                </p:cTn>
                              </p:par>
                            </p:childTnLst>
                          </p:cTn>
                        </p:par>
                        <p:par>
                          <p:cTn id="121" fill="hold">
                            <p:stCondLst>
                              <p:cond delay="3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250"/>
                                        <p:tgtEl>
                                          <p:spTgt spid="17"/>
                                        </p:tgtEl>
                                      </p:cBhvr>
                                    </p:animEffect>
                                  </p:childTnLst>
                                </p:cTn>
                              </p:par>
                              <p:par>
                                <p:cTn id="128" presetID="1" presetClass="mediacall" presetSubtype="0" fill="hold" nodeType="withEffect">
                                  <p:stCondLst>
                                    <p:cond delay="0"/>
                                  </p:stCondLst>
                                  <p:childTnLst>
                                    <p:cmd type="call" cmd="playFrom(0.0)">
                                      <p:cBhvr>
                                        <p:cTn id="129" dur="6994" fill="hold"/>
                                        <p:tgtEl>
                                          <p:spTgt spid="3"/>
                                        </p:tgtEl>
                                      </p:cBhvr>
                                    </p:cmd>
                                  </p:childTnLst>
                                </p:cTn>
                              </p:par>
                              <p:par>
                                <p:cTn id="130" presetID="10" presetClass="entr" presetSubtype="0" fill="hold"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250"/>
                                        <p:tgtEl>
                                          <p:spTgt spid="21"/>
                                        </p:tgtEl>
                                      </p:cBhvr>
                                    </p:animEffect>
                                  </p:childTnLst>
                                </p:cTn>
                              </p:par>
                              <p:par>
                                <p:cTn id="133" presetID="10" presetClass="exit" presetSubtype="0" fill="hold" nodeType="withEffect">
                                  <p:stCondLst>
                                    <p:cond delay="0"/>
                                  </p:stCondLst>
                                  <p:childTnLst>
                                    <p:animEffect transition="out" filter="fade">
                                      <p:cBhvr>
                                        <p:cTn id="134" dur="250"/>
                                        <p:tgtEl>
                                          <p:spTgt spid="22"/>
                                        </p:tgtEl>
                                      </p:cBhvr>
                                    </p:animEffect>
                                    <p:set>
                                      <p:cBhvr>
                                        <p:cTn id="135"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6" restart="whenNotActive" fill="hold" evtFilter="cancelBubble" nodeType="interactiveSeq">
                <p:stCondLst>
                  <p:cond evt="onClick" delay="0">
                    <p:tgtEl>
                      <p:spTgt spid="26"/>
                    </p:tgtEl>
                  </p:cond>
                </p:stCondLst>
                <p:endSync evt="end" delay="0">
                  <p:rtn val="all"/>
                </p:endSync>
                <p:childTnLst>
                  <p:par>
                    <p:cTn id="137" fill="hold">
                      <p:stCondLst>
                        <p:cond delay="0"/>
                      </p:stCondLst>
                      <p:childTnLst>
                        <p:par>
                          <p:cTn id="138" fill="hold">
                            <p:stCondLst>
                              <p:cond delay="0"/>
                            </p:stCondLst>
                            <p:childTnLst>
                              <p:par>
                                <p:cTn id="139" presetID="32" presetClass="emph" presetSubtype="0" fill="hold" nodeType="clickEffect">
                                  <p:stCondLst>
                                    <p:cond delay="0"/>
                                  </p:stCondLst>
                                  <p:childTnLst>
                                    <p:animRot by="120000">
                                      <p:cBhvr>
                                        <p:cTn id="140" dur="100" fill="hold">
                                          <p:stCondLst>
                                            <p:cond delay="0"/>
                                          </p:stCondLst>
                                        </p:cTn>
                                        <p:tgtEl>
                                          <p:spTgt spid="26"/>
                                        </p:tgtEl>
                                        <p:attrNameLst>
                                          <p:attrName>r</p:attrName>
                                        </p:attrNameLst>
                                      </p:cBhvr>
                                    </p:animRot>
                                    <p:animRot by="-240000">
                                      <p:cBhvr>
                                        <p:cTn id="141" dur="200" fill="hold">
                                          <p:stCondLst>
                                            <p:cond delay="200"/>
                                          </p:stCondLst>
                                        </p:cTn>
                                        <p:tgtEl>
                                          <p:spTgt spid="26"/>
                                        </p:tgtEl>
                                        <p:attrNameLst>
                                          <p:attrName>r</p:attrName>
                                        </p:attrNameLst>
                                      </p:cBhvr>
                                    </p:animRot>
                                    <p:animRot by="240000">
                                      <p:cBhvr>
                                        <p:cTn id="142" dur="200" fill="hold">
                                          <p:stCondLst>
                                            <p:cond delay="400"/>
                                          </p:stCondLst>
                                        </p:cTn>
                                        <p:tgtEl>
                                          <p:spTgt spid="26"/>
                                        </p:tgtEl>
                                        <p:attrNameLst>
                                          <p:attrName>r</p:attrName>
                                        </p:attrNameLst>
                                      </p:cBhvr>
                                    </p:animRot>
                                    <p:animRot by="-240000">
                                      <p:cBhvr>
                                        <p:cTn id="143" dur="200" fill="hold">
                                          <p:stCondLst>
                                            <p:cond delay="600"/>
                                          </p:stCondLst>
                                        </p:cTn>
                                        <p:tgtEl>
                                          <p:spTgt spid="26"/>
                                        </p:tgtEl>
                                        <p:attrNameLst>
                                          <p:attrName>r</p:attrName>
                                        </p:attrNameLst>
                                      </p:cBhvr>
                                    </p:animRot>
                                    <p:animRot by="120000">
                                      <p:cBhvr>
                                        <p:cTn id="144" dur="200" fill="hold">
                                          <p:stCondLst>
                                            <p:cond delay="800"/>
                                          </p:stCondLst>
                                        </p:cTn>
                                        <p:tgtEl>
                                          <p:spTgt spid="26"/>
                                        </p:tgtEl>
                                        <p:attrNameLst>
                                          <p:attrName>r</p:attrName>
                                        </p:attrNameLst>
                                      </p:cBhvr>
                                    </p:animRot>
                                  </p:childTnLst>
                                </p:cTn>
                              </p:par>
                            </p:childTnLst>
                          </p:cTn>
                        </p:par>
                        <p:par>
                          <p:cTn id="145" fill="hold">
                            <p:stCondLst>
                              <p:cond delay="1000"/>
                            </p:stCondLst>
                            <p:childTnLst>
                              <p:par>
                                <p:cTn id="146" presetID="10" presetClass="exit" presetSubtype="0" fill="hold" nodeType="afterEffect">
                                  <p:stCondLst>
                                    <p:cond delay="0"/>
                                  </p:stCondLst>
                                  <p:childTnLst>
                                    <p:animEffect transition="out" filter="fade">
                                      <p:cBhvr>
                                        <p:cTn id="147" dur="250"/>
                                        <p:tgtEl>
                                          <p:spTgt spid="16"/>
                                        </p:tgtEl>
                                      </p:cBhvr>
                                    </p:animEffect>
                                    <p:set>
                                      <p:cBhvr>
                                        <p:cTn id="148" dur="1" fill="hold">
                                          <p:stCondLst>
                                            <p:cond delay="249"/>
                                          </p:stCondLst>
                                        </p:cTn>
                                        <p:tgtEl>
                                          <p:spTgt spid="16"/>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fade">
                                      <p:cBhvr>
                                        <p:cTn id="151" dur="250"/>
                                        <p:tgtEl>
                                          <p:spTgt spid="5"/>
                                        </p:tgtEl>
                                      </p:cBhvr>
                                    </p:animEffect>
                                  </p:childTnLst>
                                </p:cTn>
                              </p:par>
                            </p:childTnLst>
                          </p:cTn>
                        </p:par>
                        <p:par>
                          <p:cTn id="152" fill="hold">
                            <p:stCondLst>
                              <p:cond delay="1250"/>
                            </p:stCondLst>
                            <p:childTnLst>
                              <p:par>
                                <p:cTn id="153" presetID="63" presetClass="path" presetSubtype="0" accel="50000" decel="50000" fill="hold" nodeType="afterEffect">
                                  <p:stCondLst>
                                    <p:cond delay="0"/>
                                  </p:stCondLst>
                                  <p:childTnLst>
                                    <p:animMotion origin="layout" path="M 2.77778E-7 -1.97531E-6 L 0.2724 0.29321 " pathEditMode="relative" rAng="0" ptsTypes="AA">
                                      <p:cBhvr>
                                        <p:cTn id="154" dur="1000" fill="hold"/>
                                        <p:tgtEl>
                                          <p:spTgt spid="5"/>
                                        </p:tgtEl>
                                        <p:attrNameLst>
                                          <p:attrName>ppt_x</p:attrName>
                                          <p:attrName>ppt_y</p:attrName>
                                        </p:attrNameLst>
                                      </p:cBhvr>
                                      <p:rCtr x="13611" y="14660"/>
                                    </p:animMotion>
                                  </p:childTnLst>
                                </p:cTn>
                              </p:par>
                            </p:childTnLst>
                          </p:cTn>
                        </p:par>
                        <p:par>
                          <p:cTn id="155" fill="hold">
                            <p:stCondLst>
                              <p:cond delay="2250"/>
                            </p:stCondLst>
                            <p:childTnLst>
                              <p:par>
                                <p:cTn id="156" presetID="10" presetClass="exit" presetSubtype="0" fill="hold" nodeType="afterEffect">
                                  <p:stCondLst>
                                    <p:cond delay="0"/>
                                  </p:stCondLst>
                                  <p:childTnLst>
                                    <p:animEffect transition="out" filter="fade">
                                      <p:cBhvr>
                                        <p:cTn id="157" dur="250"/>
                                        <p:tgtEl>
                                          <p:spTgt spid="5"/>
                                        </p:tgtEl>
                                      </p:cBhvr>
                                    </p:animEffect>
                                    <p:set>
                                      <p:cBhvr>
                                        <p:cTn id="158" dur="1" fill="hold">
                                          <p:stCondLst>
                                            <p:cond delay="249"/>
                                          </p:stCondLst>
                                        </p:cTn>
                                        <p:tgtEl>
                                          <p:spTgt spid="5"/>
                                        </p:tgtEl>
                                        <p:attrNameLst>
                                          <p:attrName>style.visibility</p:attrName>
                                        </p:attrNameLst>
                                      </p:cBhvr>
                                      <p:to>
                                        <p:strVal val="hidden"/>
                                      </p:to>
                                    </p:set>
                                  </p:childTnLst>
                                </p:cTn>
                              </p:par>
                              <p:par>
                                <p:cTn id="159" presetID="10" presetClass="entr" presetSubtype="0" fill="hold" nodeType="with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fade">
                                      <p:cBhvr>
                                        <p:cTn id="161" dur="250"/>
                                        <p:tgtEl>
                                          <p:spTgt spid="24"/>
                                        </p:tgtEl>
                                      </p:cBhvr>
                                    </p:animEffect>
                                  </p:childTnLst>
                                </p:cTn>
                              </p:par>
                            </p:childTnLst>
                          </p:cTn>
                        </p:par>
                        <p:par>
                          <p:cTn id="162" fill="hold">
                            <p:stCondLst>
                              <p:cond delay="2500"/>
                            </p:stCondLst>
                            <p:childTnLst>
                              <p:par>
                                <p:cTn id="163" presetID="32" presetClass="emph" presetSubtype="0" fill="hold" nodeType="afterEffect">
                                  <p:stCondLst>
                                    <p:cond delay="0"/>
                                  </p:stCondLst>
                                  <p:childTnLst>
                                    <p:animRot by="120000">
                                      <p:cBhvr>
                                        <p:cTn id="164" dur="100" fill="hold">
                                          <p:stCondLst>
                                            <p:cond delay="0"/>
                                          </p:stCondLst>
                                        </p:cTn>
                                        <p:tgtEl>
                                          <p:spTgt spid="24"/>
                                        </p:tgtEl>
                                        <p:attrNameLst>
                                          <p:attrName>r</p:attrName>
                                        </p:attrNameLst>
                                      </p:cBhvr>
                                    </p:animRot>
                                    <p:animRot by="-240000">
                                      <p:cBhvr>
                                        <p:cTn id="165" dur="200" fill="hold">
                                          <p:stCondLst>
                                            <p:cond delay="200"/>
                                          </p:stCondLst>
                                        </p:cTn>
                                        <p:tgtEl>
                                          <p:spTgt spid="24"/>
                                        </p:tgtEl>
                                        <p:attrNameLst>
                                          <p:attrName>r</p:attrName>
                                        </p:attrNameLst>
                                      </p:cBhvr>
                                    </p:animRot>
                                    <p:animRot by="240000">
                                      <p:cBhvr>
                                        <p:cTn id="166" dur="200" fill="hold">
                                          <p:stCondLst>
                                            <p:cond delay="400"/>
                                          </p:stCondLst>
                                        </p:cTn>
                                        <p:tgtEl>
                                          <p:spTgt spid="24"/>
                                        </p:tgtEl>
                                        <p:attrNameLst>
                                          <p:attrName>r</p:attrName>
                                        </p:attrNameLst>
                                      </p:cBhvr>
                                    </p:animRot>
                                    <p:animRot by="-240000">
                                      <p:cBhvr>
                                        <p:cTn id="167" dur="200" fill="hold">
                                          <p:stCondLst>
                                            <p:cond delay="600"/>
                                          </p:stCondLst>
                                        </p:cTn>
                                        <p:tgtEl>
                                          <p:spTgt spid="24"/>
                                        </p:tgtEl>
                                        <p:attrNameLst>
                                          <p:attrName>r</p:attrName>
                                        </p:attrNameLst>
                                      </p:cBhvr>
                                    </p:animRot>
                                    <p:animRot by="120000">
                                      <p:cBhvr>
                                        <p:cTn id="168" dur="200" fill="hold">
                                          <p:stCondLst>
                                            <p:cond delay="800"/>
                                          </p:stCondLst>
                                        </p:cTn>
                                        <p:tgtEl>
                                          <p:spTgt spid="24"/>
                                        </p:tgtEl>
                                        <p:attrNameLst>
                                          <p:attrName>r</p:attrName>
                                        </p:attrNameLst>
                                      </p:cBhvr>
                                    </p:animRot>
                                  </p:childTnLst>
                                </p:cTn>
                              </p:par>
                              <p:par>
                                <p:cTn id="169" presetID="32" presetClass="emph" presetSubtype="0" fill="hold" nodeType="withEffect">
                                  <p:stCondLst>
                                    <p:cond delay="0"/>
                                  </p:stCondLst>
                                  <p:childTnLst>
                                    <p:animRot by="120000">
                                      <p:cBhvr>
                                        <p:cTn id="170" dur="100" fill="hold">
                                          <p:stCondLst>
                                            <p:cond delay="0"/>
                                          </p:stCondLst>
                                        </p:cTn>
                                        <p:tgtEl>
                                          <p:spTgt spid="26"/>
                                        </p:tgtEl>
                                        <p:attrNameLst>
                                          <p:attrName>r</p:attrName>
                                        </p:attrNameLst>
                                      </p:cBhvr>
                                    </p:animRot>
                                    <p:animRot by="-240000">
                                      <p:cBhvr>
                                        <p:cTn id="171" dur="200" fill="hold">
                                          <p:stCondLst>
                                            <p:cond delay="200"/>
                                          </p:stCondLst>
                                        </p:cTn>
                                        <p:tgtEl>
                                          <p:spTgt spid="26"/>
                                        </p:tgtEl>
                                        <p:attrNameLst>
                                          <p:attrName>r</p:attrName>
                                        </p:attrNameLst>
                                      </p:cBhvr>
                                    </p:animRot>
                                    <p:animRot by="240000">
                                      <p:cBhvr>
                                        <p:cTn id="172" dur="200" fill="hold">
                                          <p:stCondLst>
                                            <p:cond delay="400"/>
                                          </p:stCondLst>
                                        </p:cTn>
                                        <p:tgtEl>
                                          <p:spTgt spid="26"/>
                                        </p:tgtEl>
                                        <p:attrNameLst>
                                          <p:attrName>r</p:attrName>
                                        </p:attrNameLst>
                                      </p:cBhvr>
                                    </p:animRot>
                                    <p:animRot by="-240000">
                                      <p:cBhvr>
                                        <p:cTn id="173" dur="200" fill="hold">
                                          <p:stCondLst>
                                            <p:cond delay="600"/>
                                          </p:stCondLst>
                                        </p:cTn>
                                        <p:tgtEl>
                                          <p:spTgt spid="26"/>
                                        </p:tgtEl>
                                        <p:attrNameLst>
                                          <p:attrName>r</p:attrName>
                                        </p:attrNameLst>
                                      </p:cBhvr>
                                    </p:animRot>
                                    <p:animRot by="120000">
                                      <p:cBhvr>
                                        <p:cTn id="174" dur="200" fill="hold">
                                          <p:stCondLst>
                                            <p:cond delay="800"/>
                                          </p:stCondLst>
                                        </p:cTn>
                                        <p:tgtEl>
                                          <p:spTgt spid="26"/>
                                        </p:tgtEl>
                                        <p:attrNameLst>
                                          <p:attrName>r</p:attrName>
                                        </p:attrNameLst>
                                      </p:cBhvr>
                                    </p:animRot>
                                  </p:childTnLst>
                                </p:cTn>
                              </p:par>
                            </p:childTnLst>
                          </p:cTn>
                        </p:par>
                        <p:par>
                          <p:cTn id="175" fill="hold">
                            <p:stCondLst>
                              <p:cond delay="3500"/>
                            </p:stCondLst>
                            <p:childTnLst>
                              <p:par>
                                <p:cTn id="176" presetID="10" presetClass="exit" presetSubtype="0" fill="hold" nodeType="afterEffect">
                                  <p:stCondLst>
                                    <p:cond delay="0"/>
                                  </p:stCondLst>
                                  <p:childTnLst>
                                    <p:animEffect transition="out" filter="fade">
                                      <p:cBhvr>
                                        <p:cTn id="177" dur="250"/>
                                        <p:tgtEl>
                                          <p:spTgt spid="24"/>
                                        </p:tgtEl>
                                      </p:cBhvr>
                                    </p:animEffect>
                                    <p:set>
                                      <p:cBhvr>
                                        <p:cTn id="178" dur="1" fill="hold">
                                          <p:stCondLst>
                                            <p:cond delay="249"/>
                                          </p:stCondLst>
                                        </p:cTn>
                                        <p:tgtEl>
                                          <p:spTgt spid="24"/>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23"/>
                                        </p:tgtEl>
                                        <p:attrNameLst>
                                          <p:attrName>style.visibility</p:attrName>
                                        </p:attrNameLst>
                                      </p:cBhvr>
                                      <p:to>
                                        <p:strVal val="visible"/>
                                      </p:to>
                                    </p:set>
                                    <p:animEffect transition="in" filter="fade">
                                      <p:cBhvr>
                                        <p:cTn id="181" dur="250"/>
                                        <p:tgtEl>
                                          <p:spTgt spid="23"/>
                                        </p:tgtEl>
                                      </p:cBhvr>
                                    </p:animEffect>
                                  </p:childTnLst>
                                </p:cTn>
                              </p:par>
                              <p:par>
                                <p:cTn id="182" presetID="1" presetClass="mediacall" presetSubtype="0" fill="hold" nodeType="withEffect">
                                  <p:stCondLst>
                                    <p:cond delay="0"/>
                                  </p:stCondLst>
                                  <p:childTnLst>
                                    <p:cmd type="call" cmd="playFrom(0.0)">
                                      <p:cBhvr>
                                        <p:cTn id="183" dur="6994" fill="hold"/>
                                        <p:tgtEl>
                                          <p:spTgt spid="4"/>
                                        </p:tgtEl>
                                      </p:cBhvr>
                                    </p:cmd>
                                  </p:childTnLst>
                                </p:cTn>
                              </p:par>
                              <p:par>
                                <p:cTn id="184" presetID="10" presetClass="entr" presetSubtype="0" fill="hold" nodeType="withEffect">
                                  <p:stCondLst>
                                    <p:cond delay="0"/>
                                  </p:stCondLst>
                                  <p:childTnLst>
                                    <p:set>
                                      <p:cBhvr>
                                        <p:cTn id="185" dur="1" fill="hold">
                                          <p:stCondLst>
                                            <p:cond delay="0"/>
                                          </p:stCondLst>
                                        </p:cTn>
                                        <p:tgtEl>
                                          <p:spTgt spid="25"/>
                                        </p:tgtEl>
                                        <p:attrNameLst>
                                          <p:attrName>style.visibility</p:attrName>
                                        </p:attrNameLst>
                                      </p:cBhvr>
                                      <p:to>
                                        <p:strVal val="visible"/>
                                      </p:to>
                                    </p:set>
                                    <p:animEffect transition="in" filter="fade">
                                      <p:cBhvr>
                                        <p:cTn id="186" dur="250"/>
                                        <p:tgtEl>
                                          <p:spTgt spid="25"/>
                                        </p:tgtEl>
                                      </p:cBhvr>
                                    </p:animEffect>
                                  </p:childTnLst>
                                  <p:subTnLst>
                                    <p:audio>
                                      <p:cMediaNode>
                                        <p:cTn display="0" masterRel="sameClick">
                                          <p:stCondLst>
                                            <p:cond evt="begin" delay="0">
                                              <p:tn val="184"/>
                                            </p:cond>
                                          </p:stCondLst>
                                          <p:endCondLst>
                                            <p:cond evt="onStopAudio" delay="0">
                                              <p:tgtEl>
                                                <p:sldTgt/>
                                              </p:tgtEl>
                                            </p:cond>
                                          </p:endCondLst>
                                        </p:cTn>
                                        <p:tgtEl>
                                          <p:sndTgt r:embed="rId7" name="oisairoi.wav"/>
                                        </p:tgtEl>
                                      </p:cMediaNode>
                                    </p:audio>
                                  </p:subTnLst>
                                </p:cTn>
                              </p:par>
                              <p:par>
                                <p:cTn id="187" presetID="10" presetClass="exit" presetSubtype="0" fill="hold" nodeType="withEffect">
                                  <p:stCondLst>
                                    <p:cond delay="0"/>
                                  </p:stCondLst>
                                  <p:childTnLst>
                                    <p:animEffect transition="out" filter="fade">
                                      <p:cBhvr>
                                        <p:cTn id="188" dur="250"/>
                                        <p:tgtEl>
                                          <p:spTgt spid="26"/>
                                        </p:tgtEl>
                                      </p:cBhvr>
                                    </p:animEffect>
                                    <p:set>
                                      <p:cBhvr>
                                        <p:cTn id="189"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0" restart="whenNotActive" fill="hold" evtFilter="cancelBubble" nodeType="interactiveSeq">
                <p:stCondLst>
                  <p:cond evt="onClick" delay="0">
                    <p:tgtEl>
                      <p:spTgt spid="30"/>
                    </p:tgtEl>
                  </p:cond>
                </p:stCondLst>
                <p:endSync evt="end" delay="0">
                  <p:rtn val="all"/>
                </p:endSync>
                <p:childTnLst>
                  <p:par>
                    <p:cTn id="191" fill="hold">
                      <p:stCondLst>
                        <p:cond delay="0"/>
                      </p:stCondLst>
                      <p:childTnLst>
                        <p:par>
                          <p:cTn id="192" fill="hold">
                            <p:stCondLst>
                              <p:cond delay="0"/>
                            </p:stCondLst>
                            <p:childTnLst>
                              <p:par>
                                <p:cTn id="193" presetID="32" presetClass="emph" presetSubtype="0" fill="hold" nodeType="clickEffect">
                                  <p:stCondLst>
                                    <p:cond delay="0"/>
                                  </p:stCondLst>
                                  <p:childTnLst>
                                    <p:animRot by="120000">
                                      <p:cBhvr>
                                        <p:cTn id="194" dur="100" fill="hold">
                                          <p:stCondLst>
                                            <p:cond delay="0"/>
                                          </p:stCondLst>
                                        </p:cTn>
                                        <p:tgtEl>
                                          <p:spTgt spid="30"/>
                                        </p:tgtEl>
                                        <p:attrNameLst>
                                          <p:attrName>r</p:attrName>
                                        </p:attrNameLst>
                                      </p:cBhvr>
                                    </p:animRot>
                                    <p:animRot by="-240000">
                                      <p:cBhvr>
                                        <p:cTn id="195" dur="200" fill="hold">
                                          <p:stCondLst>
                                            <p:cond delay="200"/>
                                          </p:stCondLst>
                                        </p:cTn>
                                        <p:tgtEl>
                                          <p:spTgt spid="30"/>
                                        </p:tgtEl>
                                        <p:attrNameLst>
                                          <p:attrName>r</p:attrName>
                                        </p:attrNameLst>
                                      </p:cBhvr>
                                    </p:animRot>
                                    <p:animRot by="240000">
                                      <p:cBhvr>
                                        <p:cTn id="196" dur="200" fill="hold">
                                          <p:stCondLst>
                                            <p:cond delay="400"/>
                                          </p:stCondLst>
                                        </p:cTn>
                                        <p:tgtEl>
                                          <p:spTgt spid="30"/>
                                        </p:tgtEl>
                                        <p:attrNameLst>
                                          <p:attrName>r</p:attrName>
                                        </p:attrNameLst>
                                      </p:cBhvr>
                                    </p:animRot>
                                    <p:animRot by="-240000">
                                      <p:cBhvr>
                                        <p:cTn id="197" dur="200" fill="hold">
                                          <p:stCondLst>
                                            <p:cond delay="600"/>
                                          </p:stCondLst>
                                        </p:cTn>
                                        <p:tgtEl>
                                          <p:spTgt spid="30"/>
                                        </p:tgtEl>
                                        <p:attrNameLst>
                                          <p:attrName>r</p:attrName>
                                        </p:attrNameLst>
                                      </p:cBhvr>
                                    </p:animRot>
                                    <p:animRot by="120000">
                                      <p:cBhvr>
                                        <p:cTn id="198" dur="200" fill="hold">
                                          <p:stCondLst>
                                            <p:cond delay="800"/>
                                          </p:stCondLst>
                                        </p:cTn>
                                        <p:tgtEl>
                                          <p:spTgt spid="30"/>
                                        </p:tgtEl>
                                        <p:attrNameLst>
                                          <p:attrName>r</p:attrName>
                                        </p:attrNameLst>
                                      </p:cBhvr>
                                    </p:animRot>
                                  </p:childTnLst>
                                </p:cTn>
                              </p:par>
                            </p:childTnLst>
                          </p:cTn>
                        </p:par>
                        <p:par>
                          <p:cTn id="199" fill="hold">
                            <p:stCondLst>
                              <p:cond delay="1000"/>
                            </p:stCondLst>
                            <p:childTnLst>
                              <p:par>
                                <p:cTn id="200" presetID="10" presetClass="exit" presetSubtype="0" fill="hold" nodeType="afterEffect">
                                  <p:stCondLst>
                                    <p:cond delay="0"/>
                                  </p:stCondLst>
                                  <p:childTnLst>
                                    <p:animEffect transition="out" filter="fade">
                                      <p:cBhvr>
                                        <p:cTn id="201" dur="250"/>
                                        <p:tgtEl>
                                          <p:spTgt spid="16"/>
                                        </p:tgtEl>
                                      </p:cBhvr>
                                    </p:animEffect>
                                    <p:set>
                                      <p:cBhvr>
                                        <p:cTn id="202" dur="1" fill="hold">
                                          <p:stCondLst>
                                            <p:cond delay="249"/>
                                          </p:stCondLst>
                                        </p:cTn>
                                        <p:tgtEl>
                                          <p:spTgt spid="16"/>
                                        </p:tgtEl>
                                        <p:attrNameLst>
                                          <p:attrName>style.visibility</p:attrName>
                                        </p:attrNameLst>
                                      </p:cBhvr>
                                      <p:to>
                                        <p:strVal val="hidden"/>
                                      </p:to>
                                    </p:set>
                                  </p:childTnLst>
                                </p:cTn>
                              </p:par>
                              <p:par>
                                <p:cTn id="203" presetID="10" presetClass="entr" presetSubtype="0" fill="hold" nodeType="withEffect">
                                  <p:stCondLst>
                                    <p:cond delay="0"/>
                                  </p:stCondLst>
                                  <p:childTnLst>
                                    <p:set>
                                      <p:cBhvr>
                                        <p:cTn id="204" dur="1" fill="hold">
                                          <p:stCondLst>
                                            <p:cond delay="0"/>
                                          </p:stCondLst>
                                        </p:cTn>
                                        <p:tgtEl>
                                          <p:spTgt spid="5"/>
                                        </p:tgtEl>
                                        <p:attrNameLst>
                                          <p:attrName>style.visibility</p:attrName>
                                        </p:attrNameLst>
                                      </p:cBhvr>
                                      <p:to>
                                        <p:strVal val="visible"/>
                                      </p:to>
                                    </p:set>
                                    <p:animEffect transition="in" filter="fade">
                                      <p:cBhvr>
                                        <p:cTn id="205" dur="250"/>
                                        <p:tgtEl>
                                          <p:spTgt spid="5"/>
                                        </p:tgtEl>
                                      </p:cBhvr>
                                    </p:animEffect>
                                  </p:childTnLst>
                                </p:cTn>
                              </p:par>
                            </p:childTnLst>
                          </p:cTn>
                        </p:par>
                        <p:par>
                          <p:cTn id="206" fill="hold">
                            <p:stCondLst>
                              <p:cond delay="1250"/>
                            </p:stCondLst>
                            <p:childTnLst>
                              <p:par>
                                <p:cTn id="207" presetID="49" presetClass="path" presetSubtype="0" accel="50000" decel="50000" fill="hold" nodeType="afterEffect">
                                  <p:stCondLst>
                                    <p:cond delay="0"/>
                                  </p:stCondLst>
                                  <p:childTnLst>
                                    <p:animMotion origin="layout" path="M -0.00573 0.02894 L 0.07917 0.32917 " pathEditMode="relative" rAng="0" ptsTypes="AA">
                                      <p:cBhvr>
                                        <p:cTn id="208" dur="1000" fill="hold"/>
                                        <p:tgtEl>
                                          <p:spTgt spid="5"/>
                                        </p:tgtEl>
                                        <p:attrNameLst>
                                          <p:attrName>ppt_x</p:attrName>
                                          <p:attrName>ppt_y</p:attrName>
                                        </p:attrNameLst>
                                      </p:cBhvr>
                                      <p:rCtr x="4236" y="15000"/>
                                    </p:animMotion>
                                  </p:childTnLst>
                                </p:cTn>
                              </p:par>
                            </p:childTnLst>
                          </p:cTn>
                        </p:par>
                        <p:par>
                          <p:cTn id="209" fill="hold">
                            <p:stCondLst>
                              <p:cond delay="2250"/>
                            </p:stCondLst>
                            <p:childTnLst>
                              <p:par>
                                <p:cTn id="210" presetID="10" presetClass="exit" presetSubtype="0" fill="hold" nodeType="afterEffect">
                                  <p:stCondLst>
                                    <p:cond delay="0"/>
                                  </p:stCondLst>
                                  <p:childTnLst>
                                    <p:animEffect transition="out" filter="fade">
                                      <p:cBhvr>
                                        <p:cTn id="211" dur="250"/>
                                        <p:tgtEl>
                                          <p:spTgt spid="5"/>
                                        </p:tgtEl>
                                      </p:cBhvr>
                                    </p:animEffect>
                                    <p:set>
                                      <p:cBhvr>
                                        <p:cTn id="212" dur="1" fill="hold">
                                          <p:stCondLst>
                                            <p:cond delay="249"/>
                                          </p:stCondLst>
                                        </p:cTn>
                                        <p:tgtEl>
                                          <p:spTgt spid="5"/>
                                        </p:tgtEl>
                                        <p:attrNameLst>
                                          <p:attrName>style.visibility</p:attrName>
                                        </p:attrNameLst>
                                      </p:cBhvr>
                                      <p:to>
                                        <p:strVal val="hidden"/>
                                      </p:to>
                                    </p:set>
                                  </p:childTnLst>
                                </p:cTn>
                              </p:par>
                              <p:par>
                                <p:cTn id="213" presetID="10" presetClass="entr" presetSubtype="0" fill="hold" nodeType="withEffect">
                                  <p:stCondLst>
                                    <p:cond delay="0"/>
                                  </p:stCondLst>
                                  <p:childTnLst>
                                    <p:set>
                                      <p:cBhvr>
                                        <p:cTn id="214" dur="1" fill="hold">
                                          <p:stCondLst>
                                            <p:cond delay="0"/>
                                          </p:stCondLst>
                                        </p:cTn>
                                        <p:tgtEl>
                                          <p:spTgt spid="28"/>
                                        </p:tgtEl>
                                        <p:attrNameLst>
                                          <p:attrName>style.visibility</p:attrName>
                                        </p:attrNameLst>
                                      </p:cBhvr>
                                      <p:to>
                                        <p:strVal val="visible"/>
                                      </p:to>
                                    </p:set>
                                    <p:animEffect transition="in" filter="fade">
                                      <p:cBhvr>
                                        <p:cTn id="215" dur="250"/>
                                        <p:tgtEl>
                                          <p:spTgt spid="28"/>
                                        </p:tgtEl>
                                      </p:cBhvr>
                                    </p:animEffect>
                                  </p:childTnLst>
                                </p:cTn>
                              </p:par>
                            </p:childTnLst>
                          </p:cTn>
                        </p:par>
                        <p:par>
                          <p:cTn id="216" fill="hold">
                            <p:stCondLst>
                              <p:cond delay="2500"/>
                            </p:stCondLst>
                            <p:childTnLst>
                              <p:par>
                                <p:cTn id="217" presetID="32" presetClass="emph" presetSubtype="0" fill="hold" nodeType="afterEffect">
                                  <p:stCondLst>
                                    <p:cond delay="0"/>
                                  </p:stCondLst>
                                  <p:childTnLst>
                                    <p:animRot by="120000">
                                      <p:cBhvr>
                                        <p:cTn id="218" dur="100" fill="hold">
                                          <p:stCondLst>
                                            <p:cond delay="0"/>
                                          </p:stCondLst>
                                        </p:cTn>
                                        <p:tgtEl>
                                          <p:spTgt spid="28"/>
                                        </p:tgtEl>
                                        <p:attrNameLst>
                                          <p:attrName>r</p:attrName>
                                        </p:attrNameLst>
                                      </p:cBhvr>
                                    </p:animRot>
                                    <p:animRot by="-240000">
                                      <p:cBhvr>
                                        <p:cTn id="219" dur="200" fill="hold">
                                          <p:stCondLst>
                                            <p:cond delay="200"/>
                                          </p:stCondLst>
                                        </p:cTn>
                                        <p:tgtEl>
                                          <p:spTgt spid="28"/>
                                        </p:tgtEl>
                                        <p:attrNameLst>
                                          <p:attrName>r</p:attrName>
                                        </p:attrNameLst>
                                      </p:cBhvr>
                                    </p:animRot>
                                    <p:animRot by="240000">
                                      <p:cBhvr>
                                        <p:cTn id="220" dur="200" fill="hold">
                                          <p:stCondLst>
                                            <p:cond delay="400"/>
                                          </p:stCondLst>
                                        </p:cTn>
                                        <p:tgtEl>
                                          <p:spTgt spid="28"/>
                                        </p:tgtEl>
                                        <p:attrNameLst>
                                          <p:attrName>r</p:attrName>
                                        </p:attrNameLst>
                                      </p:cBhvr>
                                    </p:animRot>
                                    <p:animRot by="-240000">
                                      <p:cBhvr>
                                        <p:cTn id="221" dur="200" fill="hold">
                                          <p:stCondLst>
                                            <p:cond delay="600"/>
                                          </p:stCondLst>
                                        </p:cTn>
                                        <p:tgtEl>
                                          <p:spTgt spid="28"/>
                                        </p:tgtEl>
                                        <p:attrNameLst>
                                          <p:attrName>r</p:attrName>
                                        </p:attrNameLst>
                                      </p:cBhvr>
                                    </p:animRot>
                                    <p:animRot by="120000">
                                      <p:cBhvr>
                                        <p:cTn id="222" dur="200" fill="hold">
                                          <p:stCondLst>
                                            <p:cond delay="800"/>
                                          </p:stCondLst>
                                        </p:cTn>
                                        <p:tgtEl>
                                          <p:spTgt spid="28"/>
                                        </p:tgtEl>
                                        <p:attrNameLst>
                                          <p:attrName>r</p:attrName>
                                        </p:attrNameLst>
                                      </p:cBhvr>
                                    </p:animRot>
                                  </p:childTnLst>
                                </p:cTn>
                              </p:par>
                              <p:par>
                                <p:cTn id="223" presetID="32" presetClass="emph" presetSubtype="0" fill="hold" nodeType="withEffect">
                                  <p:stCondLst>
                                    <p:cond delay="0"/>
                                  </p:stCondLst>
                                  <p:childTnLst>
                                    <p:animRot by="120000">
                                      <p:cBhvr>
                                        <p:cTn id="224" dur="100" fill="hold">
                                          <p:stCondLst>
                                            <p:cond delay="0"/>
                                          </p:stCondLst>
                                        </p:cTn>
                                        <p:tgtEl>
                                          <p:spTgt spid="30"/>
                                        </p:tgtEl>
                                        <p:attrNameLst>
                                          <p:attrName>r</p:attrName>
                                        </p:attrNameLst>
                                      </p:cBhvr>
                                    </p:animRot>
                                    <p:animRot by="-240000">
                                      <p:cBhvr>
                                        <p:cTn id="225" dur="200" fill="hold">
                                          <p:stCondLst>
                                            <p:cond delay="200"/>
                                          </p:stCondLst>
                                        </p:cTn>
                                        <p:tgtEl>
                                          <p:spTgt spid="30"/>
                                        </p:tgtEl>
                                        <p:attrNameLst>
                                          <p:attrName>r</p:attrName>
                                        </p:attrNameLst>
                                      </p:cBhvr>
                                    </p:animRot>
                                    <p:animRot by="240000">
                                      <p:cBhvr>
                                        <p:cTn id="226" dur="200" fill="hold">
                                          <p:stCondLst>
                                            <p:cond delay="400"/>
                                          </p:stCondLst>
                                        </p:cTn>
                                        <p:tgtEl>
                                          <p:spTgt spid="30"/>
                                        </p:tgtEl>
                                        <p:attrNameLst>
                                          <p:attrName>r</p:attrName>
                                        </p:attrNameLst>
                                      </p:cBhvr>
                                    </p:animRot>
                                    <p:animRot by="-240000">
                                      <p:cBhvr>
                                        <p:cTn id="227" dur="200" fill="hold">
                                          <p:stCondLst>
                                            <p:cond delay="600"/>
                                          </p:stCondLst>
                                        </p:cTn>
                                        <p:tgtEl>
                                          <p:spTgt spid="30"/>
                                        </p:tgtEl>
                                        <p:attrNameLst>
                                          <p:attrName>r</p:attrName>
                                        </p:attrNameLst>
                                      </p:cBhvr>
                                    </p:animRot>
                                    <p:animRot by="120000">
                                      <p:cBhvr>
                                        <p:cTn id="228" dur="200" fill="hold">
                                          <p:stCondLst>
                                            <p:cond delay="800"/>
                                          </p:stCondLst>
                                        </p:cTn>
                                        <p:tgtEl>
                                          <p:spTgt spid="30"/>
                                        </p:tgtEl>
                                        <p:attrNameLst>
                                          <p:attrName>r</p:attrName>
                                        </p:attrNameLst>
                                      </p:cBhvr>
                                    </p:animRot>
                                  </p:childTnLst>
                                </p:cTn>
                              </p:par>
                            </p:childTnLst>
                          </p:cTn>
                        </p:par>
                        <p:par>
                          <p:cTn id="229" fill="hold">
                            <p:stCondLst>
                              <p:cond delay="3500"/>
                            </p:stCondLst>
                            <p:childTnLst>
                              <p:par>
                                <p:cTn id="230" presetID="10" presetClass="exit" presetSubtype="0" fill="hold" nodeType="afterEffect">
                                  <p:stCondLst>
                                    <p:cond delay="0"/>
                                  </p:stCondLst>
                                  <p:childTnLst>
                                    <p:animEffect transition="out" filter="fade">
                                      <p:cBhvr>
                                        <p:cTn id="231" dur="250"/>
                                        <p:tgtEl>
                                          <p:spTgt spid="28"/>
                                        </p:tgtEl>
                                      </p:cBhvr>
                                    </p:animEffect>
                                    <p:set>
                                      <p:cBhvr>
                                        <p:cTn id="232" dur="1" fill="hold">
                                          <p:stCondLst>
                                            <p:cond delay="249"/>
                                          </p:stCondLst>
                                        </p:cTn>
                                        <p:tgtEl>
                                          <p:spTgt spid="28"/>
                                        </p:tgtEl>
                                        <p:attrNameLst>
                                          <p:attrName>style.visibility</p:attrName>
                                        </p:attrNameLst>
                                      </p:cBhvr>
                                      <p:to>
                                        <p:strVal val="hidden"/>
                                      </p:to>
                                    </p:set>
                                  </p:childTnLst>
                                </p:cTn>
                              </p:par>
                              <p:par>
                                <p:cTn id="233" presetID="10" presetClass="entr" presetSubtype="0" fill="hold" nodeType="withEffect">
                                  <p:stCondLst>
                                    <p:cond delay="0"/>
                                  </p:stCondLst>
                                  <p:childTnLst>
                                    <p:set>
                                      <p:cBhvr>
                                        <p:cTn id="234" dur="1" fill="hold">
                                          <p:stCondLst>
                                            <p:cond delay="0"/>
                                          </p:stCondLst>
                                        </p:cTn>
                                        <p:tgtEl>
                                          <p:spTgt spid="27"/>
                                        </p:tgtEl>
                                        <p:attrNameLst>
                                          <p:attrName>style.visibility</p:attrName>
                                        </p:attrNameLst>
                                      </p:cBhvr>
                                      <p:to>
                                        <p:strVal val="visible"/>
                                      </p:to>
                                    </p:set>
                                    <p:animEffect transition="in" filter="fade">
                                      <p:cBhvr>
                                        <p:cTn id="235" dur="250"/>
                                        <p:tgtEl>
                                          <p:spTgt spid="27"/>
                                        </p:tgtEl>
                                      </p:cBhvr>
                                    </p:animEffect>
                                  </p:childTnLst>
                                </p:cTn>
                              </p:par>
                              <p:par>
                                <p:cTn id="236" presetID="1" presetClass="mediacall" presetSubtype="0" fill="hold" nodeType="withEffect">
                                  <p:stCondLst>
                                    <p:cond delay="0"/>
                                  </p:stCondLst>
                                  <p:childTnLst>
                                    <p:cmd type="call" cmd="playFrom(0.0)">
                                      <p:cBhvr>
                                        <p:cTn id="237" dur="8085" fill="hold"/>
                                        <p:tgtEl>
                                          <p:spTgt spid="8"/>
                                        </p:tgtEl>
                                      </p:cBhvr>
                                    </p:cmd>
                                  </p:childTnLst>
                                </p:cTn>
                              </p:par>
                              <p:par>
                                <p:cTn id="238" presetID="10" presetClass="exit" presetSubtype="0" fill="hold" nodeType="withEffect">
                                  <p:stCondLst>
                                    <p:cond delay="0"/>
                                  </p:stCondLst>
                                  <p:childTnLst>
                                    <p:animEffect transition="out" filter="fade">
                                      <p:cBhvr>
                                        <p:cTn id="239" dur="250"/>
                                        <p:tgtEl>
                                          <p:spTgt spid="30"/>
                                        </p:tgtEl>
                                      </p:cBhvr>
                                    </p:animEffect>
                                    <p:set>
                                      <p:cBhvr>
                                        <p:cTn id="240" dur="1" fill="hold">
                                          <p:stCondLst>
                                            <p:cond delay="249"/>
                                          </p:stCondLst>
                                        </p:cTn>
                                        <p:tgtEl>
                                          <p:spTgt spid="30"/>
                                        </p:tgtEl>
                                        <p:attrNameLst>
                                          <p:attrName>style.visibility</p:attrName>
                                        </p:attrNameLst>
                                      </p:cBhvr>
                                      <p:to>
                                        <p:strVal val="hidden"/>
                                      </p:to>
                                    </p:set>
                                  </p:childTnLst>
                                </p:cTn>
                              </p:par>
                              <p:par>
                                <p:cTn id="241" presetID="10" presetClass="entr" presetSubtype="0" fill="hold" grpId="0" nodeType="withEffect">
                                  <p:stCondLst>
                                    <p:cond delay="0"/>
                                  </p:stCondLst>
                                  <p:childTnLst>
                                    <p:set>
                                      <p:cBhvr>
                                        <p:cTn id="242" dur="1" fill="hold">
                                          <p:stCondLst>
                                            <p:cond delay="0"/>
                                          </p:stCondLst>
                                        </p:cTn>
                                        <p:tgtEl>
                                          <p:spTgt spid="77"/>
                                        </p:tgtEl>
                                        <p:attrNameLst>
                                          <p:attrName>style.visibility</p:attrName>
                                        </p:attrNameLst>
                                      </p:cBhvr>
                                      <p:to>
                                        <p:strVal val="visible"/>
                                      </p:to>
                                    </p:set>
                                    <p:animEffect transition="in" filter="fade">
                                      <p:cBhvr>
                                        <p:cTn id="243" dur="500"/>
                                        <p:tgtEl>
                                          <p:spTgt spid="77"/>
                                        </p:tgtEl>
                                      </p:cBhvr>
                                    </p:animEffect>
                                  </p:childTnLst>
                                </p:cTn>
                              </p:par>
                              <p:par>
                                <p:cTn id="244" presetID="8" presetClass="emph" presetSubtype="0" repeatCount="indefinite" fill="hold" grpId="1" nodeType="withEffect">
                                  <p:stCondLst>
                                    <p:cond delay="0"/>
                                  </p:stCondLst>
                                  <p:childTnLst>
                                    <p:animRot by="21600000">
                                      <p:cBhvr>
                                        <p:cTn id="245"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46" restart="whenNotActive" fill="hold" evtFilter="cancelBubble" nodeType="interactiveSeq">
                <p:stCondLst>
                  <p:cond evt="onClick" delay="0">
                    <p:tgtEl>
                      <p:spTgt spid="33"/>
                    </p:tgtEl>
                  </p:cond>
                </p:stCondLst>
                <p:endSync evt="end" delay="0">
                  <p:rtn val="all"/>
                </p:endSync>
                <p:childTnLst>
                  <p:par>
                    <p:cTn id="247" fill="hold">
                      <p:stCondLst>
                        <p:cond delay="0"/>
                      </p:stCondLst>
                      <p:childTnLst>
                        <p:par>
                          <p:cTn id="248" fill="hold">
                            <p:stCondLst>
                              <p:cond delay="0"/>
                            </p:stCondLst>
                            <p:childTnLst>
                              <p:par>
                                <p:cTn id="249" presetID="32" presetClass="emph" presetSubtype="0" fill="hold" nodeType="clickEffect">
                                  <p:stCondLst>
                                    <p:cond delay="0"/>
                                  </p:stCondLst>
                                  <p:childTnLst>
                                    <p:animRot by="120000">
                                      <p:cBhvr>
                                        <p:cTn id="250" dur="100" fill="hold">
                                          <p:stCondLst>
                                            <p:cond delay="0"/>
                                          </p:stCondLst>
                                        </p:cTn>
                                        <p:tgtEl>
                                          <p:spTgt spid="33"/>
                                        </p:tgtEl>
                                        <p:attrNameLst>
                                          <p:attrName>r</p:attrName>
                                        </p:attrNameLst>
                                      </p:cBhvr>
                                    </p:animRot>
                                    <p:animRot by="-240000">
                                      <p:cBhvr>
                                        <p:cTn id="251" dur="200" fill="hold">
                                          <p:stCondLst>
                                            <p:cond delay="200"/>
                                          </p:stCondLst>
                                        </p:cTn>
                                        <p:tgtEl>
                                          <p:spTgt spid="33"/>
                                        </p:tgtEl>
                                        <p:attrNameLst>
                                          <p:attrName>r</p:attrName>
                                        </p:attrNameLst>
                                      </p:cBhvr>
                                    </p:animRot>
                                    <p:animRot by="240000">
                                      <p:cBhvr>
                                        <p:cTn id="252" dur="200" fill="hold">
                                          <p:stCondLst>
                                            <p:cond delay="400"/>
                                          </p:stCondLst>
                                        </p:cTn>
                                        <p:tgtEl>
                                          <p:spTgt spid="33"/>
                                        </p:tgtEl>
                                        <p:attrNameLst>
                                          <p:attrName>r</p:attrName>
                                        </p:attrNameLst>
                                      </p:cBhvr>
                                    </p:animRot>
                                    <p:animRot by="-240000">
                                      <p:cBhvr>
                                        <p:cTn id="253" dur="200" fill="hold">
                                          <p:stCondLst>
                                            <p:cond delay="600"/>
                                          </p:stCondLst>
                                        </p:cTn>
                                        <p:tgtEl>
                                          <p:spTgt spid="33"/>
                                        </p:tgtEl>
                                        <p:attrNameLst>
                                          <p:attrName>r</p:attrName>
                                        </p:attrNameLst>
                                      </p:cBhvr>
                                    </p:animRot>
                                    <p:animRot by="120000">
                                      <p:cBhvr>
                                        <p:cTn id="254" dur="200" fill="hold">
                                          <p:stCondLst>
                                            <p:cond delay="800"/>
                                          </p:stCondLst>
                                        </p:cTn>
                                        <p:tgtEl>
                                          <p:spTgt spid="33"/>
                                        </p:tgtEl>
                                        <p:attrNameLst>
                                          <p:attrName>r</p:attrName>
                                        </p:attrNameLst>
                                      </p:cBhvr>
                                    </p:animRot>
                                  </p:childTnLst>
                                  <p:subTnLst>
                                    <p:audio>
                                      <p:cMediaNode>
                                        <p:cTn display="0" masterRel="sameClick">
                                          <p:stCondLst>
                                            <p:cond evt="begin" delay="0">
                                              <p:tn val="249"/>
                                            </p:cond>
                                          </p:stCondLst>
                                          <p:endCondLst>
                                            <p:cond evt="onStopAudio" delay="0">
                                              <p:tgtEl>
                                                <p:sldTgt/>
                                              </p:tgtEl>
                                            </p:cond>
                                          </p:endCondLst>
                                        </p:cTn>
                                        <p:tgtEl>
                                          <p:sndTgt r:embed="rId8" name="wind.wav"/>
                                        </p:tgtEl>
                                      </p:cMediaNode>
                                    </p:audio>
                                  </p:subTnLst>
                                </p:cTn>
                              </p:par>
                              <p:par>
                                <p:cTn id="255" presetID="24" presetClass="emph" presetSubtype="0" fill="hold" grpId="0" nodeType="withEffect">
                                  <p:stCondLst>
                                    <p:cond delay="0"/>
                                  </p:stCondLst>
                                  <p:childTnLst>
                                    <p:animClr clrSpc="hsl" dir="cw">
                                      <p:cBhvr override="childStyle">
                                        <p:cTn id="256" dur="500" fill="hold"/>
                                        <p:tgtEl>
                                          <p:spTgt spid="81">
                                            <p:txEl>
                                              <p:pRg st="0" end="0"/>
                                            </p:txEl>
                                          </p:spTgt>
                                        </p:tgtEl>
                                        <p:attrNameLst>
                                          <p:attrName>style.color</p:attrName>
                                        </p:attrNameLst>
                                      </p:cBhvr>
                                      <p:by>
                                        <p:hsl h="0" s="-12549" l="-25098"/>
                                      </p:by>
                                    </p:animClr>
                                    <p:animClr clrSpc="hsl" dir="cw">
                                      <p:cBhvr>
                                        <p:cTn id="257" dur="500" fill="hold"/>
                                        <p:tgtEl>
                                          <p:spTgt spid="81">
                                            <p:txEl>
                                              <p:pRg st="0" end="0"/>
                                            </p:txEl>
                                          </p:spTgt>
                                        </p:tgtEl>
                                        <p:attrNameLst>
                                          <p:attrName>fillcolor</p:attrName>
                                        </p:attrNameLst>
                                      </p:cBhvr>
                                      <p:by>
                                        <p:hsl h="0" s="-12549" l="-25098"/>
                                      </p:by>
                                    </p:animClr>
                                    <p:animClr clrSpc="hsl" dir="cw">
                                      <p:cBhvr>
                                        <p:cTn id="258" dur="500" fill="hold"/>
                                        <p:tgtEl>
                                          <p:spTgt spid="81">
                                            <p:txEl>
                                              <p:pRg st="0" end="0"/>
                                            </p:txEl>
                                          </p:spTgt>
                                        </p:tgtEl>
                                        <p:attrNameLst>
                                          <p:attrName>stroke.color</p:attrName>
                                        </p:attrNameLst>
                                      </p:cBhvr>
                                      <p:by>
                                        <p:hsl h="0" s="-12549" l="-25098"/>
                                      </p:by>
                                    </p:animClr>
                                    <p:set>
                                      <p:cBhvr>
                                        <p:cTn id="259" dur="500" fill="hold"/>
                                        <p:tgtEl>
                                          <p:spTgt spid="81">
                                            <p:txEl>
                                              <p:pRg st="0" end="0"/>
                                            </p:txEl>
                                          </p:spTgt>
                                        </p:tgtEl>
                                        <p:attrNameLst>
                                          <p:attrName>fill.type</p:attrName>
                                        </p:attrNameLst>
                                      </p:cBhvr>
                                      <p:to>
                                        <p:strVal val="solid"/>
                                      </p:to>
                                    </p:set>
                                  </p:childTnLst>
                                </p:cTn>
                              </p:par>
                              <p:par>
                                <p:cTn id="260" presetID="24" presetClass="emph" presetSubtype="0" fill="hold" grpId="0" nodeType="withEffect">
                                  <p:stCondLst>
                                    <p:cond delay="0"/>
                                  </p:stCondLst>
                                  <p:childTnLst>
                                    <p:animClr clrSpc="hsl" dir="cw">
                                      <p:cBhvr override="childStyle">
                                        <p:cTn id="261" dur="500" fill="hold"/>
                                        <p:tgtEl>
                                          <p:spTgt spid="82">
                                            <p:txEl>
                                              <p:pRg st="0" end="0"/>
                                            </p:txEl>
                                          </p:spTgt>
                                        </p:tgtEl>
                                        <p:attrNameLst>
                                          <p:attrName>style.color</p:attrName>
                                        </p:attrNameLst>
                                      </p:cBhvr>
                                      <p:by>
                                        <p:hsl h="0" s="-12549" l="-25098"/>
                                      </p:by>
                                    </p:animClr>
                                    <p:animClr clrSpc="hsl" dir="cw">
                                      <p:cBhvr>
                                        <p:cTn id="262" dur="500" fill="hold"/>
                                        <p:tgtEl>
                                          <p:spTgt spid="82">
                                            <p:txEl>
                                              <p:pRg st="0" end="0"/>
                                            </p:txEl>
                                          </p:spTgt>
                                        </p:tgtEl>
                                        <p:attrNameLst>
                                          <p:attrName>fillcolor</p:attrName>
                                        </p:attrNameLst>
                                      </p:cBhvr>
                                      <p:by>
                                        <p:hsl h="0" s="-12549" l="-25098"/>
                                      </p:by>
                                    </p:animClr>
                                    <p:animClr clrSpc="hsl" dir="cw">
                                      <p:cBhvr>
                                        <p:cTn id="263" dur="500" fill="hold"/>
                                        <p:tgtEl>
                                          <p:spTgt spid="82">
                                            <p:txEl>
                                              <p:pRg st="0" end="0"/>
                                            </p:txEl>
                                          </p:spTgt>
                                        </p:tgtEl>
                                        <p:attrNameLst>
                                          <p:attrName>stroke.color</p:attrName>
                                        </p:attrNameLst>
                                      </p:cBhvr>
                                      <p:by>
                                        <p:hsl h="0" s="-12549" l="-25098"/>
                                      </p:by>
                                    </p:animClr>
                                    <p:set>
                                      <p:cBhvr>
                                        <p:cTn id="264" dur="500" fill="hold"/>
                                        <p:tgtEl>
                                          <p:spTgt spid="82">
                                            <p:txEl>
                                              <p:pRg st="0" end="0"/>
                                            </p:txEl>
                                          </p:spTgt>
                                        </p:tgtEl>
                                        <p:attrNameLst>
                                          <p:attrName>fill.type</p:attrName>
                                        </p:attrNameLst>
                                      </p:cBhvr>
                                      <p:to>
                                        <p:strVal val="solid"/>
                                      </p:to>
                                    </p:set>
                                  </p:childTnLst>
                                </p:cTn>
                              </p:par>
                              <p:par>
                                <p:cTn id="265" presetID="24" presetClass="emph" presetSubtype="0" fill="hold" grpId="0" nodeType="withEffect">
                                  <p:stCondLst>
                                    <p:cond delay="0"/>
                                  </p:stCondLst>
                                  <p:childTnLst>
                                    <p:animClr clrSpc="hsl" dir="cw">
                                      <p:cBhvr override="childStyle">
                                        <p:cTn id="266" dur="500" fill="hold"/>
                                        <p:tgtEl>
                                          <p:spTgt spid="83">
                                            <p:txEl>
                                              <p:pRg st="0" end="0"/>
                                            </p:txEl>
                                          </p:spTgt>
                                        </p:tgtEl>
                                        <p:attrNameLst>
                                          <p:attrName>style.color</p:attrName>
                                        </p:attrNameLst>
                                      </p:cBhvr>
                                      <p:by>
                                        <p:hsl h="0" s="-12549" l="-25098"/>
                                      </p:by>
                                    </p:animClr>
                                    <p:animClr clrSpc="hsl" dir="cw">
                                      <p:cBhvr>
                                        <p:cTn id="267" dur="500" fill="hold"/>
                                        <p:tgtEl>
                                          <p:spTgt spid="83">
                                            <p:txEl>
                                              <p:pRg st="0" end="0"/>
                                            </p:txEl>
                                          </p:spTgt>
                                        </p:tgtEl>
                                        <p:attrNameLst>
                                          <p:attrName>fillcolor</p:attrName>
                                        </p:attrNameLst>
                                      </p:cBhvr>
                                      <p:by>
                                        <p:hsl h="0" s="-12549" l="-25098"/>
                                      </p:by>
                                    </p:animClr>
                                    <p:animClr clrSpc="hsl" dir="cw">
                                      <p:cBhvr>
                                        <p:cTn id="268" dur="500" fill="hold"/>
                                        <p:tgtEl>
                                          <p:spTgt spid="83">
                                            <p:txEl>
                                              <p:pRg st="0" end="0"/>
                                            </p:txEl>
                                          </p:spTgt>
                                        </p:tgtEl>
                                        <p:attrNameLst>
                                          <p:attrName>stroke.color</p:attrName>
                                        </p:attrNameLst>
                                      </p:cBhvr>
                                      <p:by>
                                        <p:hsl h="0" s="-12549" l="-25098"/>
                                      </p:by>
                                    </p:animClr>
                                    <p:set>
                                      <p:cBhvr>
                                        <p:cTn id="269"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270" fill="hold" display="0">
                  <p:stCondLst>
                    <p:cond delay="indefinite"/>
                  </p:stCondLst>
                  <p:endCondLst>
                    <p:cond evt="onStopAudio" delay="0">
                      <p:tgtEl>
                        <p:sldTgt/>
                      </p:tgtEl>
                    </p:cond>
                  </p:endCondLst>
                </p:cTn>
                <p:tgtEl>
                  <p:spTgt spid="2"/>
                </p:tgtEl>
              </p:cMediaNode>
            </p:audio>
            <p:audio>
              <p:cMediaNode vol="80000">
                <p:cTn id="271" fill="hold" display="0">
                  <p:stCondLst>
                    <p:cond delay="indefinite"/>
                  </p:stCondLst>
                  <p:endCondLst>
                    <p:cond evt="onStopAudio" delay="0">
                      <p:tgtEl>
                        <p:sldTgt/>
                      </p:tgtEl>
                    </p:cond>
                  </p:endCondLst>
                </p:cTn>
                <p:tgtEl>
                  <p:spTgt spid="3"/>
                </p:tgtEl>
              </p:cMediaNode>
            </p:audio>
            <p:audio>
              <p:cMediaNode vol="80000">
                <p:cTn id="272" fill="hold" display="0">
                  <p:stCondLst>
                    <p:cond delay="indefinite"/>
                  </p:stCondLst>
                  <p:endCondLst>
                    <p:cond evt="onStopAudio" delay="0">
                      <p:tgtEl>
                        <p:sldTgt/>
                      </p:tgtEl>
                    </p:cond>
                  </p:endCondLst>
                </p:cTn>
                <p:tgtEl>
                  <p:spTgt spid="4"/>
                </p:tgtEl>
              </p:cMediaNode>
            </p:audio>
            <p:audio>
              <p:cMediaNode vol="80000">
                <p:cTn id="273" fill="hold" display="0">
                  <p:stCondLst>
                    <p:cond delay="indefinite"/>
                  </p:stCondLst>
                  <p:endCondLst>
                    <p:cond evt="onStopAudio" delay="0">
                      <p:tgtEl>
                        <p:sldTgt/>
                      </p:tgtEl>
                    </p:cond>
                  </p:endCondLst>
                </p:cTn>
                <p:tgtEl>
                  <p:spTgt spid="8"/>
                </p:tgtEl>
              </p:cMediaNode>
            </p:audio>
          </p:childTnLst>
        </p:cTn>
      </p:par>
    </p:tnLst>
    <p:bldLst>
      <p:bldP spid="77" grpId="0" animBg="1"/>
      <p:bldP spid="77" grpId="1" animBg="1"/>
      <p:bldP spid="45" grpId="0" animBg="1"/>
      <p:bldP spid="81" grpId="0" build="allAtOnce"/>
      <p:bldP spid="82" grpId="0" build="allAtOnce"/>
      <p:bldP spid="8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3097" y="3454547"/>
            <a:ext cx="937499" cy="1002155"/>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8367" y="3402925"/>
            <a:ext cx="937499" cy="1002155"/>
          </a:xfrm>
          <a:prstGeom prst="rect">
            <a:avLst/>
          </a:prstGeom>
        </p:spPr>
      </p:pic>
      <p:sp>
        <p:nvSpPr>
          <p:cNvPr id="77" name="Sun 76"/>
          <p:cNvSpPr/>
          <p:nvPr/>
        </p:nvSpPr>
        <p:spPr>
          <a:xfrm>
            <a:off x="1286062" y="2986406"/>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sp>
        <p:nvSpPr>
          <p:cNvPr id="35" name="Rectangle 34"/>
          <p:cNvSpPr/>
          <p:nvPr/>
        </p:nvSpPr>
        <p:spPr>
          <a:xfrm>
            <a:off x="3851499" y="1050171"/>
            <a:ext cx="4509209"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A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Hiệu</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thế</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2" name="Pictur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60888" y="3454548"/>
            <a:ext cx="1081916" cy="982556"/>
          </a:xfrm>
          <a:prstGeom prst="rect">
            <a:avLst/>
          </a:prstGeom>
        </p:spPr>
      </p:pic>
      <p:pic>
        <p:nvPicPr>
          <p:cNvPr id="14" name="Picture 13"/>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334167" y="4147738"/>
            <a:ext cx="617273" cy="459398"/>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671309" y="4101317"/>
            <a:ext cx="638176" cy="954901"/>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46158" y="3402926"/>
            <a:ext cx="1081916" cy="982556"/>
          </a:xfrm>
          <a:prstGeom prst="rect">
            <a:avLst/>
          </a:prstGeom>
        </p:spPr>
      </p:pic>
      <p:pic>
        <p:nvPicPr>
          <p:cNvPr id="21" name="Picture 20"/>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419437" y="4096116"/>
            <a:ext cx="617273" cy="459398"/>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5756579" y="4099144"/>
            <a:ext cx="638176" cy="954901"/>
          </a:xfrm>
          <a:prstGeom prst="rect">
            <a:avLst/>
          </a:prstGeom>
        </p:spPr>
      </p:pic>
      <p:pic>
        <p:nvPicPr>
          <p:cNvPr id="23" name="Picture 2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06233" y="3414739"/>
            <a:ext cx="1081916" cy="982556"/>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8442" y="3414738"/>
            <a:ext cx="937499" cy="1002155"/>
          </a:xfrm>
          <a:prstGeom prst="rect">
            <a:avLst/>
          </a:prstGeom>
        </p:spPr>
      </p:pic>
      <p:pic>
        <p:nvPicPr>
          <p:cNvPr id="25" name="Picture 24"/>
          <p:cNvPicPr>
            <a:picLocks noChangeAspect="1"/>
          </p:cNvPicPr>
          <p:nvPr/>
        </p:nvPicPr>
        <p:blipFill rotWithShape="1">
          <a:blip r:embed="rId14">
            <a:extLst>
              <a:ext uri="{BEBA8EAE-BF5A-486C-A8C5-ECC9F3942E4B}">
                <a14:imgProps xmlns:a14="http://schemas.microsoft.com/office/drawing/2010/main">
                  <a14:imgLayer r:embed="rId15">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4379512" y="4107929"/>
            <a:ext cx="617273" cy="459398"/>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3716654" y="4082382"/>
            <a:ext cx="638176" cy="954901"/>
          </a:xfrm>
          <a:prstGeom prst="rect">
            <a:avLst/>
          </a:prstGeom>
        </p:spPr>
      </p:pic>
      <p:pic>
        <p:nvPicPr>
          <p:cNvPr id="27" name="Picture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83553" y="3257481"/>
            <a:ext cx="826889" cy="1020188"/>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352871" y="6644"/>
            <a:ext cx="6486329" cy="1045937"/>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Câu</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3: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Nguồn</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điện</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tạo</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ra</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giữa</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hai</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cực</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của</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nó</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một</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a:t>
            </a:r>
          </a:p>
        </p:txBody>
      </p:sp>
      <p:sp>
        <p:nvSpPr>
          <p:cNvPr id="55" name="Rectangle 54"/>
          <p:cNvSpPr/>
          <p:nvPr/>
        </p:nvSpPr>
        <p:spPr>
          <a:xfrm>
            <a:off x="1664358" y="4537858"/>
            <a:ext cx="6802005"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dirty="0">
                <a:solidFill>
                  <a:srgbClr val="002060"/>
                </a:solidFill>
                <a:latin typeface="Times New Roman" panose="02020603050405020304" pitchFamily="18" charset="0"/>
                <a:cs typeface="Times New Roman" panose="02020603050405020304" pitchFamily="18" charset="0"/>
              </a:rPr>
              <a:t>  A                          B                       C                     D</a:t>
            </a:r>
          </a:p>
        </p:txBody>
      </p:sp>
      <p:sp>
        <p:nvSpPr>
          <p:cNvPr id="81" name="Rectangle 80"/>
          <p:cNvSpPr/>
          <p:nvPr/>
        </p:nvSpPr>
        <p:spPr>
          <a:xfrm>
            <a:off x="3851500" y="1398736"/>
            <a:ext cx="4363670"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B : </a:t>
            </a:r>
            <a:r>
              <a:rPr lang="vi-VN"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Cường độ dòng điện</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82" name="Rectangle 81"/>
          <p:cNvSpPr/>
          <p:nvPr/>
        </p:nvSpPr>
        <p:spPr>
          <a:xfrm>
            <a:off x="3851499" y="1747301"/>
            <a:ext cx="4509209"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Lực</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83" name="Rectangle 82"/>
          <p:cNvSpPr/>
          <p:nvPr/>
        </p:nvSpPr>
        <p:spPr>
          <a:xfrm>
            <a:off x="3851500" y="2095865"/>
            <a:ext cx="4363670"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Vôn</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pic>
        <p:nvPicPr>
          <p:cNvPr id="2" name="Am-thanh-that-vong-www_tiengdong_com">
            <a:hlinkClick r:id="" action="ppaction://media"/>
            <a:extLst>
              <a:ext uri="{FF2B5EF4-FFF2-40B4-BE49-F238E27FC236}">
                <a16:creationId xmlns:a16="http://schemas.microsoft.com/office/drawing/2014/main" id="{766096A2-42A7-68F3-6C0C-C11B61C64C55}"/>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652000" y="1920013"/>
            <a:ext cx="422729" cy="422729"/>
          </a:xfrm>
          <a:prstGeom prst="rect">
            <a:avLst/>
          </a:prstGeom>
        </p:spPr>
      </p:pic>
      <p:pic>
        <p:nvPicPr>
          <p:cNvPr id="3" name="Am-thanh-that-vong-www_tiengdong_com">
            <a:hlinkClick r:id="" action="ppaction://media"/>
            <a:extLst>
              <a:ext uri="{FF2B5EF4-FFF2-40B4-BE49-F238E27FC236}">
                <a16:creationId xmlns:a16="http://schemas.microsoft.com/office/drawing/2014/main" id="{D38A9059-FD11-245C-462C-4B3A5694EA32}"/>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652000" y="2615478"/>
            <a:ext cx="422729" cy="422729"/>
          </a:xfrm>
          <a:prstGeom prst="rect">
            <a:avLst/>
          </a:prstGeom>
        </p:spPr>
      </p:pic>
      <p:pic>
        <p:nvPicPr>
          <p:cNvPr id="4" name="Am-thanh-that-vong-www_tiengdong_com">
            <a:hlinkClick r:id="" action="ppaction://media"/>
            <a:extLst>
              <a:ext uri="{FF2B5EF4-FFF2-40B4-BE49-F238E27FC236}">
                <a16:creationId xmlns:a16="http://schemas.microsoft.com/office/drawing/2014/main" id="{6E7ED948-8B0B-E778-6205-2B387E5D6D4E}"/>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9651999" y="3155797"/>
            <a:ext cx="422729" cy="422729"/>
          </a:xfrm>
          <a:prstGeom prst="rect">
            <a:avLst/>
          </a:prstGeom>
        </p:spPr>
      </p:pic>
      <p:pic>
        <p:nvPicPr>
          <p:cNvPr id="8" name="Tieng-vo-tay-tra-loi-dung-www_tiengdong_com">
            <a:hlinkClick r:id="" action="ppaction://media"/>
            <a:extLst>
              <a:ext uri="{FF2B5EF4-FFF2-40B4-BE49-F238E27FC236}">
                <a16:creationId xmlns:a16="http://schemas.microsoft.com/office/drawing/2014/main" id="{3AB1617C-BA37-C249-8D32-FB89ABB9C5E2}"/>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9619681" y="3928874"/>
            <a:ext cx="487363" cy="487363"/>
          </a:xfrm>
          <a:prstGeom prst="rect">
            <a:avLst/>
          </a:prstGeom>
        </p:spPr>
      </p:pic>
      <p:pic>
        <p:nvPicPr>
          <p:cNvPr id="9" name="Picture 8">
            <a:extLst>
              <a:ext uri="{FF2B5EF4-FFF2-40B4-BE49-F238E27FC236}">
                <a16:creationId xmlns:a16="http://schemas.microsoft.com/office/drawing/2014/main" id="{33D583EA-F8C6-A8CC-8414-BF913D5E790D}"/>
              </a:ext>
            </a:extLst>
          </p:cNvPr>
          <p:cNvPicPr>
            <a:picLocks noChangeAspect="1"/>
          </p:cNvPicPr>
          <p:nvPr/>
        </p:nvPicPr>
        <p:blipFill>
          <a:blip r:embed="rId19"/>
          <a:stretch>
            <a:fillRect/>
          </a:stretch>
        </p:blipFill>
        <p:spPr>
          <a:xfrm>
            <a:off x="6011542" y="2608903"/>
            <a:ext cx="2031661" cy="229711"/>
          </a:xfrm>
          <a:prstGeom prst="rect">
            <a:avLst/>
          </a:prstGeom>
        </p:spPr>
      </p:pic>
      <p:pic>
        <p:nvPicPr>
          <p:cNvPr id="75" name="Picture 7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82821" y="2232550"/>
            <a:ext cx="897671" cy="695465"/>
          </a:xfrm>
          <a:prstGeom prst="rect">
            <a:avLst/>
          </a:prstGeom>
        </p:spPr>
      </p:pic>
    </p:spTree>
    <p:extLst>
      <p:ext uri="{BB962C8B-B14F-4D97-AF65-F5344CB8AC3E}">
        <p14:creationId xmlns:p14="http://schemas.microsoft.com/office/powerpoint/2010/main" val="419625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35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285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335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385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200" fill="hold">
                                          <p:stCondLst>
                                            <p:cond delay="0"/>
                                          </p:stCondLst>
                                        </p:cTn>
                                        <p:tgtEl>
                                          <p:spTgt spid="6"/>
                                        </p:tgtEl>
                                        <p:attrNameLst>
                                          <p:attrName>r</p:attrName>
                                        </p:attrNameLst>
                                      </p:cBhvr>
                                    </p:animRot>
                                    <p:animRot by="-240000">
                                      <p:cBhvr>
                                        <p:cTn id="33" dur="400" fill="hold">
                                          <p:stCondLst>
                                            <p:cond delay="400"/>
                                          </p:stCondLst>
                                        </p:cTn>
                                        <p:tgtEl>
                                          <p:spTgt spid="6"/>
                                        </p:tgtEl>
                                        <p:attrNameLst>
                                          <p:attrName>r</p:attrName>
                                        </p:attrNameLst>
                                      </p:cBhvr>
                                    </p:animRot>
                                    <p:animRot by="240000">
                                      <p:cBhvr>
                                        <p:cTn id="34" dur="400" fill="hold">
                                          <p:stCondLst>
                                            <p:cond delay="800"/>
                                          </p:stCondLst>
                                        </p:cTn>
                                        <p:tgtEl>
                                          <p:spTgt spid="6"/>
                                        </p:tgtEl>
                                        <p:attrNameLst>
                                          <p:attrName>r</p:attrName>
                                        </p:attrNameLst>
                                      </p:cBhvr>
                                    </p:animRot>
                                    <p:animRot by="-240000">
                                      <p:cBhvr>
                                        <p:cTn id="35" dur="400" fill="hold">
                                          <p:stCondLst>
                                            <p:cond delay="1200"/>
                                          </p:stCondLst>
                                        </p:cTn>
                                        <p:tgtEl>
                                          <p:spTgt spid="6"/>
                                        </p:tgtEl>
                                        <p:attrNameLst>
                                          <p:attrName>r</p:attrName>
                                        </p:attrNameLst>
                                      </p:cBhvr>
                                    </p:animRot>
                                    <p:animRot by="120000">
                                      <p:cBhvr>
                                        <p:cTn id="36" dur="400" fill="hold">
                                          <p:stCondLst>
                                            <p:cond delay="1600"/>
                                          </p:stCondLst>
                                        </p:cTn>
                                        <p:tgtEl>
                                          <p:spTgt spid="6"/>
                                        </p:tgtEl>
                                        <p:attrNameLst>
                                          <p:attrName>r</p:attrName>
                                        </p:attrNameLst>
                                      </p:cBhvr>
                                    </p:animRot>
                                  </p:child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2010"/>
                            </p:stCondLst>
                            <p:childTnLst>
                              <p:par>
                                <p:cTn id="45" presetID="63" presetClass="path" presetSubtype="0" accel="50000" decel="50000" fill="hold" nodeType="afterEffect">
                                  <p:stCondLst>
                                    <p:cond delay="0"/>
                                  </p:stCondLst>
                                  <p:childTnLst>
                                    <p:animMotion origin="layout" path="M 2.77778E-7 -1.97531E-6 L 0.70278 0.29846 " pathEditMode="relative" rAng="0" ptsTypes="AA">
                                      <p:cBhvr>
                                        <p:cTn id="46" dur="1000" fill="hold"/>
                                        <p:tgtEl>
                                          <p:spTgt spid="5"/>
                                        </p:tgtEl>
                                        <p:attrNameLst>
                                          <p:attrName>ppt_x</p:attrName>
                                          <p:attrName>ppt_y</p:attrName>
                                        </p:attrNameLst>
                                      </p:cBhvr>
                                      <p:rCtr x="35139" y="14907"/>
                                    </p:animMotion>
                                  </p:childTnLst>
                                </p:cTn>
                              </p:par>
                            </p:childTnLst>
                          </p:cTn>
                        </p:par>
                        <p:par>
                          <p:cTn id="47" fill="hold">
                            <p:stCondLst>
                              <p:cond delay="3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3020"/>
                            </p:stCondLst>
                            <p:childTnLst>
                              <p:par>
                                <p:cTn id="55" presetID="32" presetClass="emph" presetSubtype="0" fill="hold" nodeType="after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childTnLst>
                          </p:cTn>
                        </p:par>
                        <p:par>
                          <p:cTn id="67" fill="hold">
                            <p:stCondLst>
                              <p:cond delay="4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 presetClass="mediacall" presetSubtype="0" fill="hold" nodeType="withEffect">
                                  <p:stCondLst>
                                    <p:cond delay="0"/>
                                  </p:stCondLst>
                                  <p:childTnLst>
                                    <p:cmd type="call" cmd="playFrom(0.0)">
                                      <p:cBhvr>
                                        <p:cTn id="75" dur="6994" fill="hold"/>
                                        <p:tgtEl>
                                          <p:spTgt spid="2"/>
                                        </p:tgtEl>
                                      </p:cBhvr>
                                    </p:cmd>
                                  </p:child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250"/>
                                        <p:tgtEl>
                                          <p:spTgt spid="14"/>
                                        </p:tgtEl>
                                      </p:cBhvr>
                                    </p:animEffect>
                                  </p:childTnLst>
                                </p:cTn>
                              </p:par>
                              <p:par>
                                <p:cTn id="79" presetID="10" presetClass="exit" presetSubtype="0" fill="hold" nodeType="withEffect">
                                  <p:stCondLst>
                                    <p:cond delay="0"/>
                                  </p:stCondLst>
                                  <p:childTnLst>
                                    <p:animEffect transition="out" filter="fade">
                                      <p:cBhvr>
                                        <p:cTn id="80" dur="250"/>
                                        <p:tgtEl>
                                          <p:spTgt spid="6"/>
                                        </p:tgtEl>
                                      </p:cBhvr>
                                    </p:animEffect>
                                    <p:set>
                                      <p:cBhvr>
                                        <p:cTn id="81"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2.77778E-7 -1.97531E-6 L 0.50503 0.29321 " pathEditMode="relative" rAng="0" ptsTypes="AA">
                                      <p:cBhvr>
                                        <p:cTn id="100" dur="1000" fill="hold"/>
                                        <p:tgtEl>
                                          <p:spTgt spid="5"/>
                                        </p:tgtEl>
                                        <p:attrNameLst>
                                          <p:attrName>ppt_x</p:attrName>
                                          <p:attrName>ppt_y</p:attrName>
                                        </p:attrNameLst>
                                      </p:cBhvr>
                                      <p:rCtr x="25243" y="14660"/>
                                    </p:animMotion>
                                  </p:childTnLst>
                                </p:cTn>
                              </p:par>
                            </p:childTnLst>
                          </p:cTn>
                        </p:par>
                        <p:par>
                          <p:cTn id="101" fill="hold">
                            <p:stCondLst>
                              <p:cond delay="2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2500"/>
                            </p:stCondLst>
                            <p:childTnLst>
                              <p:par>
                                <p:cTn id="109" presetID="32" presetClass="emph" presetSubtype="0" fill="hold" nodeType="afterEffect">
                                  <p:stCondLst>
                                    <p:cond delay="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100" fill="hold">
                                          <p:stCondLst>
                                            <p:cond delay="0"/>
                                          </p:stCondLst>
                                        </p:cTn>
                                        <p:tgtEl>
                                          <p:spTgt spid="22"/>
                                        </p:tgtEl>
                                        <p:attrNameLst>
                                          <p:attrName>r</p:attrName>
                                        </p:attrNameLst>
                                      </p:cBhvr>
                                    </p:animRot>
                                    <p:animRot by="-240000">
                                      <p:cBhvr>
                                        <p:cTn id="117" dur="200" fill="hold">
                                          <p:stCondLst>
                                            <p:cond delay="200"/>
                                          </p:stCondLst>
                                        </p:cTn>
                                        <p:tgtEl>
                                          <p:spTgt spid="22"/>
                                        </p:tgtEl>
                                        <p:attrNameLst>
                                          <p:attrName>r</p:attrName>
                                        </p:attrNameLst>
                                      </p:cBhvr>
                                    </p:animRot>
                                    <p:animRot by="240000">
                                      <p:cBhvr>
                                        <p:cTn id="118" dur="200" fill="hold">
                                          <p:stCondLst>
                                            <p:cond delay="400"/>
                                          </p:stCondLst>
                                        </p:cTn>
                                        <p:tgtEl>
                                          <p:spTgt spid="22"/>
                                        </p:tgtEl>
                                        <p:attrNameLst>
                                          <p:attrName>r</p:attrName>
                                        </p:attrNameLst>
                                      </p:cBhvr>
                                    </p:animRot>
                                    <p:animRot by="-240000">
                                      <p:cBhvr>
                                        <p:cTn id="119" dur="200" fill="hold">
                                          <p:stCondLst>
                                            <p:cond delay="600"/>
                                          </p:stCondLst>
                                        </p:cTn>
                                        <p:tgtEl>
                                          <p:spTgt spid="22"/>
                                        </p:tgtEl>
                                        <p:attrNameLst>
                                          <p:attrName>r</p:attrName>
                                        </p:attrNameLst>
                                      </p:cBhvr>
                                    </p:animRot>
                                    <p:animRot by="120000">
                                      <p:cBhvr>
                                        <p:cTn id="120" dur="200" fill="hold">
                                          <p:stCondLst>
                                            <p:cond delay="800"/>
                                          </p:stCondLst>
                                        </p:cTn>
                                        <p:tgtEl>
                                          <p:spTgt spid="22"/>
                                        </p:tgtEl>
                                        <p:attrNameLst>
                                          <p:attrName>r</p:attrName>
                                        </p:attrNameLst>
                                      </p:cBhvr>
                                    </p:animRot>
                                  </p:childTnLst>
                                </p:cTn>
                              </p:par>
                            </p:childTnLst>
                          </p:cTn>
                        </p:par>
                        <p:par>
                          <p:cTn id="121" fill="hold">
                            <p:stCondLst>
                              <p:cond delay="3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250"/>
                                        <p:tgtEl>
                                          <p:spTgt spid="17"/>
                                        </p:tgtEl>
                                      </p:cBhvr>
                                    </p:animEffect>
                                  </p:childTnLst>
                                </p:cTn>
                              </p:par>
                              <p:par>
                                <p:cTn id="128" presetID="1" presetClass="mediacall" presetSubtype="0" fill="hold" nodeType="withEffect">
                                  <p:stCondLst>
                                    <p:cond delay="0"/>
                                  </p:stCondLst>
                                  <p:childTnLst>
                                    <p:cmd type="call" cmd="playFrom(0.0)">
                                      <p:cBhvr>
                                        <p:cTn id="129" dur="6994" fill="hold"/>
                                        <p:tgtEl>
                                          <p:spTgt spid="3"/>
                                        </p:tgtEl>
                                      </p:cBhvr>
                                    </p:cmd>
                                  </p:childTnLst>
                                </p:cTn>
                              </p:par>
                              <p:par>
                                <p:cTn id="130" presetID="10" presetClass="entr" presetSubtype="0" fill="hold"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250"/>
                                        <p:tgtEl>
                                          <p:spTgt spid="21"/>
                                        </p:tgtEl>
                                      </p:cBhvr>
                                    </p:animEffect>
                                  </p:childTnLst>
                                </p:cTn>
                              </p:par>
                              <p:par>
                                <p:cTn id="133" presetID="10" presetClass="exit" presetSubtype="0" fill="hold" nodeType="withEffect">
                                  <p:stCondLst>
                                    <p:cond delay="0"/>
                                  </p:stCondLst>
                                  <p:childTnLst>
                                    <p:animEffect transition="out" filter="fade">
                                      <p:cBhvr>
                                        <p:cTn id="134" dur="250"/>
                                        <p:tgtEl>
                                          <p:spTgt spid="22"/>
                                        </p:tgtEl>
                                      </p:cBhvr>
                                    </p:animEffect>
                                    <p:set>
                                      <p:cBhvr>
                                        <p:cTn id="135"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6" restart="whenNotActive" fill="hold" evtFilter="cancelBubble" nodeType="interactiveSeq">
                <p:stCondLst>
                  <p:cond evt="onClick" delay="0">
                    <p:tgtEl>
                      <p:spTgt spid="26"/>
                    </p:tgtEl>
                  </p:cond>
                </p:stCondLst>
                <p:endSync evt="end" delay="0">
                  <p:rtn val="all"/>
                </p:endSync>
                <p:childTnLst>
                  <p:par>
                    <p:cTn id="137" fill="hold">
                      <p:stCondLst>
                        <p:cond delay="0"/>
                      </p:stCondLst>
                      <p:childTnLst>
                        <p:par>
                          <p:cTn id="138" fill="hold">
                            <p:stCondLst>
                              <p:cond delay="0"/>
                            </p:stCondLst>
                            <p:childTnLst>
                              <p:par>
                                <p:cTn id="139" presetID="32" presetClass="emph" presetSubtype="0" fill="hold" nodeType="clickEffect">
                                  <p:stCondLst>
                                    <p:cond delay="0"/>
                                  </p:stCondLst>
                                  <p:childTnLst>
                                    <p:animRot by="120000">
                                      <p:cBhvr>
                                        <p:cTn id="140" dur="100" fill="hold">
                                          <p:stCondLst>
                                            <p:cond delay="0"/>
                                          </p:stCondLst>
                                        </p:cTn>
                                        <p:tgtEl>
                                          <p:spTgt spid="26"/>
                                        </p:tgtEl>
                                        <p:attrNameLst>
                                          <p:attrName>r</p:attrName>
                                        </p:attrNameLst>
                                      </p:cBhvr>
                                    </p:animRot>
                                    <p:animRot by="-240000">
                                      <p:cBhvr>
                                        <p:cTn id="141" dur="200" fill="hold">
                                          <p:stCondLst>
                                            <p:cond delay="200"/>
                                          </p:stCondLst>
                                        </p:cTn>
                                        <p:tgtEl>
                                          <p:spTgt spid="26"/>
                                        </p:tgtEl>
                                        <p:attrNameLst>
                                          <p:attrName>r</p:attrName>
                                        </p:attrNameLst>
                                      </p:cBhvr>
                                    </p:animRot>
                                    <p:animRot by="240000">
                                      <p:cBhvr>
                                        <p:cTn id="142" dur="200" fill="hold">
                                          <p:stCondLst>
                                            <p:cond delay="400"/>
                                          </p:stCondLst>
                                        </p:cTn>
                                        <p:tgtEl>
                                          <p:spTgt spid="26"/>
                                        </p:tgtEl>
                                        <p:attrNameLst>
                                          <p:attrName>r</p:attrName>
                                        </p:attrNameLst>
                                      </p:cBhvr>
                                    </p:animRot>
                                    <p:animRot by="-240000">
                                      <p:cBhvr>
                                        <p:cTn id="143" dur="200" fill="hold">
                                          <p:stCondLst>
                                            <p:cond delay="600"/>
                                          </p:stCondLst>
                                        </p:cTn>
                                        <p:tgtEl>
                                          <p:spTgt spid="26"/>
                                        </p:tgtEl>
                                        <p:attrNameLst>
                                          <p:attrName>r</p:attrName>
                                        </p:attrNameLst>
                                      </p:cBhvr>
                                    </p:animRot>
                                    <p:animRot by="120000">
                                      <p:cBhvr>
                                        <p:cTn id="144" dur="200" fill="hold">
                                          <p:stCondLst>
                                            <p:cond delay="800"/>
                                          </p:stCondLst>
                                        </p:cTn>
                                        <p:tgtEl>
                                          <p:spTgt spid="26"/>
                                        </p:tgtEl>
                                        <p:attrNameLst>
                                          <p:attrName>r</p:attrName>
                                        </p:attrNameLst>
                                      </p:cBhvr>
                                    </p:animRot>
                                  </p:childTnLst>
                                </p:cTn>
                              </p:par>
                            </p:childTnLst>
                          </p:cTn>
                        </p:par>
                        <p:par>
                          <p:cTn id="145" fill="hold">
                            <p:stCondLst>
                              <p:cond delay="1000"/>
                            </p:stCondLst>
                            <p:childTnLst>
                              <p:par>
                                <p:cTn id="146" presetID="10" presetClass="exit" presetSubtype="0" fill="hold" nodeType="afterEffect">
                                  <p:stCondLst>
                                    <p:cond delay="0"/>
                                  </p:stCondLst>
                                  <p:childTnLst>
                                    <p:animEffect transition="out" filter="fade">
                                      <p:cBhvr>
                                        <p:cTn id="147" dur="250"/>
                                        <p:tgtEl>
                                          <p:spTgt spid="16"/>
                                        </p:tgtEl>
                                      </p:cBhvr>
                                    </p:animEffect>
                                    <p:set>
                                      <p:cBhvr>
                                        <p:cTn id="148" dur="1" fill="hold">
                                          <p:stCondLst>
                                            <p:cond delay="249"/>
                                          </p:stCondLst>
                                        </p:cTn>
                                        <p:tgtEl>
                                          <p:spTgt spid="16"/>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fade">
                                      <p:cBhvr>
                                        <p:cTn id="151" dur="250"/>
                                        <p:tgtEl>
                                          <p:spTgt spid="5"/>
                                        </p:tgtEl>
                                      </p:cBhvr>
                                    </p:animEffect>
                                  </p:childTnLst>
                                </p:cTn>
                              </p:par>
                            </p:childTnLst>
                          </p:cTn>
                        </p:par>
                        <p:par>
                          <p:cTn id="152" fill="hold">
                            <p:stCondLst>
                              <p:cond delay="1250"/>
                            </p:stCondLst>
                            <p:childTnLst>
                              <p:par>
                                <p:cTn id="153" presetID="63" presetClass="path" presetSubtype="0" accel="50000" decel="50000" fill="hold" nodeType="afterEffect">
                                  <p:stCondLst>
                                    <p:cond delay="0"/>
                                  </p:stCondLst>
                                  <p:childTnLst>
                                    <p:animMotion origin="layout" path="M 2.77778E-7 -1.97531E-6 L 0.2724 0.29321 " pathEditMode="relative" rAng="0" ptsTypes="AA">
                                      <p:cBhvr>
                                        <p:cTn id="154" dur="1000" fill="hold"/>
                                        <p:tgtEl>
                                          <p:spTgt spid="5"/>
                                        </p:tgtEl>
                                        <p:attrNameLst>
                                          <p:attrName>ppt_x</p:attrName>
                                          <p:attrName>ppt_y</p:attrName>
                                        </p:attrNameLst>
                                      </p:cBhvr>
                                      <p:rCtr x="13611" y="14660"/>
                                    </p:animMotion>
                                  </p:childTnLst>
                                </p:cTn>
                              </p:par>
                            </p:childTnLst>
                          </p:cTn>
                        </p:par>
                        <p:par>
                          <p:cTn id="155" fill="hold">
                            <p:stCondLst>
                              <p:cond delay="2250"/>
                            </p:stCondLst>
                            <p:childTnLst>
                              <p:par>
                                <p:cTn id="156" presetID="10" presetClass="exit" presetSubtype="0" fill="hold" nodeType="afterEffect">
                                  <p:stCondLst>
                                    <p:cond delay="0"/>
                                  </p:stCondLst>
                                  <p:childTnLst>
                                    <p:animEffect transition="out" filter="fade">
                                      <p:cBhvr>
                                        <p:cTn id="157" dur="250"/>
                                        <p:tgtEl>
                                          <p:spTgt spid="5"/>
                                        </p:tgtEl>
                                      </p:cBhvr>
                                    </p:animEffect>
                                    <p:set>
                                      <p:cBhvr>
                                        <p:cTn id="158" dur="1" fill="hold">
                                          <p:stCondLst>
                                            <p:cond delay="249"/>
                                          </p:stCondLst>
                                        </p:cTn>
                                        <p:tgtEl>
                                          <p:spTgt spid="5"/>
                                        </p:tgtEl>
                                        <p:attrNameLst>
                                          <p:attrName>style.visibility</p:attrName>
                                        </p:attrNameLst>
                                      </p:cBhvr>
                                      <p:to>
                                        <p:strVal val="hidden"/>
                                      </p:to>
                                    </p:set>
                                  </p:childTnLst>
                                </p:cTn>
                              </p:par>
                              <p:par>
                                <p:cTn id="159" presetID="10" presetClass="entr" presetSubtype="0" fill="hold" nodeType="with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fade">
                                      <p:cBhvr>
                                        <p:cTn id="161" dur="250"/>
                                        <p:tgtEl>
                                          <p:spTgt spid="24"/>
                                        </p:tgtEl>
                                      </p:cBhvr>
                                    </p:animEffect>
                                  </p:childTnLst>
                                </p:cTn>
                              </p:par>
                            </p:childTnLst>
                          </p:cTn>
                        </p:par>
                        <p:par>
                          <p:cTn id="162" fill="hold">
                            <p:stCondLst>
                              <p:cond delay="2500"/>
                            </p:stCondLst>
                            <p:childTnLst>
                              <p:par>
                                <p:cTn id="163" presetID="32" presetClass="emph" presetSubtype="0" fill="hold" nodeType="afterEffect">
                                  <p:stCondLst>
                                    <p:cond delay="0"/>
                                  </p:stCondLst>
                                  <p:childTnLst>
                                    <p:animRot by="120000">
                                      <p:cBhvr>
                                        <p:cTn id="164" dur="100" fill="hold">
                                          <p:stCondLst>
                                            <p:cond delay="0"/>
                                          </p:stCondLst>
                                        </p:cTn>
                                        <p:tgtEl>
                                          <p:spTgt spid="24"/>
                                        </p:tgtEl>
                                        <p:attrNameLst>
                                          <p:attrName>r</p:attrName>
                                        </p:attrNameLst>
                                      </p:cBhvr>
                                    </p:animRot>
                                    <p:animRot by="-240000">
                                      <p:cBhvr>
                                        <p:cTn id="165" dur="200" fill="hold">
                                          <p:stCondLst>
                                            <p:cond delay="200"/>
                                          </p:stCondLst>
                                        </p:cTn>
                                        <p:tgtEl>
                                          <p:spTgt spid="24"/>
                                        </p:tgtEl>
                                        <p:attrNameLst>
                                          <p:attrName>r</p:attrName>
                                        </p:attrNameLst>
                                      </p:cBhvr>
                                    </p:animRot>
                                    <p:animRot by="240000">
                                      <p:cBhvr>
                                        <p:cTn id="166" dur="200" fill="hold">
                                          <p:stCondLst>
                                            <p:cond delay="400"/>
                                          </p:stCondLst>
                                        </p:cTn>
                                        <p:tgtEl>
                                          <p:spTgt spid="24"/>
                                        </p:tgtEl>
                                        <p:attrNameLst>
                                          <p:attrName>r</p:attrName>
                                        </p:attrNameLst>
                                      </p:cBhvr>
                                    </p:animRot>
                                    <p:animRot by="-240000">
                                      <p:cBhvr>
                                        <p:cTn id="167" dur="200" fill="hold">
                                          <p:stCondLst>
                                            <p:cond delay="600"/>
                                          </p:stCondLst>
                                        </p:cTn>
                                        <p:tgtEl>
                                          <p:spTgt spid="24"/>
                                        </p:tgtEl>
                                        <p:attrNameLst>
                                          <p:attrName>r</p:attrName>
                                        </p:attrNameLst>
                                      </p:cBhvr>
                                    </p:animRot>
                                    <p:animRot by="120000">
                                      <p:cBhvr>
                                        <p:cTn id="168" dur="200" fill="hold">
                                          <p:stCondLst>
                                            <p:cond delay="800"/>
                                          </p:stCondLst>
                                        </p:cTn>
                                        <p:tgtEl>
                                          <p:spTgt spid="24"/>
                                        </p:tgtEl>
                                        <p:attrNameLst>
                                          <p:attrName>r</p:attrName>
                                        </p:attrNameLst>
                                      </p:cBhvr>
                                    </p:animRot>
                                  </p:childTnLst>
                                </p:cTn>
                              </p:par>
                              <p:par>
                                <p:cTn id="169" presetID="32" presetClass="emph" presetSubtype="0" fill="hold" nodeType="withEffect">
                                  <p:stCondLst>
                                    <p:cond delay="0"/>
                                  </p:stCondLst>
                                  <p:childTnLst>
                                    <p:animRot by="120000">
                                      <p:cBhvr>
                                        <p:cTn id="170" dur="100" fill="hold">
                                          <p:stCondLst>
                                            <p:cond delay="0"/>
                                          </p:stCondLst>
                                        </p:cTn>
                                        <p:tgtEl>
                                          <p:spTgt spid="26"/>
                                        </p:tgtEl>
                                        <p:attrNameLst>
                                          <p:attrName>r</p:attrName>
                                        </p:attrNameLst>
                                      </p:cBhvr>
                                    </p:animRot>
                                    <p:animRot by="-240000">
                                      <p:cBhvr>
                                        <p:cTn id="171" dur="200" fill="hold">
                                          <p:stCondLst>
                                            <p:cond delay="200"/>
                                          </p:stCondLst>
                                        </p:cTn>
                                        <p:tgtEl>
                                          <p:spTgt spid="26"/>
                                        </p:tgtEl>
                                        <p:attrNameLst>
                                          <p:attrName>r</p:attrName>
                                        </p:attrNameLst>
                                      </p:cBhvr>
                                    </p:animRot>
                                    <p:animRot by="240000">
                                      <p:cBhvr>
                                        <p:cTn id="172" dur="200" fill="hold">
                                          <p:stCondLst>
                                            <p:cond delay="400"/>
                                          </p:stCondLst>
                                        </p:cTn>
                                        <p:tgtEl>
                                          <p:spTgt spid="26"/>
                                        </p:tgtEl>
                                        <p:attrNameLst>
                                          <p:attrName>r</p:attrName>
                                        </p:attrNameLst>
                                      </p:cBhvr>
                                    </p:animRot>
                                    <p:animRot by="-240000">
                                      <p:cBhvr>
                                        <p:cTn id="173" dur="200" fill="hold">
                                          <p:stCondLst>
                                            <p:cond delay="600"/>
                                          </p:stCondLst>
                                        </p:cTn>
                                        <p:tgtEl>
                                          <p:spTgt spid="26"/>
                                        </p:tgtEl>
                                        <p:attrNameLst>
                                          <p:attrName>r</p:attrName>
                                        </p:attrNameLst>
                                      </p:cBhvr>
                                    </p:animRot>
                                    <p:animRot by="120000">
                                      <p:cBhvr>
                                        <p:cTn id="174" dur="200" fill="hold">
                                          <p:stCondLst>
                                            <p:cond delay="800"/>
                                          </p:stCondLst>
                                        </p:cTn>
                                        <p:tgtEl>
                                          <p:spTgt spid="26"/>
                                        </p:tgtEl>
                                        <p:attrNameLst>
                                          <p:attrName>r</p:attrName>
                                        </p:attrNameLst>
                                      </p:cBhvr>
                                    </p:animRot>
                                  </p:childTnLst>
                                </p:cTn>
                              </p:par>
                            </p:childTnLst>
                          </p:cTn>
                        </p:par>
                        <p:par>
                          <p:cTn id="175" fill="hold">
                            <p:stCondLst>
                              <p:cond delay="3500"/>
                            </p:stCondLst>
                            <p:childTnLst>
                              <p:par>
                                <p:cTn id="176" presetID="10" presetClass="exit" presetSubtype="0" fill="hold" nodeType="afterEffect">
                                  <p:stCondLst>
                                    <p:cond delay="0"/>
                                  </p:stCondLst>
                                  <p:childTnLst>
                                    <p:animEffect transition="out" filter="fade">
                                      <p:cBhvr>
                                        <p:cTn id="177" dur="250"/>
                                        <p:tgtEl>
                                          <p:spTgt spid="24"/>
                                        </p:tgtEl>
                                      </p:cBhvr>
                                    </p:animEffect>
                                    <p:set>
                                      <p:cBhvr>
                                        <p:cTn id="178" dur="1" fill="hold">
                                          <p:stCondLst>
                                            <p:cond delay="249"/>
                                          </p:stCondLst>
                                        </p:cTn>
                                        <p:tgtEl>
                                          <p:spTgt spid="24"/>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23"/>
                                        </p:tgtEl>
                                        <p:attrNameLst>
                                          <p:attrName>style.visibility</p:attrName>
                                        </p:attrNameLst>
                                      </p:cBhvr>
                                      <p:to>
                                        <p:strVal val="visible"/>
                                      </p:to>
                                    </p:set>
                                    <p:animEffect transition="in" filter="fade">
                                      <p:cBhvr>
                                        <p:cTn id="181" dur="250"/>
                                        <p:tgtEl>
                                          <p:spTgt spid="23"/>
                                        </p:tgtEl>
                                      </p:cBhvr>
                                    </p:animEffect>
                                  </p:childTnLst>
                                </p:cTn>
                              </p:par>
                              <p:par>
                                <p:cTn id="182" presetID="1" presetClass="mediacall" presetSubtype="0" fill="hold" nodeType="withEffect">
                                  <p:stCondLst>
                                    <p:cond delay="0"/>
                                  </p:stCondLst>
                                  <p:childTnLst>
                                    <p:cmd type="call" cmd="playFrom(0.0)">
                                      <p:cBhvr>
                                        <p:cTn id="183" dur="6994" fill="hold"/>
                                        <p:tgtEl>
                                          <p:spTgt spid="4"/>
                                        </p:tgtEl>
                                      </p:cBhvr>
                                    </p:cmd>
                                  </p:childTnLst>
                                </p:cTn>
                              </p:par>
                              <p:par>
                                <p:cTn id="184" presetID="10" presetClass="entr" presetSubtype="0" fill="hold" nodeType="withEffect">
                                  <p:stCondLst>
                                    <p:cond delay="0"/>
                                  </p:stCondLst>
                                  <p:childTnLst>
                                    <p:set>
                                      <p:cBhvr>
                                        <p:cTn id="185" dur="1" fill="hold">
                                          <p:stCondLst>
                                            <p:cond delay="0"/>
                                          </p:stCondLst>
                                        </p:cTn>
                                        <p:tgtEl>
                                          <p:spTgt spid="25"/>
                                        </p:tgtEl>
                                        <p:attrNameLst>
                                          <p:attrName>style.visibility</p:attrName>
                                        </p:attrNameLst>
                                      </p:cBhvr>
                                      <p:to>
                                        <p:strVal val="visible"/>
                                      </p:to>
                                    </p:set>
                                    <p:animEffect transition="in" filter="fade">
                                      <p:cBhvr>
                                        <p:cTn id="186" dur="250"/>
                                        <p:tgtEl>
                                          <p:spTgt spid="25"/>
                                        </p:tgtEl>
                                      </p:cBhvr>
                                    </p:animEffect>
                                  </p:childTnLst>
                                  <p:subTnLst>
                                    <p:audio>
                                      <p:cMediaNode>
                                        <p:cTn display="0" masterRel="sameClick">
                                          <p:stCondLst>
                                            <p:cond evt="begin" delay="0">
                                              <p:tn val="184"/>
                                            </p:cond>
                                          </p:stCondLst>
                                          <p:endCondLst>
                                            <p:cond evt="onStopAudio" delay="0">
                                              <p:tgtEl>
                                                <p:sldTgt/>
                                              </p:tgtEl>
                                            </p:cond>
                                          </p:endCondLst>
                                        </p:cTn>
                                        <p:tgtEl>
                                          <p:sndTgt r:embed="rId7" name="oisairoi.wav"/>
                                        </p:tgtEl>
                                      </p:cMediaNode>
                                    </p:audio>
                                  </p:subTnLst>
                                </p:cTn>
                              </p:par>
                              <p:par>
                                <p:cTn id="187" presetID="10" presetClass="exit" presetSubtype="0" fill="hold" nodeType="withEffect">
                                  <p:stCondLst>
                                    <p:cond delay="0"/>
                                  </p:stCondLst>
                                  <p:childTnLst>
                                    <p:animEffect transition="out" filter="fade">
                                      <p:cBhvr>
                                        <p:cTn id="188" dur="250"/>
                                        <p:tgtEl>
                                          <p:spTgt spid="26"/>
                                        </p:tgtEl>
                                      </p:cBhvr>
                                    </p:animEffect>
                                    <p:set>
                                      <p:cBhvr>
                                        <p:cTn id="189"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0" restart="whenNotActive" fill="hold" evtFilter="cancelBubble" nodeType="interactiveSeq">
                <p:stCondLst>
                  <p:cond evt="onClick" delay="0">
                    <p:tgtEl>
                      <p:spTgt spid="30"/>
                    </p:tgtEl>
                  </p:cond>
                </p:stCondLst>
                <p:endSync evt="end" delay="0">
                  <p:rtn val="all"/>
                </p:endSync>
                <p:childTnLst>
                  <p:par>
                    <p:cTn id="191" fill="hold">
                      <p:stCondLst>
                        <p:cond delay="0"/>
                      </p:stCondLst>
                      <p:childTnLst>
                        <p:par>
                          <p:cTn id="192" fill="hold">
                            <p:stCondLst>
                              <p:cond delay="0"/>
                            </p:stCondLst>
                            <p:childTnLst>
                              <p:par>
                                <p:cTn id="193" presetID="32" presetClass="emph" presetSubtype="0" fill="hold" nodeType="clickEffect">
                                  <p:stCondLst>
                                    <p:cond delay="0"/>
                                  </p:stCondLst>
                                  <p:childTnLst>
                                    <p:animRot by="120000">
                                      <p:cBhvr>
                                        <p:cTn id="194" dur="100" fill="hold">
                                          <p:stCondLst>
                                            <p:cond delay="0"/>
                                          </p:stCondLst>
                                        </p:cTn>
                                        <p:tgtEl>
                                          <p:spTgt spid="30"/>
                                        </p:tgtEl>
                                        <p:attrNameLst>
                                          <p:attrName>r</p:attrName>
                                        </p:attrNameLst>
                                      </p:cBhvr>
                                    </p:animRot>
                                    <p:animRot by="-240000">
                                      <p:cBhvr>
                                        <p:cTn id="195" dur="200" fill="hold">
                                          <p:stCondLst>
                                            <p:cond delay="200"/>
                                          </p:stCondLst>
                                        </p:cTn>
                                        <p:tgtEl>
                                          <p:spTgt spid="30"/>
                                        </p:tgtEl>
                                        <p:attrNameLst>
                                          <p:attrName>r</p:attrName>
                                        </p:attrNameLst>
                                      </p:cBhvr>
                                    </p:animRot>
                                    <p:animRot by="240000">
                                      <p:cBhvr>
                                        <p:cTn id="196" dur="200" fill="hold">
                                          <p:stCondLst>
                                            <p:cond delay="400"/>
                                          </p:stCondLst>
                                        </p:cTn>
                                        <p:tgtEl>
                                          <p:spTgt spid="30"/>
                                        </p:tgtEl>
                                        <p:attrNameLst>
                                          <p:attrName>r</p:attrName>
                                        </p:attrNameLst>
                                      </p:cBhvr>
                                    </p:animRot>
                                    <p:animRot by="-240000">
                                      <p:cBhvr>
                                        <p:cTn id="197" dur="200" fill="hold">
                                          <p:stCondLst>
                                            <p:cond delay="600"/>
                                          </p:stCondLst>
                                        </p:cTn>
                                        <p:tgtEl>
                                          <p:spTgt spid="30"/>
                                        </p:tgtEl>
                                        <p:attrNameLst>
                                          <p:attrName>r</p:attrName>
                                        </p:attrNameLst>
                                      </p:cBhvr>
                                    </p:animRot>
                                    <p:animRot by="120000">
                                      <p:cBhvr>
                                        <p:cTn id="198" dur="200" fill="hold">
                                          <p:stCondLst>
                                            <p:cond delay="800"/>
                                          </p:stCondLst>
                                        </p:cTn>
                                        <p:tgtEl>
                                          <p:spTgt spid="30"/>
                                        </p:tgtEl>
                                        <p:attrNameLst>
                                          <p:attrName>r</p:attrName>
                                        </p:attrNameLst>
                                      </p:cBhvr>
                                    </p:animRot>
                                  </p:childTnLst>
                                </p:cTn>
                              </p:par>
                            </p:childTnLst>
                          </p:cTn>
                        </p:par>
                        <p:par>
                          <p:cTn id="199" fill="hold">
                            <p:stCondLst>
                              <p:cond delay="1000"/>
                            </p:stCondLst>
                            <p:childTnLst>
                              <p:par>
                                <p:cTn id="200" presetID="10" presetClass="exit" presetSubtype="0" fill="hold" nodeType="afterEffect">
                                  <p:stCondLst>
                                    <p:cond delay="0"/>
                                  </p:stCondLst>
                                  <p:childTnLst>
                                    <p:animEffect transition="out" filter="fade">
                                      <p:cBhvr>
                                        <p:cTn id="201" dur="250"/>
                                        <p:tgtEl>
                                          <p:spTgt spid="16"/>
                                        </p:tgtEl>
                                      </p:cBhvr>
                                    </p:animEffect>
                                    <p:set>
                                      <p:cBhvr>
                                        <p:cTn id="202" dur="1" fill="hold">
                                          <p:stCondLst>
                                            <p:cond delay="249"/>
                                          </p:stCondLst>
                                        </p:cTn>
                                        <p:tgtEl>
                                          <p:spTgt spid="16"/>
                                        </p:tgtEl>
                                        <p:attrNameLst>
                                          <p:attrName>style.visibility</p:attrName>
                                        </p:attrNameLst>
                                      </p:cBhvr>
                                      <p:to>
                                        <p:strVal val="hidden"/>
                                      </p:to>
                                    </p:set>
                                  </p:childTnLst>
                                </p:cTn>
                              </p:par>
                              <p:par>
                                <p:cTn id="203" presetID="10" presetClass="entr" presetSubtype="0" fill="hold" nodeType="withEffect">
                                  <p:stCondLst>
                                    <p:cond delay="0"/>
                                  </p:stCondLst>
                                  <p:childTnLst>
                                    <p:set>
                                      <p:cBhvr>
                                        <p:cTn id="204" dur="1" fill="hold">
                                          <p:stCondLst>
                                            <p:cond delay="0"/>
                                          </p:stCondLst>
                                        </p:cTn>
                                        <p:tgtEl>
                                          <p:spTgt spid="5"/>
                                        </p:tgtEl>
                                        <p:attrNameLst>
                                          <p:attrName>style.visibility</p:attrName>
                                        </p:attrNameLst>
                                      </p:cBhvr>
                                      <p:to>
                                        <p:strVal val="visible"/>
                                      </p:to>
                                    </p:set>
                                    <p:animEffect transition="in" filter="fade">
                                      <p:cBhvr>
                                        <p:cTn id="205" dur="250"/>
                                        <p:tgtEl>
                                          <p:spTgt spid="5"/>
                                        </p:tgtEl>
                                      </p:cBhvr>
                                    </p:animEffect>
                                  </p:childTnLst>
                                </p:cTn>
                              </p:par>
                            </p:childTnLst>
                          </p:cTn>
                        </p:par>
                        <p:par>
                          <p:cTn id="206" fill="hold">
                            <p:stCondLst>
                              <p:cond delay="1250"/>
                            </p:stCondLst>
                            <p:childTnLst>
                              <p:par>
                                <p:cTn id="207" presetID="49" presetClass="path" presetSubtype="0" accel="50000" decel="50000" fill="hold" nodeType="afterEffect">
                                  <p:stCondLst>
                                    <p:cond delay="0"/>
                                  </p:stCondLst>
                                  <p:childTnLst>
                                    <p:animMotion origin="layout" path="M -0.00573 0.02894 L 0.07917 0.32917 " pathEditMode="relative" rAng="0" ptsTypes="AA">
                                      <p:cBhvr>
                                        <p:cTn id="208" dur="1000" fill="hold"/>
                                        <p:tgtEl>
                                          <p:spTgt spid="5"/>
                                        </p:tgtEl>
                                        <p:attrNameLst>
                                          <p:attrName>ppt_x</p:attrName>
                                          <p:attrName>ppt_y</p:attrName>
                                        </p:attrNameLst>
                                      </p:cBhvr>
                                      <p:rCtr x="4236" y="15000"/>
                                    </p:animMotion>
                                  </p:childTnLst>
                                </p:cTn>
                              </p:par>
                            </p:childTnLst>
                          </p:cTn>
                        </p:par>
                        <p:par>
                          <p:cTn id="209" fill="hold">
                            <p:stCondLst>
                              <p:cond delay="2250"/>
                            </p:stCondLst>
                            <p:childTnLst>
                              <p:par>
                                <p:cTn id="210" presetID="10" presetClass="exit" presetSubtype="0" fill="hold" nodeType="afterEffect">
                                  <p:stCondLst>
                                    <p:cond delay="0"/>
                                  </p:stCondLst>
                                  <p:childTnLst>
                                    <p:animEffect transition="out" filter="fade">
                                      <p:cBhvr>
                                        <p:cTn id="211" dur="250"/>
                                        <p:tgtEl>
                                          <p:spTgt spid="5"/>
                                        </p:tgtEl>
                                      </p:cBhvr>
                                    </p:animEffect>
                                    <p:set>
                                      <p:cBhvr>
                                        <p:cTn id="212" dur="1" fill="hold">
                                          <p:stCondLst>
                                            <p:cond delay="249"/>
                                          </p:stCondLst>
                                        </p:cTn>
                                        <p:tgtEl>
                                          <p:spTgt spid="5"/>
                                        </p:tgtEl>
                                        <p:attrNameLst>
                                          <p:attrName>style.visibility</p:attrName>
                                        </p:attrNameLst>
                                      </p:cBhvr>
                                      <p:to>
                                        <p:strVal val="hidden"/>
                                      </p:to>
                                    </p:set>
                                  </p:childTnLst>
                                </p:cTn>
                              </p:par>
                              <p:par>
                                <p:cTn id="213" presetID="10" presetClass="entr" presetSubtype="0" fill="hold" nodeType="withEffect">
                                  <p:stCondLst>
                                    <p:cond delay="0"/>
                                  </p:stCondLst>
                                  <p:childTnLst>
                                    <p:set>
                                      <p:cBhvr>
                                        <p:cTn id="214" dur="1" fill="hold">
                                          <p:stCondLst>
                                            <p:cond delay="0"/>
                                          </p:stCondLst>
                                        </p:cTn>
                                        <p:tgtEl>
                                          <p:spTgt spid="28"/>
                                        </p:tgtEl>
                                        <p:attrNameLst>
                                          <p:attrName>style.visibility</p:attrName>
                                        </p:attrNameLst>
                                      </p:cBhvr>
                                      <p:to>
                                        <p:strVal val="visible"/>
                                      </p:to>
                                    </p:set>
                                    <p:animEffect transition="in" filter="fade">
                                      <p:cBhvr>
                                        <p:cTn id="215" dur="250"/>
                                        <p:tgtEl>
                                          <p:spTgt spid="28"/>
                                        </p:tgtEl>
                                      </p:cBhvr>
                                    </p:animEffect>
                                  </p:childTnLst>
                                </p:cTn>
                              </p:par>
                            </p:childTnLst>
                          </p:cTn>
                        </p:par>
                        <p:par>
                          <p:cTn id="216" fill="hold">
                            <p:stCondLst>
                              <p:cond delay="2500"/>
                            </p:stCondLst>
                            <p:childTnLst>
                              <p:par>
                                <p:cTn id="217" presetID="32" presetClass="emph" presetSubtype="0" fill="hold" nodeType="afterEffect">
                                  <p:stCondLst>
                                    <p:cond delay="0"/>
                                  </p:stCondLst>
                                  <p:childTnLst>
                                    <p:animRot by="120000">
                                      <p:cBhvr>
                                        <p:cTn id="218" dur="100" fill="hold">
                                          <p:stCondLst>
                                            <p:cond delay="0"/>
                                          </p:stCondLst>
                                        </p:cTn>
                                        <p:tgtEl>
                                          <p:spTgt spid="28"/>
                                        </p:tgtEl>
                                        <p:attrNameLst>
                                          <p:attrName>r</p:attrName>
                                        </p:attrNameLst>
                                      </p:cBhvr>
                                    </p:animRot>
                                    <p:animRot by="-240000">
                                      <p:cBhvr>
                                        <p:cTn id="219" dur="200" fill="hold">
                                          <p:stCondLst>
                                            <p:cond delay="200"/>
                                          </p:stCondLst>
                                        </p:cTn>
                                        <p:tgtEl>
                                          <p:spTgt spid="28"/>
                                        </p:tgtEl>
                                        <p:attrNameLst>
                                          <p:attrName>r</p:attrName>
                                        </p:attrNameLst>
                                      </p:cBhvr>
                                    </p:animRot>
                                    <p:animRot by="240000">
                                      <p:cBhvr>
                                        <p:cTn id="220" dur="200" fill="hold">
                                          <p:stCondLst>
                                            <p:cond delay="400"/>
                                          </p:stCondLst>
                                        </p:cTn>
                                        <p:tgtEl>
                                          <p:spTgt spid="28"/>
                                        </p:tgtEl>
                                        <p:attrNameLst>
                                          <p:attrName>r</p:attrName>
                                        </p:attrNameLst>
                                      </p:cBhvr>
                                    </p:animRot>
                                    <p:animRot by="-240000">
                                      <p:cBhvr>
                                        <p:cTn id="221" dur="200" fill="hold">
                                          <p:stCondLst>
                                            <p:cond delay="600"/>
                                          </p:stCondLst>
                                        </p:cTn>
                                        <p:tgtEl>
                                          <p:spTgt spid="28"/>
                                        </p:tgtEl>
                                        <p:attrNameLst>
                                          <p:attrName>r</p:attrName>
                                        </p:attrNameLst>
                                      </p:cBhvr>
                                    </p:animRot>
                                    <p:animRot by="120000">
                                      <p:cBhvr>
                                        <p:cTn id="222" dur="200" fill="hold">
                                          <p:stCondLst>
                                            <p:cond delay="800"/>
                                          </p:stCondLst>
                                        </p:cTn>
                                        <p:tgtEl>
                                          <p:spTgt spid="28"/>
                                        </p:tgtEl>
                                        <p:attrNameLst>
                                          <p:attrName>r</p:attrName>
                                        </p:attrNameLst>
                                      </p:cBhvr>
                                    </p:animRot>
                                  </p:childTnLst>
                                </p:cTn>
                              </p:par>
                              <p:par>
                                <p:cTn id="223" presetID="32" presetClass="emph" presetSubtype="0" fill="hold" nodeType="withEffect">
                                  <p:stCondLst>
                                    <p:cond delay="0"/>
                                  </p:stCondLst>
                                  <p:childTnLst>
                                    <p:animRot by="120000">
                                      <p:cBhvr>
                                        <p:cTn id="224" dur="100" fill="hold">
                                          <p:stCondLst>
                                            <p:cond delay="0"/>
                                          </p:stCondLst>
                                        </p:cTn>
                                        <p:tgtEl>
                                          <p:spTgt spid="30"/>
                                        </p:tgtEl>
                                        <p:attrNameLst>
                                          <p:attrName>r</p:attrName>
                                        </p:attrNameLst>
                                      </p:cBhvr>
                                    </p:animRot>
                                    <p:animRot by="-240000">
                                      <p:cBhvr>
                                        <p:cTn id="225" dur="200" fill="hold">
                                          <p:stCondLst>
                                            <p:cond delay="200"/>
                                          </p:stCondLst>
                                        </p:cTn>
                                        <p:tgtEl>
                                          <p:spTgt spid="30"/>
                                        </p:tgtEl>
                                        <p:attrNameLst>
                                          <p:attrName>r</p:attrName>
                                        </p:attrNameLst>
                                      </p:cBhvr>
                                    </p:animRot>
                                    <p:animRot by="240000">
                                      <p:cBhvr>
                                        <p:cTn id="226" dur="200" fill="hold">
                                          <p:stCondLst>
                                            <p:cond delay="400"/>
                                          </p:stCondLst>
                                        </p:cTn>
                                        <p:tgtEl>
                                          <p:spTgt spid="30"/>
                                        </p:tgtEl>
                                        <p:attrNameLst>
                                          <p:attrName>r</p:attrName>
                                        </p:attrNameLst>
                                      </p:cBhvr>
                                    </p:animRot>
                                    <p:animRot by="-240000">
                                      <p:cBhvr>
                                        <p:cTn id="227" dur="200" fill="hold">
                                          <p:stCondLst>
                                            <p:cond delay="600"/>
                                          </p:stCondLst>
                                        </p:cTn>
                                        <p:tgtEl>
                                          <p:spTgt spid="30"/>
                                        </p:tgtEl>
                                        <p:attrNameLst>
                                          <p:attrName>r</p:attrName>
                                        </p:attrNameLst>
                                      </p:cBhvr>
                                    </p:animRot>
                                    <p:animRot by="120000">
                                      <p:cBhvr>
                                        <p:cTn id="228" dur="200" fill="hold">
                                          <p:stCondLst>
                                            <p:cond delay="800"/>
                                          </p:stCondLst>
                                        </p:cTn>
                                        <p:tgtEl>
                                          <p:spTgt spid="30"/>
                                        </p:tgtEl>
                                        <p:attrNameLst>
                                          <p:attrName>r</p:attrName>
                                        </p:attrNameLst>
                                      </p:cBhvr>
                                    </p:animRot>
                                  </p:childTnLst>
                                </p:cTn>
                              </p:par>
                            </p:childTnLst>
                          </p:cTn>
                        </p:par>
                        <p:par>
                          <p:cTn id="229" fill="hold">
                            <p:stCondLst>
                              <p:cond delay="3500"/>
                            </p:stCondLst>
                            <p:childTnLst>
                              <p:par>
                                <p:cTn id="230" presetID="10" presetClass="exit" presetSubtype="0" fill="hold" nodeType="afterEffect">
                                  <p:stCondLst>
                                    <p:cond delay="0"/>
                                  </p:stCondLst>
                                  <p:childTnLst>
                                    <p:animEffect transition="out" filter="fade">
                                      <p:cBhvr>
                                        <p:cTn id="231" dur="250"/>
                                        <p:tgtEl>
                                          <p:spTgt spid="28"/>
                                        </p:tgtEl>
                                      </p:cBhvr>
                                    </p:animEffect>
                                    <p:set>
                                      <p:cBhvr>
                                        <p:cTn id="232" dur="1" fill="hold">
                                          <p:stCondLst>
                                            <p:cond delay="249"/>
                                          </p:stCondLst>
                                        </p:cTn>
                                        <p:tgtEl>
                                          <p:spTgt spid="28"/>
                                        </p:tgtEl>
                                        <p:attrNameLst>
                                          <p:attrName>style.visibility</p:attrName>
                                        </p:attrNameLst>
                                      </p:cBhvr>
                                      <p:to>
                                        <p:strVal val="hidden"/>
                                      </p:to>
                                    </p:set>
                                  </p:childTnLst>
                                </p:cTn>
                              </p:par>
                              <p:par>
                                <p:cTn id="233" presetID="10" presetClass="entr" presetSubtype="0" fill="hold" nodeType="withEffect">
                                  <p:stCondLst>
                                    <p:cond delay="0"/>
                                  </p:stCondLst>
                                  <p:childTnLst>
                                    <p:set>
                                      <p:cBhvr>
                                        <p:cTn id="234" dur="1" fill="hold">
                                          <p:stCondLst>
                                            <p:cond delay="0"/>
                                          </p:stCondLst>
                                        </p:cTn>
                                        <p:tgtEl>
                                          <p:spTgt spid="27"/>
                                        </p:tgtEl>
                                        <p:attrNameLst>
                                          <p:attrName>style.visibility</p:attrName>
                                        </p:attrNameLst>
                                      </p:cBhvr>
                                      <p:to>
                                        <p:strVal val="visible"/>
                                      </p:to>
                                    </p:set>
                                    <p:animEffect transition="in" filter="fade">
                                      <p:cBhvr>
                                        <p:cTn id="235" dur="250"/>
                                        <p:tgtEl>
                                          <p:spTgt spid="27"/>
                                        </p:tgtEl>
                                      </p:cBhvr>
                                    </p:animEffect>
                                  </p:childTnLst>
                                </p:cTn>
                              </p:par>
                              <p:par>
                                <p:cTn id="236" presetID="1" presetClass="mediacall" presetSubtype="0" fill="hold" nodeType="withEffect">
                                  <p:stCondLst>
                                    <p:cond delay="0"/>
                                  </p:stCondLst>
                                  <p:childTnLst>
                                    <p:cmd type="call" cmd="playFrom(0.0)">
                                      <p:cBhvr>
                                        <p:cTn id="237" dur="8085" fill="hold"/>
                                        <p:tgtEl>
                                          <p:spTgt spid="8"/>
                                        </p:tgtEl>
                                      </p:cBhvr>
                                    </p:cmd>
                                  </p:childTnLst>
                                </p:cTn>
                              </p:par>
                              <p:par>
                                <p:cTn id="238" presetID="10" presetClass="exit" presetSubtype="0" fill="hold" nodeType="withEffect">
                                  <p:stCondLst>
                                    <p:cond delay="0"/>
                                  </p:stCondLst>
                                  <p:childTnLst>
                                    <p:animEffect transition="out" filter="fade">
                                      <p:cBhvr>
                                        <p:cTn id="239" dur="250"/>
                                        <p:tgtEl>
                                          <p:spTgt spid="30"/>
                                        </p:tgtEl>
                                      </p:cBhvr>
                                    </p:animEffect>
                                    <p:set>
                                      <p:cBhvr>
                                        <p:cTn id="240" dur="1" fill="hold">
                                          <p:stCondLst>
                                            <p:cond delay="249"/>
                                          </p:stCondLst>
                                        </p:cTn>
                                        <p:tgtEl>
                                          <p:spTgt spid="30"/>
                                        </p:tgtEl>
                                        <p:attrNameLst>
                                          <p:attrName>style.visibility</p:attrName>
                                        </p:attrNameLst>
                                      </p:cBhvr>
                                      <p:to>
                                        <p:strVal val="hidden"/>
                                      </p:to>
                                    </p:set>
                                  </p:childTnLst>
                                </p:cTn>
                              </p:par>
                              <p:par>
                                <p:cTn id="241" presetID="10" presetClass="entr" presetSubtype="0" fill="hold" grpId="0" nodeType="withEffect">
                                  <p:stCondLst>
                                    <p:cond delay="0"/>
                                  </p:stCondLst>
                                  <p:childTnLst>
                                    <p:set>
                                      <p:cBhvr>
                                        <p:cTn id="242" dur="1" fill="hold">
                                          <p:stCondLst>
                                            <p:cond delay="0"/>
                                          </p:stCondLst>
                                        </p:cTn>
                                        <p:tgtEl>
                                          <p:spTgt spid="77"/>
                                        </p:tgtEl>
                                        <p:attrNameLst>
                                          <p:attrName>style.visibility</p:attrName>
                                        </p:attrNameLst>
                                      </p:cBhvr>
                                      <p:to>
                                        <p:strVal val="visible"/>
                                      </p:to>
                                    </p:set>
                                    <p:animEffect transition="in" filter="fade">
                                      <p:cBhvr>
                                        <p:cTn id="243" dur="500"/>
                                        <p:tgtEl>
                                          <p:spTgt spid="77"/>
                                        </p:tgtEl>
                                      </p:cBhvr>
                                    </p:animEffect>
                                  </p:childTnLst>
                                </p:cTn>
                              </p:par>
                              <p:par>
                                <p:cTn id="244" presetID="8" presetClass="emph" presetSubtype="0" repeatCount="indefinite" fill="hold" grpId="1" nodeType="withEffect">
                                  <p:stCondLst>
                                    <p:cond delay="0"/>
                                  </p:stCondLst>
                                  <p:childTnLst>
                                    <p:animRot by="21600000">
                                      <p:cBhvr>
                                        <p:cTn id="245"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46" restart="whenNotActive" fill="hold" evtFilter="cancelBubble" nodeType="interactiveSeq">
                <p:stCondLst>
                  <p:cond evt="onClick" delay="0">
                    <p:tgtEl>
                      <p:spTgt spid="33"/>
                    </p:tgtEl>
                  </p:cond>
                </p:stCondLst>
                <p:endSync evt="end" delay="0">
                  <p:rtn val="all"/>
                </p:endSync>
                <p:childTnLst>
                  <p:par>
                    <p:cTn id="247" fill="hold">
                      <p:stCondLst>
                        <p:cond delay="0"/>
                      </p:stCondLst>
                      <p:childTnLst>
                        <p:par>
                          <p:cTn id="248" fill="hold">
                            <p:stCondLst>
                              <p:cond delay="0"/>
                            </p:stCondLst>
                            <p:childTnLst>
                              <p:par>
                                <p:cTn id="249" presetID="32" presetClass="emph" presetSubtype="0" fill="hold" nodeType="clickEffect">
                                  <p:stCondLst>
                                    <p:cond delay="0"/>
                                  </p:stCondLst>
                                  <p:childTnLst>
                                    <p:animRot by="120000">
                                      <p:cBhvr>
                                        <p:cTn id="250" dur="100" fill="hold">
                                          <p:stCondLst>
                                            <p:cond delay="0"/>
                                          </p:stCondLst>
                                        </p:cTn>
                                        <p:tgtEl>
                                          <p:spTgt spid="33"/>
                                        </p:tgtEl>
                                        <p:attrNameLst>
                                          <p:attrName>r</p:attrName>
                                        </p:attrNameLst>
                                      </p:cBhvr>
                                    </p:animRot>
                                    <p:animRot by="-240000">
                                      <p:cBhvr>
                                        <p:cTn id="251" dur="200" fill="hold">
                                          <p:stCondLst>
                                            <p:cond delay="200"/>
                                          </p:stCondLst>
                                        </p:cTn>
                                        <p:tgtEl>
                                          <p:spTgt spid="33"/>
                                        </p:tgtEl>
                                        <p:attrNameLst>
                                          <p:attrName>r</p:attrName>
                                        </p:attrNameLst>
                                      </p:cBhvr>
                                    </p:animRot>
                                    <p:animRot by="240000">
                                      <p:cBhvr>
                                        <p:cTn id="252" dur="200" fill="hold">
                                          <p:stCondLst>
                                            <p:cond delay="400"/>
                                          </p:stCondLst>
                                        </p:cTn>
                                        <p:tgtEl>
                                          <p:spTgt spid="33"/>
                                        </p:tgtEl>
                                        <p:attrNameLst>
                                          <p:attrName>r</p:attrName>
                                        </p:attrNameLst>
                                      </p:cBhvr>
                                    </p:animRot>
                                    <p:animRot by="-240000">
                                      <p:cBhvr>
                                        <p:cTn id="253" dur="200" fill="hold">
                                          <p:stCondLst>
                                            <p:cond delay="600"/>
                                          </p:stCondLst>
                                        </p:cTn>
                                        <p:tgtEl>
                                          <p:spTgt spid="33"/>
                                        </p:tgtEl>
                                        <p:attrNameLst>
                                          <p:attrName>r</p:attrName>
                                        </p:attrNameLst>
                                      </p:cBhvr>
                                    </p:animRot>
                                    <p:animRot by="120000">
                                      <p:cBhvr>
                                        <p:cTn id="254" dur="200" fill="hold">
                                          <p:stCondLst>
                                            <p:cond delay="800"/>
                                          </p:stCondLst>
                                        </p:cTn>
                                        <p:tgtEl>
                                          <p:spTgt spid="33"/>
                                        </p:tgtEl>
                                        <p:attrNameLst>
                                          <p:attrName>r</p:attrName>
                                        </p:attrNameLst>
                                      </p:cBhvr>
                                    </p:animRot>
                                  </p:childTnLst>
                                  <p:subTnLst>
                                    <p:audio>
                                      <p:cMediaNode>
                                        <p:cTn display="0" masterRel="sameClick">
                                          <p:stCondLst>
                                            <p:cond evt="begin" delay="0">
                                              <p:tn val="249"/>
                                            </p:cond>
                                          </p:stCondLst>
                                          <p:endCondLst>
                                            <p:cond evt="onStopAudio" delay="0">
                                              <p:tgtEl>
                                                <p:sldTgt/>
                                              </p:tgtEl>
                                            </p:cond>
                                          </p:endCondLst>
                                        </p:cTn>
                                        <p:tgtEl>
                                          <p:sndTgt r:embed="rId8" name="wind.wav"/>
                                        </p:tgtEl>
                                      </p:cMediaNode>
                                    </p:audio>
                                  </p:subTnLst>
                                </p:cTn>
                              </p:par>
                              <p:par>
                                <p:cTn id="255" presetID="24" presetClass="emph" presetSubtype="0" fill="hold" grpId="0" nodeType="withEffect">
                                  <p:stCondLst>
                                    <p:cond delay="0"/>
                                  </p:stCondLst>
                                  <p:childTnLst>
                                    <p:animClr clrSpc="hsl" dir="cw">
                                      <p:cBhvr override="childStyle">
                                        <p:cTn id="256" dur="500" fill="hold"/>
                                        <p:tgtEl>
                                          <p:spTgt spid="81">
                                            <p:txEl>
                                              <p:pRg st="0" end="0"/>
                                            </p:txEl>
                                          </p:spTgt>
                                        </p:tgtEl>
                                        <p:attrNameLst>
                                          <p:attrName>style.color</p:attrName>
                                        </p:attrNameLst>
                                      </p:cBhvr>
                                      <p:by>
                                        <p:hsl h="0" s="-12549" l="-25098"/>
                                      </p:by>
                                    </p:animClr>
                                    <p:animClr clrSpc="hsl" dir="cw">
                                      <p:cBhvr>
                                        <p:cTn id="257" dur="500" fill="hold"/>
                                        <p:tgtEl>
                                          <p:spTgt spid="81">
                                            <p:txEl>
                                              <p:pRg st="0" end="0"/>
                                            </p:txEl>
                                          </p:spTgt>
                                        </p:tgtEl>
                                        <p:attrNameLst>
                                          <p:attrName>fillcolor</p:attrName>
                                        </p:attrNameLst>
                                      </p:cBhvr>
                                      <p:by>
                                        <p:hsl h="0" s="-12549" l="-25098"/>
                                      </p:by>
                                    </p:animClr>
                                    <p:animClr clrSpc="hsl" dir="cw">
                                      <p:cBhvr>
                                        <p:cTn id="258" dur="500" fill="hold"/>
                                        <p:tgtEl>
                                          <p:spTgt spid="81">
                                            <p:txEl>
                                              <p:pRg st="0" end="0"/>
                                            </p:txEl>
                                          </p:spTgt>
                                        </p:tgtEl>
                                        <p:attrNameLst>
                                          <p:attrName>stroke.color</p:attrName>
                                        </p:attrNameLst>
                                      </p:cBhvr>
                                      <p:by>
                                        <p:hsl h="0" s="-12549" l="-25098"/>
                                      </p:by>
                                    </p:animClr>
                                    <p:set>
                                      <p:cBhvr>
                                        <p:cTn id="259" dur="500" fill="hold"/>
                                        <p:tgtEl>
                                          <p:spTgt spid="81">
                                            <p:txEl>
                                              <p:pRg st="0" end="0"/>
                                            </p:txEl>
                                          </p:spTgt>
                                        </p:tgtEl>
                                        <p:attrNameLst>
                                          <p:attrName>fill.type</p:attrName>
                                        </p:attrNameLst>
                                      </p:cBhvr>
                                      <p:to>
                                        <p:strVal val="solid"/>
                                      </p:to>
                                    </p:set>
                                  </p:childTnLst>
                                </p:cTn>
                              </p:par>
                              <p:par>
                                <p:cTn id="260" presetID="24" presetClass="emph" presetSubtype="0" fill="hold" grpId="0" nodeType="withEffect">
                                  <p:stCondLst>
                                    <p:cond delay="0"/>
                                  </p:stCondLst>
                                  <p:childTnLst>
                                    <p:animClr clrSpc="hsl" dir="cw">
                                      <p:cBhvr override="childStyle">
                                        <p:cTn id="261" dur="500" fill="hold"/>
                                        <p:tgtEl>
                                          <p:spTgt spid="82">
                                            <p:txEl>
                                              <p:pRg st="0" end="0"/>
                                            </p:txEl>
                                          </p:spTgt>
                                        </p:tgtEl>
                                        <p:attrNameLst>
                                          <p:attrName>style.color</p:attrName>
                                        </p:attrNameLst>
                                      </p:cBhvr>
                                      <p:by>
                                        <p:hsl h="0" s="-12549" l="-25098"/>
                                      </p:by>
                                    </p:animClr>
                                    <p:animClr clrSpc="hsl" dir="cw">
                                      <p:cBhvr>
                                        <p:cTn id="262" dur="500" fill="hold"/>
                                        <p:tgtEl>
                                          <p:spTgt spid="82">
                                            <p:txEl>
                                              <p:pRg st="0" end="0"/>
                                            </p:txEl>
                                          </p:spTgt>
                                        </p:tgtEl>
                                        <p:attrNameLst>
                                          <p:attrName>fillcolor</p:attrName>
                                        </p:attrNameLst>
                                      </p:cBhvr>
                                      <p:by>
                                        <p:hsl h="0" s="-12549" l="-25098"/>
                                      </p:by>
                                    </p:animClr>
                                    <p:animClr clrSpc="hsl" dir="cw">
                                      <p:cBhvr>
                                        <p:cTn id="263" dur="500" fill="hold"/>
                                        <p:tgtEl>
                                          <p:spTgt spid="82">
                                            <p:txEl>
                                              <p:pRg st="0" end="0"/>
                                            </p:txEl>
                                          </p:spTgt>
                                        </p:tgtEl>
                                        <p:attrNameLst>
                                          <p:attrName>stroke.color</p:attrName>
                                        </p:attrNameLst>
                                      </p:cBhvr>
                                      <p:by>
                                        <p:hsl h="0" s="-12549" l="-25098"/>
                                      </p:by>
                                    </p:animClr>
                                    <p:set>
                                      <p:cBhvr>
                                        <p:cTn id="264" dur="500" fill="hold"/>
                                        <p:tgtEl>
                                          <p:spTgt spid="82">
                                            <p:txEl>
                                              <p:pRg st="0" end="0"/>
                                            </p:txEl>
                                          </p:spTgt>
                                        </p:tgtEl>
                                        <p:attrNameLst>
                                          <p:attrName>fill.type</p:attrName>
                                        </p:attrNameLst>
                                      </p:cBhvr>
                                      <p:to>
                                        <p:strVal val="solid"/>
                                      </p:to>
                                    </p:set>
                                  </p:childTnLst>
                                </p:cTn>
                              </p:par>
                              <p:par>
                                <p:cTn id="265" presetID="24" presetClass="emph" presetSubtype="0" fill="hold" grpId="0" nodeType="withEffect">
                                  <p:stCondLst>
                                    <p:cond delay="0"/>
                                  </p:stCondLst>
                                  <p:childTnLst>
                                    <p:animClr clrSpc="hsl" dir="cw">
                                      <p:cBhvr override="childStyle">
                                        <p:cTn id="266" dur="500" fill="hold"/>
                                        <p:tgtEl>
                                          <p:spTgt spid="83">
                                            <p:txEl>
                                              <p:pRg st="0" end="0"/>
                                            </p:txEl>
                                          </p:spTgt>
                                        </p:tgtEl>
                                        <p:attrNameLst>
                                          <p:attrName>style.color</p:attrName>
                                        </p:attrNameLst>
                                      </p:cBhvr>
                                      <p:by>
                                        <p:hsl h="0" s="-12549" l="-25098"/>
                                      </p:by>
                                    </p:animClr>
                                    <p:animClr clrSpc="hsl" dir="cw">
                                      <p:cBhvr>
                                        <p:cTn id="267" dur="500" fill="hold"/>
                                        <p:tgtEl>
                                          <p:spTgt spid="83">
                                            <p:txEl>
                                              <p:pRg st="0" end="0"/>
                                            </p:txEl>
                                          </p:spTgt>
                                        </p:tgtEl>
                                        <p:attrNameLst>
                                          <p:attrName>fillcolor</p:attrName>
                                        </p:attrNameLst>
                                      </p:cBhvr>
                                      <p:by>
                                        <p:hsl h="0" s="-12549" l="-25098"/>
                                      </p:by>
                                    </p:animClr>
                                    <p:animClr clrSpc="hsl" dir="cw">
                                      <p:cBhvr>
                                        <p:cTn id="268" dur="500" fill="hold"/>
                                        <p:tgtEl>
                                          <p:spTgt spid="83">
                                            <p:txEl>
                                              <p:pRg st="0" end="0"/>
                                            </p:txEl>
                                          </p:spTgt>
                                        </p:tgtEl>
                                        <p:attrNameLst>
                                          <p:attrName>stroke.color</p:attrName>
                                        </p:attrNameLst>
                                      </p:cBhvr>
                                      <p:by>
                                        <p:hsl h="0" s="-12549" l="-25098"/>
                                      </p:by>
                                    </p:animClr>
                                    <p:set>
                                      <p:cBhvr>
                                        <p:cTn id="269"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270" fill="hold" display="0">
                  <p:stCondLst>
                    <p:cond delay="indefinite"/>
                  </p:stCondLst>
                  <p:endCondLst>
                    <p:cond evt="onStopAudio" delay="0">
                      <p:tgtEl>
                        <p:sldTgt/>
                      </p:tgtEl>
                    </p:cond>
                  </p:endCondLst>
                </p:cTn>
                <p:tgtEl>
                  <p:spTgt spid="2"/>
                </p:tgtEl>
              </p:cMediaNode>
            </p:audio>
            <p:audio>
              <p:cMediaNode vol="80000">
                <p:cTn id="271" fill="hold" display="0">
                  <p:stCondLst>
                    <p:cond delay="indefinite"/>
                  </p:stCondLst>
                  <p:endCondLst>
                    <p:cond evt="onStopAudio" delay="0">
                      <p:tgtEl>
                        <p:sldTgt/>
                      </p:tgtEl>
                    </p:cond>
                  </p:endCondLst>
                </p:cTn>
                <p:tgtEl>
                  <p:spTgt spid="3"/>
                </p:tgtEl>
              </p:cMediaNode>
            </p:audio>
            <p:audio>
              <p:cMediaNode vol="80000">
                <p:cTn id="272" fill="hold" display="0">
                  <p:stCondLst>
                    <p:cond delay="indefinite"/>
                  </p:stCondLst>
                  <p:endCondLst>
                    <p:cond evt="onStopAudio" delay="0">
                      <p:tgtEl>
                        <p:sldTgt/>
                      </p:tgtEl>
                    </p:cond>
                  </p:endCondLst>
                </p:cTn>
                <p:tgtEl>
                  <p:spTgt spid="4"/>
                </p:tgtEl>
              </p:cMediaNode>
            </p:audio>
            <p:audio>
              <p:cMediaNode vol="80000">
                <p:cTn id="273" fill="hold" display="0">
                  <p:stCondLst>
                    <p:cond delay="indefinite"/>
                  </p:stCondLst>
                  <p:endCondLst>
                    <p:cond evt="onStopAudio" delay="0">
                      <p:tgtEl>
                        <p:sldTgt/>
                      </p:tgtEl>
                    </p:cond>
                  </p:endCondLst>
                </p:cTn>
                <p:tgtEl>
                  <p:spTgt spid="8"/>
                </p:tgtEl>
              </p:cMediaNode>
            </p:audio>
          </p:childTnLst>
        </p:cTn>
      </p:par>
    </p:tnLst>
    <p:bldLst>
      <p:bldP spid="77" grpId="0" animBg="1"/>
      <p:bldP spid="77" grpId="1" animBg="1"/>
      <p:bldP spid="45" grpId="0" animBg="1"/>
      <p:bldP spid="81" grpId="0" build="allAtOnce"/>
      <p:bldP spid="82" grpId="0" build="allAtOnce"/>
      <p:bldP spid="83"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5931" y="3367162"/>
            <a:ext cx="937499" cy="100215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7346" y="3395737"/>
            <a:ext cx="937499" cy="1002155"/>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0280" y="3321186"/>
            <a:ext cx="1185587" cy="1076706"/>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9285" y="3294228"/>
            <a:ext cx="1185587" cy="1076706"/>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8054" y="3288823"/>
            <a:ext cx="1186121" cy="107719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0663" y="3416611"/>
            <a:ext cx="937499" cy="1002155"/>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6977435" y="2959172"/>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85940" y="3249064"/>
            <a:ext cx="804860" cy="982556"/>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408875" y="4063381"/>
            <a:ext cx="638176" cy="954901"/>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364143" y="4063381"/>
            <a:ext cx="638176" cy="954901"/>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3705558" y="4063381"/>
            <a:ext cx="638176" cy="954901"/>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352871" y="6644"/>
            <a:ext cx="6427062" cy="1045937"/>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Câu</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4: </a:t>
            </a:r>
            <a:r>
              <a:rPr lang="vi-VN"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Đơn vị đo hiệu điện thế là:</a:t>
            </a:r>
            <a:endPar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endParaRPr>
          </a:p>
        </p:txBody>
      </p:sp>
      <p:sp>
        <p:nvSpPr>
          <p:cNvPr id="55" name="Rectangle 54"/>
          <p:cNvSpPr/>
          <p:nvPr/>
        </p:nvSpPr>
        <p:spPr>
          <a:xfrm>
            <a:off x="1664359" y="4537858"/>
            <a:ext cx="6663212"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dirty="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2413991" y="4109801"/>
            <a:ext cx="617273" cy="459398"/>
          </a:xfrm>
          <a:prstGeom prst="rect">
            <a:avLst/>
          </a:prstGeom>
        </p:spPr>
      </p:pic>
      <p:pic>
        <p:nvPicPr>
          <p:cNvPr id="21" name="Picture 20"/>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4022386" y="4050268"/>
            <a:ext cx="617273" cy="459398"/>
          </a:xfrm>
          <a:prstGeom prst="rect">
            <a:avLst/>
          </a:prstGeom>
        </p:spPr>
      </p:pic>
      <p:pic>
        <p:nvPicPr>
          <p:cNvPr id="14" name="Picture 13"/>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58791" y="4080290"/>
            <a:ext cx="617273" cy="459398"/>
          </a:xfrm>
          <a:prstGeom prst="rect">
            <a:avLst/>
          </a:prstGeom>
        </p:spPr>
      </p:pic>
      <p:sp>
        <p:nvSpPr>
          <p:cNvPr id="29" name="Rectangle 28"/>
          <p:cNvSpPr/>
          <p:nvPr/>
        </p:nvSpPr>
        <p:spPr>
          <a:xfrm>
            <a:off x="4108100" y="1058622"/>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A :  Jun (J)</a:t>
            </a:r>
          </a:p>
        </p:txBody>
      </p:sp>
      <p:sp>
        <p:nvSpPr>
          <p:cNvPr id="31" name="Rectangle 30"/>
          <p:cNvSpPr/>
          <p:nvPr/>
        </p:nvSpPr>
        <p:spPr>
          <a:xfrm>
            <a:off x="4108100" y="1429230"/>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B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Ampe</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a:t>
            </a:r>
          </a:p>
        </p:txBody>
      </p:sp>
      <p:sp>
        <p:nvSpPr>
          <p:cNvPr id="32" name="Rectangle 31"/>
          <p:cNvSpPr/>
          <p:nvPr/>
        </p:nvSpPr>
        <p:spPr>
          <a:xfrm>
            <a:off x="4108100" y="1799838"/>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 </a:t>
            </a:r>
            <a:r>
              <a:rPr lang="en-US" sz="1800" b="1" kern="120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vi-VN"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Niutơn (N)</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34" name="Rectangle 33"/>
          <p:cNvSpPr/>
          <p:nvPr/>
        </p:nvSpPr>
        <p:spPr>
          <a:xfrm>
            <a:off x="4108100" y="2170447"/>
            <a:ext cx="441783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Vôn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(V)</a:t>
            </a:r>
          </a:p>
        </p:txBody>
      </p:sp>
      <p:pic>
        <p:nvPicPr>
          <p:cNvPr id="2" name="Picture 1">
            <a:extLst>
              <a:ext uri="{FF2B5EF4-FFF2-40B4-BE49-F238E27FC236}">
                <a16:creationId xmlns:a16="http://schemas.microsoft.com/office/drawing/2014/main" id="{0CCA5FB7-988F-EFA6-4833-7B0CAE9F9F55}"/>
              </a:ext>
            </a:extLst>
          </p:cNvPr>
          <p:cNvPicPr>
            <a:picLocks noChangeAspect="1"/>
          </p:cNvPicPr>
          <p:nvPr/>
        </p:nvPicPr>
        <p:blipFill>
          <a:blip r:embed="rId18"/>
          <a:stretch>
            <a:fillRect/>
          </a:stretch>
        </p:blipFill>
        <p:spPr>
          <a:xfrm>
            <a:off x="6011542" y="2608903"/>
            <a:ext cx="2031661" cy="229711"/>
          </a:xfrm>
          <a:prstGeom prst="rect">
            <a:avLst/>
          </a:prstGeom>
        </p:spPr>
      </p:pic>
      <p:pic>
        <p:nvPicPr>
          <p:cNvPr id="3" name="Am-thanh-that-vong-www_tiengdong_com">
            <a:hlinkClick r:id="" action="ppaction://media"/>
            <a:extLst>
              <a:ext uri="{FF2B5EF4-FFF2-40B4-BE49-F238E27FC236}">
                <a16:creationId xmlns:a16="http://schemas.microsoft.com/office/drawing/2014/main" id="{D83C5D41-0372-209C-6C51-8669584159D5}"/>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383432" y="1901668"/>
            <a:ext cx="422729" cy="422729"/>
          </a:xfrm>
          <a:prstGeom prst="rect">
            <a:avLst/>
          </a:prstGeom>
        </p:spPr>
      </p:pic>
      <p:pic>
        <p:nvPicPr>
          <p:cNvPr id="4" name="Am-thanh-that-vong-www_tiengdong_com">
            <a:hlinkClick r:id="" action="ppaction://media"/>
            <a:extLst>
              <a:ext uri="{FF2B5EF4-FFF2-40B4-BE49-F238E27FC236}">
                <a16:creationId xmlns:a16="http://schemas.microsoft.com/office/drawing/2014/main" id="{B8E5DA03-4C58-B77B-4349-6BA3EBE1FD95}"/>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383432" y="2597133"/>
            <a:ext cx="422729" cy="422729"/>
          </a:xfrm>
          <a:prstGeom prst="rect">
            <a:avLst/>
          </a:prstGeom>
        </p:spPr>
      </p:pic>
      <p:pic>
        <p:nvPicPr>
          <p:cNvPr id="7" name="Am-thanh-that-vong-www_tiengdong_com">
            <a:hlinkClick r:id="" action="ppaction://media"/>
            <a:extLst>
              <a:ext uri="{FF2B5EF4-FFF2-40B4-BE49-F238E27FC236}">
                <a16:creationId xmlns:a16="http://schemas.microsoft.com/office/drawing/2014/main" id="{90C0F69C-26FD-15CD-5A36-900A4E67B404}"/>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383431" y="3137452"/>
            <a:ext cx="422729" cy="422729"/>
          </a:xfrm>
          <a:prstGeom prst="rect">
            <a:avLst/>
          </a:prstGeom>
        </p:spPr>
      </p:pic>
      <p:pic>
        <p:nvPicPr>
          <p:cNvPr id="8" name="Tieng-vo-tay-tra-loi-dung-www_tiengdong_com">
            <a:hlinkClick r:id="" action="ppaction://media"/>
            <a:extLst>
              <a:ext uri="{FF2B5EF4-FFF2-40B4-BE49-F238E27FC236}">
                <a16:creationId xmlns:a16="http://schemas.microsoft.com/office/drawing/2014/main" id="{6A61F4A4-3D33-9D72-99AB-B457C910748E}"/>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9351113" y="3910529"/>
            <a:ext cx="487363" cy="487363"/>
          </a:xfrm>
          <a:prstGeom prst="rect">
            <a:avLst/>
          </a:prstGeom>
        </p:spPr>
      </p:pic>
    </p:spTree>
    <p:extLst>
      <p:ext uri="{BB962C8B-B14F-4D97-AF65-F5344CB8AC3E}">
        <p14:creationId xmlns:p14="http://schemas.microsoft.com/office/powerpoint/2010/main" val="251512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17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7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32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2.77778E-7 -1.97531E-6 L 0.65156 0.27284 " pathEditMode="relative" rAng="0" ptsTypes="AA">
                                      <p:cBhvr>
                                        <p:cTn id="46" dur="2000" fill="hold"/>
                                        <p:tgtEl>
                                          <p:spTgt spid="5"/>
                                        </p:tgtEl>
                                        <p:attrNameLst>
                                          <p:attrName>ppt_x</p:attrName>
                                          <p:attrName>ppt_y</p:attrName>
                                        </p:attrNameLst>
                                      </p:cBhvr>
                                      <p:rCtr x="32569" y="13642"/>
                                    </p:animMotion>
                                  </p:childTnLst>
                                </p:cTn>
                              </p:par>
                            </p:childTnLst>
                          </p:cTn>
                        </p:par>
                        <p:par>
                          <p:cTn id="47" fill="hold">
                            <p:stCondLst>
                              <p:cond delay="3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3500"/>
                            </p:stCondLst>
                            <p:childTnLst>
                              <p:par>
                                <p:cTn id="55" presetID="32" presetClass="emph" presetSubtype="0" fill="hold" nodeType="after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childTnLst>
                          </p:cTn>
                        </p:par>
                        <p:par>
                          <p:cTn id="67" fill="hold">
                            <p:stCondLst>
                              <p:cond delay="4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 presetClass="mediacall" presetSubtype="0" fill="hold" nodeType="withEffect">
                                  <p:stCondLst>
                                    <p:cond delay="0"/>
                                  </p:stCondLst>
                                  <p:childTnLst>
                                    <p:cmd type="call" cmd="playFrom(0.0)">
                                      <p:cBhvr>
                                        <p:cTn id="75" dur="8085" fill="hold"/>
                                        <p:tgtEl>
                                          <p:spTgt spid="8"/>
                                        </p:tgtEl>
                                      </p:cBhvr>
                                    </p:cmd>
                                  </p:childTnLst>
                                </p:cTn>
                              </p:par>
                              <p:par>
                                <p:cTn id="76" presetID="10" presetClass="exit" presetSubtype="0" fill="hold" nodeType="withEffect">
                                  <p:stCondLst>
                                    <p:cond delay="0"/>
                                  </p:stCondLst>
                                  <p:childTnLst>
                                    <p:animEffect transition="out" filter="fade">
                                      <p:cBhvr>
                                        <p:cTn id="77" dur="250"/>
                                        <p:tgtEl>
                                          <p:spTgt spid="6"/>
                                        </p:tgtEl>
                                      </p:cBhvr>
                                    </p:animEffect>
                                    <p:set>
                                      <p:cBhvr>
                                        <p:cTn id="78" dur="1" fill="hold">
                                          <p:stCondLst>
                                            <p:cond delay="249"/>
                                          </p:stCondLst>
                                        </p:cTn>
                                        <p:tgtEl>
                                          <p:spTgt spid="6"/>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fade">
                                      <p:cBhvr>
                                        <p:cTn id="81" dur="500"/>
                                        <p:tgtEl>
                                          <p:spTgt spid="77"/>
                                        </p:tgtEl>
                                      </p:cBhvr>
                                    </p:animEffect>
                                  </p:childTnLst>
                                </p:cTn>
                              </p:par>
                              <p:par>
                                <p:cTn id="82" presetID="8" presetClass="emph" presetSubtype="0" repeatCount="indefinite" fill="hold" grpId="1" nodeType="withEffect">
                                  <p:stCondLst>
                                    <p:cond delay="0"/>
                                  </p:stCondLst>
                                  <p:childTnLst>
                                    <p:animRot by="21600000">
                                      <p:cBhvr>
                                        <p:cTn id="83"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32" presetClass="emph" presetSubtype="0" fill="hold" nodeType="clickEffect">
                                  <p:stCondLst>
                                    <p:cond delay="0"/>
                                  </p:stCondLst>
                                  <p:childTnLst>
                                    <p:animRot by="120000">
                                      <p:cBhvr>
                                        <p:cTn id="88" dur="100" fill="hold">
                                          <p:stCondLst>
                                            <p:cond delay="0"/>
                                          </p:stCondLst>
                                        </p:cTn>
                                        <p:tgtEl>
                                          <p:spTgt spid="22"/>
                                        </p:tgtEl>
                                        <p:attrNameLst>
                                          <p:attrName>r</p:attrName>
                                        </p:attrNameLst>
                                      </p:cBhvr>
                                    </p:animRot>
                                    <p:animRot by="-240000">
                                      <p:cBhvr>
                                        <p:cTn id="89" dur="200" fill="hold">
                                          <p:stCondLst>
                                            <p:cond delay="200"/>
                                          </p:stCondLst>
                                        </p:cTn>
                                        <p:tgtEl>
                                          <p:spTgt spid="22"/>
                                        </p:tgtEl>
                                        <p:attrNameLst>
                                          <p:attrName>r</p:attrName>
                                        </p:attrNameLst>
                                      </p:cBhvr>
                                    </p:animRot>
                                    <p:animRot by="240000">
                                      <p:cBhvr>
                                        <p:cTn id="90" dur="200" fill="hold">
                                          <p:stCondLst>
                                            <p:cond delay="400"/>
                                          </p:stCondLst>
                                        </p:cTn>
                                        <p:tgtEl>
                                          <p:spTgt spid="22"/>
                                        </p:tgtEl>
                                        <p:attrNameLst>
                                          <p:attrName>r</p:attrName>
                                        </p:attrNameLst>
                                      </p:cBhvr>
                                    </p:animRot>
                                    <p:animRot by="-240000">
                                      <p:cBhvr>
                                        <p:cTn id="91" dur="200" fill="hold">
                                          <p:stCondLst>
                                            <p:cond delay="600"/>
                                          </p:stCondLst>
                                        </p:cTn>
                                        <p:tgtEl>
                                          <p:spTgt spid="22"/>
                                        </p:tgtEl>
                                        <p:attrNameLst>
                                          <p:attrName>r</p:attrName>
                                        </p:attrNameLst>
                                      </p:cBhvr>
                                    </p:animRot>
                                    <p:animRot by="120000">
                                      <p:cBhvr>
                                        <p:cTn id="92" dur="200" fill="hold">
                                          <p:stCondLst>
                                            <p:cond delay="800"/>
                                          </p:stCondLst>
                                        </p:cTn>
                                        <p:tgtEl>
                                          <p:spTgt spid="22"/>
                                        </p:tgtEl>
                                        <p:attrNameLst>
                                          <p:attrName>r</p:attrName>
                                        </p:attrNameLst>
                                      </p:cBhvr>
                                    </p:animRot>
                                  </p:childTnLst>
                                </p:cTn>
                              </p:par>
                            </p:childTnLst>
                          </p:cTn>
                        </p:par>
                        <p:par>
                          <p:cTn id="93" fill="hold">
                            <p:stCondLst>
                              <p:cond delay="1000"/>
                            </p:stCondLst>
                            <p:childTnLst>
                              <p:par>
                                <p:cTn id="94" presetID="10" presetClass="exit" presetSubtype="0" fill="hold" nodeType="afterEffect">
                                  <p:stCondLst>
                                    <p:cond delay="0"/>
                                  </p:stCondLst>
                                  <p:childTnLst>
                                    <p:animEffect transition="out" filter="fade">
                                      <p:cBhvr>
                                        <p:cTn id="95" dur="250"/>
                                        <p:tgtEl>
                                          <p:spTgt spid="16"/>
                                        </p:tgtEl>
                                      </p:cBhvr>
                                    </p:animEffect>
                                    <p:set>
                                      <p:cBhvr>
                                        <p:cTn id="96" dur="1" fill="hold">
                                          <p:stCondLst>
                                            <p:cond delay="249"/>
                                          </p:stCondLst>
                                        </p:cTn>
                                        <p:tgtEl>
                                          <p:spTgt spid="16"/>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250"/>
                                        <p:tgtEl>
                                          <p:spTgt spid="5"/>
                                        </p:tgtEl>
                                      </p:cBhvr>
                                    </p:animEffect>
                                  </p:childTnLst>
                                </p:cTn>
                              </p:par>
                            </p:childTnLst>
                          </p:cTn>
                        </p:par>
                        <p:par>
                          <p:cTn id="100" fill="hold">
                            <p:stCondLst>
                              <p:cond delay="1250"/>
                            </p:stCondLst>
                            <p:childTnLst>
                              <p:par>
                                <p:cTn id="101" presetID="63" presetClass="path" presetSubtype="0" accel="50000" decel="50000" fill="hold" nodeType="afterEffect">
                                  <p:stCondLst>
                                    <p:cond delay="0"/>
                                  </p:stCondLst>
                                  <p:childTnLst>
                                    <p:animMotion origin="layout" path="M 2.77778E-7 -1.97531E-6 L 0.46597 0.29846 " pathEditMode="relative" rAng="0" ptsTypes="AA">
                                      <p:cBhvr>
                                        <p:cTn id="102" dur="1000" fill="hold"/>
                                        <p:tgtEl>
                                          <p:spTgt spid="5"/>
                                        </p:tgtEl>
                                        <p:attrNameLst>
                                          <p:attrName>ppt_x</p:attrName>
                                          <p:attrName>ppt_y</p:attrName>
                                        </p:attrNameLst>
                                      </p:cBhvr>
                                      <p:rCtr x="23299" y="14907"/>
                                    </p:animMotion>
                                  </p:childTnLst>
                                </p:cTn>
                              </p:par>
                            </p:childTnLst>
                          </p:cTn>
                        </p:par>
                        <p:par>
                          <p:cTn id="103" fill="hold">
                            <p:stCondLst>
                              <p:cond delay="2250"/>
                            </p:stCondLst>
                            <p:childTnLst>
                              <p:par>
                                <p:cTn id="104" presetID="10" presetClass="exit" presetSubtype="0" fill="hold" nodeType="afterEffect">
                                  <p:stCondLst>
                                    <p:cond delay="0"/>
                                  </p:stCondLst>
                                  <p:childTnLst>
                                    <p:animEffect transition="out" filter="fade">
                                      <p:cBhvr>
                                        <p:cTn id="105" dur="250"/>
                                        <p:tgtEl>
                                          <p:spTgt spid="5"/>
                                        </p:tgtEl>
                                      </p:cBhvr>
                                    </p:animEffect>
                                    <p:set>
                                      <p:cBhvr>
                                        <p:cTn id="106" dur="1" fill="hold">
                                          <p:stCondLst>
                                            <p:cond delay="249"/>
                                          </p:stCondLst>
                                        </p:cTn>
                                        <p:tgtEl>
                                          <p:spTgt spid="5"/>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250"/>
                                        <p:tgtEl>
                                          <p:spTgt spid="19"/>
                                        </p:tgtEl>
                                      </p:cBhvr>
                                    </p:animEffect>
                                  </p:childTnLst>
                                </p:cTn>
                              </p:par>
                            </p:childTnLst>
                          </p:cTn>
                        </p:par>
                        <p:par>
                          <p:cTn id="110" fill="hold">
                            <p:stCondLst>
                              <p:cond delay="2500"/>
                            </p:stCondLst>
                            <p:childTnLst>
                              <p:par>
                                <p:cTn id="111" presetID="32" presetClass="emph" presetSubtype="0" fill="hold" nodeType="afterEffect">
                                  <p:stCondLst>
                                    <p:cond delay="0"/>
                                  </p:stCondLst>
                                  <p:childTnLst>
                                    <p:animRot by="120000">
                                      <p:cBhvr>
                                        <p:cTn id="112" dur="100" fill="hold">
                                          <p:stCondLst>
                                            <p:cond delay="0"/>
                                          </p:stCondLst>
                                        </p:cTn>
                                        <p:tgtEl>
                                          <p:spTgt spid="19"/>
                                        </p:tgtEl>
                                        <p:attrNameLst>
                                          <p:attrName>r</p:attrName>
                                        </p:attrNameLst>
                                      </p:cBhvr>
                                    </p:animRot>
                                    <p:animRot by="-240000">
                                      <p:cBhvr>
                                        <p:cTn id="113" dur="200" fill="hold">
                                          <p:stCondLst>
                                            <p:cond delay="200"/>
                                          </p:stCondLst>
                                        </p:cTn>
                                        <p:tgtEl>
                                          <p:spTgt spid="19"/>
                                        </p:tgtEl>
                                        <p:attrNameLst>
                                          <p:attrName>r</p:attrName>
                                        </p:attrNameLst>
                                      </p:cBhvr>
                                    </p:animRot>
                                    <p:animRot by="240000">
                                      <p:cBhvr>
                                        <p:cTn id="114" dur="200" fill="hold">
                                          <p:stCondLst>
                                            <p:cond delay="400"/>
                                          </p:stCondLst>
                                        </p:cTn>
                                        <p:tgtEl>
                                          <p:spTgt spid="19"/>
                                        </p:tgtEl>
                                        <p:attrNameLst>
                                          <p:attrName>r</p:attrName>
                                        </p:attrNameLst>
                                      </p:cBhvr>
                                    </p:animRot>
                                    <p:animRot by="-240000">
                                      <p:cBhvr>
                                        <p:cTn id="115" dur="200" fill="hold">
                                          <p:stCondLst>
                                            <p:cond delay="600"/>
                                          </p:stCondLst>
                                        </p:cTn>
                                        <p:tgtEl>
                                          <p:spTgt spid="19"/>
                                        </p:tgtEl>
                                        <p:attrNameLst>
                                          <p:attrName>r</p:attrName>
                                        </p:attrNameLst>
                                      </p:cBhvr>
                                    </p:animRot>
                                    <p:animRot by="120000">
                                      <p:cBhvr>
                                        <p:cTn id="116" dur="200" fill="hold">
                                          <p:stCondLst>
                                            <p:cond delay="800"/>
                                          </p:stCondLst>
                                        </p:cTn>
                                        <p:tgtEl>
                                          <p:spTgt spid="19"/>
                                        </p:tgtEl>
                                        <p:attrNameLst>
                                          <p:attrName>r</p:attrName>
                                        </p:attrNameLst>
                                      </p:cBhvr>
                                    </p:animRot>
                                  </p:childTnLst>
                                </p:cTn>
                              </p:par>
                              <p:par>
                                <p:cTn id="117" presetID="32" presetClass="emph" presetSubtype="0" fill="hold" nodeType="withEffect">
                                  <p:stCondLst>
                                    <p:cond delay="0"/>
                                  </p:stCondLst>
                                  <p:childTnLst>
                                    <p:animRot by="120000">
                                      <p:cBhvr>
                                        <p:cTn id="118" dur="100" fill="hold">
                                          <p:stCondLst>
                                            <p:cond delay="0"/>
                                          </p:stCondLst>
                                        </p:cTn>
                                        <p:tgtEl>
                                          <p:spTgt spid="22"/>
                                        </p:tgtEl>
                                        <p:attrNameLst>
                                          <p:attrName>r</p:attrName>
                                        </p:attrNameLst>
                                      </p:cBhvr>
                                    </p:animRot>
                                    <p:animRot by="-240000">
                                      <p:cBhvr>
                                        <p:cTn id="119" dur="200" fill="hold">
                                          <p:stCondLst>
                                            <p:cond delay="200"/>
                                          </p:stCondLst>
                                        </p:cTn>
                                        <p:tgtEl>
                                          <p:spTgt spid="22"/>
                                        </p:tgtEl>
                                        <p:attrNameLst>
                                          <p:attrName>r</p:attrName>
                                        </p:attrNameLst>
                                      </p:cBhvr>
                                    </p:animRot>
                                    <p:animRot by="240000">
                                      <p:cBhvr>
                                        <p:cTn id="120" dur="200" fill="hold">
                                          <p:stCondLst>
                                            <p:cond delay="400"/>
                                          </p:stCondLst>
                                        </p:cTn>
                                        <p:tgtEl>
                                          <p:spTgt spid="22"/>
                                        </p:tgtEl>
                                        <p:attrNameLst>
                                          <p:attrName>r</p:attrName>
                                        </p:attrNameLst>
                                      </p:cBhvr>
                                    </p:animRot>
                                    <p:animRot by="-240000">
                                      <p:cBhvr>
                                        <p:cTn id="121" dur="200" fill="hold">
                                          <p:stCondLst>
                                            <p:cond delay="600"/>
                                          </p:stCondLst>
                                        </p:cTn>
                                        <p:tgtEl>
                                          <p:spTgt spid="22"/>
                                        </p:tgtEl>
                                        <p:attrNameLst>
                                          <p:attrName>r</p:attrName>
                                        </p:attrNameLst>
                                      </p:cBhvr>
                                    </p:animRot>
                                    <p:animRot by="120000">
                                      <p:cBhvr>
                                        <p:cTn id="122" dur="200" fill="hold">
                                          <p:stCondLst>
                                            <p:cond delay="800"/>
                                          </p:stCondLst>
                                        </p:cTn>
                                        <p:tgtEl>
                                          <p:spTgt spid="22"/>
                                        </p:tgtEl>
                                        <p:attrNameLst>
                                          <p:attrName>r</p:attrName>
                                        </p:attrNameLst>
                                      </p:cBhvr>
                                    </p:animRot>
                                  </p:childTnLst>
                                </p:cTn>
                              </p:par>
                            </p:childTnLst>
                          </p:cTn>
                        </p:par>
                        <p:par>
                          <p:cTn id="123" fill="hold">
                            <p:stCondLst>
                              <p:cond delay="3500"/>
                            </p:stCondLst>
                            <p:childTnLst>
                              <p:par>
                                <p:cTn id="124" presetID="10" presetClass="exit" presetSubtype="0" fill="hold" nodeType="afterEffect">
                                  <p:stCondLst>
                                    <p:cond delay="0"/>
                                  </p:stCondLst>
                                  <p:childTnLst>
                                    <p:animEffect transition="out" filter="fade">
                                      <p:cBhvr>
                                        <p:cTn id="125" dur="250"/>
                                        <p:tgtEl>
                                          <p:spTgt spid="19"/>
                                        </p:tgtEl>
                                      </p:cBhvr>
                                    </p:animEffect>
                                    <p:set>
                                      <p:cBhvr>
                                        <p:cTn id="126" dur="1" fill="hold">
                                          <p:stCondLst>
                                            <p:cond delay="249"/>
                                          </p:stCondLst>
                                        </p:cTn>
                                        <p:tgtEl>
                                          <p:spTgt spid="19"/>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fade">
                                      <p:cBhvr>
                                        <p:cTn id="129" dur="250"/>
                                        <p:tgtEl>
                                          <p:spTgt spid="14"/>
                                        </p:tgtEl>
                                      </p:cBhvr>
                                    </p:animEffect>
                                  </p:childTnLst>
                                </p:cTn>
                              </p:par>
                              <p:par>
                                <p:cTn id="130" presetID="1" presetClass="mediacall" presetSubtype="0" fill="hold" nodeType="withEffect">
                                  <p:stCondLst>
                                    <p:cond delay="0"/>
                                  </p:stCondLst>
                                  <p:childTnLst>
                                    <p:cmd type="call" cmd="playFrom(0.0)">
                                      <p:cBhvr>
                                        <p:cTn id="131" dur="6994" fill="hold"/>
                                        <p:tgtEl>
                                          <p:spTgt spid="7"/>
                                        </p:tgtEl>
                                      </p:cBhvr>
                                    </p:cmd>
                                  </p:childTnLst>
                                </p:cTn>
                              </p:par>
                              <p:par>
                                <p:cTn id="132" presetID="10" presetClass="entr" presetSubtype="0" fill="hold" nodeType="with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fade">
                                      <p:cBhvr>
                                        <p:cTn id="134" dur="250"/>
                                        <p:tgtEl>
                                          <p:spTgt spid="17"/>
                                        </p:tgtEl>
                                      </p:cBhvr>
                                    </p:animEffect>
                                  </p:childTnLst>
                                </p:cTn>
                              </p:par>
                              <p:par>
                                <p:cTn id="135" presetID="10" presetClass="exit" presetSubtype="0" fill="hold" nodeType="withEffect">
                                  <p:stCondLst>
                                    <p:cond delay="0"/>
                                  </p:stCondLst>
                                  <p:childTnLst>
                                    <p:animEffect transition="out" filter="fade">
                                      <p:cBhvr>
                                        <p:cTn id="136" dur="250"/>
                                        <p:tgtEl>
                                          <p:spTgt spid="22"/>
                                        </p:tgtEl>
                                      </p:cBhvr>
                                    </p:animEffect>
                                    <p:set>
                                      <p:cBhvr>
                                        <p:cTn id="137"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8" restart="whenNotActive" fill="hold" evtFilter="cancelBubble" nodeType="interactiveSeq">
                <p:stCondLst>
                  <p:cond evt="onClick" delay="0">
                    <p:tgtEl>
                      <p:spTgt spid="26"/>
                    </p:tgtEl>
                  </p:cond>
                </p:stCondLst>
                <p:endSync evt="end" delay="0">
                  <p:rtn val="all"/>
                </p:endSync>
                <p:childTnLst>
                  <p:par>
                    <p:cTn id="139" fill="hold">
                      <p:stCondLst>
                        <p:cond delay="0"/>
                      </p:stCondLst>
                      <p:childTnLst>
                        <p:par>
                          <p:cTn id="140" fill="hold">
                            <p:stCondLst>
                              <p:cond delay="0"/>
                            </p:stCondLst>
                            <p:childTnLst>
                              <p:par>
                                <p:cTn id="141" presetID="32" presetClass="emph" presetSubtype="0" fill="hold" nodeType="clickEffect">
                                  <p:stCondLst>
                                    <p:cond delay="0"/>
                                  </p:stCondLst>
                                  <p:childTnLst>
                                    <p:animRot by="120000">
                                      <p:cBhvr>
                                        <p:cTn id="142" dur="100" fill="hold">
                                          <p:stCondLst>
                                            <p:cond delay="0"/>
                                          </p:stCondLst>
                                        </p:cTn>
                                        <p:tgtEl>
                                          <p:spTgt spid="26"/>
                                        </p:tgtEl>
                                        <p:attrNameLst>
                                          <p:attrName>r</p:attrName>
                                        </p:attrNameLst>
                                      </p:cBhvr>
                                    </p:animRot>
                                    <p:animRot by="-240000">
                                      <p:cBhvr>
                                        <p:cTn id="143" dur="200" fill="hold">
                                          <p:stCondLst>
                                            <p:cond delay="200"/>
                                          </p:stCondLst>
                                        </p:cTn>
                                        <p:tgtEl>
                                          <p:spTgt spid="26"/>
                                        </p:tgtEl>
                                        <p:attrNameLst>
                                          <p:attrName>r</p:attrName>
                                        </p:attrNameLst>
                                      </p:cBhvr>
                                    </p:animRot>
                                    <p:animRot by="240000">
                                      <p:cBhvr>
                                        <p:cTn id="144" dur="200" fill="hold">
                                          <p:stCondLst>
                                            <p:cond delay="400"/>
                                          </p:stCondLst>
                                        </p:cTn>
                                        <p:tgtEl>
                                          <p:spTgt spid="26"/>
                                        </p:tgtEl>
                                        <p:attrNameLst>
                                          <p:attrName>r</p:attrName>
                                        </p:attrNameLst>
                                      </p:cBhvr>
                                    </p:animRot>
                                    <p:animRot by="-240000">
                                      <p:cBhvr>
                                        <p:cTn id="145" dur="200" fill="hold">
                                          <p:stCondLst>
                                            <p:cond delay="600"/>
                                          </p:stCondLst>
                                        </p:cTn>
                                        <p:tgtEl>
                                          <p:spTgt spid="26"/>
                                        </p:tgtEl>
                                        <p:attrNameLst>
                                          <p:attrName>r</p:attrName>
                                        </p:attrNameLst>
                                      </p:cBhvr>
                                    </p:animRot>
                                    <p:animRot by="120000">
                                      <p:cBhvr>
                                        <p:cTn id="146" dur="200" fill="hold">
                                          <p:stCondLst>
                                            <p:cond delay="800"/>
                                          </p:stCondLst>
                                        </p:cTn>
                                        <p:tgtEl>
                                          <p:spTgt spid="26"/>
                                        </p:tgtEl>
                                        <p:attrNameLst>
                                          <p:attrName>r</p:attrName>
                                        </p:attrNameLst>
                                      </p:cBhvr>
                                    </p:animRot>
                                  </p:childTnLst>
                                </p:cTn>
                              </p:par>
                            </p:childTnLst>
                          </p:cTn>
                        </p:par>
                        <p:par>
                          <p:cTn id="147" fill="hold">
                            <p:stCondLst>
                              <p:cond delay="1000"/>
                            </p:stCondLst>
                            <p:childTnLst>
                              <p:par>
                                <p:cTn id="148" presetID="10" presetClass="exit" presetSubtype="0" fill="hold" nodeType="afterEffect">
                                  <p:stCondLst>
                                    <p:cond delay="0"/>
                                  </p:stCondLst>
                                  <p:childTnLst>
                                    <p:animEffect transition="out" filter="fade">
                                      <p:cBhvr>
                                        <p:cTn id="149" dur="250"/>
                                        <p:tgtEl>
                                          <p:spTgt spid="16"/>
                                        </p:tgtEl>
                                      </p:cBhvr>
                                    </p:animEffect>
                                    <p:set>
                                      <p:cBhvr>
                                        <p:cTn id="150" dur="1" fill="hold">
                                          <p:stCondLst>
                                            <p:cond delay="249"/>
                                          </p:stCondLst>
                                        </p:cTn>
                                        <p:tgtEl>
                                          <p:spTgt spid="16"/>
                                        </p:tgtEl>
                                        <p:attrNameLst>
                                          <p:attrName>style.visibility</p:attrName>
                                        </p:attrNameLst>
                                      </p:cBhvr>
                                      <p:to>
                                        <p:strVal val="hidden"/>
                                      </p:to>
                                    </p:set>
                                  </p:childTnLst>
                                </p:cTn>
                              </p:par>
                              <p:par>
                                <p:cTn id="151" presetID="10" presetClass="entr" presetSubtype="0" fill="hold" nodeType="withEffect">
                                  <p:stCondLst>
                                    <p:cond delay="0"/>
                                  </p:stCondLst>
                                  <p:childTnLst>
                                    <p:set>
                                      <p:cBhvr>
                                        <p:cTn id="152" dur="1" fill="hold">
                                          <p:stCondLst>
                                            <p:cond delay="0"/>
                                          </p:stCondLst>
                                        </p:cTn>
                                        <p:tgtEl>
                                          <p:spTgt spid="5"/>
                                        </p:tgtEl>
                                        <p:attrNameLst>
                                          <p:attrName>style.visibility</p:attrName>
                                        </p:attrNameLst>
                                      </p:cBhvr>
                                      <p:to>
                                        <p:strVal val="visible"/>
                                      </p:to>
                                    </p:set>
                                    <p:animEffect transition="in" filter="fade">
                                      <p:cBhvr>
                                        <p:cTn id="153" dur="250"/>
                                        <p:tgtEl>
                                          <p:spTgt spid="5"/>
                                        </p:tgtEl>
                                      </p:cBhvr>
                                    </p:animEffect>
                                  </p:childTnLst>
                                </p:cTn>
                              </p:par>
                            </p:childTnLst>
                          </p:cTn>
                        </p:par>
                        <p:par>
                          <p:cTn id="154" fill="hold">
                            <p:stCondLst>
                              <p:cond delay="1250"/>
                            </p:stCondLst>
                            <p:childTnLst>
                              <p:par>
                                <p:cTn id="155" presetID="63" presetClass="path" presetSubtype="0" accel="50000" decel="50000" fill="hold" nodeType="afterEffect">
                                  <p:stCondLst>
                                    <p:cond delay="0"/>
                                  </p:stCondLst>
                                  <p:childTnLst>
                                    <p:animMotion origin="layout" path="M 2.77778E-7 -1.97531E-6 L 0.2724 0.28673 " pathEditMode="relative" rAng="0" ptsTypes="AA">
                                      <p:cBhvr>
                                        <p:cTn id="156" dur="1000" fill="hold"/>
                                        <p:tgtEl>
                                          <p:spTgt spid="5"/>
                                        </p:tgtEl>
                                        <p:attrNameLst>
                                          <p:attrName>ppt_x</p:attrName>
                                          <p:attrName>ppt_y</p:attrName>
                                        </p:attrNameLst>
                                      </p:cBhvr>
                                      <p:rCtr x="13611" y="14321"/>
                                    </p:animMotion>
                                  </p:childTnLst>
                                </p:cTn>
                              </p:par>
                            </p:childTnLst>
                          </p:cTn>
                        </p:par>
                        <p:par>
                          <p:cTn id="157" fill="hold">
                            <p:stCondLst>
                              <p:cond delay="2250"/>
                            </p:stCondLst>
                            <p:childTnLst>
                              <p:par>
                                <p:cTn id="158" presetID="10" presetClass="exit" presetSubtype="0" fill="hold" nodeType="afterEffect">
                                  <p:stCondLst>
                                    <p:cond delay="0"/>
                                  </p:stCondLst>
                                  <p:childTnLst>
                                    <p:animEffect transition="out" filter="fade">
                                      <p:cBhvr>
                                        <p:cTn id="159" dur="250"/>
                                        <p:tgtEl>
                                          <p:spTgt spid="5"/>
                                        </p:tgtEl>
                                      </p:cBhvr>
                                    </p:animEffect>
                                    <p:set>
                                      <p:cBhvr>
                                        <p:cTn id="160" dur="1" fill="hold">
                                          <p:stCondLst>
                                            <p:cond delay="249"/>
                                          </p:stCondLst>
                                        </p:cTn>
                                        <p:tgtEl>
                                          <p:spTgt spid="5"/>
                                        </p:tgtEl>
                                        <p:attrNameLst>
                                          <p:attrName>style.visibility</p:attrName>
                                        </p:attrNameLst>
                                      </p:cBhvr>
                                      <p:to>
                                        <p:strVal val="hidden"/>
                                      </p:to>
                                    </p:set>
                                  </p:childTnLst>
                                </p:cTn>
                              </p:par>
                              <p:par>
                                <p:cTn id="161" presetID="10" presetClass="entr" presetSubtype="0" fill="hold" nodeType="with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fade">
                                      <p:cBhvr>
                                        <p:cTn id="163" dur="250"/>
                                        <p:tgtEl>
                                          <p:spTgt spid="24"/>
                                        </p:tgtEl>
                                      </p:cBhvr>
                                    </p:animEffect>
                                  </p:childTnLst>
                                </p:cTn>
                              </p:par>
                            </p:childTnLst>
                          </p:cTn>
                        </p:par>
                        <p:par>
                          <p:cTn id="164" fill="hold">
                            <p:stCondLst>
                              <p:cond delay="2500"/>
                            </p:stCondLst>
                            <p:childTnLst>
                              <p:par>
                                <p:cTn id="165" presetID="32" presetClass="emph" presetSubtype="0" fill="hold" nodeType="afterEffect">
                                  <p:stCondLst>
                                    <p:cond delay="0"/>
                                  </p:stCondLst>
                                  <p:childTnLst>
                                    <p:animRot by="120000">
                                      <p:cBhvr>
                                        <p:cTn id="166" dur="100" fill="hold">
                                          <p:stCondLst>
                                            <p:cond delay="0"/>
                                          </p:stCondLst>
                                        </p:cTn>
                                        <p:tgtEl>
                                          <p:spTgt spid="24"/>
                                        </p:tgtEl>
                                        <p:attrNameLst>
                                          <p:attrName>r</p:attrName>
                                        </p:attrNameLst>
                                      </p:cBhvr>
                                    </p:animRot>
                                    <p:animRot by="-240000">
                                      <p:cBhvr>
                                        <p:cTn id="167" dur="200" fill="hold">
                                          <p:stCondLst>
                                            <p:cond delay="200"/>
                                          </p:stCondLst>
                                        </p:cTn>
                                        <p:tgtEl>
                                          <p:spTgt spid="24"/>
                                        </p:tgtEl>
                                        <p:attrNameLst>
                                          <p:attrName>r</p:attrName>
                                        </p:attrNameLst>
                                      </p:cBhvr>
                                    </p:animRot>
                                    <p:animRot by="240000">
                                      <p:cBhvr>
                                        <p:cTn id="168" dur="200" fill="hold">
                                          <p:stCondLst>
                                            <p:cond delay="400"/>
                                          </p:stCondLst>
                                        </p:cTn>
                                        <p:tgtEl>
                                          <p:spTgt spid="24"/>
                                        </p:tgtEl>
                                        <p:attrNameLst>
                                          <p:attrName>r</p:attrName>
                                        </p:attrNameLst>
                                      </p:cBhvr>
                                    </p:animRot>
                                    <p:animRot by="-240000">
                                      <p:cBhvr>
                                        <p:cTn id="169" dur="200" fill="hold">
                                          <p:stCondLst>
                                            <p:cond delay="600"/>
                                          </p:stCondLst>
                                        </p:cTn>
                                        <p:tgtEl>
                                          <p:spTgt spid="24"/>
                                        </p:tgtEl>
                                        <p:attrNameLst>
                                          <p:attrName>r</p:attrName>
                                        </p:attrNameLst>
                                      </p:cBhvr>
                                    </p:animRot>
                                    <p:animRot by="120000">
                                      <p:cBhvr>
                                        <p:cTn id="170" dur="200" fill="hold">
                                          <p:stCondLst>
                                            <p:cond delay="800"/>
                                          </p:stCondLst>
                                        </p:cTn>
                                        <p:tgtEl>
                                          <p:spTgt spid="24"/>
                                        </p:tgtEl>
                                        <p:attrNameLst>
                                          <p:attrName>r</p:attrName>
                                        </p:attrNameLst>
                                      </p:cBhvr>
                                    </p:animRot>
                                  </p:childTnLst>
                                </p:cTn>
                              </p:par>
                              <p:par>
                                <p:cTn id="171" presetID="32" presetClass="emph" presetSubtype="0" fill="hold" nodeType="withEffect">
                                  <p:stCondLst>
                                    <p:cond delay="0"/>
                                  </p:stCondLst>
                                  <p:childTnLst>
                                    <p:animRot by="120000">
                                      <p:cBhvr>
                                        <p:cTn id="172" dur="100" fill="hold">
                                          <p:stCondLst>
                                            <p:cond delay="0"/>
                                          </p:stCondLst>
                                        </p:cTn>
                                        <p:tgtEl>
                                          <p:spTgt spid="26"/>
                                        </p:tgtEl>
                                        <p:attrNameLst>
                                          <p:attrName>r</p:attrName>
                                        </p:attrNameLst>
                                      </p:cBhvr>
                                    </p:animRot>
                                    <p:animRot by="-240000">
                                      <p:cBhvr>
                                        <p:cTn id="173" dur="200" fill="hold">
                                          <p:stCondLst>
                                            <p:cond delay="200"/>
                                          </p:stCondLst>
                                        </p:cTn>
                                        <p:tgtEl>
                                          <p:spTgt spid="26"/>
                                        </p:tgtEl>
                                        <p:attrNameLst>
                                          <p:attrName>r</p:attrName>
                                        </p:attrNameLst>
                                      </p:cBhvr>
                                    </p:animRot>
                                    <p:animRot by="240000">
                                      <p:cBhvr>
                                        <p:cTn id="174" dur="200" fill="hold">
                                          <p:stCondLst>
                                            <p:cond delay="400"/>
                                          </p:stCondLst>
                                        </p:cTn>
                                        <p:tgtEl>
                                          <p:spTgt spid="26"/>
                                        </p:tgtEl>
                                        <p:attrNameLst>
                                          <p:attrName>r</p:attrName>
                                        </p:attrNameLst>
                                      </p:cBhvr>
                                    </p:animRot>
                                    <p:animRot by="-240000">
                                      <p:cBhvr>
                                        <p:cTn id="175" dur="200" fill="hold">
                                          <p:stCondLst>
                                            <p:cond delay="600"/>
                                          </p:stCondLst>
                                        </p:cTn>
                                        <p:tgtEl>
                                          <p:spTgt spid="26"/>
                                        </p:tgtEl>
                                        <p:attrNameLst>
                                          <p:attrName>r</p:attrName>
                                        </p:attrNameLst>
                                      </p:cBhvr>
                                    </p:animRot>
                                    <p:animRot by="120000">
                                      <p:cBhvr>
                                        <p:cTn id="176" dur="200" fill="hold">
                                          <p:stCondLst>
                                            <p:cond delay="800"/>
                                          </p:stCondLst>
                                        </p:cTn>
                                        <p:tgtEl>
                                          <p:spTgt spid="26"/>
                                        </p:tgtEl>
                                        <p:attrNameLst>
                                          <p:attrName>r</p:attrName>
                                        </p:attrNameLst>
                                      </p:cBhvr>
                                    </p:animRot>
                                  </p:childTnLst>
                                </p:cTn>
                              </p:par>
                            </p:childTnLst>
                          </p:cTn>
                        </p:par>
                        <p:par>
                          <p:cTn id="177" fill="hold">
                            <p:stCondLst>
                              <p:cond delay="3500"/>
                            </p:stCondLst>
                            <p:childTnLst>
                              <p:par>
                                <p:cTn id="178" presetID="10" presetClass="exit" presetSubtype="0" fill="hold" nodeType="afterEffect">
                                  <p:stCondLst>
                                    <p:cond delay="0"/>
                                  </p:stCondLst>
                                  <p:childTnLst>
                                    <p:animEffect transition="out" filter="fade">
                                      <p:cBhvr>
                                        <p:cTn id="179" dur="250"/>
                                        <p:tgtEl>
                                          <p:spTgt spid="24"/>
                                        </p:tgtEl>
                                      </p:cBhvr>
                                    </p:animEffect>
                                    <p:set>
                                      <p:cBhvr>
                                        <p:cTn id="180" dur="1" fill="hold">
                                          <p:stCondLst>
                                            <p:cond delay="249"/>
                                          </p:stCondLst>
                                        </p:cTn>
                                        <p:tgtEl>
                                          <p:spTgt spid="24"/>
                                        </p:tgtEl>
                                        <p:attrNameLst>
                                          <p:attrName>style.visibility</p:attrName>
                                        </p:attrNameLst>
                                      </p:cBhvr>
                                      <p:to>
                                        <p:strVal val="hidden"/>
                                      </p:to>
                                    </p:set>
                                  </p:childTnLst>
                                </p:cTn>
                              </p:par>
                              <p:par>
                                <p:cTn id="181" presetID="10" presetClass="entr" presetSubtype="0" fill="hold" nodeType="withEffect">
                                  <p:stCondLst>
                                    <p:cond delay="0"/>
                                  </p:stCondLst>
                                  <p:childTnLst>
                                    <p:set>
                                      <p:cBhvr>
                                        <p:cTn id="182" dur="1" fill="hold">
                                          <p:stCondLst>
                                            <p:cond delay="0"/>
                                          </p:stCondLst>
                                        </p:cTn>
                                        <p:tgtEl>
                                          <p:spTgt spid="23"/>
                                        </p:tgtEl>
                                        <p:attrNameLst>
                                          <p:attrName>style.visibility</p:attrName>
                                        </p:attrNameLst>
                                      </p:cBhvr>
                                      <p:to>
                                        <p:strVal val="visible"/>
                                      </p:to>
                                    </p:set>
                                    <p:animEffect transition="in" filter="fade">
                                      <p:cBhvr>
                                        <p:cTn id="183" dur="250"/>
                                        <p:tgtEl>
                                          <p:spTgt spid="23"/>
                                        </p:tgtEl>
                                      </p:cBhvr>
                                    </p:animEffect>
                                  </p:childTnLst>
                                </p:cTn>
                              </p:par>
                              <p:par>
                                <p:cTn id="184" presetID="1" presetClass="mediacall" presetSubtype="0" fill="hold" nodeType="withEffect">
                                  <p:stCondLst>
                                    <p:cond delay="0"/>
                                  </p:stCondLst>
                                  <p:childTnLst>
                                    <p:cmd type="call" cmd="playFrom(0.0)">
                                      <p:cBhvr>
                                        <p:cTn id="185" dur="6994" fill="hold"/>
                                        <p:tgtEl>
                                          <p:spTgt spid="4"/>
                                        </p:tgtEl>
                                      </p:cBhvr>
                                    </p:cmd>
                                  </p:childTnLst>
                                </p:cTn>
                              </p:par>
                              <p:par>
                                <p:cTn id="186" presetID="10" presetClass="entr" presetSubtype="0" fill="hold" nodeType="withEffect">
                                  <p:stCondLst>
                                    <p:cond delay="0"/>
                                  </p:stCondLst>
                                  <p:childTnLst>
                                    <p:set>
                                      <p:cBhvr>
                                        <p:cTn id="187" dur="1" fill="hold">
                                          <p:stCondLst>
                                            <p:cond delay="0"/>
                                          </p:stCondLst>
                                        </p:cTn>
                                        <p:tgtEl>
                                          <p:spTgt spid="21"/>
                                        </p:tgtEl>
                                        <p:attrNameLst>
                                          <p:attrName>style.visibility</p:attrName>
                                        </p:attrNameLst>
                                      </p:cBhvr>
                                      <p:to>
                                        <p:strVal val="visible"/>
                                      </p:to>
                                    </p:set>
                                    <p:animEffect transition="in" filter="fade">
                                      <p:cBhvr>
                                        <p:cTn id="188" dur="250"/>
                                        <p:tgtEl>
                                          <p:spTgt spid="21"/>
                                        </p:tgtEl>
                                      </p:cBhvr>
                                    </p:animEffect>
                                  </p:childTnLst>
                                </p:cTn>
                              </p:par>
                              <p:par>
                                <p:cTn id="189" presetID="10" presetClass="exit" presetSubtype="0" fill="hold" nodeType="withEffect">
                                  <p:stCondLst>
                                    <p:cond delay="0"/>
                                  </p:stCondLst>
                                  <p:childTnLst>
                                    <p:animEffect transition="out" filter="fade">
                                      <p:cBhvr>
                                        <p:cTn id="190" dur="250"/>
                                        <p:tgtEl>
                                          <p:spTgt spid="26"/>
                                        </p:tgtEl>
                                      </p:cBhvr>
                                    </p:animEffect>
                                    <p:set>
                                      <p:cBhvr>
                                        <p:cTn id="191"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2" restart="whenNotActive" fill="hold" evtFilter="cancelBubble" nodeType="interactiveSeq">
                <p:stCondLst>
                  <p:cond evt="onClick" delay="0">
                    <p:tgtEl>
                      <p:spTgt spid="30"/>
                    </p:tgtEl>
                  </p:cond>
                </p:stCondLst>
                <p:endSync evt="end" delay="0">
                  <p:rtn val="all"/>
                </p:endSync>
                <p:childTnLst>
                  <p:par>
                    <p:cTn id="193" fill="hold">
                      <p:stCondLst>
                        <p:cond delay="0"/>
                      </p:stCondLst>
                      <p:childTnLst>
                        <p:par>
                          <p:cTn id="194" fill="hold">
                            <p:stCondLst>
                              <p:cond delay="0"/>
                            </p:stCondLst>
                            <p:childTnLst>
                              <p:par>
                                <p:cTn id="195" presetID="32" presetClass="emph" presetSubtype="0" fill="hold" nodeType="clickEffect">
                                  <p:stCondLst>
                                    <p:cond delay="0"/>
                                  </p:stCondLst>
                                  <p:childTnLst>
                                    <p:animRot by="120000">
                                      <p:cBhvr>
                                        <p:cTn id="196" dur="100" fill="hold">
                                          <p:stCondLst>
                                            <p:cond delay="0"/>
                                          </p:stCondLst>
                                        </p:cTn>
                                        <p:tgtEl>
                                          <p:spTgt spid="30"/>
                                        </p:tgtEl>
                                        <p:attrNameLst>
                                          <p:attrName>r</p:attrName>
                                        </p:attrNameLst>
                                      </p:cBhvr>
                                    </p:animRot>
                                    <p:animRot by="-240000">
                                      <p:cBhvr>
                                        <p:cTn id="197" dur="200" fill="hold">
                                          <p:stCondLst>
                                            <p:cond delay="200"/>
                                          </p:stCondLst>
                                        </p:cTn>
                                        <p:tgtEl>
                                          <p:spTgt spid="30"/>
                                        </p:tgtEl>
                                        <p:attrNameLst>
                                          <p:attrName>r</p:attrName>
                                        </p:attrNameLst>
                                      </p:cBhvr>
                                    </p:animRot>
                                    <p:animRot by="240000">
                                      <p:cBhvr>
                                        <p:cTn id="198" dur="200" fill="hold">
                                          <p:stCondLst>
                                            <p:cond delay="400"/>
                                          </p:stCondLst>
                                        </p:cTn>
                                        <p:tgtEl>
                                          <p:spTgt spid="30"/>
                                        </p:tgtEl>
                                        <p:attrNameLst>
                                          <p:attrName>r</p:attrName>
                                        </p:attrNameLst>
                                      </p:cBhvr>
                                    </p:animRot>
                                    <p:animRot by="-240000">
                                      <p:cBhvr>
                                        <p:cTn id="199" dur="200" fill="hold">
                                          <p:stCondLst>
                                            <p:cond delay="600"/>
                                          </p:stCondLst>
                                        </p:cTn>
                                        <p:tgtEl>
                                          <p:spTgt spid="30"/>
                                        </p:tgtEl>
                                        <p:attrNameLst>
                                          <p:attrName>r</p:attrName>
                                        </p:attrNameLst>
                                      </p:cBhvr>
                                    </p:animRot>
                                    <p:animRot by="120000">
                                      <p:cBhvr>
                                        <p:cTn id="200" dur="200" fill="hold">
                                          <p:stCondLst>
                                            <p:cond delay="800"/>
                                          </p:stCondLst>
                                        </p:cTn>
                                        <p:tgtEl>
                                          <p:spTgt spid="30"/>
                                        </p:tgtEl>
                                        <p:attrNameLst>
                                          <p:attrName>r</p:attrName>
                                        </p:attrNameLst>
                                      </p:cBhvr>
                                    </p:animRot>
                                  </p:childTnLst>
                                </p:cTn>
                              </p:par>
                            </p:childTnLst>
                          </p:cTn>
                        </p:par>
                        <p:par>
                          <p:cTn id="201" fill="hold">
                            <p:stCondLst>
                              <p:cond delay="1000"/>
                            </p:stCondLst>
                            <p:childTnLst>
                              <p:par>
                                <p:cTn id="202" presetID="10" presetClass="exit" presetSubtype="0" fill="hold" nodeType="afterEffect">
                                  <p:stCondLst>
                                    <p:cond delay="0"/>
                                  </p:stCondLst>
                                  <p:childTnLst>
                                    <p:animEffect transition="out" filter="fade">
                                      <p:cBhvr>
                                        <p:cTn id="203" dur="250"/>
                                        <p:tgtEl>
                                          <p:spTgt spid="16"/>
                                        </p:tgtEl>
                                      </p:cBhvr>
                                    </p:animEffect>
                                    <p:set>
                                      <p:cBhvr>
                                        <p:cTn id="204" dur="1" fill="hold">
                                          <p:stCondLst>
                                            <p:cond delay="249"/>
                                          </p:stCondLst>
                                        </p:cTn>
                                        <p:tgtEl>
                                          <p:spTgt spid="16"/>
                                        </p:tgtEl>
                                        <p:attrNameLst>
                                          <p:attrName>style.visibility</p:attrName>
                                        </p:attrNameLst>
                                      </p:cBhvr>
                                      <p:to>
                                        <p:strVal val="hidden"/>
                                      </p:to>
                                    </p:set>
                                  </p:childTnLst>
                                </p:cTn>
                              </p:par>
                              <p:par>
                                <p:cTn id="205" presetID="10" presetClass="entr" presetSubtype="0" fill="hold" nodeType="with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250"/>
                                        <p:tgtEl>
                                          <p:spTgt spid="5"/>
                                        </p:tgtEl>
                                      </p:cBhvr>
                                    </p:animEffect>
                                  </p:childTnLst>
                                </p:cTn>
                              </p:par>
                            </p:childTnLst>
                          </p:cTn>
                        </p:par>
                        <p:par>
                          <p:cTn id="208" fill="hold">
                            <p:stCondLst>
                              <p:cond delay="1250"/>
                            </p:stCondLst>
                            <p:childTnLst>
                              <p:par>
                                <p:cTn id="209" presetID="49" presetClass="path" presetSubtype="0" accel="50000" decel="50000" fill="hold" nodeType="afterEffect">
                                  <p:stCondLst>
                                    <p:cond delay="0"/>
                                  </p:stCondLst>
                                  <p:childTnLst>
                                    <p:animMotion origin="layout" path="M -0.00573 0.02894 L 0.07917 0.32917 " pathEditMode="relative" rAng="0" ptsTypes="AA">
                                      <p:cBhvr>
                                        <p:cTn id="210" dur="1000" fill="hold"/>
                                        <p:tgtEl>
                                          <p:spTgt spid="5"/>
                                        </p:tgtEl>
                                        <p:attrNameLst>
                                          <p:attrName>ppt_x</p:attrName>
                                          <p:attrName>ppt_y</p:attrName>
                                        </p:attrNameLst>
                                      </p:cBhvr>
                                      <p:rCtr x="4236" y="15000"/>
                                    </p:animMotion>
                                  </p:childTnLst>
                                </p:cTn>
                              </p:par>
                            </p:childTnLst>
                          </p:cTn>
                        </p:par>
                        <p:par>
                          <p:cTn id="211" fill="hold">
                            <p:stCondLst>
                              <p:cond delay="2250"/>
                            </p:stCondLst>
                            <p:childTnLst>
                              <p:par>
                                <p:cTn id="212" presetID="10" presetClass="exit" presetSubtype="0" fill="hold" nodeType="afterEffect">
                                  <p:stCondLst>
                                    <p:cond delay="0"/>
                                  </p:stCondLst>
                                  <p:childTnLst>
                                    <p:animEffect transition="out" filter="fade">
                                      <p:cBhvr>
                                        <p:cTn id="213" dur="250"/>
                                        <p:tgtEl>
                                          <p:spTgt spid="5"/>
                                        </p:tgtEl>
                                      </p:cBhvr>
                                    </p:animEffect>
                                    <p:set>
                                      <p:cBhvr>
                                        <p:cTn id="214" dur="1" fill="hold">
                                          <p:stCondLst>
                                            <p:cond delay="249"/>
                                          </p:stCondLst>
                                        </p:cTn>
                                        <p:tgtEl>
                                          <p:spTgt spid="5"/>
                                        </p:tgtEl>
                                        <p:attrNameLst>
                                          <p:attrName>style.visibility</p:attrName>
                                        </p:attrNameLst>
                                      </p:cBhvr>
                                      <p:to>
                                        <p:strVal val="hidden"/>
                                      </p:to>
                                    </p:set>
                                  </p:childTnLst>
                                </p:cTn>
                              </p:par>
                              <p:par>
                                <p:cTn id="215" presetID="10" presetClass="entr" presetSubtype="0" fill="hold" nodeType="withEffect">
                                  <p:stCondLst>
                                    <p:cond delay="0"/>
                                  </p:stCondLst>
                                  <p:childTnLst>
                                    <p:set>
                                      <p:cBhvr>
                                        <p:cTn id="216" dur="1" fill="hold">
                                          <p:stCondLst>
                                            <p:cond delay="0"/>
                                          </p:stCondLst>
                                        </p:cTn>
                                        <p:tgtEl>
                                          <p:spTgt spid="28"/>
                                        </p:tgtEl>
                                        <p:attrNameLst>
                                          <p:attrName>style.visibility</p:attrName>
                                        </p:attrNameLst>
                                      </p:cBhvr>
                                      <p:to>
                                        <p:strVal val="visible"/>
                                      </p:to>
                                    </p:set>
                                    <p:animEffect transition="in" filter="fade">
                                      <p:cBhvr>
                                        <p:cTn id="217" dur="250"/>
                                        <p:tgtEl>
                                          <p:spTgt spid="28"/>
                                        </p:tgtEl>
                                      </p:cBhvr>
                                    </p:animEffect>
                                  </p:childTnLst>
                                </p:cTn>
                              </p:par>
                            </p:childTnLst>
                          </p:cTn>
                        </p:par>
                        <p:par>
                          <p:cTn id="218" fill="hold">
                            <p:stCondLst>
                              <p:cond delay="2500"/>
                            </p:stCondLst>
                            <p:childTnLst>
                              <p:par>
                                <p:cTn id="219" presetID="32" presetClass="emph" presetSubtype="0" fill="hold" nodeType="afterEffect">
                                  <p:stCondLst>
                                    <p:cond delay="0"/>
                                  </p:stCondLst>
                                  <p:childTnLst>
                                    <p:animRot by="120000">
                                      <p:cBhvr>
                                        <p:cTn id="220" dur="100" fill="hold">
                                          <p:stCondLst>
                                            <p:cond delay="0"/>
                                          </p:stCondLst>
                                        </p:cTn>
                                        <p:tgtEl>
                                          <p:spTgt spid="28"/>
                                        </p:tgtEl>
                                        <p:attrNameLst>
                                          <p:attrName>r</p:attrName>
                                        </p:attrNameLst>
                                      </p:cBhvr>
                                    </p:animRot>
                                    <p:animRot by="-240000">
                                      <p:cBhvr>
                                        <p:cTn id="221" dur="200" fill="hold">
                                          <p:stCondLst>
                                            <p:cond delay="200"/>
                                          </p:stCondLst>
                                        </p:cTn>
                                        <p:tgtEl>
                                          <p:spTgt spid="28"/>
                                        </p:tgtEl>
                                        <p:attrNameLst>
                                          <p:attrName>r</p:attrName>
                                        </p:attrNameLst>
                                      </p:cBhvr>
                                    </p:animRot>
                                    <p:animRot by="240000">
                                      <p:cBhvr>
                                        <p:cTn id="222" dur="200" fill="hold">
                                          <p:stCondLst>
                                            <p:cond delay="400"/>
                                          </p:stCondLst>
                                        </p:cTn>
                                        <p:tgtEl>
                                          <p:spTgt spid="28"/>
                                        </p:tgtEl>
                                        <p:attrNameLst>
                                          <p:attrName>r</p:attrName>
                                        </p:attrNameLst>
                                      </p:cBhvr>
                                    </p:animRot>
                                    <p:animRot by="-240000">
                                      <p:cBhvr>
                                        <p:cTn id="223" dur="200" fill="hold">
                                          <p:stCondLst>
                                            <p:cond delay="600"/>
                                          </p:stCondLst>
                                        </p:cTn>
                                        <p:tgtEl>
                                          <p:spTgt spid="28"/>
                                        </p:tgtEl>
                                        <p:attrNameLst>
                                          <p:attrName>r</p:attrName>
                                        </p:attrNameLst>
                                      </p:cBhvr>
                                    </p:animRot>
                                    <p:animRot by="120000">
                                      <p:cBhvr>
                                        <p:cTn id="224" dur="200" fill="hold">
                                          <p:stCondLst>
                                            <p:cond delay="800"/>
                                          </p:stCondLst>
                                        </p:cTn>
                                        <p:tgtEl>
                                          <p:spTgt spid="28"/>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30"/>
                                        </p:tgtEl>
                                        <p:attrNameLst>
                                          <p:attrName>r</p:attrName>
                                        </p:attrNameLst>
                                      </p:cBhvr>
                                    </p:animRot>
                                    <p:animRot by="-240000">
                                      <p:cBhvr>
                                        <p:cTn id="227" dur="200" fill="hold">
                                          <p:stCondLst>
                                            <p:cond delay="200"/>
                                          </p:stCondLst>
                                        </p:cTn>
                                        <p:tgtEl>
                                          <p:spTgt spid="30"/>
                                        </p:tgtEl>
                                        <p:attrNameLst>
                                          <p:attrName>r</p:attrName>
                                        </p:attrNameLst>
                                      </p:cBhvr>
                                    </p:animRot>
                                    <p:animRot by="240000">
                                      <p:cBhvr>
                                        <p:cTn id="228" dur="200" fill="hold">
                                          <p:stCondLst>
                                            <p:cond delay="400"/>
                                          </p:stCondLst>
                                        </p:cTn>
                                        <p:tgtEl>
                                          <p:spTgt spid="30"/>
                                        </p:tgtEl>
                                        <p:attrNameLst>
                                          <p:attrName>r</p:attrName>
                                        </p:attrNameLst>
                                      </p:cBhvr>
                                    </p:animRot>
                                    <p:animRot by="-240000">
                                      <p:cBhvr>
                                        <p:cTn id="229" dur="200" fill="hold">
                                          <p:stCondLst>
                                            <p:cond delay="600"/>
                                          </p:stCondLst>
                                        </p:cTn>
                                        <p:tgtEl>
                                          <p:spTgt spid="30"/>
                                        </p:tgtEl>
                                        <p:attrNameLst>
                                          <p:attrName>r</p:attrName>
                                        </p:attrNameLst>
                                      </p:cBhvr>
                                    </p:animRot>
                                    <p:animRot by="120000">
                                      <p:cBhvr>
                                        <p:cTn id="230" dur="200" fill="hold">
                                          <p:stCondLst>
                                            <p:cond delay="800"/>
                                          </p:stCondLst>
                                        </p:cTn>
                                        <p:tgtEl>
                                          <p:spTgt spid="30"/>
                                        </p:tgtEl>
                                        <p:attrNameLst>
                                          <p:attrName>r</p:attrName>
                                        </p:attrNameLst>
                                      </p:cBhvr>
                                    </p:animRot>
                                  </p:childTnLst>
                                </p:cTn>
                              </p:par>
                            </p:childTnLst>
                          </p:cTn>
                        </p:par>
                        <p:par>
                          <p:cTn id="231" fill="hold">
                            <p:stCondLst>
                              <p:cond delay="3500"/>
                            </p:stCondLst>
                            <p:childTnLst>
                              <p:par>
                                <p:cTn id="232" presetID="10" presetClass="exit" presetSubtype="0" fill="hold" nodeType="afterEffect">
                                  <p:stCondLst>
                                    <p:cond delay="0"/>
                                  </p:stCondLst>
                                  <p:childTnLst>
                                    <p:animEffect transition="out" filter="fade">
                                      <p:cBhvr>
                                        <p:cTn id="233" dur="250"/>
                                        <p:tgtEl>
                                          <p:spTgt spid="28"/>
                                        </p:tgtEl>
                                      </p:cBhvr>
                                    </p:animEffect>
                                    <p:set>
                                      <p:cBhvr>
                                        <p:cTn id="234" dur="1" fill="hold">
                                          <p:stCondLst>
                                            <p:cond delay="249"/>
                                          </p:stCondLst>
                                        </p:cTn>
                                        <p:tgtEl>
                                          <p:spTgt spid="28"/>
                                        </p:tgtEl>
                                        <p:attrNameLst>
                                          <p:attrName>style.visibility</p:attrName>
                                        </p:attrNameLst>
                                      </p:cBhvr>
                                      <p:to>
                                        <p:strVal val="hidden"/>
                                      </p:to>
                                    </p:set>
                                  </p:childTnLst>
                                </p:cTn>
                              </p:par>
                              <p:par>
                                <p:cTn id="235" presetID="10" presetClass="entr" presetSubtype="0" fill="hold" nodeType="withEffect">
                                  <p:stCondLst>
                                    <p:cond delay="0"/>
                                  </p:stCondLst>
                                  <p:childTnLst>
                                    <p:set>
                                      <p:cBhvr>
                                        <p:cTn id="236" dur="1" fill="hold">
                                          <p:stCondLst>
                                            <p:cond delay="0"/>
                                          </p:stCondLst>
                                        </p:cTn>
                                        <p:tgtEl>
                                          <p:spTgt spid="27"/>
                                        </p:tgtEl>
                                        <p:attrNameLst>
                                          <p:attrName>style.visibility</p:attrName>
                                        </p:attrNameLst>
                                      </p:cBhvr>
                                      <p:to>
                                        <p:strVal val="visible"/>
                                      </p:to>
                                    </p:set>
                                    <p:animEffect transition="in" filter="fade">
                                      <p:cBhvr>
                                        <p:cTn id="237" dur="250"/>
                                        <p:tgtEl>
                                          <p:spTgt spid="27"/>
                                        </p:tgtEl>
                                      </p:cBhvr>
                                    </p:animEffect>
                                  </p:childTnLst>
                                </p:cTn>
                              </p:par>
                              <p:par>
                                <p:cTn id="238" presetID="1" presetClass="mediacall" presetSubtype="0" fill="hold" nodeType="withEffect">
                                  <p:stCondLst>
                                    <p:cond delay="0"/>
                                  </p:stCondLst>
                                  <p:childTnLst>
                                    <p:cmd type="call" cmd="playFrom(0.0)">
                                      <p:cBhvr>
                                        <p:cTn id="239" dur="6994" fill="hold"/>
                                        <p:tgtEl>
                                          <p:spTgt spid="3"/>
                                        </p:tgtEl>
                                      </p:cBhvr>
                                    </p:cmd>
                                  </p:childTnLst>
                                </p:cTn>
                              </p:par>
                              <p:par>
                                <p:cTn id="240" presetID="10" presetClass="entr" presetSubtype="0" fill="hold" nodeType="withEffect">
                                  <p:stCondLst>
                                    <p:cond delay="0"/>
                                  </p:stCondLst>
                                  <p:childTnLst>
                                    <p:set>
                                      <p:cBhvr>
                                        <p:cTn id="241" dur="1" fill="hold">
                                          <p:stCondLst>
                                            <p:cond delay="0"/>
                                          </p:stCondLst>
                                        </p:cTn>
                                        <p:tgtEl>
                                          <p:spTgt spid="25"/>
                                        </p:tgtEl>
                                        <p:attrNameLst>
                                          <p:attrName>style.visibility</p:attrName>
                                        </p:attrNameLst>
                                      </p:cBhvr>
                                      <p:to>
                                        <p:strVal val="visible"/>
                                      </p:to>
                                    </p:set>
                                    <p:animEffect transition="in" filter="fade">
                                      <p:cBhvr>
                                        <p:cTn id="242" dur="250"/>
                                        <p:tgtEl>
                                          <p:spTgt spid="25"/>
                                        </p:tgtEl>
                                      </p:cBhvr>
                                    </p:animEffect>
                                  </p:childTnLst>
                                </p:cTn>
                              </p:par>
                              <p:par>
                                <p:cTn id="243" presetID="10" presetClass="exit" presetSubtype="0" fill="hold" nodeType="withEffect">
                                  <p:stCondLst>
                                    <p:cond delay="0"/>
                                  </p:stCondLst>
                                  <p:childTnLst>
                                    <p:animEffect transition="out" filter="fade">
                                      <p:cBhvr>
                                        <p:cTn id="244" dur="250"/>
                                        <p:tgtEl>
                                          <p:spTgt spid="30"/>
                                        </p:tgtEl>
                                      </p:cBhvr>
                                    </p:animEffect>
                                    <p:set>
                                      <p:cBhvr>
                                        <p:cTn id="245"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46" restart="whenNotActive" fill="hold" evtFilter="cancelBubble" nodeType="interactiveSeq">
                <p:stCondLst>
                  <p:cond evt="onClick" delay="0">
                    <p:tgtEl>
                      <p:spTgt spid="33"/>
                    </p:tgtEl>
                  </p:cond>
                </p:stCondLst>
                <p:endSync evt="end" delay="0">
                  <p:rtn val="all"/>
                </p:endSync>
                <p:childTnLst>
                  <p:par>
                    <p:cTn id="247" fill="hold">
                      <p:stCondLst>
                        <p:cond delay="0"/>
                      </p:stCondLst>
                      <p:childTnLst>
                        <p:par>
                          <p:cTn id="248" fill="hold">
                            <p:stCondLst>
                              <p:cond delay="0"/>
                            </p:stCondLst>
                            <p:childTnLst>
                              <p:par>
                                <p:cTn id="249" presetID="32" presetClass="emph" presetSubtype="0" fill="hold" nodeType="clickEffect">
                                  <p:stCondLst>
                                    <p:cond delay="0"/>
                                  </p:stCondLst>
                                  <p:childTnLst>
                                    <p:animRot by="120000">
                                      <p:cBhvr>
                                        <p:cTn id="250" dur="100" fill="hold">
                                          <p:stCondLst>
                                            <p:cond delay="0"/>
                                          </p:stCondLst>
                                        </p:cTn>
                                        <p:tgtEl>
                                          <p:spTgt spid="33"/>
                                        </p:tgtEl>
                                        <p:attrNameLst>
                                          <p:attrName>r</p:attrName>
                                        </p:attrNameLst>
                                      </p:cBhvr>
                                    </p:animRot>
                                    <p:animRot by="-240000">
                                      <p:cBhvr>
                                        <p:cTn id="251" dur="200" fill="hold">
                                          <p:stCondLst>
                                            <p:cond delay="200"/>
                                          </p:stCondLst>
                                        </p:cTn>
                                        <p:tgtEl>
                                          <p:spTgt spid="33"/>
                                        </p:tgtEl>
                                        <p:attrNameLst>
                                          <p:attrName>r</p:attrName>
                                        </p:attrNameLst>
                                      </p:cBhvr>
                                    </p:animRot>
                                    <p:animRot by="240000">
                                      <p:cBhvr>
                                        <p:cTn id="252" dur="200" fill="hold">
                                          <p:stCondLst>
                                            <p:cond delay="400"/>
                                          </p:stCondLst>
                                        </p:cTn>
                                        <p:tgtEl>
                                          <p:spTgt spid="33"/>
                                        </p:tgtEl>
                                        <p:attrNameLst>
                                          <p:attrName>r</p:attrName>
                                        </p:attrNameLst>
                                      </p:cBhvr>
                                    </p:animRot>
                                    <p:animRot by="-240000">
                                      <p:cBhvr>
                                        <p:cTn id="253" dur="200" fill="hold">
                                          <p:stCondLst>
                                            <p:cond delay="600"/>
                                          </p:stCondLst>
                                        </p:cTn>
                                        <p:tgtEl>
                                          <p:spTgt spid="33"/>
                                        </p:tgtEl>
                                        <p:attrNameLst>
                                          <p:attrName>r</p:attrName>
                                        </p:attrNameLst>
                                      </p:cBhvr>
                                    </p:animRot>
                                    <p:animRot by="120000">
                                      <p:cBhvr>
                                        <p:cTn id="254" dur="200" fill="hold">
                                          <p:stCondLst>
                                            <p:cond delay="800"/>
                                          </p:stCondLst>
                                        </p:cTn>
                                        <p:tgtEl>
                                          <p:spTgt spid="33"/>
                                        </p:tgtEl>
                                        <p:attrNameLst>
                                          <p:attrName>r</p:attrName>
                                        </p:attrNameLst>
                                      </p:cBhvr>
                                    </p:animRot>
                                  </p:childTnLst>
                                  <p:subTnLst>
                                    <p:audio>
                                      <p:cMediaNode>
                                        <p:cTn display="0" masterRel="sameClick">
                                          <p:stCondLst>
                                            <p:cond evt="begin" delay="0">
                                              <p:tn val="249"/>
                                            </p:cond>
                                          </p:stCondLst>
                                          <p:endCondLst>
                                            <p:cond evt="onStopAudio" delay="0">
                                              <p:tgtEl>
                                                <p:sldTgt/>
                                              </p:tgtEl>
                                            </p:cond>
                                          </p:endCondLst>
                                        </p:cTn>
                                        <p:tgtEl>
                                          <p:sndTgt r:embed="rId6" name="wind.wav"/>
                                        </p:tgtEl>
                                      </p:cMediaNode>
                                    </p:audio>
                                  </p:subTnLst>
                                </p:cTn>
                              </p:par>
                              <p:par>
                                <p:cTn id="255" presetID="24" presetClass="emph" presetSubtype="0" fill="hold" grpId="0" nodeType="withEffect">
                                  <p:stCondLst>
                                    <p:cond delay="0"/>
                                  </p:stCondLst>
                                  <p:childTnLst>
                                    <p:animClr clrSpc="hsl" dir="cw">
                                      <p:cBhvr override="childStyle">
                                        <p:cTn id="256" dur="500" fill="hold"/>
                                        <p:tgtEl>
                                          <p:spTgt spid="31">
                                            <p:txEl>
                                              <p:pRg st="0" end="0"/>
                                            </p:txEl>
                                          </p:spTgt>
                                        </p:tgtEl>
                                        <p:attrNameLst>
                                          <p:attrName>style.color</p:attrName>
                                        </p:attrNameLst>
                                      </p:cBhvr>
                                      <p:by>
                                        <p:hsl h="0" s="-12549" l="-25098"/>
                                      </p:by>
                                    </p:animClr>
                                    <p:animClr clrSpc="hsl" dir="cw">
                                      <p:cBhvr>
                                        <p:cTn id="257" dur="500" fill="hold"/>
                                        <p:tgtEl>
                                          <p:spTgt spid="31">
                                            <p:txEl>
                                              <p:pRg st="0" end="0"/>
                                            </p:txEl>
                                          </p:spTgt>
                                        </p:tgtEl>
                                        <p:attrNameLst>
                                          <p:attrName>fillcolor</p:attrName>
                                        </p:attrNameLst>
                                      </p:cBhvr>
                                      <p:by>
                                        <p:hsl h="0" s="-12549" l="-25098"/>
                                      </p:by>
                                    </p:animClr>
                                    <p:animClr clrSpc="hsl" dir="cw">
                                      <p:cBhvr>
                                        <p:cTn id="258" dur="500" fill="hold"/>
                                        <p:tgtEl>
                                          <p:spTgt spid="31">
                                            <p:txEl>
                                              <p:pRg st="0" end="0"/>
                                            </p:txEl>
                                          </p:spTgt>
                                        </p:tgtEl>
                                        <p:attrNameLst>
                                          <p:attrName>stroke.color</p:attrName>
                                        </p:attrNameLst>
                                      </p:cBhvr>
                                      <p:by>
                                        <p:hsl h="0" s="-12549" l="-25098"/>
                                      </p:by>
                                    </p:animClr>
                                    <p:set>
                                      <p:cBhvr>
                                        <p:cTn id="259" dur="500" fill="hold"/>
                                        <p:tgtEl>
                                          <p:spTgt spid="31">
                                            <p:txEl>
                                              <p:pRg st="0" end="0"/>
                                            </p:txEl>
                                          </p:spTgt>
                                        </p:tgtEl>
                                        <p:attrNameLst>
                                          <p:attrName>fill.type</p:attrName>
                                        </p:attrNameLst>
                                      </p:cBhvr>
                                      <p:to>
                                        <p:strVal val="solid"/>
                                      </p:to>
                                    </p:set>
                                  </p:childTnLst>
                                </p:cTn>
                              </p:par>
                              <p:par>
                                <p:cTn id="260" presetID="24" presetClass="emph" presetSubtype="0" fill="hold" grpId="0" nodeType="withEffect">
                                  <p:stCondLst>
                                    <p:cond delay="0"/>
                                  </p:stCondLst>
                                  <p:childTnLst>
                                    <p:animClr clrSpc="hsl" dir="cw">
                                      <p:cBhvr override="childStyle">
                                        <p:cTn id="261" dur="500" fill="hold"/>
                                        <p:tgtEl>
                                          <p:spTgt spid="32">
                                            <p:txEl>
                                              <p:pRg st="0" end="0"/>
                                            </p:txEl>
                                          </p:spTgt>
                                        </p:tgtEl>
                                        <p:attrNameLst>
                                          <p:attrName>style.color</p:attrName>
                                        </p:attrNameLst>
                                      </p:cBhvr>
                                      <p:by>
                                        <p:hsl h="0" s="-12549" l="-25098"/>
                                      </p:by>
                                    </p:animClr>
                                    <p:animClr clrSpc="hsl" dir="cw">
                                      <p:cBhvr>
                                        <p:cTn id="262" dur="500" fill="hold"/>
                                        <p:tgtEl>
                                          <p:spTgt spid="32">
                                            <p:txEl>
                                              <p:pRg st="0" end="0"/>
                                            </p:txEl>
                                          </p:spTgt>
                                        </p:tgtEl>
                                        <p:attrNameLst>
                                          <p:attrName>fillcolor</p:attrName>
                                        </p:attrNameLst>
                                      </p:cBhvr>
                                      <p:by>
                                        <p:hsl h="0" s="-12549" l="-25098"/>
                                      </p:by>
                                    </p:animClr>
                                    <p:animClr clrSpc="hsl" dir="cw">
                                      <p:cBhvr>
                                        <p:cTn id="263" dur="500" fill="hold"/>
                                        <p:tgtEl>
                                          <p:spTgt spid="32">
                                            <p:txEl>
                                              <p:pRg st="0" end="0"/>
                                            </p:txEl>
                                          </p:spTgt>
                                        </p:tgtEl>
                                        <p:attrNameLst>
                                          <p:attrName>stroke.color</p:attrName>
                                        </p:attrNameLst>
                                      </p:cBhvr>
                                      <p:by>
                                        <p:hsl h="0" s="-12549" l="-25098"/>
                                      </p:by>
                                    </p:animClr>
                                    <p:set>
                                      <p:cBhvr>
                                        <p:cTn id="264" dur="500" fill="hold"/>
                                        <p:tgtEl>
                                          <p:spTgt spid="32">
                                            <p:txEl>
                                              <p:pRg st="0" end="0"/>
                                            </p:txEl>
                                          </p:spTgt>
                                        </p:tgtEl>
                                        <p:attrNameLst>
                                          <p:attrName>fill.type</p:attrName>
                                        </p:attrNameLst>
                                      </p:cBhvr>
                                      <p:to>
                                        <p:strVal val="solid"/>
                                      </p:to>
                                    </p:set>
                                  </p:childTnLst>
                                </p:cTn>
                              </p:par>
                              <p:par>
                                <p:cTn id="265" presetID="24" presetClass="emph" presetSubtype="0" fill="hold" grpId="0" nodeType="withEffect">
                                  <p:stCondLst>
                                    <p:cond delay="0"/>
                                  </p:stCondLst>
                                  <p:childTnLst>
                                    <p:animClr clrSpc="hsl" dir="cw">
                                      <p:cBhvr override="childStyle">
                                        <p:cTn id="266" dur="500" fill="hold"/>
                                        <p:tgtEl>
                                          <p:spTgt spid="29">
                                            <p:txEl>
                                              <p:pRg st="0" end="0"/>
                                            </p:txEl>
                                          </p:spTgt>
                                        </p:tgtEl>
                                        <p:attrNameLst>
                                          <p:attrName>style.color</p:attrName>
                                        </p:attrNameLst>
                                      </p:cBhvr>
                                      <p:by>
                                        <p:hsl h="0" s="-12549" l="-25098"/>
                                      </p:by>
                                    </p:animClr>
                                    <p:animClr clrSpc="hsl" dir="cw">
                                      <p:cBhvr>
                                        <p:cTn id="267" dur="500" fill="hold"/>
                                        <p:tgtEl>
                                          <p:spTgt spid="29">
                                            <p:txEl>
                                              <p:pRg st="0" end="0"/>
                                            </p:txEl>
                                          </p:spTgt>
                                        </p:tgtEl>
                                        <p:attrNameLst>
                                          <p:attrName>fillcolor</p:attrName>
                                        </p:attrNameLst>
                                      </p:cBhvr>
                                      <p:by>
                                        <p:hsl h="0" s="-12549" l="-25098"/>
                                      </p:by>
                                    </p:animClr>
                                    <p:animClr clrSpc="hsl" dir="cw">
                                      <p:cBhvr>
                                        <p:cTn id="268" dur="500" fill="hold"/>
                                        <p:tgtEl>
                                          <p:spTgt spid="29">
                                            <p:txEl>
                                              <p:pRg st="0" end="0"/>
                                            </p:txEl>
                                          </p:spTgt>
                                        </p:tgtEl>
                                        <p:attrNameLst>
                                          <p:attrName>stroke.color</p:attrName>
                                        </p:attrNameLst>
                                      </p:cBhvr>
                                      <p:by>
                                        <p:hsl h="0" s="-12549" l="-25098"/>
                                      </p:by>
                                    </p:animClr>
                                    <p:set>
                                      <p:cBhvr>
                                        <p:cTn id="269"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270" fill="hold" display="0">
                  <p:stCondLst>
                    <p:cond delay="indefinite"/>
                  </p:stCondLst>
                  <p:endCondLst>
                    <p:cond evt="onStopAudio" delay="0">
                      <p:tgtEl>
                        <p:sldTgt/>
                      </p:tgtEl>
                    </p:cond>
                  </p:endCondLst>
                </p:cTn>
                <p:tgtEl>
                  <p:spTgt spid="3"/>
                </p:tgtEl>
              </p:cMediaNode>
            </p:audio>
            <p:audio>
              <p:cMediaNode vol="80000">
                <p:cTn id="271" fill="hold" display="0">
                  <p:stCondLst>
                    <p:cond delay="indefinite"/>
                  </p:stCondLst>
                  <p:endCondLst>
                    <p:cond evt="onStopAudio" delay="0">
                      <p:tgtEl>
                        <p:sldTgt/>
                      </p:tgtEl>
                    </p:cond>
                  </p:endCondLst>
                </p:cTn>
                <p:tgtEl>
                  <p:spTgt spid="4"/>
                </p:tgtEl>
              </p:cMediaNode>
            </p:audio>
            <p:audio>
              <p:cMediaNode vol="80000">
                <p:cTn id="272" fill="hold" display="0">
                  <p:stCondLst>
                    <p:cond delay="indefinite"/>
                  </p:stCondLst>
                  <p:endCondLst>
                    <p:cond evt="onStopAudio" delay="0">
                      <p:tgtEl>
                        <p:sldTgt/>
                      </p:tgtEl>
                    </p:cond>
                  </p:endCondLst>
                </p:cTn>
                <p:tgtEl>
                  <p:spTgt spid="7"/>
                </p:tgtEl>
              </p:cMediaNode>
            </p:audio>
            <p:audio>
              <p:cMediaNode vol="80000">
                <p:cTn id="273" fill="hold" display="0">
                  <p:stCondLst>
                    <p:cond delay="indefinite"/>
                  </p:stCondLst>
                  <p:endCondLst>
                    <p:cond evt="onStopAudio" delay="0">
                      <p:tgtEl>
                        <p:sldTgt/>
                      </p:tgtEl>
                    </p:cond>
                  </p:endCondLst>
                </p:cTn>
                <p:tgtEl>
                  <p:spTgt spid="8"/>
                </p:tgtEl>
              </p:cMediaNode>
            </p:audio>
          </p:childTnLst>
        </p:cTn>
      </p:par>
    </p:tnLst>
    <p:bldLst>
      <p:bldP spid="77" grpId="0" animBg="1"/>
      <p:bldP spid="77" grpId="1" animBg="1"/>
      <p:bldP spid="45" grpId="0" animBg="1"/>
      <p:bldP spid="29" grpId="0" build="allAtOnce"/>
      <p:bldP spid="31" grpId="0" build="allAtOnce"/>
      <p:bldP spid="3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5931" y="3367162"/>
            <a:ext cx="937499" cy="100215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7346" y="3395737"/>
            <a:ext cx="937499" cy="1002155"/>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30280" y="3321186"/>
            <a:ext cx="1185587" cy="1076706"/>
          </a:xfrm>
          <a:prstGeom prst="rect">
            <a:avLst/>
          </a:prstGeom>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69285" y="3294228"/>
            <a:ext cx="1185587" cy="1076706"/>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68054" y="3288823"/>
            <a:ext cx="1186121" cy="107719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0663" y="3416611"/>
            <a:ext cx="937499" cy="1002155"/>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6977435" y="2959172"/>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85940" y="3249064"/>
            <a:ext cx="804860" cy="982556"/>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408875" y="4063381"/>
            <a:ext cx="638176" cy="954901"/>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364143" y="4063381"/>
            <a:ext cx="638176" cy="954901"/>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3705558" y="4063381"/>
            <a:ext cx="638176" cy="954901"/>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352871" y="6644"/>
            <a:ext cx="6443996" cy="1045937"/>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Câu</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5: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Ampe</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kế</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là</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dụng</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cụ</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để</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đo</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a:t>
            </a:r>
          </a:p>
        </p:txBody>
      </p:sp>
      <p:sp>
        <p:nvSpPr>
          <p:cNvPr id="55" name="Rectangle 54"/>
          <p:cNvSpPr/>
          <p:nvPr/>
        </p:nvSpPr>
        <p:spPr>
          <a:xfrm>
            <a:off x="1664359" y="4537858"/>
            <a:ext cx="6663212"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dirty="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2413991" y="4109801"/>
            <a:ext cx="617273" cy="459398"/>
          </a:xfrm>
          <a:prstGeom prst="rect">
            <a:avLst/>
          </a:prstGeom>
        </p:spPr>
      </p:pic>
      <p:pic>
        <p:nvPicPr>
          <p:cNvPr id="21" name="Picture 20"/>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4022386" y="4050268"/>
            <a:ext cx="617273" cy="459398"/>
          </a:xfrm>
          <a:prstGeom prst="rect">
            <a:avLst/>
          </a:prstGeom>
        </p:spPr>
      </p:pic>
      <p:pic>
        <p:nvPicPr>
          <p:cNvPr id="14" name="Picture 13"/>
          <p:cNvPicPr>
            <a:picLocks noChangeAspect="1"/>
          </p:cNvPicPr>
          <p:nvPr/>
        </p:nvPicPr>
        <p:blipFill rotWithShape="1">
          <a:blip r:embed="rId16">
            <a:extLst>
              <a:ext uri="{BEBA8EAE-BF5A-486C-A8C5-ECC9F3942E4B}">
                <a14:imgProps xmlns:a14="http://schemas.microsoft.com/office/drawing/2010/main">
                  <a14:imgLayer r:embed="rId17">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58791" y="4080290"/>
            <a:ext cx="617273" cy="459398"/>
          </a:xfrm>
          <a:prstGeom prst="rect">
            <a:avLst/>
          </a:prstGeom>
        </p:spPr>
      </p:pic>
      <p:sp>
        <p:nvSpPr>
          <p:cNvPr id="29" name="Rectangle 28"/>
          <p:cNvSpPr/>
          <p:nvPr/>
        </p:nvSpPr>
        <p:spPr>
          <a:xfrm>
            <a:off x="4108100" y="1058622"/>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A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hiệu</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thế</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31" name="Rectangle 30"/>
          <p:cNvSpPr/>
          <p:nvPr/>
        </p:nvSpPr>
        <p:spPr>
          <a:xfrm>
            <a:off x="4108100" y="1429230"/>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B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công</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suất</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32" name="Rectangle 31"/>
          <p:cNvSpPr/>
          <p:nvPr/>
        </p:nvSpPr>
        <p:spPr>
          <a:xfrm>
            <a:off x="4108100" y="1799838"/>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điện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trở</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34" name="Rectangle 33"/>
          <p:cNvSpPr/>
          <p:nvPr/>
        </p:nvSpPr>
        <p:spPr>
          <a:xfrm>
            <a:off x="4108100" y="2170447"/>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 </a:t>
            </a:r>
            <a:r>
              <a:rPr lang="en-US" sz="1800" b="1" kern="120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vi-VN"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cường độ dòng điện</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pic>
        <p:nvPicPr>
          <p:cNvPr id="2" name="Picture 1">
            <a:extLst>
              <a:ext uri="{FF2B5EF4-FFF2-40B4-BE49-F238E27FC236}">
                <a16:creationId xmlns:a16="http://schemas.microsoft.com/office/drawing/2014/main" id="{0CCA5FB7-988F-EFA6-4833-7B0CAE9F9F55}"/>
              </a:ext>
            </a:extLst>
          </p:cNvPr>
          <p:cNvPicPr>
            <a:picLocks noChangeAspect="1"/>
          </p:cNvPicPr>
          <p:nvPr/>
        </p:nvPicPr>
        <p:blipFill>
          <a:blip r:embed="rId18"/>
          <a:stretch>
            <a:fillRect/>
          </a:stretch>
        </p:blipFill>
        <p:spPr>
          <a:xfrm>
            <a:off x="6011542" y="2608903"/>
            <a:ext cx="2031661" cy="229711"/>
          </a:xfrm>
          <a:prstGeom prst="rect">
            <a:avLst/>
          </a:prstGeom>
        </p:spPr>
      </p:pic>
      <p:pic>
        <p:nvPicPr>
          <p:cNvPr id="3" name="Am-thanh-that-vong-www_tiengdong_com">
            <a:hlinkClick r:id="" action="ppaction://media"/>
            <a:extLst>
              <a:ext uri="{FF2B5EF4-FFF2-40B4-BE49-F238E27FC236}">
                <a16:creationId xmlns:a16="http://schemas.microsoft.com/office/drawing/2014/main" id="{D83C5D41-0372-209C-6C51-8669584159D5}"/>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383432" y="1901668"/>
            <a:ext cx="422729" cy="422729"/>
          </a:xfrm>
          <a:prstGeom prst="rect">
            <a:avLst/>
          </a:prstGeom>
        </p:spPr>
      </p:pic>
      <p:pic>
        <p:nvPicPr>
          <p:cNvPr id="4" name="Am-thanh-that-vong-www_tiengdong_com">
            <a:hlinkClick r:id="" action="ppaction://media"/>
            <a:extLst>
              <a:ext uri="{FF2B5EF4-FFF2-40B4-BE49-F238E27FC236}">
                <a16:creationId xmlns:a16="http://schemas.microsoft.com/office/drawing/2014/main" id="{B8E5DA03-4C58-B77B-4349-6BA3EBE1FD95}"/>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383432" y="2597133"/>
            <a:ext cx="422729" cy="422729"/>
          </a:xfrm>
          <a:prstGeom prst="rect">
            <a:avLst/>
          </a:prstGeom>
        </p:spPr>
      </p:pic>
      <p:pic>
        <p:nvPicPr>
          <p:cNvPr id="7" name="Am-thanh-that-vong-www_tiengdong_com">
            <a:hlinkClick r:id="" action="ppaction://media"/>
            <a:extLst>
              <a:ext uri="{FF2B5EF4-FFF2-40B4-BE49-F238E27FC236}">
                <a16:creationId xmlns:a16="http://schemas.microsoft.com/office/drawing/2014/main" id="{90C0F69C-26FD-15CD-5A36-900A4E67B404}"/>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383431" y="3137452"/>
            <a:ext cx="422729" cy="422729"/>
          </a:xfrm>
          <a:prstGeom prst="rect">
            <a:avLst/>
          </a:prstGeom>
        </p:spPr>
      </p:pic>
      <p:pic>
        <p:nvPicPr>
          <p:cNvPr id="8" name="Tieng-vo-tay-tra-loi-dung-www_tiengdong_com">
            <a:hlinkClick r:id="" action="ppaction://media"/>
            <a:extLst>
              <a:ext uri="{FF2B5EF4-FFF2-40B4-BE49-F238E27FC236}">
                <a16:creationId xmlns:a16="http://schemas.microsoft.com/office/drawing/2014/main" id="{6A61F4A4-3D33-9D72-99AB-B457C910748E}"/>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9351113" y="3910529"/>
            <a:ext cx="487363" cy="487363"/>
          </a:xfrm>
          <a:prstGeom prst="rect">
            <a:avLst/>
          </a:prstGeom>
        </p:spPr>
      </p:pic>
    </p:spTree>
    <p:extLst>
      <p:ext uri="{BB962C8B-B14F-4D97-AF65-F5344CB8AC3E}">
        <p14:creationId xmlns:p14="http://schemas.microsoft.com/office/powerpoint/2010/main" val="236825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16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1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6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31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2.77778E-7 -1.97531E-6 L 0.65156 0.27284 " pathEditMode="relative" rAng="0" ptsTypes="AA">
                                      <p:cBhvr>
                                        <p:cTn id="46" dur="2000" fill="hold"/>
                                        <p:tgtEl>
                                          <p:spTgt spid="5"/>
                                        </p:tgtEl>
                                        <p:attrNameLst>
                                          <p:attrName>ppt_x</p:attrName>
                                          <p:attrName>ppt_y</p:attrName>
                                        </p:attrNameLst>
                                      </p:cBhvr>
                                      <p:rCtr x="32569" y="13642"/>
                                    </p:animMotion>
                                  </p:childTnLst>
                                </p:cTn>
                              </p:par>
                            </p:childTnLst>
                          </p:cTn>
                        </p:par>
                        <p:par>
                          <p:cTn id="47" fill="hold">
                            <p:stCondLst>
                              <p:cond delay="3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3500"/>
                            </p:stCondLst>
                            <p:childTnLst>
                              <p:par>
                                <p:cTn id="55" presetID="32" presetClass="emph" presetSubtype="0" fill="hold" nodeType="after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childTnLst>
                          </p:cTn>
                        </p:par>
                        <p:par>
                          <p:cTn id="67" fill="hold">
                            <p:stCondLst>
                              <p:cond delay="4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 presetClass="mediacall" presetSubtype="0" fill="hold" nodeType="withEffect">
                                  <p:stCondLst>
                                    <p:cond delay="0"/>
                                  </p:stCondLst>
                                  <p:childTnLst>
                                    <p:cmd type="call" cmd="playFrom(0.0)">
                                      <p:cBhvr>
                                        <p:cTn id="75" dur="8085" fill="hold"/>
                                        <p:tgtEl>
                                          <p:spTgt spid="8"/>
                                        </p:tgtEl>
                                      </p:cBhvr>
                                    </p:cmd>
                                  </p:childTnLst>
                                </p:cTn>
                              </p:par>
                              <p:par>
                                <p:cTn id="76" presetID="10" presetClass="exit" presetSubtype="0" fill="hold" nodeType="withEffect">
                                  <p:stCondLst>
                                    <p:cond delay="0"/>
                                  </p:stCondLst>
                                  <p:childTnLst>
                                    <p:animEffect transition="out" filter="fade">
                                      <p:cBhvr>
                                        <p:cTn id="77" dur="250"/>
                                        <p:tgtEl>
                                          <p:spTgt spid="6"/>
                                        </p:tgtEl>
                                      </p:cBhvr>
                                    </p:animEffect>
                                    <p:set>
                                      <p:cBhvr>
                                        <p:cTn id="78" dur="1" fill="hold">
                                          <p:stCondLst>
                                            <p:cond delay="249"/>
                                          </p:stCondLst>
                                        </p:cTn>
                                        <p:tgtEl>
                                          <p:spTgt spid="6"/>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fade">
                                      <p:cBhvr>
                                        <p:cTn id="81" dur="500"/>
                                        <p:tgtEl>
                                          <p:spTgt spid="77"/>
                                        </p:tgtEl>
                                      </p:cBhvr>
                                    </p:animEffect>
                                  </p:childTnLst>
                                </p:cTn>
                              </p:par>
                              <p:par>
                                <p:cTn id="82" presetID="8" presetClass="emph" presetSubtype="0" repeatCount="indefinite" fill="hold" grpId="1" nodeType="withEffect">
                                  <p:stCondLst>
                                    <p:cond delay="0"/>
                                  </p:stCondLst>
                                  <p:childTnLst>
                                    <p:animRot by="21600000">
                                      <p:cBhvr>
                                        <p:cTn id="83"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32" presetClass="emph" presetSubtype="0" fill="hold" nodeType="clickEffect">
                                  <p:stCondLst>
                                    <p:cond delay="0"/>
                                  </p:stCondLst>
                                  <p:childTnLst>
                                    <p:animRot by="120000">
                                      <p:cBhvr>
                                        <p:cTn id="88" dur="100" fill="hold">
                                          <p:stCondLst>
                                            <p:cond delay="0"/>
                                          </p:stCondLst>
                                        </p:cTn>
                                        <p:tgtEl>
                                          <p:spTgt spid="22"/>
                                        </p:tgtEl>
                                        <p:attrNameLst>
                                          <p:attrName>r</p:attrName>
                                        </p:attrNameLst>
                                      </p:cBhvr>
                                    </p:animRot>
                                    <p:animRot by="-240000">
                                      <p:cBhvr>
                                        <p:cTn id="89" dur="200" fill="hold">
                                          <p:stCondLst>
                                            <p:cond delay="200"/>
                                          </p:stCondLst>
                                        </p:cTn>
                                        <p:tgtEl>
                                          <p:spTgt spid="22"/>
                                        </p:tgtEl>
                                        <p:attrNameLst>
                                          <p:attrName>r</p:attrName>
                                        </p:attrNameLst>
                                      </p:cBhvr>
                                    </p:animRot>
                                    <p:animRot by="240000">
                                      <p:cBhvr>
                                        <p:cTn id="90" dur="200" fill="hold">
                                          <p:stCondLst>
                                            <p:cond delay="400"/>
                                          </p:stCondLst>
                                        </p:cTn>
                                        <p:tgtEl>
                                          <p:spTgt spid="22"/>
                                        </p:tgtEl>
                                        <p:attrNameLst>
                                          <p:attrName>r</p:attrName>
                                        </p:attrNameLst>
                                      </p:cBhvr>
                                    </p:animRot>
                                    <p:animRot by="-240000">
                                      <p:cBhvr>
                                        <p:cTn id="91" dur="200" fill="hold">
                                          <p:stCondLst>
                                            <p:cond delay="600"/>
                                          </p:stCondLst>
                                        </p:cTn>
                                        <p:tgtEl>
                                          <p:spTgt spid="22"/>
                                        </p:tgtEl>
                                        <p:attrNameLst>
                                          <p:attrName>r</p:attrName>
                                        </p:attrNameLst>
                                      </p:cBhvr>
                                    </p:animRot>
                                    <p:animRot by="120000">
                                      <p:cBhvr>
                                        <p:cTn id="92" dur="200" fill="hold">
                                          <p:stCondLst>
                                            <p:cond delay="800"/>
                                          </p:stCondLst>
                                        </p:cTn>
                                        <p:tgtEl>
                                          <p:spTgt spid="22"/>
                                        </p:tgtEl>
                                        <p:attrNameLst>
                                          <p:attrName>r</p:attrName>
                                        </p:attrNameLst>
                                      </p:cBhvr>
                                    </p:animRot>
                                  </p:childTnLst>
                                </p:cTn>
                              </p:par>
                            </p:childTnLst>
                          </p:cTn>
                        </p:par>
                        <p:par>
                          <p:cTn id="93" fill="hold">
                            <p:stCondLst>
                              <p:cond delay="1000"/>
                            </p:stCondLst>
                            <p:childTnLst>
                              <p:par>
                                <p:cTn id="94" presetID="10" presetClass="exit" presetSubtype="0" fill="hold" nodeType="afterEffect">
                                  <p:stCondLst>
                                    <p:cond delay="0"/>
                                  </p:stCondLst>
                                  <p:childTnLst>
                                    <p:animEffect transition="out" filter="fade">
                                      <p:cBhvr>
                                        <p:cTn id="95" dur="250"/>
                                        <p:tgtEl>
                                          <p:spTgt spid="16"/>
                                        </p:tgtEl>
                                      </p:cBhvr>
                                    </p:animEffect>
                                    <p:set>
                                      <p:cBhvr>
                                        <p:cTn id="96" dur="1" fill="hold">
                                          <p:stCondLst>
                                            <p:cond delay="249"/>
                                          </p:stCondLst>
                                        </p:cTn>
                                        <p:tgtEl>
                                          <p:spTgt spid="16"/>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250"/>
                                        <p:tgtEl>
                                          <p:spTgt spid="5"/>
                                        </p:tgtEl>
                                      </p:cBhvr>
                                    </p:animEffect>
                                  </p:childTnLst>
                                </p:cTn>
                              </p:par>
                            </p:childTnLst>
                          </p:cTn>
                        </p:par>
                        <p:par>
                          <p:cTn id="100" fill="hold">
                            <p:stCondLst>
                              <p:cond delay="1250"/>
                            </p:stCondLst>
                            <p:childTnLst>
                              <p:par>
                                <p:cTn id="101" presetID="63" presetClass="path" presetSubtype="0" accel="50000" decel="50000" fill="hold" nodeType="afterEffect">
                                  <p:stCondLst>
                                    <p:cond delay="0"/>
                                  </p:stCondLst>
                                  <p:childTnLst>
                                    <p:animMotion origin="layout" path="M 2.77778E-7 -1.97531E-6 L 0.46597 0.29846 " pathEditMode="relative" rAng="0" ptsTypes="AA">
                                      <p:cBhvr>
                                        <p:cTn id="102" dur="1000" fill="hold"/>
                                        <p:tgtEl>
                                          <p:spTgt spid="5"/>
                                        </p:tgtEl>
                                        <p:attrNameLst>
                                          <p:attrName>ppt_x</p:attrName>
                                          <p:attrName>ppt_y</p:attrName>
                                        </p:attrNameLst>
                                      </p:cBhvr>
                                      <p:rCtr x="23299" y="14907"/>
                                    </p:animMotion>
                                  </p:childTnLst>
                                </p:cTn>
                              </p:par>
                            </p:childTnLst>
                          </p:cTn>
                        </p:par>
                        <p:par>
                          <p:cTn id="103" fill="hold">
                            <p:stCondLst>
                              <p:cond delay="2250"/>
                            </p:stCondLst>
                            <p:childTnLst>
                              <p:par>
                                <p:cTn id="104" presetID="10" presetClass="exit" presetSubtype="0" fill="hold" nodeType="afterEffect">
                                  <p:stCondLst>
                                    <p:cond delay="0"/>
                                  </p:stCondLst>
                                  <p:childTnLst>
                                    <p:animEffect transition="out" filter="fade">
                                      <p:cBhvr>
                                        <p:cTn id="105" dur="250"/>
                                        <p:tgtEl>
                                          <p:spTgt spid="5"/>
                                        </p:tgtEl>
                                      </p:cBhvr>
                                    </p:animEffect>
                                    <p:set>
                                      <p:cBhvr>
                                        <p:cTn id="106" dur="1" fill="hold">
                                          <p:stCondLst>
                                            <p:cond delay="249"/>
                                          </p:stCondLst>
                                        </p:cTn>
                                        <p:tgtEl>
                                          <p:spTgt spid="5"/>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250"/>
                                        <p:tgtEl>
                                          <p:spTgt spid="19"/>
                                        </p:tgtEl>
                                      </p:cBhvr>
                                    </p:animEffect>
                                  </p:childTnLst>
                                </p:cTn>
                              </p:par>
                            </p:childTnLst>
                          </p:cTn>
                        </p:par>
                        <p:par>
                          <p:cTn id="110" fill="hold">
                            <p:stCondLst>
                              <p:cond delay="2500"/>
                            </p:stCondLst>
                            <p:childTnLst>
                              <p:par>
                                <p:cTn id="111" presetID="32" presetClass="emph" presetSubtype="0" fill="hold" nodeType="afterEffect">
                                  <p:stCondLst>
                                    <p:cond delay="0"/>
                                  </p:stCondLst>
                                  <p:childTnLst>
                                    <p:animRot by="120000">
                                      <p:cBhvr>
                                        <p:cTn id="112" dur="100" fill="hold">
                                          <p:stCondLst>
                                            <p:cond delay="0"/>
                                          </p:stCondLst>
                                        </p:cTn>
                                        <p:tgtEl>
                                          <p:spTgt spid="19"/>
                                        </p:tgtEl>
                                        <p:attrNameLst>
                                          <p:attrName>r</p:attrName>
                                        </p:attrNameLst>
                                      </p:cBhvr>
                                    </p:animRot>
                                    <p:animRot by="-240000">
                                      <p:cBhvr>
                                        <p:cTn id="113" dur="200" fill="hold">
                                          <p:stCondLst>
                                            <p:cond delay="200"/>
                                          </p:stCondLst>
                                        </p:cTn>
                                        <p:tgtEl>
                                          <p:spTgt spid="19"/>
                                        </p:tgtEl>
                                        <p:attrNameLst>
                                          <p:attrName>r</p:attrName>
                                        </p:attrNameLst>
                                      </p:cBhvr>
                                    </p:animRot>
                                    <p:animRot by="240000">
                                      <p:cBhvr>
                                        <p:cTn id="114" dur="200" fill="hold">
                                          <p:stCondLst>
                                            <p:cond delay="400"/>
                                          </p:stCondLst>
                                        </p:cTn>
                                        <p:tgtEl>
                                          <p:spTgt spid="19"/>
                                        </p:tgtEl>
                                        <p:attrNameLst>
                                          <p:attrName>r</p:attrName>
                                        </p:attrNameLst>
                                      </p:cBhvr>
                                    </p:animRot>
                                    <p:animRot by="-240000">
                                      <p:cBhvr>
                                        <p:cTn id="115" dur="200" fill="hold">
                                          <p:stCondLst>
                                            <p:cond delay="600"/>
                                          </p:stCondLst>
                                        </p:cTn>
                                        <p:tgtEl>
                                          <p:spTgt spid="19"/>
                                        </p:tgtEl>
                                        <p:attrNameLst>
                                          <p:attrName>r</p:attrName>
                                        </p:attrNameLst>
                                      </p:cBhvr>
                                    </p:animRot>
                                    <p:animRot by="120000">
                                      <p:cBhvr>
                                        <p:cTn id="116" dur="200" fill="hold">
                                          <p:stCondLst>
                                            <p:cond delay="800"/>
                                          </p:stCondLst>
                                        </p:cTn>
                                        <p:tgtEl>
                                          <p:spTgt spid="19"/>
                                        </p:tgtEl>
                                        <p:attrNameLst>
                                          <p:attrName>r</p:attrName>
                                        </p:attrNameLst>
                                      </p:cBhvr>
                                    </p:animRot>
                                  </p:childTnLst>
                                </p:cTn>
                              </p:par>
                              <p:par>
                                <p:cTn id="117" presetID="32" presetClass="emph" presetSubtype="0" fill="hold" nodeType="withEffect">
                                  <p:stCondLst>
                                    <p:cond delay="0"/>
                                  </p:stCondLst>
                                  <p:childTnLst>
                                    <p:animRot by="120000">
                                      <p:cBhvr>
                                        <p:cTn id="118" dur="100" fill="hold">
                                          <p:stCondLst>
                                            <p:cond delay="0"/>
                                          </p:stCondLst>
                                        </p:cTn>
                                        <p:tgtEl>
                                          <p:spTgt spid="22"/>
                                        </p:tgtEl>
                                        <p:attrNameLst>
                                          <p:attrName>r</p:attrName>
                                        </p:attrNameLst>
                                      </p:cBhvr>
                                    </p:animRot>
                                    <p:animRot by="-240000">
                                      <p:cBhvr>
                                        <p:cTn id="119" dur="200" fill="hold">
                                          <p:stCondLst>
                                            <p:cond delay="200"/>
                                          </p:stCondLst>
                                        </p:cTn>
                                        <p:tgtEl>
                                          <p:spTgt spid="22"/>
                                        </p:tgtEl>
                                        <p:attrNameLst>
                                          <p:attrName>r</p:attrName>
                                        </p:attrNameLst>
                                      </p:cBhvr>
                                    </p:animRot>
                                    <p:animRot by="240000">
                                      <p:cBhvr>
                                        <p:cTn id="120" dur="200" fill="hold">
                                          <p:stCondLst>
                                            <p:cond delay="400"/>
                                          </p:stCondLst>
                                        </p:cTn>
                                        <p:tgtEl>
                                          <p:spTgt spid="22"/>
                                        </p:tgtEl>
                                        <p:attrNameLst>
                                          <p:attrName>r</p:attrName>
                                        </p:attrNameLst>
                                      </p:cBhvr>
                                    </p:animRot>
                                    <p:animRot by="-240000">
                                      <p:cBhvr>
                                        <p:cTn id="121" dur="200" fill="hold">
                                          <p:stCondLst>
                                            <p:cond delay="600"/>
                                          </p:stCondLst>
                                        </p:cTn>
                                        <p:tgtEl>
                                          <p:spTgt spid="22"/>
                                        </p:tgtEl>
                                        <p:attrNameLst>
                                          <p:attrName>r</p:attrName>
                                        </p:attrNameLst>
                                      </p:cBhvr>
                                    </p:animRot>
                                    <p:animRot by="120000">
                                      <p:cBhvr>
                                        <p:cTn id="122" dur="200" fill="hold">
                                          <p:stCondLst>
                                            <p:cond delay="800"/>
                                          </p:stCondLst>
                                        </p:cTn>
                                        <p:tgtEl>
                                          <p:spTgt spid="22"/>
                                        </p:tgtEl>
                                        <p:attrNameLst>
                                          <p:attrName>r</p:attrName>
                                        </p:attrNameLst>
                                      </p:cBhvr>
                                    </p:animRot>
                                  </p:childTnLst>
                                </p:cTn>
                              </p:par>
                            </p:childTnLst>
                          </p:cTn>
                        </p:par>
                        <p:par>
                          <p:cTn id="123" fill="hold">
                            <p:stCondLst>
                              <p:cond delay="3500"/>
                            </p:stCondLst>
                            <p:childTnLst>
                              <p:par>
                                <p:cTn id="124" presetID="10" presetClass="exit" presetSubtype="0" fill="hold" nodeType="afterEffect">
                                  <p:stCondLst>
                                    <p:cond delay="0"/>
                                  </p:stCondLst>
                                  <p:childTnLst>
                                    <p:animEffect transition="out" filter="fade">
                                      <p:cBhvr>
                                        <p:cTn id="125" dur="250"/>
                                        <p:tgtEl>
                                          <p:spTgt spid="19"/>
                                        </p:tgtEl>
                                      </p:cBhvr>
                                    </p:animEffect>
                                    <p:set>
                                      <p:cBhvr>
                                        <p:cTn id="126" dur="1" fill="hold">
                                          <p:stCondLst>
                                            <p:cond delay="249"/>
                                          </p:stCondLst>
                                        </p:cTn>
                                        <p:tgtEl>
                                          <p:spTgt spid="19"/>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fade">
                                      <p:cBhvr>
                                        <p:cTn id="129" dur="250"/>
                                        <p:tgtEl>
                                          <p:spTgt spid="14"/>
                                        </p:tgtEl>
                                      </p:cBhvr>
                                    </p:animEffect>
                                  </p:childTnLst>
                                </p:cTn>
                              </p:par>
                              <p:par>
                                <p:cTn id="130" presetID="1" presetClass="mediacall" presetSubtype="0" fill="hold" nodeType="withEffect">
                                  <p:stCondLst>
                                    <p:cond delay="0"/>
                                  </p:stCondLst>
                                  <p:childTnLst>
                                    <p:cmd type="call" cmd="playFrom(0.0)">
                                      <p:cBhvr>
                                        <p:cTn id="131" dur="6994" fill="hold"/>
                                        <p:tgtEl>
                                          <p:spTgt spid="7"/>
                                        </p:tgtEl>
                                      </p:cBhvr>
                                    </p:cmd>
                                  </p:childTnLst>
                                </p:cTn>
                              </p:par>
                              <p:par>
                                <p:cTn id="132" presetID="10" presetClass="entr" presetSubtype="0" fill="hold" nodeType="with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fade">
                                      <p:cBhvr>
                                        <p:cTn id="134" dur="250"/>
                                        <p:tgtEl>
                                          <p:spTgt spid="17"/>
                                        </p:tgtEl>
                                      </p:cBhvr>
                                    </p:animEffect>
                                  </p:childTnLst>
                                </p:cTn>
                              </p:par>
                              <p:par>
                                <p:cTn id="135" presetID="10" presetClass="exit" presetSubtype="0" fill="hold" nodeType="withEffect">
                                  <p:stCondLst>
                                    <p:cond delay="0"/>
                                  </p:stCondLst>
                                  <p:childTnLst>
                                    <p:animEffect transition="out" filter="fade">
                                      <p:cBhvr>
                                        <p:cTn id="136" dur="250"/>
                                        <p:tgtEl>
                                          <p:spTgt spid="22"/>
                                        </p:tgtEl>
                                      </p:cBhvr>
                                    </p:animEffect>
                                    <p:set>
                                      <p:cBhvr>
                                        <p:cTn id="137"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8" restart="whenNotActive" fill="hold" evtFilter="cancelBubble" nodeType="interactiveSeq">
                <p:stCondLst>
                  <p:cond evt="onClick" delay="0">
                    <p:tgtEl>
                      <p:spTgt spid="26"/>
                    </p:tgtEl>
                  </p:cond>
                </p:stCondLst>
                <p:endSync evt="end" delay="0">
                  <p:rtn val="all"/>
                </p:endSync>
                <p:childTnLst>
                  <p:par>
                    <p:cTn id="139" fill="hold">
                      <p:stCondLst>
                        <p:cond delay="0"/>
                      </p:stCondLst>
                      <p:childTnLst>
                        <p:par>
                          <p:cTn id="140" fill="hold">
                            <p:stCondLst>
                              <p:cond delay="0"/>
                            </p:stCondLst>
                            <p:childTnLst>
                              <p:par>
                                <p:cTn id="141" presetID="32" presetClass="emph" presetSubtype="0" fill="hold" nodeType="clickEffect">
                                  <p:stCondLst>
                                    <p:cond delay="0"/>
                                  </p:stCondLst>
                                  <p:childTnLst>
                                    <p:animRot by="120000">
                                      <p:cBhvr>
                                        <p:cTn id="142" dur="100" fill="hold">
                                          <p:stCondLst>
                                            <p:cond delay="0"/>
                                          </p:stCondLst>
                                        </p:cTn>
                                        <p:tgtEl>
                                          <p:spTgt spid="26"/>
                                        </p:tgtEl>
                                        <p:attrNameLst>
                                          <p:attrName>r</p:attrName>
                                        </p:attrNameLst>
                                      </p:cBhvr>
                                    </p:animRot>
                                    <p:animRot by="-240000">
                                      <p:cBhvr>
                                        <p:cTn id="143" dur="200" fill="hold">
                                          <p:stCondLst>
                                            <p:cond delay="200"/>
                                          </p:stCondLst>
                                        </p:cTn>
                                        <p:tgtEl>
                                          <p:spTgt spid="26"/>
                                        </p:tgtEl>
                                        <p:attrNameLst>
                                          <p:attrName>r</p:attrName>
                                        </p:attrNameLst>
                                      </p:cBhvr>
                                    </p:animRot>
                                    <p:animRot by="240000">
                                      <p:cBhvr>
                                        <p:cTn id="144" dur="200" fill="hold">
                                          <p:stCondLst>
                                            <p:cond delay="400"/>
                                          </p:stCondLst>
                                        </p:cTn>
                                        <p:tgtEl>
                                          <p:spTgt spid="26"/>
                                        </p:tgtEl>
                                        <p:attrNameLst>
                                          <p:attrName>r</p:attrName>
                                        </p:attrNameLst>
                                      </p:cBhvr>
                                    </p:animRot>
                                    <p:animRot by="-240000">
                                      <p:cBhvr>
                                        <p:cTn id="145" dur="200" fill="hold">
                                          <p:stCondLst>
                                            <p:cond delay="600"/>
                                          </p:stCondLst>
                                        </p:cTn>
                                        <p:tgtEl>
                                          <p:spTgt spid="26"/>
                                        </p:tgtEl>
                                        <p:attrNameLst>
                                          <p:attrName>r</p:attrName>
                                        </p:attrNameLst>
                                      </p:cBhvr>
                                    </p:animRot>
                                    <p:animRot by="120000">
                                      <p:cBhvr>
                                        <p:cTn id="146" dur="200" fill="hold">
                                          <p:stCondLst>
                                            <p:cond delay="800"/>
                                          </p:stCondLst>
                                        </p:cTn>
                                        <p:tgtEl>
                                          <p:spTgt spid="26"/>
                                        </p:tgtEl>
                                        <p:attrNameLst>
                                          <p:attrName>r</p:attrName>
                                        </p:attrNameLst>
                                      </p:cBhvr>
                                    </p:animRot>
                                  </p:childTnLst>
                                </p:cTn>
                              </p:par>
                            </p:childTnLst>
                          </p:cTn>
                        </p:par>
                        <p:par>
                          <p:cTn id="147" fill="hold">
                            <p:stCondLst>
                              <p:cond delay="1000"/>
                            </p:stCondLst>
                            <p:childTnLst>
                              <p:par>
                                <p:cTn id="148" presetID="10" presetClass="exit" presetSubtype="0" fill="hold" nodeType="afterEffect">
                                  <p:stCondLst>
                                    <p:cond delay="0"/>
                                  </p:stCondLst>
                                  <p:childTnLst>
                                    <p:animEffect transition="out" filter="fade">
                                      <p:cBhvr>
                                        <p:cTn id="149" dur="250"/>
                                        <p:tgtEl>
                                          <p:spTgt spid="16"/>
                                        </p:tgtEl>
                                      </p:cBhvr>
                                    </p:animEffect>
                                    <p:set>
                                      <p:cBhvr>
                                        <p:cTn id="150" dur="1" fill="hold">
                                          <p:stCondLst>
                                            <p:cond delay="249"/>
                                          </p:stCondLst>
                                        </p:cTn>
                                        <p:tgtEl>
                                          <p:spTgt spid="16"/>
                                        </p:tgtEl>
                                        <p:attrNameLst>
                                          <p:attrName>style.visibility</p:attrName>
                                        </p:attrNameLst>
                                      </p:cBhvr>
                                      <p:to>
                                        <p:strVal val="hidden"/>
                                      </p:to>
                                    </p:set>
                                  </p:childTnLst>
                                </p:cTn>
                              </p:par>
                              <p:par>
                                <p:cTn id="151" presetID="10" presetClass="entr" presetSubtype="0" fill="hold" nodeType="withEffect">
                                  <p:stCondLst>
                                    <p:cond delay="0"/>
                                  </p:stCondLst>
                                  <p:childTnLst>
                                    <p:set>
                                      <p:cBhvr>
                                        <p:cTn id="152" dur="1" fill="hold">
                                          <p:stCondLst>
                                            <p:cond delay="0"/>
                                          </p:stCondLst>
                                        </p:cTn>
                                        <p:tgtEl>
                                          <p:spTgt spid="5"/>
                                        </p:tgtEl>
                                        <p:attrNameLst>
                                          <p:attrName>style.visibility</p:attrName>
                                        </p:attrNameLst>
                                      </p:cBhvr>
                                      <p:to>
                                        <p:strVal val="visible"/>
                                      </p:to>
                                    </p:set>
                                    <p:animEffect transition="in" filter="fade">
                                      <p:cBhvr>
                                        <p:cTn id="153" dur="250"/>
                                        <p:tgtEl>
                                          <p:spTgt spid="5"/>
                                        </p:tgtEl>
                                      </p:cBhvr>
                                    </p:animEffect>
                                  </p:childTnLst>
                                </p:cTn>
                              </p:par>
                            </p:childTnLst>
                          </p:cTn>
                        </p:par>
                        <p:par>
                          <p:cTn id="154" fill="hold">
                            <p:stCondLst>
                              <p:cond delay="1250"/>
                            </p:stCondLst>
                            <p:childTnLst>
                              <p:par>
                                <p:cTn id="155" presetID="63" presetClass="path" presetSubtype="0" accel="50000" decel="50000" fill="hold" nodeType="afterEffect">
                                  <p:stCondLst>
                                    <p:cond delay="0"/>
                                  </p:stCondLst>
                                  <p:childTnLst>
                                    <p:animMotion origin="layout" path="M 2.77778E-7 -1.97531E-6 L 0.2724 0.28673 " pathEditMode="relative" rAng="0" ptsTypes="AA">
                                      <p:cBhvr>
                                        <p:cTn id="156" dur="1000" fill="hold"/>
                                        <p:tgtEl>
                                          <p:spTgt spid="5"/>
                                        </p:tgtEl>
                                        <p:attrNameLst>
                                          <p:attrName>ppt_x</p:attrName>
                                          <p:attrName>ppt_y</p:attrName>
                                        </p:attrNameLst>
                                      </p:cBhvr>
                                      <p:rCtr x="13611" y="14321"/>
                                    </p:animMotion>
                                  </p:childTnLst>
                                </p:cTn>
                              </p:par>
                            </p:childTnLst>
                          </p:cTn>
                        </p:par>
                        <p:par>
                          <p:cTn id="157" fill="hold">
                            <p:stCondLst>
                              <p:cond delay="2250"/>
                            </p:stCondLst>
                            <p:childTnLst>
                              <p:par>
                                <p:cTn id="158" presetID="10" presetClass="exit" presetSubtype="0" fill="hold" nodeType="afterEffect">
                                  <p:stCondLst>
                                    <p:cond delay="0"/>
                                  </p:stCondLst>
                                  <p:childTnLst>
                                    <p:animEffect transition="out" filter="fade">
                                      <p:cBhvr>
                                        <p:cTn id="159" dur="250"/>
                                        <p:tgtEl>
                                          <p:spTgt spid="5"/>
                                        </p:tgtEl>
                                      </p:cBhvr>
                                    </p:animEffect>
                                    <p:set>
                                      <p:cBhvr>
                                        <p:cTn id="160" dur="1" fill="hold">
                                          <p:stCondLst>
                                            <p:cond delay="249"/>
                                          </p:stCondLst>
                                        </p:cTn>
                                        <p:tgtEl>
                                          <p:spTgt spid="5"/>
                                        </p:tgtEl>
                                        <p:attrNameLst>
                                          <p:attrName>style.visibility</p:attrName>
                                        </p:attrNameLst>
                                      </p:cBhvr>
                                      <p:to>
                                        <p:strVal val="hidden"/>
                                      </p:to>
                                    </p:set>
                                  </p:childTnLst>
                                </p:cTn>
                              </p:par>
                              <p:par>
                                <p:cTn id="161" presetID="10" presetClass="entr" presetSubtype="0" fill="hold" nodeType="with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fade">
                                      <p:cBhvr>
                                        <p:cTn id="163" dur="250"/>
                                        <p:tgtEl>
                                          <p:spTgt spid="24"/>
                                        </p:tgtEl>
                                      </p:cBhvr>
                                    </p:animEffect>
                                  </p:childTnLst>
                                </p:cTn>
                              </p:par>
                            </p:childTnLst>
                          </p:cTn>
                        </p:par>
                        <p:par>
                          <p:cTn id="164" fill="hold">
                            <p:stCondLst>
                              <p:cond delay="2500"/>
                            </p:stCondLst>
                            <p:childTnLst>
                              <p:par>
                                <p:cTn id="165" presetID="32" presetClass="emph" presetSubtype="0" fill="hold" nodeType="afterEffect">
                                  <p:stCondLst>
                                    <p:cond delay="0"/>
                                  </p:stCondLst>
                                  <p:childTnLst>
                                    <p:animRot by="120000">
                                      <p:cBhvr>
                                        <p:cTn id="166" dur="100" fill="hold">
                                          <p:stCondLst>
                                            <p:cond delay="0"/>
                                          </p:stCondLst>
                                        </p:cTn>
                                        <p:tgtEl>
                                          <p:spTgt spid="24"/>
                                        </p:tgtEl>
                                        <p:attrNameLst>
                                          <p:attrName>r</p:attrName>
                                        </p:attrNameLst>
                                      </p:cBhvr>
                                    </p:animRot>
                                    <p:animRot by="-240000">
                                      <p:cBhvr>
                                        <p:cTn id="167" dur="200" fill="hold">
                                          <p:stCondLst>
                                            <p:cond delay="200"/>
                                          </p:stCondLst>
                                        </p:cTn>
                                        <p:tgtEl>
                                          <p:spTgt spid="24"/>
                                        </p:tgtEl>
                                        <p:attrNameLst>
                                          <p:attrName>r</p:attrName>
                                        </p:attrNameLst>
                                      </p:cBhvr>
                                    </p:animRot>
                                    <p:animRot by="240000">
                                      <p:cBhvr>
                                        <p:cTn id="168" dur="200" fill="hold">
                                          <p:stCondLst>
                                            <p:cond delay="400"/>
                                          </p:stCondLst>
                                        </p:cTn>
                                        <p:tgtEl>
                                          <p:spTgt spid="24"/>
                                        </p:tgtEl>
                                        <p:attrNameLst>
                                          <p:attrName>r</p:attrName>
                                        </p:attrNameLst>
                                      </p:cBhvr>
                                    </p:animRot>
                                    <p:animRot by="-240000">
                                      <p:cBhvr>
                                        <p:cTn id="169" dur="200" fill="hold">
                                          <p:stCondLst>
                                            <p:cond delay="600"/>
                                          </p:stCondLst>
                                        </p:cTn>
                                        <p:tgtEl>
                                          <p:spTgt spid="24"/>
                                        </p:tgtEl>
                                        <p:attrNameLst>
                                          <p:attrName>r</p:attrName>
                                        </p:attrNameLst>
                                      </p:cBhvr>
                                    </p:animRot>
                                    <p:animRot by="120000">
                                      <p:cBhvr>
                                        <p:cTn id="170" dur="200" fill="hold">
                                          <p:stCondLst>
                                            <p:cond delay="800"/>
                                          </p:stCondLst>
                                        </p:cTn>
                                        <p:tgtEl>
                                          <p:spTgt spid="24"/>
                                        </p:tgtEl>
                                        <p:attrNameLst>
                                          <p:attrName>r</p:attrName>
                                        </p:attrNameLst>
                                      </p:cBhvr>
                                    </p:animRot>
                                  </p:childTnLst>
                                </p:cTn>
                              </p:par>
                              <p:par>
                                <p:cTn id="171" presetID="32" presetClass="emph" presetSubtype="0" fill="hold" nodeType="withEffect">
                                  <p:stCondLst>
                                    <p:cond delay="0"/>
                                  </p:stCondLst>
                                  <p:childTnLst>
                                    <p:animRot by="120000">
                                      <p:cBhvr>
                                        <p:cTn id="172" dur="100" fill="hold">
                                          <p:stCondLst>
                                            <p:cond delay="0"/>
                                          </p:stCondLst>
                                        </p:cTn>
                                        <p:tgtEl>
                                          <p:spTgt spid="26"/>
                                        </p:tgtEl>
                                        <p:attrNameLst>
                                          <p:attrName>r</p:attrName>
                                        </p:attrNameLst>
                                      </p:cBhvr>
                                    </p:animRot>
                                    <p:animRot by="-240000">
                                      <p:cBhvr>
                                        <p:cTn id="173" dur="200" fill="hold">
                                          <p:stCondLst>
                                            <p:cond delay="200"/>
                                          </p:stCondLst>
                                        </p:cTn>
                                        <p:tgtEl>
                                          <p:spTgt spid="26"/>
                                        </p:tgtEl>
                                        <p:attrNameLst>
                                          <p:attrName>r</p:attrName>
                                        </p:attrNameLst>
                                      </p:cBhvr>
                                    </p:animRot>
                                    <p:animRot by="240000">
                                      <p:cBhvr>
                                        <p:cTn id="174" dur="200" fill="hold">
                                          <p:stCondLst>
                                            <p:cond delay="400"/>
                                          </p:stCondLst>
                                        </p:cTn>
                                        <p:tgtEl>
                                          <p:spTgt spid="26"/>
                                        </p:tgtEl>
                                        <p:attrNameLst>
                                          <p:attrName>r</p:attrName>
                                        </p:attrNameLst>
                                      </p:cBhvr>
                                    </p:animRot>
                                    <p:animRot by="-240000">
                                      <p:cBhvr>
                                        <p:cTn id="175" dur="200" fill="hold">
                                          <p:stCondLst>
                                            <p:cond delay="600"/>
                                          </p:stCondLst>
                                        </p:cTn>
                                        <p:tgtEl>
                                          <p:spTgt spid="26"/>
                                        </p:tgtEl>
                                        <p:attrNameLst>
                                          <p:attrName>r</p:attrName>
                                        </p:attrNameLst>
                                      </p:cBhvr>
                                    </p:animRot>
                                    <p:animRot by="120000">
                                      <p:cBhvr>
                                        <p:cTn id="176" dur="200" fill="hold">
                                          <p:stCondLst>
                                            <p:cond delay="800"/>
                                          </p:stCondLst>
                                        </p:cTn>
                                        <p:tgtEl>
                                          <p:spTgt spid="26"/>
                                        </p:tgtEl>
                                        <p:attrNameLst>
                                          <p:attrName>r</p:attrName>
                                        </p:attrNameLst>
                                      </p:cBhvr>
                                    </p:animRot>
                                  </p:childTnLst>
                                </p:cTn>
                              </p:par>
                            </p:childTnLst>
                          </p:cTn>
                        </p:par>
                        <p:par>
                          <p:cTn id="177" fill="hold">
                            <p:stCondLst>
                              <p:cond delay="3500"/>
                            </p:stCondLst>
                            <p:childTnLst>
                              <p:par>
                                <p:cTn id="178" presetID="10" presetClass="exit" presetSubtype="0" fill="hold" nodeType="afterEffect">
                                  <p:stCondLst>
                                    <p:cond delay="0"/>
                                  </p:stCondLst>
                                  <p:childTnLst>
                                    <p:animEffect transition="out" filter="fade">
                                      <p:cBhvr>
                                        <p:cTn id="179" dur="250"/>
                                        <p:tgtEl>
                                          <p:spTgt spid="24"/>
                                        </p:tgtEl>
                                      </p:cBhvr>
                                    </p:animEffect>
                                    <p:set>
                                      <p:cBhvr>
                                        <p:cTn id="180" dur="1" fill="hold">
                                          <p:stCondLst>
                                            <p:cond delay="249"/>
                                          </p:stCondLst>
                                        </p:cTn>
                                        <p:tgtEl>
                                          <p:spTgt spid="24"/>
                                        </p:tgtEl>
                                        <p:attrNameLst>
                                          <p:attrName>style.visibility</p:attrName>
                                        </p:attrNameLst>
                                      </p:cBhvr>
                                      <p:to>
                                        <p:strVal val="hidden"/>
                                      </p:to>
                                    </p:set>
                                  </p:childTnLst>
                                </p:cTn>
                              </p:par>
                              <p:par>
                                <p:cTn id="181" presetID="10" presetClass="entr" presetSubtype="0" fill="hold" nodeType="withEffect">
                                  <p:stCondLst>
                                    <p:cond delay="0"/>
                                  </p:stCondLst>
                                  <p:childTnLst>
                                    <p:set>
                                      <p:cBhvr>
                                        <p:cTn id="182" dur="1" fill="hold">
                                          <p:stCondLst>
                                            <p:cond delay="0"/>
                                          </p:stCondLst>
                                        </p:cTn>
                                        <p:tgtEl>
                                          <p:spTgt spid="23"/>
                                        </p:tgtEl>
                                        <p:attrNameLst>
                                          <p:attrName>style.visibility</p:attrName>
                                        </p:attrNameLst>
                                      </p:cBhvr>
                                      <p:to>
                                        <p:strVal val="visible"/>
                                      </p:to>
                                    </p:set>
                                    <p:animEffect transition="in" filter="fade">
                                      <p:cBhvr>
                                        <p:cTn id="183" dur="250"/>
                                        <p:tgtEl>
                                          <p:spTgt spid="23"/>
                                        </p:tgtEl>
                                      </p:cBhvr>
                                    </p:animEffect>
                                  </p:childTnLst>
                                </p:cTn>
                              </p:par>
                              <p:par>
                                <p:cTn id="184" presetID="1" presetClass="mediacall" presetSubtype="0" fill="hold" nodeType="withEffect">
                                  <p:stCondLst>
                                    <p:cond delay="0"/>
                                  </p:stCondLst>
                                  <p:childTnLst>
                                    <p:cmd type="call" cmd="playFrom(0.0)">
                                      <p:cBhvr>
                                        <p:cTn id="185" dur="6994" fill="hold"/>
                                        <p:tgtEl>
                                          <p:spTgt spid="4"/>
                                        </p:tgtEl>
                                      </p:cBhvr>
                                    </p:cmd>
                                  </p:childTnLst>
                                </p:cTn>
                              </p:par>
                              <p:par>
                                <p:cTn id="186" presetID="10" presetClass="entr" presetSubtype="0" fill="hold" nodeType="withEffect">
                                  <p:stCondLst>
                                    <p:cond delay="0"/>
                                  </p:stCondLst>
                                  <p:childTnLst>
                                    <p:set>
                                      <p:cBhvr>
                                        <p:cTn id="187" dur="1" fill="hold">
                                          <p:stCondLst>
                                            <p:cond delay="0"/>
                                          </p:stCondLst>
                                        </p:cTn>
                                        <p:tgtEl>
                                          <p:spTgt spid="21"/>
                                        </p:tgtEl>
                                        <p:attrNameLst>
                                          <p:attrName>style.visibility</p:attrName>
                                        </p:attrNameLst>
                                      </p:cBhvr>
                                      <p:to>
                                        <p:strVal val="visible"/>
                                      </p:to>
                                    </p:set>
                                    <p:animEffect transition="in" filter="fade">
                                      <p:cBhvr>
                                        <p:cTn id="188" dur="250"/>
                                        <p:tgtEl>
                                          <p:spTgt spid="21"/>
                                        </p:tgtEl>
                                      </p:cBhvr>
                                    </p:animEffect>
                                  </p:childTnLst>
                                </p:cTn>
                              </p:par>
                              <p:par>
                                <p:cTn id="189" presetID="10" presetClass="exit" presetSubtype="0" fill="hold" nodeType="withEffect">
                                  <p:stCondLst>
                                    <p:cond delay="0"/>
                                  </p:stCondLst>
                                  <p:childTnLst>
                                    <p:animEffect transition="out" filter="fade">
                                      <p:cBhvr>
                                        <p:cTn id="190" dur="250"/>
                                        <p:tgtEl>
                                          <p:spTgt spid="26"/>
                                        </p:tgtEl>
                                      </p:cBhvr>
                                    </p:animEffect>
                                    <p:set>
                                      <p:cBhvr>
                                        <p:cTn id="191"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2" restart="whenNotActive" fill="hold" evtFilter="cancelBubble" nodeType="interactiveSeq">
                <p:stCondLst>
                  <p:cond evt="onClick" delay="0">
                    <p:tgtEl>
                      <p:spTgt spid="30"/>
                    </p:tgtEl>
                  </p:cond>
                </p:stCondLst>
                <p:endSync evt="end" delay="0">
                  <p:rtn val="all"/>
                </p:endSync>
                <p:childTnLst>
                  <p:par>
                    <p:cTn id="193" fill="hold">
                      <p:stCondLst>
                        <p:cond delay="0"/>
                      </p:stCondLst>
                      <p:childTnLst>
                        <p:par>
                          <p:cTn id="194" fill="hold">
                            <p:stCondLst>
                              <p:cond delay="0"/>
                            </p:stCondLst>
                            <p:childTnLst>
                              <p:par>
                                <p:cTn id="195" presetID="32" presetClass="emph" presetSubtype="0" fill="hold" nodeType="clickEffect">
                                  <p:stCondLst>
                                    <p:cond delay="0"/>
                                  </p:stCondLst>
                                  <p:childTnLst>
                                    <p:animRot by="120000">
                                      <p:cBhvr>
                                        <p:cTn id="196" dur="100" fill="hold">
                                          <p:stCondLst>
                                            <p:cond delay="0"/>
                                          </p:stCondLst>
                                        </p:cTn>
                                        <p:tgtEl>
                                          <p:spTgt spid="30"/>
                                        </p:tgtEl>
                                        <p:attrNameLst>
                                          <p:attrName>r</p:attrName>
                                        </p:attrNameLst>
                                      </p:cBhvr>
                                    </p:animRot>
                                    <p:animRot by="-240000">
                                      <p:cBhvr>
                                        <p:cTn id="197" dur="200" fill="hold">
                                          <p:stCondLst>
                                            <p:cond delay="200"/>
                                          </p:stCondLst>
                                        </p:cTn>
                                        <p:tgtEl>
                                          <p:spTgt spid="30"/>
                                        </p:tgtEl>
                                        <p:attrNameLst>
                                          <p:attrName>r</p:attrName>
                                        </p:attrNameLst>
                                      </p:cBhvr>
                                    </p:animRot>
                                    <p:animRot by="240000">
                                      <p:cBhvr>
                                        <p:cTn id="198" dur="200" fill="hold">
                                          <p:stCondLst>
                                            <p:cond delay="400"/>
                                          </p:stCondLst>
                                        </p:cTn>
                                        <p:tgtEl>
                                          <p:spTgt spid="30"/>
                                        </p:tgtEl>
                                        <p:attrNameLst>
                                          <p:attrName>r</p:attrName>
                                        </p:attrNameLst>
                                      </p:cBhvr>
                                    </p:animRot>
                                    <p:animRot by="-240000">
                                      <p:cBhvr>
                                        <p:cTn id="199" dur="200" fill="hold">
                                          <p:stCondLst>
                                            <p:cond delay="600"/>
                                          </p:stCondLst>
                                        </p:cTn>
                                        <p:tgtEl>
                                          <p:spTgt spid="30"/>
                                        </p:tgtEl>
                                        <p:attrNameLst>
                                          <p:attrName>r</p:attrName>
                                        </p:attrNameLst>
                                      </p:cBhvr>
                                    </p:animRot>
                                    <p:animRot by="120000">
                                      <p:cBhvr>
                                        <p:cTn id="200" dur="200" fill="hold">
                                          <p:stCondLst>
                                            <p:cond delay="800"/>
                                          </p:stCondLst>
                                        </p:cTn>
                                        <p:tgtEl>
                                          <p:spTgt spid="30"/>
                                        </p:tgtEl>
                                        <p:attrNameLst>
                                          <p:attrName>r</p:attrName>
                                        </p:attrNameLst>
                                      </p:cBhvr>
                                    </p:animRot>
                                  </p:childTnLst>
                                </p:cTn>
                              </p:par>
                            </p:childTnLst>
                          </p:cTn>
                        </p:par>
                        <p:par>
                          <p:cTn id="201" fill="hold">
                            <p:stCondLst>
                              <p:cond delay="1000"/>
                            </p:stCondLst>
                            <p:childTnLst>
                              <p:par>
                                <p:cTn id="202" presetID="10" presetClass="exit" presetSubtype="0" fill="hold" nodeType="afterEffect">
                                  <p:stCondLst>
                                    <p:cond delay="0"/>
                                  </p:stCondLst>
                                  <p:childTnLst>
                                    <p:animEffect transition="out" filter="fade">
                                      <p:cBhvr>
                                        <p:cTn id="203" dur="250"/>
                                        <p:tgtEl>
                                          <p:spTgt spid="16"/>
                                        </p:tgtEl>
                                      </p:cBhvr>
                                    </p:animEffect>
                                    <p:set>
                                      <p:cBhvr>
                                        <p:cTn id="204" dur="1" fill="hold">
                                          <p:stCondLst>
                                            <p:cond delay="249"/>
                                          </p:stCondLst>
                                        </p:cTn>
                                        <p:tgtEl>
                                          <p:spTgt spid="16"/>
                                        </p:tgtEl>
                                        <p:attrNameLst>
                                          <p:attrName>style.visibility</p:attrName>
                                        </p:attrNameLst>
                                      </p:cBhvr>
                                      <p:to>
                                        <p:strVal val="hidden"/>
                                      </p:to>
                                    </p:set>
                                  </p:childTnLst>
                                </p:cTn>
                              </p:par>
                              <p:par>
                                <p:cTn id="205" presetID="10" presetClass="entr" presetSubtype="0" fill="hold" nodeType="with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250"/>
                                        <p:tgtEl>
                                          <p:spTgt spid="5"/>
                                        </p:tgtEl>
                                      </p:cBhvr>
                                    </p:animEffect>
                                  </p:childTnLst>
                                </p:cTn>
                              </p:par>
                            </p:childTnLst>
                          </p:cTn>
                        </p:par>
                        <p:par>
                          <p:cTn id="208" fill="hold">
                            <p:stCondLst>
                              <p:cond delay="1250"/>
                            </p:stCondLst>
                            <p:childTnLst>
                              <p:par>
                                <p:cTn id="209" presetID="49" presetClass="path" presetSubtype="0" accel="50000" decel="50000" fill="hold" nodeType="afterEffect">
                                  <p:stCondLst>
                                    <p:cond delay="0"/>
                                  </p:stCondLst>
                                  <p:childTnLst>
                                    <p:animMotion origin="layout" path="M -0.00573 0.02894 L 0.07917 0.32917 " pathEditMode="relative" rAng="0" ptsTypes="AA">
                                      <p:cBhvr>
                                        <p:cTn id="210" dur="1000" fill="hold"/>
                                        <p:tgtEl>
                                          <p:spTgt spid="5"/>
                                        </p:tgtEl>
                                        <p:attrNameLst>
                                          <p:attrName>ppt_x</p:attrName>
                                          <p:attrName>ppt_y</p:attrName>
                                        </p:attrNameLst>
                                      </p:cBhvr>
                                      <p:rCtr x="4236" y="15000"/>
                                    </p:animMotion>
                                  </p:childTnLst>
                                </p:cTn>
                              </p:par>
                            </p:childTnLst>
                          </p:cTn>
                        </p:par>
                        <p:par>
                          <p:cTn id="211" fill="hold">
                            <p:stCondLst>
                              <p:cond delay="2250"/>
                            </p:stCondLst>
                            <p:childTnLst>
                              <p:par>
                                <p:cTn id="212" presetID="10" presetClass="exit" presetSubtype="0" fill="hold" nodeType="afterEffect">
                                  <p:stCondLst>
                                    <p:cond delay="0"/>
                                  </p:stCondLst>
                                  <p:childTnLst>
                                    <p:animEffect transition="out" filter="fade">
                                      <p:cBhvr>
                                        <p:cTn id="213" dur="250"/>
                                        <p:tgtEl>
                                          <p:spTgt spid="5"/>
                                        </p:tgtEl>
                                      </p:cBhvr>
                                    </p:animEffect>
                                    <p:set>
                                      <p:cBhvr>
                                        <p:cTn id="214" dur="1" fill="hold">
                                          <p:stCondLst>
                                            <p:cond delay="249"/>
                                          </p:stCondLst>
                                        </p:cTn>
                                        <p:tgtEl>
                                          <p:spTgt spid="5"/>
                                        </p:tgtEl>
                                        <p:attrNameLst>
                                          <p:attrName>style.visibility</p:attrName>
                                        </p:attrNameLst>
                                      </p:cBhvr>
                                      <p:to>
                                        <p:strVal val="hidden"/>
                                      </p:to>
                                    </p:set>
                                  </p:childTnLst>
                                </p:cTn>
                              </p:par>
                              <p:par>
                                <p:cTn id="215" presetID="10" presetClass="entr" presetSubtype="0" fill="hold" nodeType="withEffect">
                                  <p:stCondLst>
                                    <p:cond delay="0"/>
                                  </p:stCondLst>
                                  <p:childTnLst>
                                    <p:set>
                                      <p:cBhvr>
                                        <p:cTn id="216" dur="1" fill="hold">
                                          <p:stCondLst>
                                            <p:cond delay="0"/>
                                          </p:stCondLst>
                                        </p:cTn>
                                        <p:tgtEl>
                                          <p:spTgt spid="28"/>
                                        </p:tgtEl>
                                        <p:attrNameLst>
                                          <p:attrName>style.visibility</p:attrName>
                                        </p:attrNameLst>
                                      </p:cBhvr>
                                      <p:to>
                                        <p:strVal val="visible"/>
                                      </p:to>
                                    </p:set>
                                    <p:animEffect transition="in" filter="fade">
                                      <p:cBhvr>
                                        <p:cTn id="217" dur="250"/>
                                        <p:tgtEl>
                                          <p:spTgt spid="28"/>
                                        </p:tgtEl>
                                      </p:cBhvr>
                                    </p:animEffect>
                                  </p:childTnLst>
                                </p:cTn>
                              </p:par>
                            </p:childTnLst>
                          </p:cTn>
                        </p:par>
                        <p:par>
                          <p:cTn id="218" fill="hold">
                            <p:stCondLst>
                              <p:cond delay="2500"/>
                            </p:stCondLst>
                            <p:childTnLst>
                              <p:par>
                                <p:cTn id="219" presetID="32" presetClass="emph" presetSubtype="0" fill="hold" nodeType="afterEffect">
                                  <p:stCondLst>
                                    <p:cond delay="0"/>
                                  </p:stCondLst>
                                  <p:childTnLst>
                                    <p:animRot by="120000">
                                      <p:cBhvr>
                                        <p:cTn id="220" dur="100" fill="hold">
                                          <p:stCondLst>
                                            <p:cond delay="0"/>
                                          </p:stCondLst>
                                        </p:cTn>
                                        <p:tgtEl>
                                          <p:spTgt spid="28"/>
                                        </p:tgtEl>
                                        <p:attrNameLst>
                                          <p:attrName>r</p:attrName>
                                        </p:attrNameLst>
                                      </p:cBhvr>
                                    </p:animRot>
                                    <p:animRot by="-240000">
                                      <p:cBhvr>
                                        <p:cTn id="221" dur="200" fill="hold">
                                          <p:stCondLst>
                                            <p:cond delay="200"/>
                                          </p:stCondLst>
                                        </p:cTn>
                                        <p:tgtEl>
                                          <p:spTgt spid="28"/>
                                        </p:tgtEl>
                                        <p:attrNameLst>
                                          <p:attrName>r</p:attrName>
                                        </p:attrNameLst>
                                      </p:cBhvr>
                                    </p:animRot>
                                    <p:animRot by="240000">
                                      <p:cBhvr>
                                        <p:cTn id="222" dur="200" fill="hold">
                                          <p:stCondLst>
                                            <p:cond delay="400"/>
                                          </p:stCondLst>
                                        </p:cTn>
                                        <p:tgtEl>
                                          <p:spTgt spid="28"/>
                                        </p:tgtEl>
                                        <p:attrNameLst>
                                          <p:attrName>r</p:attrName>
                                        </p:attrNameLst>
                                      </p:cBhvr>
                                    </p:animRot>
                                    <p:animRot by="-240000">
                                      <p:cBhvr>
                                        <p:cTn id="223" dur="200" fill="hold">
                                          <p:stCondLst>
                                            <p:cond delay="600"/>
                                          </p:stCondLst>
                                        </p:cTn>
                                        <p:tgtEl>
                                          <p:spTgt spid="28"/>
                                        </p:tgtEl>
                                        <p:attrNameLst>
                                          <p:attrName>r</p:attrName>
                                        </p:attrNameLst>
                                      </p:cBhvr>
                                    </p:animRot>
                                    <p:animRot by="120000">
                                      <p:cBhvr>
                                        <p:cTn id="224" dur="200" fill="hold">
                                          <p:stCondLst>
                                            <p:cond delay="800"/>
                                          </p:stCondLst>
                                        </p:cTn>
                                        <p:tgtEl>
                                          <p:spTgt spid="28"/>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30"/>
                                        </p:tgtEl>
                                        <p:attrNameLst>
                                          <p:attrName>r</p:attrName>
                                        </p:attrNameLst>
                                      </p:cBhvr>
                                    </p:animRot>
                                    <p:animRot by="-240000">
                                      <p:cBhvr>
                                        <p:cTn id="227" dur="200" fill="hold">
                                          <p:stCondLst>
                                            <p:cond delay="200"/>
                                          </p:stCondLst>
                                        </p:cTn>
                                        <p:tgtEl>
                                          <p:spTgt spid="30"/>
                                        </p:tgtEl>
                                        <p:attrNameLst>
                                          <p:attrName>r</p:attrName>
                                        </p:attrNameLst>
                                      </p:cBhvr>
                                    </p:animRot>
                                    <p:animRot by="240000">
                                      <p:cBhvr>
                                        <p:cTn id="228" dur="200" fill="hold">
                                          <p:stCondLst>
                                            <p:cond delay="400"/>
                                          </p:stCondLst>
                                        </p:cTn>
                                        <p:tgtEl>
                                          <p:spTgt spid="30"/>
                                        </p:tgtEl>
                                        <p:attrNameLst>
                                          <p:attrName>r</p:attrName>
                                        </p:attrNameLst>
                                      </p:cBhvr>
                                    </p:animRot>
                                    <p:animRot by="-240000">
                                      <p:cBhvr>
                                        <p:cTn id="229" dur="200" fill="hold">
                                          <p:stCondLst>
                                            <p:cond delay="600"/>
                                          </p:stCondLst>
                                        </p:cTn>
                                        <p:tgtEl>
                                          <p:spTgt spid="30"/>
                                        </p:tgtEl>
                                        <p:attrNameLst>
                                          <p:attrName>r</p:attrName>
                                        </p:attrNameLst>
                                      </p:cBhvr>
                                    </p:animRot>
                                    <p:animRot by="120000">
                                      <p:cBhvr>
                                        <p:cTn id="230" dur="200" fill="hold">
                                          <p:stCondLst>
                                            <p:cond delay="800"/>
                                          </p:stCondLst>
                                        </p:cTn>
                                        <p:tgtEl>
                                          <p:spTgt spid="30"/>
                                        </p:tgtEl>
                                        <p:attrNameLst>
                                          <p:attrName>r</p:attrName>
                                        </p:attrNameLst>
                                      </p:cBhvr>
                                    </p:animRot>
                                  </p:childTnLst>
                                </p:cTn>
                              </p:par>
                            </p:childTnLst>
                          </p:cTn>
                        </p:par>
                        <p:par>
                          <p:cTn id="231" fill="hold">
                            <p:stCondLst>
                              <p:cond delay="3500"/>
                            </p:stCondLst>
                            <p:childTnLst>
                              <p:par>
                                <p:cTn id="232" presetID="10" presetClass="exit" presetSubtype="0" fill="hold" nodeType="afterEffect">
                                  <p:stCondLst>
                                    <p:cond delay="0"/>
                                  </p:stCondLst>
                                  <p:childTnLst>
                                    <p:animEffect transition="out" filter="fade">
                                      <p:cBhvr>
                                        <p:cTn id="233" dur="250"/>
                                        <p:tgtEl>
                                          <p:spTgt spid="28"/>
                                        </p:tgtEl>
                                      </p:cBhvr>
                                    </p:animEffect>
                                    <p:set>
                                      <p:cBhvr>
                                        <p:cTn id="234" dur="1" fill="hold">
                                          <p:stCondLst>
                                            <p:cond delay="249"/>
                                          </p:stCondLst>
                                        </p:cTn>
                                        <p:tgtEl>
                                          <p:spTgt spid="28"/>
                                        </p:tgtEl>
                                        <p:attrNameLst>
                                          <p:attrName>style.visibility</p:attrName>
                                        </p:attrNameLst>
                                      </p:cBhvr>
                                      <p:to>
                                        <p:strVal val="hidden"/>
                                      </p:to>
                                    </p:set>
                                  </p:childTnLst>
                                </p:cTn>
                              </p:par>
                              <p:par>
                                <p:cTn id="235" presetID="10" presetClass="entr" presetSubtype="0" fill="hold" nodeType="withEffect">
                                  <p:stCondLst>
                                    <p:cond delay="0"/>
                                  </p:stCondLst>
                                  <p:childTnLst>
                                    <p:set>
                                      <p:cBhvr>
                                        <p:cTn id="236" dur="1" fill="hold">
                                          <p:stCondLst>
                                            <p:cond delay="0"/>
                                          </p:stCondLst>
                                        </p:cTn>
                                        <p:tgtEl>
                                          <p:spTgt spid="27"/>
                                        </p:tgtEl>
                                        <p:attrNameLst>
                                          <p:attrName>style.visibility</p:attrName>
                                        </p:attrNameLst>
                                      </p:cBhvr>
                                      <p:to>
                                        <p:strVal val="visible"/>
                                      </p:to>
                                    </p:set>
                                    <p:animEffect transition="in" filter="fade">
                                      <p:cBhvr>
                                        <p:cTn id="237" dur="250"/>
                                        <p:tgtEl>
                                          <p:spTgt spid="27"/>
                                        </p:tgtEl>
                                      </p:cBhvr>
                                    </p:animEffect>
                                  </p:childTnLst>
                                </p:cTn>
                              </p:par>
                              <p:par>
                                <p:cTn id="238" presetID="1" presetClass="mediacall" presetSubtype="0" fill="hold" nodeType="withEffect">
                                  <p:stCondLst>
                                    <p:cond delay="0"/>
                                  </p:stCondLst>
                                  <p:childTnLst>
                                    <p:cmd type="call" cmd="playFrom(0.0)">
                                      <p:cBhvr>
                                        <p:cTn id="239" dur="6994" fill="hold"/>
                                        <p:tgtEl>
                                          <p:spTgt spid="3"/>
                                        </p:tgtEl>
                                      </p:cBhvr>
                                    </p:cmd>
                                  </p:childTnLst>
                                </p:cTn>
                              </p:par>
                              <p:par>
                                <p:cTn id="240" presetID="10" presetClass="entr" presetSubtype="0" fill="hold" nodeType="withEffect">
                                  <p:stCondLst>
                                    <p:cond delay="0"/>
                                  </p:stCondLst>
                                  <p:childTnLst>
                                    <p:set>
                                      <p:cBhvr>
                                        <p:cTn id="241" dur="1" fill="hold">
                                          <p:stCondLst>
                                            <p:cond delay="0"/>
                                          </p:stCondLst>
                                        </p:cTn>
                                        <p:tgtEl>
                                          <p:spTgt spid="25"/>
                                        </p:tgtEl>
                                        <p:attrNameLst>
                                          <p:attrName>style.visibility</p:attrName>
                                        </p:attrNameLst>
                                      </p:cBhvr>
                                      <p:to>
                                        <p:strVal val="visible"/>
                                      </p:to>
                                    </p:set>
                                    <p:animEffect transition="in" filter="fade">
                                      <p:cBhvr>
                                        <p:cTn id="242" dur="250"/>
                                        <p:tgtEl>
                                          <p:spTgt spid="25"/>
                                        </p:tgtEl>
                                      </p:cBhvr>
                                    </p:animEffect>
                                  </p:childTnLst>
                                </p:cTn>
                              </p:par>
                              <p:par>
                                <p:cTn id="243" presetID="10" presetClass="exit" presetSubtype="0" fill="hold" nodeType="withEffect">
                                  <p:stCondLst>
                                    <p:cond delay="0"/>
                                  </p:stCondLst>
                                  <p:childTnLst>
                                    <p:animEffect transition="out" filter="fade">
                                      <p:cBhvr>
                                        <p:cTn id="244" dur="250"/>
                                        <p:tgtEl>
                                          <p:spTgt spid="30"/>
                                        </p:tgtEl>
                                      </p:cBhvr>
                                    </p:animEffect>
                                    <p:set>
                                      <p:cBhvr>
                                        <p:cTn id="245"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46" restart="whenNotActive" fill="hold" evtFilter="cancelBubble" nodeType="interactiveSeq">
                <p:stCondLst>
                  <p:cond evt="onClick" delay="0">
                    <p:tgtEl>
                      <p:spTgt spid="33"/>
                    </p:tgtEl>
                  </p:cond>
                </p:stCondLst>
                <p:endSync evt="end" delay="0">
                  <p:rtn val="all"/>
                </p:endSync>
                <p:childTnLst>
                  <p:par>
                    <p:cTn id="247" fill="hold">
                      <p:stCondLst>
                        <p:cond delay="0"/>
                      </p:stCondLst>
                      <p:childTnLst>
                        <p:par>
                          <p:cTn id="248" fill="hold">
                            <p:stCondLst>
                              <p:cond delay="0"/>
                            </p:stCondLst>
                            <p:childTnLst>
                              <p:par>
                                <p:cTn id="249" presetID="32" presetClass="emph" presetSubtype="0" fill="hold" nodeType="clickEffect">
                                  <p:stCondLst>
                                    <p:cond delay="0"/>
                                  </p:stCondLst>
                                  <p:childTnLst>
                                    <p:animRot by="120000">
                                      <p:cBhvr>
                                        <p:cTn id="250" dur="100" fill="hold">
                                          <p:stCondLst>
                                            <p:cond delay="0"/>
                                          </p:stCondLst>
                                        </p:cTn>
                                        <p:tgtEl>
                                          <p:spTgt spid="33"/>
                                        </p:tgtEl>
                                        <p:attrNameLst>
                                          <p:attrName>r</p:attrName>
                                        </p:attrNameLst>
                                      </p:cBhvr>
                                    </p:animRot>
                                    <p:animRot by="-240000">
                                      <p:cBhvr>
                                        <p:cTn id="251" dur="200" fill="hold">
                                          <p:stCondLst>
                                            <p:cond delay="200"/>
                                          </p:stCondLst>
                                        </p:cTn>
                                        <p:tgtEl>
                                          <p:spTgt spid="33"/>
                                        </p:tgtEl>
                                        <p:attrNameLst>
                                          <p:attrName>r</p:attrName>
                                        </p:attrNameLst>
                                      </p:cBhvr>
                                    </p:animRot>
                                    <p:animRot by="240000">
                                      <p:cBhvr>
                                        <p:cTn id="252" dur="200" fill="hold">
                                          <p:stCondLst>
                                            <p:cond delay="400"/>
                                          </p:stCondLst>
                                        </p:cTn>
                                        <p:tgtEl>
                                          <p:spTgt spid="33"/>
                                        </p:tgtEl>
                                        <p:attrNameLst>
                                          <p:attrName>r</p:attrName>
                                        </p:attrNameLst>
                                      </p:cBhvr>
                                    </p:animRot>
                                    <p:animRot by="-240000">
                                      <p:cBhvr>
                                        <p:cTn id="253" dur="200" fill="hold">
                                          <p:stCondLst>
                                            <p:cond delay="600"/>
                                          </p:stCondLst>
                                        </p:cTn>
                                        <p:tgtEl>
                                          <p:spTgt spid="33"/>
                                        </p:tgtEl>
                                        <p:attrNameLst>
                                          <p:attrName>r</p:attrName>
                                        </p:attrNameLst>
                                      </p:cBhvr>
                                    </p:animRot>
                                    <p:animRot by="120000">
                                      <p:cBhvr>
                                        <p:cTn id="254" dur="200" fill="hold">
                                          <p:stCondLst>
                                            <p:cond delay="800"/>
                                          </p:stCondLst>
                                        </p:cTn>
                                        <p:tgtEl>
                                          <p:spTgt spid="33"/>
                                        </p:tgtEl>
                                        <p:attrNameLst>
                                          <p:attrName>r</p:attrName>
                                        </p:attrNameLst>
                                      </p:cBhvr>
                                    </p:animRot>
                                  </p:childTnLst>
                                  <p:subTnLst>
                                    <p:audio>
                                      <p:cMediaNode>
                                        <p:cTn display="0" masterRel="sameClick">
                                          <p:stCondLst>
                                            <p:cond evt="begin" delay="0">
                                              <p:tn val="249"/>
                                            </p:cond>
                                          </p:stCondLst>
                                          <p:endCondLst>
                                            <p:cond evt="onStopAudio" delay="0">
                                              <p:tgtEl>
                                                <p:sldTgt/>
                                              </p:tgtEl>
                                            </p:cond>
                                          </p:endCondLst>
                                        </p:cTn>
                                        <p:tgtEl>
                                          <p:sndTgt r:embed="rId6" name="wind.wav"/>
                                        </p:tgtEl>
                                      </p:cMediaNode>
                                    </p:audio>
                                  </p:subTnLst>
                                </p:cTn>
                              </p:par>
                              <p:par>
                                <p:cTn id="255" presetID="24" presetClass="emph" presetSubtype="0" fill="hold" grpId="0" nodeType="withEffect">
                                  <p:stCondLst>
                                    <p:cond delay="0"/>
                                  </p:stCondLst>
                                  <p:childTnLst>
                                    <p:animClr clrSpc="hsl" dir="cw">
                                      <p:cBhvr override="childStyle">
                                        <p:cTn id="256" dur="500" fill="hold"/>
                                        <p:tgtEl>
                                          <p:spTgt spid="31">
                                            <p:txEl>
                                              <p:pRg st="0" end="0"/>
                                            </p:txEl>
                                          </p:spTgt>
                                        </p:tgtEl>
                                        <p:attrNameLst>
                                          <p:attrName>style.color</p:attrName>
                                        </p:attrNameLst>
                                      </p:cBhvr>
                                      <p:by>
                                        <p:hsl h="0" s="-12549" l="-25098"/>
                                      </p:by>
                                    </p:animClr>
                                    <p:animClr clrSpc="hsl" dir="cw">
                                      <p:cBhvr>
                                        <p:cTn id="257" dur="500" fill="hold"/>
                                        <p:tgtEl>
                                          <p:spTgt spid="31">
                                            <p:txEl>
                                              <p:pRg st="0" end="0"/>
                                            </p:txEl>
                                          </p:spTgt>
                                        </p:tgtEl>
                                        <p:attrNameLst>
                                          <p:attrName>fillcolor</p:attrName>
                                        </p:attrNameLst>
                                      </p:cBhvr>
                                      <p:by>
                                        <p:hsl h="0" s="-12549" l="-25098"/>
                                      </p:by>
                                    </p:animClr>
                                    <p:animClr clrSpc="hsl" dir="cw">
                                      <p:cBhvr>
                                        <p:cTn id="258" dur="500" fill="hold"/>
                                        <p:tgtEl>
                                          <p:spTgt spid="31">
                                            <p:txEl>
                                              <p:pRg st="0" end="0"/>
                                            </p:txEl>
                                          </p:spTgt>
                                        </p:tgtEl>
                                        <p:attrNameLst>
                                          <p:attrName>stroke.color</p:attrName>
                                        </p:attrNameLst>
                                      </p:cBhvr>
                                      <p:by>
                                        <p:hsl h="0" s="-12549" l="-25098"/>
                                      </p:by>
                                    </p:animClr>
                                    <p:set>
                                      <p:cBhvr>
                                        <p:cTn id="259" dur="500" fill="hold"/>
                                        <p:tgtEl>
                                          <p:spTgt spid="31">
                                            <p:txEl>
                                              <p:pRg st="0" end="0"/>
                                            </p:txEl>
                                          </p:spTgt>
                                        </p:tgtEl>
                                        <p:attrNameLst>
                                          <p:attrName>fill.type</p:attrName>
                                        </p:attrNameLst>
                                      </p:cBhvr>
                                      <p:to>
                                        <p:strVal val="solid"/>
                                      </p:to>
                                    </p:set>
                                  </p:childTnLst>
                                </p:cTn>
                              </p:par>
                              <p:par>
                                <p:cTn id="260" presetID="24" presetClass="emph" presetSubtype="0" fill="hold" grpId="0" nodeType="withEffect">
                                  <p:stCondLst>
                                    <p:cond delay="0"/>
                                  </p:stCondLst>
                                  <p:childTnLst>
                                    <p:animClr clrSpc="hsl" dir="cw">
                                      <p:cBhvr override="childStyle">
                                        <p:cTn id="261" dur="500" fill="hold"/>
                                        <p:tgtEl>
                                          <p:spTgt spid="32">
                                            <p:txEl>
                                              <p:pRg st="0" end="0"/>
                                            </p:txEl>
                                          </p:spTgt>
                                        </p:tgtEl>
                                        <p:attrNameLst>
                                          <p:attrName>style.color</p:attrName>
                                        </p:attrNameLst>
                                      </p:cBhvr>
                                      <p:by>
                                        <p:hsl h="0" s="-12549" l="-25098"/>
                                      </p:by>
                                    </p:animClr>
                                    <p:animClr clrSpc="hsl" dir="cw">
                                      <p:cBhvr>
                                        <p:cTn id="262" dur="500" fill="hold"/>
                                        <p:tgtEl>
                                          <p:spTgt spid="32">
                                            <p:txEl>
                                              <p:pRg st="0" end="0"/>
                                            </p:txEl>
                                          </p:spTgt>
                                        </p:tgtEl>
                                        <p:attrNameLst>
                                          <p:attrName>fillcolor</p:attrName>
                                        </p:attrNameLst>
                                      </p:cBhvr>
                                      <p:by>
                                        <p:hsl h="0" s="-12549" l="-25098"/>
                                      </p:by>
                                    </p:animClr>
                                    <p:animClr clrSpc="hsl" dir="cw">
                                      <p:cBhvr>
                                        <p:cTn id="263" dur="500" fill="hold"/>
                                        <p:tgtEl>
                                          <p:spTgt spid="32">
                                            <p:txEl>
                                              <p:pRg st="0" end="0"/>
                                            </p:txEl>
                                          </p:spTgt>
                                        </p:tgtEl>
                                        <p:attrNameLst>
                                          <p:attrName>stroke.color</p:attrName>
                                        </p:attrNameLst>
                                      </p:cBhvr>
                                      <p:by>
                                        <p:hsl h="0" s="-12549" l="-25098"/>
                                      </p:by>
                                    </p:animClr>
                                    <p:set>
                                      <p:cBhvr>
                                        <p:cTn id="264" dur="500" fill="hold"/>
                                        <p:tgtEl>
                                          <p:spTgt spid="32">
                                            <p:txEl>
                                              <p:pRg st="0" end="0"/>
                                            </p:txEl>
                                          </p:spTgt>
                                        </p:tgtEl>
                                        <p:attrNameLst>
                                          <p:attrName>fill.type</p:attrName>
                                        </p:attrNameLst>
                                      </p:cBhvr>
                                      <p:to>
                                        <p:strVal val="solid"/>
                                      </p:to>
                                    </p:set>
                                  </p:childTnLst>
                                </p:cTn>
                              </p:par>
                              <p:par>
                                <p:cTn id="265" presetID="24" presetClass="emph" presetSubtype="0" fill="hold" grpId="0" nodeType="withEffect">
                                  <p:stCondLst>
                                    <p:cond delay="0"/>
                                  </p:stCondLst>
                                  <p:childTnLst>
                                    <p:animClr clrSpc="hsl" dir="cw">
                                      <p:cBhvr override="childStyle">
                                        <p:cTn id="266" dur="500" fill="hold"/>
                                        <p:tgtEl>
                                          <p:spTgt spid="29">
                                            <p:txEl>
                                              <p:pRg st="0" end="0"/>
                                            </p:txEl>
                                          </p:spTgt>
                                        </p:tgtEl>
                                        <p:attrNameLst>
                                          <p:attrName>style.color</p:attrName>
                                        </p:attrNameLst>
                                      </p:cBhvr>
                                      <p:by>
                                        <p:hsl h="0" s="-12549" l="-25098"/>
                                      </p:by>
                                    </p:animClr>
                                    <p:animClr clrSpc="hsl" dir="cw">
                                      <p:cBhvr>
                                        <p:cTn id="267" dur="500" fill="hold"/>
                                        <p:tgtEl>
                                          <p:spTgt spid="29">
                                            <p:txEl>
                                              <p:pRg st="0" end="0"/>
                                            </p:txEl>
                                          </p:spTgt>
                                        </p:tgtEl>
                                        <p:attrNameLst>
                                          <p:attrName>fillcolor</p:attrName>
                                        </p:attrNameLst>
                                      </p:cBhvr>
                                      <p:by>
                                        <p:hsl h="0" s="-12549" l="-25098"/>
                                      </p:by>
                                    </p:animClr>
                                    <p:animClr clrSpc="hsl" dir="cw">
                                      <p:cBhvr>
                                        <p:cTn id="268" dur="500" fill="hold"/>
                                        <p:tgtEl>
                                          <p:spTgt spid="29">
                                            <p:txEl>
                                              <p:pRg st="0" end="0"/>
                                            </p:txEl>
                                          </p:spTgt>
                                        </p:tgtEl>
                                        <p:attrNameLst>
                                          <p:attrName>stroke.color</p:attrName>
                                        </p:attrNameLst>
                                      </p:cBhvr>
                                      <p:by>
                                        <p:hsl h="0" s="-12549" l="-25098"/>
                                      </p:by>
                                    </p:animClr>
                                    <p:set>
                                      <p:cBhvr>
                                        <p:cTn id="269"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270" fill="hold" display="0">
                  <p:stCondLst>
                    <p:cond delay="indefinite"/>
                  </p:stCondLst>
                  <p:endCondLst>
                    <p:cond evt="onStopAudio" delay="0">
                      <p:tgtEl>
                        <p:sldTgt/>
                      </p:tgtEl>
                    </p:cond>
                  </p:endCondLst>
                </p:cTn>
                <p:tgtEl>
                  <p:spTgt spid="3"/>
                </p:tgtEl>
              </p:cMediaNode>
            </p:audio>
            <p:audio>
              <p:cMediaNode vol="80000">
                <p:cTn id="271" fill="hold" display="0">
                  <p:stCondLst>
                    <p:cond delay="indefinite"/>
                  </p:stCondLst>
                  <p:endCondLst>
                    <p:cond evt="onStopAudio" delay="0">
                      <p:tgtEl>
                        <p:sldTgt/>
                      </p:tgtEl>
                    </p:cond>
                  </p:endCondLst>
                </p:cTn>
                <p:tgtEl>
                  <p:spTgt spid="4"/>
                </p:tgtEl>
              </p:cMediaNode>
            </p:audio>
            <p:audio>
              <p:cMediaNode vol="80000">
                <p:cTn id="272" fill="hold" display="0">
                  <p:stCondLst>
                    <p:cond delay="indefinite"/>
                  </p:stCondLst>
                  <p:endCondLst>
                    <p:cond evt="onStopAudio" delay="0">
                      <p:tgtEl>
                        <p:sldTgt/>
                      </p:tgtEl>
                    </p:cond>
                  </p:endCondLst>
                </p:cTn>
                <p:tgtEl>
                  <p:spTgt spid="7"/>
                </p:tgtEl>
              </p:cMediaNode>
            </p:audio>
            <p:audio>
              <p:cMediaNode vol="80000">
                <p:cTn id="273" fill="hold" display="0">
                  <p:stCondLst>
                    <p:cond delay="indefinite"/>
                  </p:stCondLst>
                  <p:endCondLst>
                    <p:cond evt="onStopAudio" delay="0">
                      <p:tgtEl>
                        <p:sldTgt/>
                      </p:tgtEl>
                    </p:cond>
                  </p:endCondLst>
                </p:cTn>
                <p:tgtEl>
                  <p:spTgt spid="8"/>
                </p:tgtEl>
              </p:cMediaNode>
            </p:audio>
          </p:childTnLst>
        </p:cTn>
      </p:par>
    </p:tnLst>
    <p:bldLst>
      <p:bldP spid="77" grpId="0" animBg="1"/>
      <p:bldP spid="77" grpId="1" animBg="1"/>
      <p:bldP spid="45" grpId="0" animBg="1"/>
      <p:bldP spid="29" grpId="0" build="allAtOnce"/>
      <p:bldP spid="31" grpId="0" build="allAtOnce"/>
      <p:bldP spid="32"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1700" y="3404823"/>
            <a:ext cx="937499" cy="1002155"/>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0775" y="3367161"/>
            <a:ext cx="937499" cy="1002155"/>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2041" y="3395737"/>
            <a:ext cx="937499" cy="1002155"/>
          </a:xfrm>
          <a:prstGeom prst="rect">
            <a:avLst/>
          </a:prstGeom>
        </p:spPr>
      </p:pic>
      <p:pic>
        <p:nvPicPr>
          <p:cNvPr id="75" name="Picture 7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3243679" y="2970410"/>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33" name="Picture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59491" y="3404824"/>
            <a:ext cx="1081916" cy="982556"/>
          </a:xfrm>
          <a:prstGeom prst="rect">
            <a:avLst/>
          </a:prstGeom>
        </p:spPr>
      </p:pic>
      <p:pic>
        <p:nvPicPr>
          <p:cNvPr id="14" name="Picture 13"/>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032770" y="4098014"/>
            <a:ext cx="617273" cy="459398"/>
          </a:xfrm>
          <a:prstGeom prst="rect">
            <a:avLst/>
          </a:prstGeom>
        </p:spPr>
      </p:pic>
      <p:pic>
        <p:nvPicPr>
          <p:cNvPr id="6" name="Picture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7369912" y="4051593"/>
            <a:ext cx="638176" cy="954901"/>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58566" y="3367162"/>
            <a:ext cx="1081916" cy="982556"/>
          </a:xfrm>
          <a:prstGeom prst="rect">
            <a:avLst/>
          </a:prstGeom>
        </p:spPr>
      </p:pic>
      <p:pic>
        <p:nvPicPr>
          <p:cNvPr id="21" name="Picture 20"/>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131845" y="4060352"/>
            <a:ext cx="617273" cy="459398"/>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5468987" y="4063380"/>
            <a:ext cx="638176" cy="954901"/>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56419" y="3260302"/>
            <a:ext cx="796388" cy="982556"/>
          </a:xfrm>
          <a:prstGeom prst="rect">
            <a:avLst/>
          </a:prstGeom>
        </p:spPr>
      </p:pic>
      <p:pic>
        <p:nvPicPr>
          <p:cNvPr id="26" name="Picture 2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3640253" y="4063381"/>
            <a:ext cx="638176" cy="954901"/>
          </a:xfrm>
          <a:prstGeom prst="rect">
            <a:avLst/>
          </a:prstGeom>
        </p:spPr>
      </p:pic>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68054" y="3288823"/>
            <a:ext cx="1186121" cy="1077192"/>
          </a:xfrm>
          <a:prstGeom prst="rect">
            <a:avLst/>
          </a:prstGeom>
        </p:spPr>
      </p:pic>
      <p:pic>
        <p:nvPicPr>
          <p:cNvPr id="30" name="Pictur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352871" y="6644"/>
            <a:ext cx="6503262" cy="1045937"/>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vi-VN"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Câu </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6</a:t>
            </a:r>
            <a:r>
              <a:rPr lang="vi-VN"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Trường hợp nào dưới đây đổi đơn vị sai?</a:t>
            </a:r>
            <a:endPar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endParaRPr>
          </a:p>
        </p:txBody>
      </p:sp>
      <p:sp>
        <p:nvSpPr>
          <p:cNvPr id="55" name="Rectangle 54"/>
          <p:cNvSpPr/>
          <p:nvPr/>
        </p:nvSpPr>
        <p:spPr>
          <a:xfrm>
            <a:off x="1664359" y="4537858"/>
            <a:ext cx="6475434"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rPr>
              <a:t>  A                       B                       C                       D</a:t>
            </a:r>
          </a:p>
        </p:txBody>
      </p:sp>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2413991" y="4109801"/>
            <a:ext cx="617273" cy="459398"/>
          </a:xfrm>
          <a:prstGeom prst="rect">
            <a:avLst/>
          </a:prstGeom>
        </p:spPr>
      </p:pic>
      <p:sp>
        <p:nvSpPr>
          <p:cNvPr id="29" name="Rectangle 28"/>
          <p:cNvSpPr/>
          <p:nvPr/>
        </p:nvSpPr>
        <p:spPr>
          <a:xfrm>
            <a:off x="4108100" y="1058622"/>
            <a:ext cx="5035900"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A : 1,28A = 1280mA.</a:t>
            </a:r>
          </a:p>
        </p:txBody>
      </p:sp>
      <p:sp>
        <p:nvSpPr>
          <p:cNvPr id="31" name="Rectangle 30"/>
          <p:cNvSpPr/>
          <p:nvPr/>
        </p:nvSpPr>
        <p:spPr>
          <a:xfrm>
            <a:off x="4108100" y="1429230"/>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B : 32mA = 0,32A.</a:t>
            </a:r>
          </a:p>
        </p:txBody>
      </p:sp>
      <p:sp>
        <p:nvSpPr>
          <p:cNvPr id="32" name="Rectangle 31"/>
          <p:cNvSpPr/>
          <p:nvPr/>
        </p:nvSpPr>
        <p:spPr>
          <a:xfrm>
            <a:off x="4108100" y="1799838"/>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 :  0,35A = 350mA.</a:t>
            </a:r>
          </a:p>
        </p:txBody>
      </p:sp>
      <p:sp>
        <p:nvSpPr>
          <p:cNvPr id="34" name="Rectangle 33"/>
          <p:cNvSpPr/>
          <p:nvPr/>
        </p:nvSpPr>
        <p:spPr>
          <a:xfrm>
            <a:off x="4108100" y="2170447"/>
            <a:ext cx="393510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 :  425mA = 0,425A.</a:t>
            </a:r>
          </a:p>
        </p:txBody>
      </p:sp>
      <p:pic>
        <p:nvPicPr>
          <p:cNvPr id="2" name="Am-thanh-that-vong-www_tiengdong_com">
            <a:hlinkClick r:id="" action="ppaction://media"/>
            <a:extLst>
              <a:ext uri="{FF2B5EF4-FFF2-40B4-BE49-F238E27FC236}">
                <a16:creationId xmlns:a16="http://schemas.microsoft.com/office/drawing/2014/main" id="{7D8A943A-802A-3E4E-6FD8-E419047BCA15}"/>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383432" y="1901668"/>
            <a:ext cx="422729" cy="422729"/>
          </a:xfrm>
          <a:prstGeom prst="rect">
            <a:avLst/>
          </a:prstGeom>
        </p:spPr>
      </p:pic>
      <p:pic>
        <p:nvPicPr>
          <p:cNvPr id="3" name="Am-thanh-that-vong-www_tiengdong_com">
            <a:hlinkClick r:id="" action="ppaction://media"/>
            <a:extLst>
              <a:ext uri="{FF2B5EF4-FFF2-40B4-BE49-F238E27FC236}">
                <a16:creationId xmlns:a16="http://schemas.microsoft.com/office/drawing/2014/main" id="{20CC7EB3-4778-5C87-8472-6AFEBC8584B6}"/>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383432" y="2597133"/>
            <a:ext cx="422729" cy="422729"/>
          </a:xfrm>
          <a:prstGeom prst="rect">
            <a:avLst/>
          </a:prstGeom>
        </p:spPr>
      </p:pic>
      <p:pic>
        <p:nvPicPr>
          <p:cNvPr id="4" name="Am-thanh-that-vong-www_tiengdong_com">
            <a:hlinkClick r:id="" action="ppaction://media"/>
            <a:extLst>
              <a:ext uri="{FF2B5EF4-FFF2-40B4-BE49-F238E27FC236}">
                <a16:creationId xmlns:a16="http://schemas.microsoft.com/office/drawing/2014/main" id="{9365B101-8CCC-4B64-BE38-D561CE16DF40}"/>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9383431" y="3137452"/>
            <a:ext cx="422729" cy="422729"/>
          </a:xfrm>
          <a:prstGeom prst="rect">
            <a:avLst/>
          </a:prstGeom>
        </p:spPr>
      </p:pic>
      <p:pic>
        <p:nvPicPr>
          <p:cNvPr id="7" name="Tieng-vo-tay-tra-loi-dung-www_tiengdong_com">
            <a:hlinkClick r:id="" action="ppaction://media"/>
            <a:extLst>
              <a:ext uri="{FF2B5EF4-FFF2-40B4-BE49-F238E27FC236}">
                <a16:creationId xmlns:a16="http://schemas.microsoft.com/office/drawing/2014/main" id="{890243CC-D99A-00FE-D920-9D158CFDF1BC}"/>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9351113" y="3910529"/>
            <a:ext cx="487363" cy="487363"/>
          </a:xfrm>
          <a:prstGeom prst="rect">
            <a:avLst/>
          </a:prstGeom>
        </p:spPr>
      </p:pic>
      <p:pic>
        <p:nvPicPr>
          <p:cNvPr id="9" name="Picture 8">
            <a:extLst>
              <a:ext uri="{FF2B5EF4-FFF2-40B4-BE49-F238E27FC236}">
                <a16:creationId xmlns:a16="http://schemas.microsoft.com/office/drawing/2014/main" id="{CD0D01A3-C059-3423-41A4-941B425FD97F}"/>
              </a:ext>
            </a:extLst>
          </p:cNvPr>
          <p:cNvPicPr>
            <a:picLocks noChangeAspect="1"/>
          </p:cNvPicPr>
          <p:nvPr/>
        </p:nvPicPr>
        <p:blipFill>
          <a:blip r:embed="rId18"/>
          <a:stretch>
            <a:fillRect/>
          </a:stretch>
        </p:blipFill>
        <p:spPr>
          <a:xfrm>
            <a:off x="6011542" y="2608903"/>
            <a:ext cx="2031661" cy="229711"/>
          </a:xfrm>
          <a:prstGeom prst="rect">
            <a:avLst/>
          </a:prstGeom>
        </p:spPr>
      </p:pic>
    </p:spTree>
    <p:extLst>
      <p:ext uri="{BB962C8B-B14F-4D97-AF65-F5344CB8AC3E}">
        <p14:creationId xmlns:p14="http://schemas.microsoft.com/office/powerpoint/2010/main" val="29706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275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375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2.77778E-7 -1.97531E-6 L 0.67135 0.30371 " pathEditMode="relative" rAng="0" ptsTypes="AA">
                                      <p:cBhvr>
                                        <p:cTn id="46" dur="20000" fill="hold"/>
                                        <p:tgtEl>
                                          <p:spTgt spid="5"/>
                                        </p:tgtEl>
                                        <p:attrNameLst>
                                          <p:attrName>ppt_x</p:attrName>
                                          <p:attrName>ppt_y</p:attrName>
                                        </p:attrNameLst>
                                      </p:cBhvr>
                                      <p:rCtr x="33559" y="15185"/>
                                    </p:animMotion>
                                  </p:childTnLst>
                                </p:cTn>
                              </p:par>
                            </p:childTnLst>
                          </p:cTn>
                        </p:par>
                        <p:par>
                          <p:cTn id="47" fill="hold">
                            <p:stCondLst>
                              <p:cond delay="21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21500"/>
                            </p:stCondLst>
                            <p:childTnLst>
                              <p:par>
                                <p:cTn id="55" presetID="32" presetClass="emph" presetSubtype="0" fill="hold" nodeType="after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childTnLst>
                          </p:cTn>
                        </p:par>
                        <p:par>
                          <p:cTn id="67" fill="hold">
                            <p:stCondLst>
                              <p:cond delay="22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 presetClass="mediacall" presetSubtype="0" fill="hold" nodeType="withEffect">
                                  <p:stCondLst>
                                    <p:cond delay="0"/>
                                  </p:stCondLst>
                                  <p:childTnLst>
                                    <p:cmd type="call" cmd="playFrom(0.0)">
                                      <p:cBhvr>
                                        <p:cTn id="75" dur="6994" fill="hold"/>
                                        <p:tgtEl>
                                          <p:spTgt spid="2"/>
                                        </p:tgtEl>
                                      </p:cBhvr>
                                    </p:cmd>
                                  </p:child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250"/>
                                        <p:tgtEl>
                                          <p:spTgt spid="14"/>
                                        </p:tgtEl>
                                      </p:cBhvr>
                                    </p:animEffect>
                                  </p:childTnLst>
                                </p:cTn>
                              </p:par>
                              <p:par>
                                <p:cTn id="79" presetID="10" presetClass="exit" presetSubtype="0" fill="hold" nodeType="withEffect">
                                  <p:stCondLst>
                                    <p:cond delay="0"/>
                                  </p:stCondLst>
                                  <p:childTnLst>
                                    <p:animEffect transition="out" filter="fade">
                                      <p:cBhvr>
                                        <p:cTn id="80" dur="250"/>
                                        <p:tgtEl>
                                          <p:spTgt spid="6"/>
                                        </p:tgtEl>
                                      </p:cBhvr>
                                    </p:animEffect>
                                    <p:set>
                                      <p:cBhvr>
                                        <p:cTn id="81"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2.77778E-7 -1.97531E-6 L 0.46597 0.29476 " pathEditMode="relative" rAng="0" ptsTypes="AA">
                                      <p:cBhvr>
                                        <p:cTn id="100" dur="1000" fill="hold"/>
                                        <p:tgtEl>
                                          <p:spTgt spid="5"/>
                                        </p:tgtEl>
                                        <p:attrNameLst>
                                          <p:attrName>ppt_x</p:attrName>
                                          <p:attrName>ppt_y</p:attrName>
                                        </p:attrNameLst>
                                      </p:cBhvr>
                                      <p:rCtr x="23299" y="14722"/>
                                    </p:animMotion>
                                  </p:childTnLst>
                                </p:cTn>
                              </p:par>
                            </p:childTnLst>
                          </p:cTn>
                        </p:par>
                        <p:par>
                          <p:cTn id="101" fill="hold">
                            <p:stCondLst>
                              <p:cond delay="2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2500"/>
                            </p:stCondLst>
                            <p:childTnLst>
                              <p:par>
                                <p:cTn id="109" presetID="32" presetClass="emph" presetSubtype="0" fill="hold" nodeType="afterEffect">
                                  <p:stCondLst>
                                    <p:cond delay="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100" fill="hold">
                                          <p:stCondLst>
                                            <p:cond delay="0"/>
                                          </p:stCondLst>
                                        </p:cTn>
                                        <p:tgtEl>
                                          <p:spTgt spid="22"/>
                                        </p:tgtEl>
                                        <p:attrNameLst>
                                          <p:attrName>r</p:attrName>
                                        </p:attrNameLst>
                                      </p:cBhvr>
                                    </p:animRot>
                                    <p:animRot by="-240000">
                                      <p:cBhvr>
                                        <p:cTn id="117" dur="200" fill="hold">
                                          <p:stCondLst>
                                            <p:cond delay="200"/>
                                          </p:stCondLst>
                                        </p:cTn>
                                        <p:tgtEl>
                                          <p:spTgt spid="22"/>
                                        </p:tgtEl>
                                        <p:attrNameLst>
                                          <p:attrName>r</p:attrName>
                                        </p:attrNameLst>
                                      </p:cBhvr>
                                    </p:animRot>
                                    <p:animRot by="240000">
                                      <p:cBhvr>
                                        <p:cTn id="118" dur="200" fill="hold">
                                          <p:stCondLst>
                                            <p:cond delay="400"/>
                                          </p:stCondLst>
                                        </p:cTn>
                                        <p:tgtEl>
                                          <p:spTgt spid="22"/>
                                        </p:tgtEl>
                                        <p:attrNameLst>
                                          <p:attrName>r</p:attrName>
                                        </p:attrNameLst>
                                      </p:cBhvr>
                                    </p:animRot>
                                    <p:animRot by="-240000">
                                      <p:cBhvr>
                                        <p:cTn id="119" dur="200" fill="hold">
                                          <p:stCondLst>
                                            <p:cond delay="600"/>
                                          </p:stCondLst>
                                        </p:cTn>
                                        <p:tgtEl>
                                          <p:spTgt spid="22"/>
                                        </p:tgtEl>
                                        <p:attrNameLst>
                                          <p:attrName>r</p:attrName>
                                        </p:attrNameLst>
                                      </p:cBhvr>
                                    </p:animRot>
                                    <p:animRot by="120000">
                                      <p:cBhvr>
                                        <p:cTn id="120" dur="200" fill="hold">
                                          <p:stCondLst>
                                            <p:cond delay="800"/>
                                          </p:stCondLst>
                                        </p:cTn>
                                        <p:tgtEl>
                                          <p:spTgt spid="22"/>
                                        </p:tgtEl>
                                        <p:attrNameLst>
                                          <p:attrName>r</p:attrName>
                                        </p:attrNameLst>
                                      </p:cBhvr>
                                    </p:animRot>
                                  </p:childTnLst>
                                </p:cTn>
                              </p:par>
                            </p:childTnLst>
                          </p:cTn>
                        </p:par>
                        <p:par>
                          <p:cTn id="121" fill="hold">
                            <p:stCondLst>
                              <p:cond delay="3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250"/>
                                        <p:tgtEl>
                                          <p:spTgt spid="17"/>
                                        </p:tgtEl>
                                      </p:cBhvr>
                                    </p:animEffect>
                                  </p:childTnLst>
                                </p:cTn>
                              </p:par>
                              <p:par>
                                <p:cTn id="128" presetID="1" presetClass="mediacall" presetSubtype="0" fill="hold" nodeType="withEffect">
                                  <p:stCondLst>
                                    <p:cond delay="0"/>
                                  </p:stCondLst>
                                  <p:childTnLst>
                                    <p:cmd type="call" cmd="playFrom(0.0)">
                                      <p:cBhvr>
                                        <p:cTn id="129" dur="6994" fill="hold"/>
                                        <p:tgtEl>
                                          <p:spTgt spid="3"/>
                                        </p:tgtEl>
                                      </p:cBhvr>
                                    </p:cmd>
                                  </p:childTnLst>
                                </p:cTn>
                              </p:par>
                              <p:par>
                                <p:cTn id="130" presetID="10" presetClass="entr" presetSubtype="0" fill="hold"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250"/>
                                        <p:tgtEl>
                                          <p:spTgt spid="21"/>
                                        </p:tgtEl>
                                      </p:cBhvr>
                                    </p:animEffect>
                                  </p:childTnLst>
                                </p:cTn>
                              </p:par>
                              <p:par>
                                <p:cTn id="133" presetID="10" presetClass="exit" presetSubtype="0" fill="hold" nodeType="withEffect">
                                  <p:stCondLst>
                                    <p:cond delay="0"/>
                                  </p:stCondLst>
                                  <p:childTnLst>
                                    <p:animEffect transition="out" filter="fade">
                                      <p:cBhvr>
                                        <p:cTn id="134" dur="250"/>
                                        <p:tgtEl>
                                          <p:spTgt spid="22"/>
                                        </p:tgtEl>
                                      </p:cBhvr>
                                    </p:animEffect>
                                    <p:set>
                                      <p:cBhvr>
                                        <p:cTn id="135"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6" restart="whenNotActive" fill="hold" evtFilter="cancelBubble" nodeType="interactiveSeq">
                <p:stCondLst>
                  <p:cond evt="onClick" delay="0">
                    <p:tgtEl>
                      <p:spTgt spid="26"/>
                    </p:tgtEl>
                  </p:cond>
                </p:stCondLst>
                <p:endSync evt="end" delay="0">
                  <p:rtn val="all"/>
                </p:endSync>
                <p:childTnLst>
                  <p:par>
                    <p:cTn id="137" fill="hold">
                      <p:stCondLst>
                        <p:cond delay="0"/>
                      </p:stCondLst>
                      <p:childTnLst>
                        <p:par>
                          <p:cTn id="138" fill="hold">
                            <p:stCondLst>
                              <p:cond delay="0"/>
                            </p:stCondLst>
                            <p:childTnLst>
                              <p:par>
                                <p:cTn id="139" presetID="32" presetClass="emph" presetSubtype="0" fill="hold" nodeType="clickEffect">
                                  <p:stCondLst>
                                    <p:cond delay="0"/>
                                  </p:stCondLst>
                                  <p:childTnLst>
                                    <p:animRot by="120000">
                                      <p:cBhvr>
                                        <p:cTn id="140" dur="100" fill="hold">
                                          <p:stCondLst>
                                            <p:cond delay="0"/>
                                          </p:stCondLst>
                                        </p:cTn>
                                        <p:tgtEl>
                                          <p:spTgt spid="26"/>
                                        </p:tgtEl>
                                        <p:attrNameLst>
                                          <p:attrName>r</p:attrName>
                                        </p:attrNameLst>
                                      </p:cBhvr>
                                    </p:animRot>
                                    <p:animRot by="-240000">
                                      <p:cBhvr>
                                        <p:cTn id="141" dur="200" fill="hold">
                                          <p:stCondLst>
                                            <p:cond delay="200"/>
                                          </p:stCondLst>
                                        </p:cTn>
                                        <p:tgtEl>
                                          <p:spTgt spid="26"/>
                                        </p:tgtEl>
                                        <p:attrNameLst>
                                          <p:attrName>r</p:attrName>
                                        </p:attrNameLst>
                                      </p:cBhvr>
                                    </p:animRot>
                                    <p:animRot by="240000">
                                      <p:cBhvr>
                                        <p:cTn id="142" dur="200" fill="hold">
                                          <p:stCondLst>
                                            <p:cond delay="400"/>
                                          </p:stCondLst>
                                        </p:cTn>
                                        <p:tgtEl>
                                          <p:spTgt spid="26"/>
                                        </p:tgtEl>
                                        <p:attrNameLst>
                                          <p:attrName>r</p:attrName>
                                        </p:attrNameLst>
                                      </p:cBhvr>
                                    </p:animRot>
                                    <p:animRot by="-240000">
                                      <p:cBhvr>
                                        <p:cTn id="143" dur="200" fill="hold">
                                          <p:stCondLst>
                                            <p:cond delay="600"/>
                                          </p:stCondLst>
                                        </p:cTn>
                                        <p:tgtEl>
                                          <p:spTgt spid="26"/>
                                        </p:tgtEl>
                                        <p:attrNameLst>
                                          <p:attrName>r</p:attrName>
                                        </p:attrNameLst>
                                      </p:cBhvr>
                                    </p:animRot>
                                    <p:animRot by="120000">
                                      <p:cBhvr>
                                        <p:cTn id="144" dur="200" fill="hold">
                                          <p:stCondLst>
                                            <p:cond delay="800"/>
                                          </p:stCondLst>
                                        </p:cTn>
                                        <p:tgtEl>
                                          <p:spTgt spid="26"/>
                                        </p:tgtEl>
                                        <p:attrNameLst>
                                          <p:attrName>r</p:attrName>
                                        </p:attrNameLst>
                                      </p:cBhvr>
                                    </p:animRot>
                                  </p:childTnLst>
                                </p:cTn>
                              </p:par>
                            </p:childTnLst>
                          </p:cTn>
                        </p:par>
                        <p:par>
                          <p:cTn id="145" fill="hold">
                            <p:stCondLst>
                              <p:cond delay="1000"/>
                            </p:stCondLst>
                            <p:childTnLst>
                              <p:par>
                                <p:cTn id="146" presetID="10" presetClass="exit" presetSubtype="0" fill="hold" nodeType="afterEffect">
                                  <p:stCondLst>
                                    <p:cond delay="0"/>
                                  </p:stCondLst>
                                  <p:childTnLst>
                                    <p:animEffect transition="out" filter="fade">
                                      <p:cBhvr>
                                        <p:cTn id="147" dur="250"/>
                                        <p:tgtEl>
                                          <p:spTgt spid="16"/>
                                        </p:tgtEl>
                                      </p:cBhvr>
                                    </p:animEffect>
                                    <p:set>
                                      <p:cBhvr>
                                        <p:cTn id="148" dur="1" fill="hold">
                                          <p:stCondLst>
                                            <p:cond delay="249"/>
                                          </p:stCondLst>
                                        </p:cTn>
                                        <p:tgtEl>
                                          <p:spTgt spid="16"/>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fade">
                                      <p:cBhvr>
                                        <p:cTn id="151" dur="250"/>
                                        <p:tgtEl>
                                          <p:spTgt spid="5"/>
                                        </p:tgtEl>
                                      </p:cBhvr>
                                    </p:animEffect>
                                  </p:childTnLst>
                                </p:cTn>
                              </p:par>
                            </p:childTnLst>
                          </p:cTn>
                        </p:par>
                        <p:par>
                          <p:cTn id="152" fill="hold">
                            <p:stCondLst>
                              <p:cond delay="1250"/>
                            </p:stCondLst>
                            <p:childTnLst>
                              <p:par>
                                <p:cTn id="153" presetID="63" presetClass="path" presetSubtype="0" accel="50000" decel="50000" fill="hold" nodeType="afterEffect">
                                  <p:stCondLst>
                                    <p:cond delay="0"/>
                                  </p:stCondLst>
                                  <p:childTnLst>
                                    <p:animMotion origin="layout" path="M 2.77778E-7 -1.97531E-6 L 0.26441 0.28673 " pathEditMode="relative" rAng="0" ptsTypes="AA">
                                      <p:cBhvr>
                                        <p:cTn id="154" dur="1000" fill="hold"/>
                                        <p:tgtEl>
                                          <p:spTgt spid="5"/>
                                        </p:tgtEl>
                                        <p:attrNameLst>
                                          <p:attrName>ppt_x</p:attrName>
                                          <p:attrName>ppt_y</p:attrName>
                                        </p:attrNameLst>
                                      </p:cBhvr>
                                      <p:rCtr x="13212" y="14321"/>
                                    </p:animMotion>
                                  </p:childTnLst>
                                </p:cTn>
                              </p:par>
                            </p:childTnLst>
                          </p:cTn>
                        </p:par>
                        <p:par>
                          <p:cTn id="155" fill="hold">
                            <p:stCondLst>
                              <p:cond delay="2250"/>
                            </p:stCondLst>
                            <p:childTnLst>
                              <p:par>
                                <p:cTn id="156" presetID="10" presetClass="exit" presetSubtype="0" fill="hold" nodeType="afterEffect">
                                  <p:stCondLst>
                                    <p:cond delay="0"/>
                                  </p:stCondLst>
                                  <p:childTnLst>
                                    <p:animEffect transition="out" filter="fade">
                                      <p:cBhvr>
                                        <p:cTn id="157" dur="250"/>
                                        <p:tgtEl>
                                          <p:spTgt spid="5"/>
                                        </p:tgtEl>
                                      </p:cBhvr>
                                    </p:animEffect>
                                    <p:set>
                                      <p:cBhvr>
                                        <p:cTn id="158" dur="1" fill="hold">
                                          <p:stCondLst>
                                            <p:cond delay="249"/>
                                          </p:stCondLst>
                                        </p:cTn>
                                        <p:tgtEl>
                                          <p:spTgt spid="5"/>
                                        </p:tgtEl>
                                        <p:attrNameLst>
                                          <p:attrName>style.visibility</p:attrName>
                                        </p:attrNameLst>
                                      </p:cBhvr>
                                      <p:to>
                                        <p:strVal val="hidden"/>
                                      </p:to>
                                    </p:set>
                                  </p:childTnLst>
                                </p:cTn>
                              </p:par>
                              <p:par>
                                <p:cTn id="159" presetID="10" presetClass="entr" presetSubtype="0" fill="hold" nodeType="with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fade">
                                      <p:cBhvr>
                                        <p:cTn id="161" dur="250"/>
                                        <p:tgtEl>
                                          <p:spTgt spid="24"/>
                                        </p:tgtEl>
                                      </p:cBhvr>
                                    </p:animEffect>
                                  </p:childTnLst>
                                </p:cTn>
                              </p:par>
                            </p:childTnLst>
                          </p:cTn>
                        </p:par>
                        <p:par>
                          <p:cTn id="162" fill="hold">
                            <p:stCondLst>
                              <p:cond delay="2500"/>
                            </p:stCondLst>
                            <p:childTnLst>
                              <p:par>
                                <p:cTn id="163" presetID="32" presetClass="emph" presetSubtype="0" fill="hold" nodeType="afterEffect">
                                  <p:stCondLst>
                                    <p:cond delay="0"/>
                                  </p:stCondLst>
                                  <p:childTnLst>
                                    <p:animRot by="120000">
                                      <p:cBhvr>
                                        <p:cTn id="164" dur="100" fill="hold">
                                          <p:stCondLst>
                                            <p:cond delay="0"/>
                                          </p:stCondLst>
                                        </p:cTn>
                                        <p:tgtEl>
                                          <p:spTgt spid="24"/>
                                        </p:tgtEl>
                                        <p:attrNameLst>
                                          <p:attrName>r</p:attrName>
                                        </p:attrNameLst>
                                      </p:cBhvr>
                                    </p:animRot>
                                    <p:animRot by="-240000">
                                      <p:cBhvr>
                                        <p:cTn id="165" dur="200" fill="hold">
                                          <p:stCondLst>
                                            <p:cond delay="200"/>
                                          </p:stCondLst>
                                        </p:cTn>
                                        <p:tgtEl>
                                          <p:spTgt spid="24"/>
                                        </p:tgtEl>
                                        <p:attrNameLst>
                                          <p:attrName>r</p:attrName>
                                        </p:attrNameLst>
                                      </p:cBhvr>
                                    </p:animRot>
                                    <p:animRot by="240000">
                                      <p:cBhvr>
                                        <p:cTn id="166" dur="200" fill="hold">
                                          <p:stCondLst>
                                            <p:cond delay="400"/>
                                          </p:stCondLst>
                                        </p:cTn>
                                        <p:tgtEl>
                                          <p:spTgt spid="24"/>
                                        </p:tgtEl>
                                        <p:attrNameLst>
                                          <p:attrName>r</p:attrName>
                                        </p:attrNameLst>
                                      </p:cBhvr>
                                    </p:animRot>
                                    <p:animRot by="-240000">
                                      <p:cBhvr>
                                        <p:cTn id="167" dur="200" fill="hold">
                                          <p:stCondLst>
                                            <p:cond delay="600"/>
                                          </p:stCondLst>
                                        </p:cTn>
                                        <p:tgtEl>
                                          <p:spTgt spid="24"/>
                                        </p:tgtEl>
                                        <p:attrNameLst>
                                          <p:attrName>r</p:attrName>
                                        </p:attrNameLst>
                                      </p:cBhvr>
                                    </p:animRot>
                                    <p:animRot by="120000">
                                      <p:cBhvr>
                                        <p:cTn id="168" dur="200" fill="hold">
                                          <p:stCondLst>
                                            <p:cond delay="800"/>
                                          </p:stCondLst>
                                        </p:cTn>
                                        <p:tgtEl>
                                          <p:spTgt spid="24"/>
                                        </p:tgtEl>
                                        <p:attrNameLst>
                                          <p:attrName>r</p:attrName>
                                        </p:attrNameLst>
                                      </p:cBhvr>
                                    </p:animRot>
                                  </p:childTnLst>
                                </p:cTn>
                              </p:par>
                              <p:par>
                                <p:cTn id="169" presetID="32" presetClass="emph" presetSubtype="0" fill="hold" nodeType="withEffect">
                                  <p:stCondLst>
                                    <p:cond delay="0"/>
                                  </p:stCondLst>
                                  <p:childTnLst>
                                    <p:animRot by="120000">
                                      <p:cBhvr>
                                        <p:cTn id="170" dur="100" fill="hold">
                                          <p:stCondLst>
                                            <p:cond delay="0"/>
                                          </p:stCondLst>
                                        </p:cTn>
                                        <p:tgtEl>
                                          <p:spTgt spid="26"/>
                                        </p:tgtEl>
                                        <p:attrNameLst>
                                          <p:attrName>r</p:attrName>
                                        </p:attrNameLst>
                                      </p:cBhvr>
                                    </p:animRot>
                                    <p:animRot by="-240000">
                                      <p:cBhvr>
                                        <p:cTn id="171" dur="200" fill="hold">
                                          <p:stCondLst>
                                            <p:cond delay="200"/>
                                          </p:stCondLst>
                                        </p:cTn>
                                        <p:tgtEl>
                                          <p:spTgt spid="26"/>
                                        </p:tgtEl>
                                        <p:attrNameLst>
                                          <p:attrName>r</p:attrName>
                                        </p:attrNameLst>
                                      </p:cBhvr>
                                    </p:animRot>
                                    <p:animRot by="240000">
                                      <p:cBhvr>
                                        <p:cTn id="172" dur="200" fill="hold">
                                          <p:stCondLst>
                                            <p:cond delay="400"/>
                                          </p:stCondLst>
                                        </p:cTn>
                                        <p:tgtEl>
                                          <p:spTgt spid="26"/>
                                        </p:tgtEl>
                                        <p:attrNameLst>
                                          <p:attrName>r</p:attrName>
                                        </p:attrNameLst>
                                      </p:cBhvr>
                                    </p:animRot>
                                    <p:animRot by="-240000">
                                      <p:cBhvr>
                                        <p:cTn id="173" dur="200" fill="hold">
                                          <p:stCondLst>
                                            <p:cond delay="600"/>
                                          </p:stCondLst>
                                        </p:cTn>
                                        <p:tgtEl>
                                          <p:spTgt spid="26"/>
                                        </p:tgtEl>
                                        <p:attrNameLst>
                                          <p:attrName>r</p:attrName>
                                        </p:attrNameLst>
                                      </p:cBhvr>
                                    </p:animRot>
                                    <p:animRot by="120000">
                                      <p:cBhvr>
                                        <p:cTn id="174" dur="200" fill="hold">
                                          <p:stCondLst>
                                            <p:cond delay="800"/>
                                          </p:stCondLst>
                                        </p:cTn>
                                        <p:tgtEl>
                                          <p:spTgt spid="26"/>
                                        </p:tgtEl>
                                        <p:attrNameLst>
                                          <p:attrName>r</p:attrName>
                                        </p:attrNameLst>
                                      </p:cBhvr>
                                    </p:animRot>
                                  </p:childTnLst>
                                </p:cTn>
                              </p:par>
                            </p:childTnLst>
                          </p:cTn>
                        </p:par>
                        <p:par>
                          <p:cTn id="175" fill="hold">
                            <p:stCondLst>
                              <p:cond delay="3500"/>
                            </p:stCondLst>
                            <p:childTnLst>
                              <p:par>
                                <p:cTn id="176" presetID="10" presetClass="exit" presetSubtype="0" fill="hold" nodeType="afterEffect">
                                  <p:stCondLst>
                                    <p:cond delay="0"/>
                                  </p:stCondLst>
                                  <p:childTnLst>
                                    <p:animEffect transition="out" filter="fade">
                                      <p:cBhvr>
                                        <p:cTn id="177" dur="250"/>
                                        <p:tgtEl>
                                          <p:spTgt spid="24"/>
                                        </p:tgtEl>
                                      </p:cBhvr>
                                    </p:animEffect>
                                    <p:set>
                                      <p:cBhvr>
                                        <p:cTn id="178" dur="1" fill="hold">
                                          <p:stCondLst>
                                            <p:cond delay="249"/>
                                          </p:stCondLst>
                                        </p:cTn>
                                        <p:tgtEl>
                                          <p:spTgt spid="24"/>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23"/>
                                        </p:tgtEl>
                                        <p:attrNameLst>
                                          <p:attrName>style.visibility</p:attrName>
                                        </p:attrNameLst>
                                      </p:cBhvr>
                                      <p:to>
                                        <p:strVal val="visible"/>
                                      </p:to>
                                    </p:set>
                                    <p:animEffect transition="in" filter="fade">
                                      <p:cBhvr>
                                        <p:cTn id="181" dur="250"/>
                                        <p:tgtEl>
                                          <p:spTgt spid="23"/>
                                        </p:tgtEl>
                                      </p:cBhvr>
                                    </p:animEffect>
                                  </p:childTnLst>
                                </p:cTn>
                              </p:par>
                              <p:par>
                                <p:cTn id="182" presetID="1" presetClass="mediacall" presetSubtype="0" fill="hold" nodeType="withEffect">
                                  <p:stCondLst>
                                    <p:cond delay="0"/>
                                  </p:stCondLst>
                                  <p:childTnLst>
                                    <p:cmd type="call" cmd="playFrom(0.0)">
                                      <p:cBhvr>
                                        <p:cTn id="183" dur="8085" fill="hold"/>
                                        <p:tgtEl>
                                          <p:spTgt spid="7"/>
                                        </p:tgtEl>
                                      </p:cBhvr>
                                    </p:cmd>
                                  </p:childTnLst>
                                </p:cTn>
                              </p:par>
                              <p:par>
                                <p:cTn id="184" presetID="10" presetClass="exit" presetSubtype="0" fill="hold" nodeType="withEffect">
                                  <p:stCondLst>
                                    <p:cond delay="0"/>
                                  </p:stCondLst>
                                  <p:childTnLst>
                                    <p:animEffect transition="out" filter="fade">
                                      <p:cBhvr>
                                        <p:cTn id="185" dur="250"/>
                                        <p:tgtEl>
                                          <p:spTgt spid="26"/>
                                        </p:tgtEl>
                                      </p:cBhvr>
                                    </p:animEffect>
                                    <p:set>
                                      <p:cBhvr>
                                        <p:cTn id="186" dur="1" fill="hold">
                                          <p:stCondLst>
                                            <p:cond delay="249"/>
                                          </p:stCondLst>
                                        </p:cTn>
                                        <p:tgtEl>
                                          <p:spTgt spid="26"/>
                                        </p:tgtEl>
                                        <p:attrNameLst>
                                          <p:attrName>style.visibility</p:attrName>
                                        </p:attrNameLst>
                                      </p:cBhvr>
                                      <p:to>
                                        <p:strVal val="hidden"/>
                                      </p:to>
                                    </p:set>
                                  </p:childTnLst>
                                </p:cTn>
                              </p:par>
                              <p:par>
                                <p:cTn id="187" presetID="10" presetClass="entr" presetSubtype="0" fill="hold" grpId="0" nodeType="withEffect">
                                  <p:stCondLst>
                                    <p:cond delay="0"/>
                                  </p:stCondLst>
                                  <p:childTnLst>
                                    <p:set>
                                      <p:cBhvr>
                                        <p:cTn id="188" dur="1" fill="hold">
                                          <p:stCondLst>
                                            <p:cond delay="0"/>
                                          </p:stCondLst>
                                        </p:cTn>
                                        <p:tgtEl>
                                          <p:spTgt spid="77"/>
                                        </p:tgtEl>
                                        <p:attrNameLst>
                                          <p:attrName>style.visibility</p:attrName>
                                        </p:attrNameLst>
                                      </p:cBhvr>
                                      <p:to>
                                        <p:strVal val="visible"/>
                                      </p:to>
                                    </p:set>
                                    <p:animEffect transition="in" filter="fade">
                                      <p:cBhvr>
                                        <p:cTn id="189" dur="500"/>
                                        <p:tgtEl>
                                          <p:spTgt spid="77"/>
                                        </p:tgtEl>
                                      </p:cBhvr>
                                    </p:animEffect>
                                  </p:childTnLst>
                                </p:cTn>
                              </p:par>
                              <p:par>
                                <p:cTn id="190" presetID="8" presetClass="emph" presetSubtype="0" repeatCount="indefinite" fill="hold" grpId="1" nodeType="withEffect">
                                  <p:stCondLst>
                                    <p:cond delay="0"/>
                                  </p:stCondLst>
                                  <p:childTnLst>
                                    <p:animRot by="21600000">
                                      <p:cBhvr>
                                        <p:cTn id="191"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92" restart="whenNotActive" fill="hold" evtFilter="cancelBubble" nodeType="interactiveSeq">
                <p:stCondLst>
                  <p:cond evt="onClick" delay="0">
                    <p:tgtEl>
                      <p:spTgt spid="30"/>
                    </p:tgtEl>
                  </p:cond>
                </p:stCondLst>
                <p:endSync evt="end" delay="0">
                  <p:rtn val="all"/>
                </p:endSync>
                <p:childTnLst>
                  <p:par>
                    <p:cTn id="193" fill="hold">
                      <p:stCondLst>
                        <p:cond delay="0"/>
                      </p:stCondLst>
                      <p:childTnLst>
                        <p:par>
                          <p:cTn id="194" fill="hold">
                            <p:stCondLst>
                              <p:cond delay="0"/>
                            </p:stCondLst>
                            <p:childTnLst>
                              <p:par>
                                <p:cTn id="195" presetID="32" presetClass="emph" presetSubtype="0" fill="hold" nodeType="clickEffect">
                                  <p:stCondLst>
                                    <p:cond delay="0"/>
                                  </p:stCondLst>
                                  <p:childTnLst>
                                    <p:animRot by="120000">
                                      <p:cBhvr>
                                        <p:cTn id="196" dur="100" fill="hold">
                                          <p:stCondLst>
                                            <p:cond delay="0"/>
                                          </p:stCondLst>
                                        </p:cTn>
                                        <p:tgtEl>
                                          <p:spTgt spid="30"/>
                                        </p:tgtEl>
                                        <p:attrNameLst>
                                          <p:attrName>r</p:attrName>
                                        </p:attrNameLst>
                                      </p:cBhvr>
                                    </p:animRot>
                                    <p:animRot by="-240000">
                                      <p:cBhvr>
                                        <p:cTn id="197" dur="200" fill="hold">
                                          <p:stCondLst>
                                            <p:cond delay="200"/>
                                          </p:stCondLst>
                                        </p:cTn>
                                        <p:tgtEl>
                                          <p:spTgt spid="30"/>
                                        </p:tgtEl>
                                        <p:attrNameLst>
                                          <p:attrName>r</p:attrName>
                                        </p:attrNameLst>
                                      </p:cBhvr>
                                    </p:animRot>
                                    <p:animRot by="240000">
                                      <p:cBhvr>
                                        <p:cTn id="198" dur="200" fill="hold">
                                          <p:stCondLst>
                                            <p:cond delay="400"/>
                                          </p:stCondLst>
                                        </p:cTn>
                                        <p:tgtEl>
                                          <p:spTgt spid="30"/>
                                        </p:tgtEl>
                                        <p:attrNameLst>
                                          <p:attrName>r</p:attrName>
                                        </p:attrNameLst>
                                      </p:cBhvr>
                                    </p:animRot>
                                    <p:animRot by="-240000">
                                      <p:cBhvr>
                                        <p:cTn id="199" dur="200" fill="hold">
                                          <p:stCondLst>
                                            <p:cond delay="600"/>
                                          </p:stCondLst>
                                        </p:cTn>
                                        <p:tgtEl>
                                          <p:spTgt spid="30"/>
                                        </p:tgtEl>
                                        <p:attrNameLst>
                                          <p:attrName>r</p:attrName>
                                        </p:attrNameLst>
                                      </p:cBhvr>
                                    </p:animRot>
                                    <p:animRot by="120000">
                                      <p:cBhvr>
                                        <p:cTn id="200" dur="200" fill="hold">
                                          <p:stCondLst>
                                            <p:cond delay="800"/>
                                          </p:stCondLst>
                                        </p:cTn>
                                        <p:tgtEl>
                                          <p:spTgt spid="30"/>
                                        </p:tgtEl>
                                        <p:attrNameLst>
                                          <p:attrName>r</p:attrName>
                                        </p:attrNameLst>
                                      </p:cBhvr>
                                    </p:animRot>
                                  </p:childTnLst>
                                </p:cTn>
                              </p:par>
                            </p:childTnLst>
                          </p:cTn>
                        </p:par>
                        <p:par>
                          <p:cTn id="201" fill="hold">
                            <p:stCondLst>
                              <p:cond delay="1000"/>
                            </p:stCondLst>
                            <p:childTnLst>
                              <p:par>
                                <p:cTn id="202" presetID="10" presetClass="exit" presetSubtype="0" fill="hold" nodeType="afterEffect">
                                  <p:stCondLst>
                                    <p:cond delay="0"/>
                                  </p:stCondLst>
                                  <p:childTnLst>
                                    <p:animEffect transition="out" filter="fade">
                                      <p:cBhvr>
                                        <p:cTn id="203" dur="250"/>
                                        <p:tgtEl>
                                          <p:spTgt spid="16"/>
                                        </p:tgtEl>
                                      </p:cBhvr>
                                    </p:animEffect>
                                    <p:set>
                                      <p:cBhvr>
                                        <p:cTn id="204" dur="1" fill="hold">
                                          <p:stCondLst>
                                            <p:cond delay="249"/>
                                          </p:stCondLst>
                                        </p:cTn>
                                        <p:tgtEl>
                                          <p:spTgt spid="16"/>
                                        </p:tgtEl>
                                        <p:attrNameLst>
                                          <p:attrName>style.visibility</p:attrName>
                                        </p:attrNameLst>
                                      </p:cBhvr>
                                      <p:to>
                                        <p:strVal val="hidden"/>
                                      </p:to>
                                    </p:set>
                                  </p:childTnLst>
                                </p:cTn>
                              </p:par>
                              <p:par>
                                <p:cTn id="205" presetID="10" presetClass="entr" presetSubtype="0" fill="hold" nodeType="with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250"/>
                                        <p:tgtEl>
                                          <p:spTgt spid="5"/>
                                        </p:tgtEl>
                                      </p:cBhvr>
                                    </p:animEffect>
                                  </p:childTnLst>
                                </p:cTn>
                              </p:par>
                            </p:childTnLst>
                          </p:cTn>
                        </p:par>
                        <p:par>
                          <p:cTn id="208" fill="hold">
                            <p:stCondLst>
                              <p:cond delay="1250"/>
                            </p:stCondLst>
                            <p:childTnLst>
                              <p:par>
                                <p:cTn id="209" presetID="49" presetClass="path" presetSubtype="0" accel="50000" decel="50000" fill="hold" nodeType="afterEffect">
                                  <p:stCondLst>
                                    <p:cond delay="0"/>
                                  </p:stCondLst>
                                  <p:childTnLst>
                                    <p:animMotion origin="layout" path="M -0.00573 0.02894 L 0.07917 0.32917 " pathEditMode="relative" rAng="0" ptsTypes="AA">
                                      <p:cBhvr>
                                        <p:cTn id="210" dur="1000" fill="hold"/>
                                        <p:tgtEl>
                                          <p:spTgt spid="5"/>
                                        </p:tgtEl>
                                        <p:attrNameLst>
                                          <p:attrName>ppt_x</p:attrName>
                                          <p:attrName>ppt_y</p:attrName>
                                        </p:attrNameLst>
                                      </p:cBhvr>
                                      <p:rCtr x="4236" y="15000"/>
                                    </p:animMotion>
                                  </p:childTnLst>
                                </p:cTn>
                              </p:par>
                            </p:childTnLst>
                          </p:cTn>
                        </p:par>
                        <p:par>
                          <p:cTn id="211" fill="hold">
                            <p:stCondLst>
                              <p:cond delay="2250"/>
                            </p:stCondLst>
                            <p:childTnLst>
                              <p:par>
                                <p:cTn id="212" presetID="10" presetClass="exit" presetSubtype="0" fill="hold" nodeType="afterEffect">
                                  <p:stCondLst>
                                    <p:cond delay="0"/>
                                  </p:stCondLst>
                                  <p:childTnLst>
                                    <p:animEffect transition="out" filter="fade">
                                      <p:cBhvr>
                                        <p:cTn id="213" dur="250"/>
                                        <p:tgtEl>
                                          <p:spTgt spid="5"/>
                                        </p:tgtEl>
                                      </p:cBhvr>
                                    </p:animEffect>
                                    <p:set>
                                      <p:cBhvr>
                                        <p:cTn id="214" dur="1" fill="hold">
                                          <p:stCondLst>
                                            <p:cond delay="249"/>
                                          </p:stCondLst>
                                        </p:cTn>
                                        <p:tgtEl>
                                          <p:spTgt spid="5"/>
                                        </p:tgtEl>
                                        <p:attrNameLst>
                                          <p:attrName>style.visibility</p:attrName>
                                        </p:attrNameLst>
                                      </p:cBhvr>
                                      <p:to>
                                        <p:strVal val="hidden"/>
                                      </p:to>
                                    </p:set>
                                  </p:childTnLst>
                                </p:cTn>
                              </p:par>
                              <p:par>
                                <p:cTn id="215" presetID="10" presetClass="entr" presetSubtype="0" fill="hold" nodeType="withEffect">
                                  <p:stCondLst>
                                    <p:cond delay="0"/>
                                  </p:stCondLst>
                                  <p:childTnLst>
                                    <p:set>
                                      <p:cBhvr>
                                        <p:cTn id="216" dur="1" fill="hold">
                                          <p:stCondLst>
                                            <p:cond delay="0"/>
                                          </p:stCondLst>
                                        </p:cTn>
                                        <p:tgtEl>
                                          <p:spTgt spid="28"/>
                                        </p:tgtEl>
                                        <p:attrNameLst>
                                          <p:attrName>style.visibility</p:attrName>
                                        </p:attrNameLst>
                                      </p:cBhvr>
                                      <p:to>
                                        <p:strVal val="visible"/>
                                      </p:to>
                                    </p:set>
                                    <p:animEffect transition="in" filter="fade">
                                      <p:cBhvr>
                                        <p:cTn id="217" dur="250"/>
                                        <p:tgtEl>
                                          <p:spTgt spid="28"/>
                                        </p:tgtEl>
                                      </p:cBhvr>
                                    </p:animEffect>
                                  </p:childTnLst>
                                </p:cTn>
                              </p:par>
                            </p:childTnLst>
                          </p:cTn>
                        </p:par>
                        <p:par>
                          <p:cTn id="218" fill="hold">
                            <p:stCondLst>
                              <p:cond delay="2500"/>
                            </p:stCondLst>
                            <p:childTnLst>
                              <p:par>
                                <p:cTn id="219" presetID="32" presetClass="emph" presetSubtype="0" fill="hold" nodeType="afterEffect">
                                  <p:stCondLst>
                                    <p:cond delay="0"/>
                                  </p:stCondLst>
                                  <p:childTnLst>
                                    <p:animRot by="120000">
                                      <p:cBhvr>
                                        <p:cTn id="220" dur="100" fill="hold">
                                          <p:stCondLst>
                                            <p:cond delay="0"/>
                                          </p:stCondLst>
                                        </p:cTn>
                                        <p:tgtEl>
                                          <p:spTgt spid="28"/>
                                        </p:tgtEl>
                                        <p:attrNameLst>
                                          <p:attrName>r</p:attrName>
                                        </p:attrNameLst>
                                      </p:cBhvr>
                                    </p:animRot>
                                    <p:animRot by="-240000">
                                      <p:cBhvr>
                                        <p:cTn id="221" dur="200" fill="hold">
                                          <p:stCondLst>
                                            <p:cond delay="200"/>
                                          </p:stCondLst>
                                        </p:cTn>
                                        <p:tgtEl>
                                          <p:spTgt spid="28"/>
                                        </p:tgtEl>
                                        <p:attrNameLst>
                                          <p:attrName>r</p:attrName>
                                        </p:attrNameLst>
                                      </p:cBhvr>
                                    </p:animRot>
                                    <p:animRot by="240000">
                                      <p:cBhvr>
                                        <p:cTn id="222" dur="200" fill="hold">
                                          <p:stCondLst>
                                            <p:cond delay="400"/>
                                          </p:stCondLst>
                                        </p:cTn>
                                        <p:tgtEl>
                                          <p:spTgt spid="28"/>
                                        </p:tgtEl>
                                        <p:attrNameLst>
                                          <p:attrName>r</p:attrName>
                                        </p:attrNameLst>
                                      </p:cBhvr>
                                    </p:animRot>
                                    <p:animRot by="-240000">
                                      <p:cBhvr>
                                        <p:cTn id="223" dur="200" fill="hold">
                                          <p:stCondLst>
                                            <p:cond delay="600"/>
                                          </p:stCondLst>
                                        </p:cTn>
                                        <p:tgtEl>
                                          <p:spTgt spid="28"/>
                                        </p:tgtEl>
                                        <p:attrNameLst>
                                          <p:attrName>r</p:attrName>
                                        </p:attrNameLst>
                                      </p:cBhvr>
                                    </p:animRot>
                                    <p:animRot by="120000">
                                      <p:cBhvr>
                                        <p:cTn id="224" dur="200" fill="hold">
                                          <p:stCondLst>
                                            <p:cond delay="800"/>
                                          </p:stCondLst>
                                        </p:cTn>
                                        <p:tgtEl>
                                          <p:spTgt spid="28"/>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30"/>
                                        </p:tgtEl>
                                        <p:attrNameLst>
                                          <p:attrName>r</p:attrName>
                                        </p:attrNameLst>
                                      </p:cBhvr>
                                    </p:animRot>
                                    <p:animRot by="-240000">
                                      <p:cBhvr>
                                        <p:cTn id="227" dur="200" fill="hold">
                                          <p:stCondLst>
                                            <p:cond delay="200"/>
                                          </p:stCondLst>
                                        </p:cTn>
                                        <p:tgtEl>
                                          <p:spTgt spid="30"/>
                                        </p:tgtEl>
                                        <p:attrNameLst>
                                          <p:attrName>r</p:attrName>
                                        </p:attrNameLst>
                                      </p:cBhvr>
                                    </p:animRot>
                                    <p:animRot by="240000">
                                      <p:cBhvr>
                                        <p:cTn id="228" dur="200" fill="hold">
                                          <p:stCondLst>
                                            <p:cond delay="400"/>
                                          </p:stCondLst>
                                        </p:cTn>
                                        <p:tgtEl>
                                          <p:spTgt spid="30"/>
                                        </p:tgtEl>
                                        <p:attrNameLst>
                                          <p:attrName>r</p:attrName>
                                        </p:attrNameLst>
                                      </p:cBhvr>
                                    </p:animRot>
                                    <p:animRot by="-240000">
                                      <p:cBhvr>
                                        <p:cTn id="229" dur="200" fill="hold">
                                          <p:stCondLst>
                                            <p:cond delay="600"/>
                                          </p:stCondLst>
                                        </p:cTn>
                                        <p:tgtEl>
                                          <p:spTgt spid="30"/>
                                        </p:tgtEl>
                                        <p:attrNameLst>
                                          <p:attrName>r</p:attrName>
                                        </p:attrNameLst>
                                      </p:cBhvr>
                                    </p:animRot>
                                    <p:animRot by="120000">
                                      <p:cBhvr>
                                        <p:cTn id="230" dur="200" fill="hold">
                                          <p:stCondLst>
                                            <p:cond delay="800"/>
                                          </p:stCondLst>
                                        </p:cTn>
                                        <p:tgtEl>
                                          <p:spTgt spid="30"/>
                                        </p:tgtEl>
                                        <p:attrNameLst>
                                          <p:attrName>r</p:attrName>
                                        </p:attrNameLst>
                                      </p:cBhvr>
                                    </p:animRot>
                                  </p:childTnLst>
                                </p:cTn>
                              </p:par>
                            </p:childTnLst>
                          </p:cTn>
                        </p:par>
                        <p:par>
                          <p:cTn id="231" fill="hold">
                            <p:stCondLst>
                              <p:cond delay="3500"/>
                            </p:stCondLst>
                            <p:childTnLst>
                              <p:par>
                                <p:cTn id="232" presetID="10" presetClass="exit" presetSubtype="0" fill="hold" nodeType="afterEffect">
                                  <p:stCondLst>
                                    <p:cond delay="0"/>
                                  </p:stCondLst>
                                  <p:childTnLst>
                                    <p:animEffect transition="out" filter="fade">
                                      <p:cBhvr>
                                        <p:cTn id="233" dur="250"/>
                                        <p:tgtEl>
                                          <p:spTgt spid="28"/>
                                        </p:tgtEl>
                                      </p:cBhvr>
                                    </p:animEffect>
                                    <p:set>
                                      <p:cBhvr>
                                        <p:cTn id="234" dur="1" fill="hold">
                                          <p:stCondLst>
                                            <p:cond delay="249"/>
                                          </p:stCondLst>
                                        </p:cTn>
                                        <p:tgtEl>
                                          <p:spTgt spid="28"/>
                                        </p:tgtEl>
                                        <p:attrNameLst>
                                          <p:attrName>style.visibility</p:attrName>
                                        </p:attrNameLst>
                                      </p:cBhvr>
                                      <p:to>
                                        <p:strVal val="hidden"/>
                                      </p:to>
                                    </p:set>
                                  </p:childTnLst>
                                </p:cTn>
                              </p:par>
                              <p:par>
                                <p:cTn id="235" presetID="10" presetClass="entr" presetSubtype="0" fill="hold" nodeType="withEffect">
                                  <p:stCondLst>
                                    <p:cond delay="0"/>
                                  </p:stCondLst>
                                  <p:childTnLst>
                                    <p:set>
                                      <p:cBhvr>
                                        <p:cTn id="236" dur="1" fill="hold">
                                          <p:stCondLst>
                                            <p:cond delay="0"/>
                                          </p:stCondLst>
                                        </p:cTn>
                                        <p:tgtEl>
                                          <p:spTgt spid="27"/>
                                        </p:tgtEl>
                                        <p:attrNameLst>
                                          <p:attrName>style.visibility</p:attrName>
                                        </p:attrNameLst>
                                      </p:cBhvr>
                                      <p:to>
                                        <p:strVal val="visible"/>
                                      </p:to>
                                    </p:set>
                                    <p:animEffect transition="in" filter="fade">
                                      <p:cBhvr>
                                        <p:cTn id="237" dur="250"/>
                                        <p:tgtEl>
                                          <p:spTgt spid="27"/>
                                        </p:tgtEl>
                                      </p:cBhvr>
                                    </p:animEffect>
                                  </p:childTnLst>
                                </p:cTn>
                              </p:par>
                              <p:par>
                                <p:cTn id="238" presetID="1" presetClass="mediacall" presetSubtype="0" fill="hold" nodeType="withEffect">
                                  <p:stCondLst>
                                    <p:cond delay="0"/>
                                  </p:stCondLst>
                                  <p:childTnLst>
                                    <p:cmd type="call" cmd="playFrom(0.0)">
                                      <p:cBhvr>
                                        <p:cTn id="239" dur="6994" fill="hold"/>
                                        <p:tgtEl>
                                          <p:spTgt spid="4"/>
                                        </p:tgtEl>
                                      </p:cBhvr>
                                    </p:cmd>
                                  </p:childTnLst>
                                </p:cTn>
                              </p:par>
                              <p:par>
                                <p:cTn id="240" presetID="10" presetClass="entr" presetSubtype="0" fill="hold" nodeType="withEffect">
                                  <p:stCondLst>
                                    <p:cond delay="0"/>
                                  </p:stCondLst>
                                  <p:childTnLst>
                                    <p:set>
                                      <p:cBhvr>
                                        <p:cTn id="241" dur="1" fill="hold">
                                          <p:stCondLst>
                                            <p:cond delay="0"/>
                                          </p:stCondLst>
                                        </p:cTn>
                                        <p:tgtEl>
                                          <p:spTgt spid="25"/>
                                        </p:tgtEl>
                                        <p:attrNameLst>
                                          <p:attrName>style.visibility</p:attrName>
                                        </p:attrNameLst>
                                      </p:cBhvr>
                                      <p:to>
                                        <p:strVal val="visible"/>
                                      </p:to>
                                    </p:set>
                                    <p:animEffect transition="in" filter="fade">
                                      <p:cBhvr>
                                        <p:cTn id="242" dur="250"/>
                                        <p:tgtEl>
                                          <p:spTgt spid="25"/>
                                        </p:tgtEl>
                                      </p:cBhvr>
                                    </p:animEffect>
                                  </p:childTnLst>
                                </p:cTn>
                              </p:par>
                              <p:par>
                                <p:cTn id="243" presetID="10" presetClass="exit" presetSubtype="0" fill="hold" nodeType="withEffect">
                                  <p:stCondLst>
                                    <p:cond delay="0"/>
                                  </p:stCondLst>
                                  <p:childTnLst>
                                    <p:animEffect transition="out" filter="fade">
                                      <p:cBhvr>
                                        <p:cTn id="244" dur="250"/>
                                        <p:tgtEl>
                                          <p:spTgt spid="30"/>
                                        </p:tgtEl>
                                      </p:cBhvr>
                                    </p:animEffect>
                                    <p:set>
                                      <p:cBhvr>
                                        <p:cTn id="245"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46" restart="whenNotActive" fill="hold" evtFilter="cancelBubble" nodeType="interactiveSeq">
                <p:stCondLst>
                  <p:cond evt="onClick" delay="0">
                    <p:tgtEl>
                      <p:spTgt spid="33"/>
                    </p:tgtEl>
                  </p:cond>
                </p:stCondLst>
                <p:endSync evt="end" delay="0">
                  <p:rtn val="all"/>
                </p:endSync>
                <p:childTnLst>
                  <p:par>
                    <p:cTn id="247" fill="hold">
                      <p:stCondLst>
                        <p:cond delay="0"/>
                      </p:stCondLst>
                      <p:childTnLst>
                        <p:par>
                          <p:cTn id="248" fill="hold">
                            <p:stCondLst>
                              <p:cond delay="0"/>
                            </p:stCondLst>
                            <p:childTnLst>
                              <p:par>
                                <p:cTn id="249" presetID="32" presetClass="emph" presetSubtype="0" fill="hold" nodeType="clickEffect">
                                  <p:stCondLst>
                                    <p:cond delay="0"/>
                                  </p:stCondLst>
                                  <p:childTnLst>
                                    <p:animRot by="120000">
                                      <p:cBhvr>
                                        <p:cTn id="250" dur="100" fill="hold">
                                          <p:stCondLst>
                                            <p:cond delay="0"/>
                                          </p:stCondLst>
                                        </p:cTn>
                                        <p:tgtEl>
                                          <p:spTgt spid="33"/>
                                        </p:tgtEl>
                                        <p:attrNameLst>
                                          <p:attrName>r</p:attrName>
                                        </p:attrNameLst>
                                      </p:cBhvr>
                                    </p:animRot>
                                    <p:animRot by="-240000">
                                      <p:cBhvr>
                                        <p:cTn id="251" dur="200" fill="hold">
                                          <p:stCondLst>
                                            <p:cond delay="200"/>
                                          </p:stCondLst>
                                        </p:cTn>
                                        <p:tgtEl>
                                          <p:spTgt spid="33"/>
                                        </p:tgtEl>
                                        <p:attrNameLst>
                                          <p:attrName>r</p:attrName>
                                        </p:attrNameLst>
                                      </p:cBhvr>
                                    </p:animRot>
                                    <p:animRot by="240000">
                                      <p:cBhvr>
                                        <p:cTn id="252" dur="200" fill="hold">
                                          <p:stCondLst>
                                            <p:cond delay="400"/>
                                          </p:stCondLst>
                                        </p:cTn>
                                        <p:tgtEl>
                                          <p:spTgt spid="33"/>
                                        </p:tgtEl>
                                        <p:attrNameLst>
                                          <p:attrName>r</p:attrName>
                                        </p:attrNameLst>
                                      </p:cBhvr>
                                    </p:animRot>
                                    <p:animRot by="-240000">
                                      <p:cBhvr>
                                        <p:cTn id="253" dur="200" fill="hold">
                                          <p:stCondLst>
                                            <p:cond delay="600"/>
                                          </p:stCondLst>
                                        </p:cTn>
                                        <p:tgtEl>
                                          <p:spTgt spid="33"/>
                                        </p:tgtEl>
                                        <p:attrNameLst>
                                          <p:attrName>r</p:attrName>
                                        </p:attrNameLst>
                                      </p:cBhvr>
                                    </p:animRot>
                                    <p:animRot by="120000">
                                      <p:cBhvr>
                                        <p:cTn id="254" dur="200" fill="hold">
                                          <p:stCondLst>
                                            <p:cond delay="800"/>
                                          </p:stCondLst>
                                        </p:cTn>
                                        <p:tgtEl>
                                          <p:spTgt spid="33"/>
                                        </p:tgtEl>
                                        <p:attrNameLst>
                                          <p:attrName>r</p:attrName>
                                        </p:attrNameLst>
                                      </p:cBhvr>
                                    </p:animRot>
                                  </p:childTnLst>
                                  <p:subTnLst>
                                    <p:audio>
                                      <p:cMediaNode>
                                        <p:cTn display="0" masterRel="sameClick">
                                          <p:stCondLst>
                                            <p:cond evt="begin" delay="0">
                                              <p:tn val="249"/>
                                            </p:cond>
                                          </p:stCondLst>
                                          <p:endCondLst>
                                            <p:cond evt="onStopAudio" delay="0">
                                              <p:tgtEl>
                                                <p:sldTgt/>
                                              </p:tgtEl>
                                            </p:cond>
                                          </p:endCondLst>
                                        </p:cTn>
                                        <p:tgtEl>
                                          <p:sndTgt r:embed="rId6" name="wind.wav"/>
                                        </p:tgtEl>
                                      </p:cMediaNode>
                                    </p:audio>
                                  </p:subTnLst>
                                </p:cTn>
                              </p:par>
                              <p:par>
                                <p:cTn id="255" presetID="24" presetClass="emph" presetSubtype="0" fill="hold" grpId="0" nodeType="withEffect">
                                  <p:stCondLst>
                                    <p:cond delay="0"/>
                                  </p:stCondLst>
                                  <p:childTnLst>
                                    <p:animClr clrSpc="hsl" dir="cw">
                                      <p:cBhvr override="childStyle">
                                        <p:cTn id="256" dur="500" fill="hold"/>
                                        <p:tgtEl>
                                          <p:spTgt spid="32">
                                            <p:txEl>
                                              <p:pRg st="0" end="0"/>
                                            </p:txEl>
                                          </p:spTgt>
                                        </p:tgtEl>
                                        <p:attrNameLst>
                                          <p:attrName>style.color</p:attrName>
                                        </p:attrNameLst>
                                      </p:cBhvr>
                                      <p:by>
                                        <p:hsl h="0" s="-12549" l="-25098"/>
                                      </p:by>
                                    </p:animClr>
                                    <p:animClr clrSpc="hsl" dir="cw">
                                      <p:cBhvr>
                                        <p:cTn id="257" dur="500" fill="hold"/>
                                        <p:tgtEl>
                                          <p:spTgt spid="32">
                                            <p:txEl>
                                              <p:pRg st="0" end="0"/>
                                            </p:txEl>
                                          </p:spTgt>
                                        </p:tgtEl>
                                        <p:attrNameLst>
                                          <p:attrName>fillcolor</p:attrName>
                                        </p:attrNameLst>
                                      </p:cBhvr>
                                      <p:by>
                                        <p:hsl h="0" s="-12549" l="-25098"/>
                                      </p:by>
                                    </p:animClr>
                                    <p:animClr clrSpc="hsl" dir="cw">
                                      <p:cBhvr>
                                        <p:cTn id="258" dur="500" fill="hold"/>
                                        <p:tgtEl>
                                          <p:spTgt spid="32">
                                            <p:txEl>
                                              <p:pRg st="0" end="0"/>
                                            </p:txEl>
                                          </p:spTgt>
                                        </p:tgtEl>
                                        <p:attrNameLst>
                                          <p:attrName>stroke.color</p:attrName>
                                        </p:attrNameLst>
                                      </p:cBhvr>
                                      <p:by>
                                        <p:hsl h="0" s="-12549" l="-25098"/>
                                      </p:by>
                                    </p:animClr>
                                    <p:set>
                                      <p:cBhvr>
                                        <p:cTn id="259" dur="500" fill="hold"/>
                                        <p:tgtEl>
                                          <p:spTgt spid="32">
                                            <p:txEl>
                                              <p:pRg st="0" end="0"/>
                                            </p:txEl>
                                          </p:spTgt>
                                        </p:tgtEl>
                                        <p:attrNameLst>
                                          <p:attrName>fill.type</p:attrName>
                                        </p:attrNameLst>
                                      </p:cBhvr>
                                      <p:to>
                                        <p:strVal val="solid"/>
                                      </p:to>
                                    </p:set>
                                  </p:childTnLst>
                                </p:cTn>
                              </p:par>
                              <p:par>
                                <p:cTn id="260" presetID="24" presetClass="emph" presetSubtype="0" fill="hold" grpId="0" nodeType="withEffect">
                                  <p:stCondLst>
                                    <p:cond delay="0"/>
                                  </p:stCondLst>
                                  <p:childTnLst>
                                    <p:animClr clrSpc="hsl" dir="cw">
                                      <p:cBhvr override="childStyle">
                                        <p:cTn id="261" dur="500" fill="hold"/>
                                        <p:tgtEl>
                                          <p:spTgt spid="34">
                                            <p:txEl>
                                              <p:pRg st="0" end="0"/>
                                            </p:txEl>
                                          </p:spTgt>
                                        </p:tgtEl>
                                        <p:attrNameLst>
                                          <p:attrName>style.color</p:attrName>
                                        </p:attrNameLst>
                                      </p:cBhvr>
                                      <p:by>
                                        <p:hsl h="0" s="-12549" l="-25098"/>
                                      </p:by>
                                    </p:animClr>
                                    <p:animClr clrSpc="hsl" dir="cw">
                                      <p:cBhvr>
                                        <p:cTn id="262" dur="500" fill="hold"/>
                                        <p:tgtEl>
                                          <p:spTgt spid="34">
                                            <p:txEl>
                                              <p:pRg st="0" end="0"/>
                                            </p:txEl>
                                          </p:spTgt>
                                        </p:tgtEl>
                                        <p:attrNameLst>
                                          <p:attrName>fillcolor</p:attrName>
                                        </p:attrNameLst>
                                      </p:cBhvr>
                                      <p:by>
                                        <p:hsl h="0" s="-12549" l="-25098"/>
                                      </p:by>
                                    </p:animClr>
                                    <p:animClr clrSpc="hsl" dir="cw">
                                      <p:cBhvr>
                                        <p:cTn id="263" dur="500" fill="hold"/>
                                        <p:tgtEl>
                                          <p:spTgt spid="34">
                                            <p:txEl>
                                              <p:pRg st="0" end="0"/>
                                            </p:txEl>
                                          </p:spTgt>
                                        </p:tgtEl>
                                        <p:attrNameLst>
                                          <p:attrName>stroke.color</p:attrName>
                                        </p:attrNameLst>
                                      </p:cBhvr>
                                      <p:by>
                                        <p:hsl h="0" s="-12549" l="-25098"/>
                                      </p:by>
                                    </p:animClr>
                                    <p:set>
                                      <p:cBhvr>
                                        <p:cTn id="264" dur="500" fill="hold"/>
                                        <p:tgtEl>
                                          <p:spTgt spid="34">
                                            <p:txEl>
                                              <p:pRg st="0" end="0"/>
                                            </p:txEl>
                                          </p:spTgt>
                                        </p:tgtEl>
                                        <p:attrNameLst>
                                          <p:attrName>fill.type</p:attrName>
                                        </p:attrNameLst>
                                      </p:cBhvr>
                                      <p:to>
                                        <p:strVal val="solid"/>
                                      </p:to>
                                    </p:set>
                                  </p:childTnLst>
                                </p:cTn>
                              </p:par>
                              <p:par>
                                <p:cTn id="265" presetID="24" presetClass="emph" presetSubtype="0" fill="hold" grpId="0" nodeType="withEffect">
                                  <p:stCondLst>
                                    <p:cond delay="0"/>
                                  </p:stCondLst>
                                  <p:childTnLst>
                                    <p:animClr clrSpc="hsl" dir="cw">
                                      <p:cBhvr override="childStyle">
                                        <p:cTn id="266" dur="500" fill="hold"/>
                                        <p:tgtEl>
                                          <p:spTgt spid="29">
                                            <p:txEl>
                                              <p:pRg st="0" end="0"/>
                                            </p:txEl>
                                          </p:spTgt>
                                        </p:tgtEl>
                                        <p:attrNameLst>
                                          <p:attrName>style.color</p:attrName>
                                        </p:attrNameLst>
                                      </p:cBhvr>
                                      <p:by>
                                        <p:hsl h="0" s="-12549" l="-25098"/>
                                      </p:by>
                                    </p:animClr>
                                    <p:animClr clrSpc="hsl" dir="cw">
                                      <p:cBhvr>
                                        <p:cTn id="267" dur="500" fill="hold"/>
                                        <p:tgtEl>
                                          <p:spTgt spid="29">
                                            <p:txEl>
                                              <p:pRg st="0" end="0"/>
                                            </p:txEl>
                                          </p:spTgt>
                                        </p:tgtEl>
                                        <p:attrNameLst>
                                          <p:attrName>fillcolor</p:attrName>
                                        </p:attrNameLst>
                                      </p:cBhvr>
                                      <p:by>
                                        <p:hsl h="0" s="-12549" l="-25098"/>
                                      </p:by>
                                    </p:animClr>
                                    <p:animClr clrSpc="hsl" dir="cw">
                                      <p:cBhvr>
                                        <p:cTn id="268" dur="500" fill="hold"/>
                                        <p:tgtEl>
                                          <p:spTgt spid="29">
                                            <p:txEl>
                                              <p:pRg st="0" end="0"/>
                                            </p:txEl>
                                          </p:spTgt>
                                        </p:tgtEl>
                                        <p:attrNameLst>
                                          <p:attrName>stroke.color</p:attrName>
                                        </p:attrNameLst>
                                      </p:cBhvr>
                                      <p:by>
                                        <p:hsl h="0" s="-12549" l="-25098"/>
                                      </p:by>
                                    </p:animClr>
                                    <p:set>
                                      <p:cBhvr>
                                        <p:cTn id="269"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270" fill="hold" display="0">
                  <p:stCondLst>
                    <p:cond delay="indefinite"/>
                  </p:stCondLst>
                  <p:endCondLst>
                    <p:cond evt="onStopAudio" delay="0">
                      <p:tgtEl>
                        <p:sldTgt/>
                      </p:tgtEl>
                    </p:cond>
                  </p:endCondLst>
                </p:cTn>
                <p:tgtEl>
                  <p:spTgt spid="2"/>
                </p:tgtEl>
              </p:cMediaNode>
            </p:audio>
            <p:audio>
              <p:cMediaNode vol="80000">
                <p:cTn id="271" fill="hold" display="0">
                  <p:stCondLst>
                    <p:cond delay="indefinite"/>
                  </p:stCondLst>
                  <p:endCondLst>
                    <p:cond evt="onStopAudio" delay="0">
                      <p:tgtEl>
                        <p:sldTgt/>
                      </p:tgtEl>
                    </p:cond>
                  </p:endCondLst>
                </p:cTn>
                <p:tgtEl>
                  <p:spTgt spid="3"/>
                </p:tgtEl>
              </p:cMediaNode>
            </p:audio>
            <p:audio>
              <p:cMediaNode vol="80000">
                <p:cTn id="272" fill="hold" display="0">
                  <p:stCondLst>
                    <p:cond delay="indefinite"/>
                  </p:stCondLst>
                  <p:endCondLst>
                    <p:cond evt="onStopAudio" delay="0">
                      <p:tgtEl>
                        <p:sldTgt/>
                      </p:tgtEl>
                    </p:cond>
                  </p:endCondLst>
                </p:cTn>
                <p:tgtEl>
                  <p:spTgt spid="4"/>
                </p:tgtEl>
              </p:cMediaNode>
            </p:audio>
            <p:audio>
              <p:cMediaNode vol="80000">
                <p:cTn id="273" fill="hold" display="0">
                  <p:stCondLst>
                    <p:cond delay="indefinite"/>
                  </p:stCondLst>
                  <p:endCondLst>
                    <p:cond evt="onStopAudio" delay="0">
                      <p:tgtEl>
                        <p:sldTgt/>
                      </p:tgtEl>
                    </p:cond>
                  </p:endCondLst>
                </p:cTn>
                <p:tgtEl>
                  <p:spTgt spid="7"/>
                </p:tgtEl>
              </p:cMediaNode>
            </p:audio>
          </p:childTnLst>
        </p:cTn>
      </p:par>
    </p:tnLst>
    <p:bldLst>
      <p:bldP spid="77" grpId="0" animBg="1"/>
      <p:bldP spid="77" grpId="1" animBg="1"/>
      <p:bldP spid="45" grpId="0" animBg="1"/>
      <p:bldP spid="29" grpId="0" build="allAtOnce"/>
      <p:bldP spid="32" grpId="0" build="allAtOnce"/>
      <p:bldP spid="34"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3097" y="3454547"/>
            <a:ext cx="937499" cy="1002155"/>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8367" y="3402925"/>
            <a:ext cx="937499" cy="1002155"/>
          </a:xfrm>
          <a:prstGeom prst="rect">
            <a:avLst/>
          </a:prstGeom>
        </p:spPr>
      </p:pic>
      <p:pic>
        <p:nvPicPr>
          <p:cNvPr id="75" name="Picture 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7330" y="2131378"/>
            <a:ext cx="897671" cy="695465"/>
          </a:xfrm>
          <a:prstGeom prst="rect">
            <a:avLst/>
          </a:prstGeom>
        </p:spPr>
      </p:pic>
      <p:sp>
        <p:nvSpPr>
          <p:cNvPr id="77" name="Sun 76"/>
          <p:cNvSpPr/>
          <p:nvPr/>
        </p:nvSpPr>
        <p:spPr>
          <a:xfrm>
            <a:off x="1286062" y="2986406"/>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32924" y="975847"/>
            <a:ext cx="1245757" cy="2427078"/>
          </a:xfrm>
          <a:prstGeom prst="rect">
            <a:avLst/>
          </a:prstGeom>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sp>
        <p:nvSpPr>
          <p:cNvPr id="35" name="Rectangle 34"/>
          <p:cNvSpPr/>
          <p:nvPr/>
        </p:nvSpPr>
        <p:spPr>
          <a:xfrm>
            <a:off x="3842702" y="1020830"/>
            <a:ext cx="4534704"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A : Song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song</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60888" y="3454548"/>
            <a:ext cx="1081916" cy="982556"/>
          </a:xfrm>
          <a:prstGeom prst="rect">
            <a:avLst/>
          </a:prstGeom>
        </p:spPr>
      </p:pic>
      <p:pic>
        <p:nvPicPr>
          <p:cNvPr id="14" name="Picture 13"/>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8334167" y="4147738"/>
            <a:ext cx="617273" cy="459398"/>
          </a:xfrm>
          <a:prstGeom prst="rect">
            <a:avLst/>
          </a:prstGeom>
        </p:spPr>
      </p:pic>
      <p:pic>
        <p:nvPicPr>
          <p:cNvPr id="6" name="Picture 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7671309" y="4101317"/>
            <a:ext cx="638176" cy="954901"/>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46158" y="3402926"/>
            <a:ext cx="1081916" cy="982556"/>
          </a:xfrm>
          <a:prstGeom prst="rect">
            <a:avLst/>
          </a:prstGeom>
        </p:spPr>
      </p:pic>
      <p:pic>
        <p:nvPicPr>
          <p:cNvPr id="21" name="Picture 20"/>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419437" y="4096116"/>
            <a:ext cx="617273" cy="459398"/>
          </a:xfrm>
          <a:prstGeom prst="rect">
            <a:avLst/>
          </a:prstGeom>
        </p:spPr>
      </p:pic>
      <p:pic>
        <p:nvPicPr>
          <p:cNvPr id="22" name="Picture 2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5756579" y="4099144"/>
            <a:ext cx="638176" cy="954901"/>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06233" y="3414739"/>
            <a:ext cx="1081916" cy="982556"/>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78442" y="3414738"/>
            <a:ext cx="937499" cy="1002155"/>
          </a:xfrm>
          <a:prstGeom prst="rect">
            <a:avLst/>
          </a:prstGeom>
        </p:spPr>
      </p:pic>
      <p:pic>
        <p:nvPicPr>
          <p:cNvPr id="25" name="Picture 24"/>
          <p:cNvPicPr>
            <a:picLocks noChangeAspect="1"/>
          </p:cNvPicPr>
          <p:nvPr/>
        </p:nvPicPr>
        <p:blipFill rotWithShape="1">
          <a:blip r:embed="rId15">
            <a:extLst>
              <a:ext uri="{BEBA8EAE-BF5A-486C-A8C5-ECC9F3942E4B}">
                <a14:imgProps xmlns:a14="http://schemas.microsoft.com/office/drawing/2010/main">
                  <a14:imgLayer r:embed="rId16">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4379512" y="4107929"/>
            <a:ext cx="617273" cy="459398"/>
          </a:xfrm>
          <a:prstGeom prst="rect">
            <a:avLst/>
          </a:prstGeom>
        </p:spPr>
      </p:pic>
      <p:pic>
        <p:nvPicPr>
          <p:cNvPr id="26" name="Picture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3716654" y="4082382"/>
            <a:ext cx="638176" cy="954901"/>
          </a:xfrm>
          <a:prstGeom prst="rect">
            <a:avLst/>
          </a:prstGeom>
        </p:spPr>
      </p:pic>
      <p:pic>
        <p:nvPicPr>
          <p:cNvPr id="27" name="Picture 2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83553" y="3257481"/>
            <a:ext cx="826889" cy="1020188"/>
          </a:xfrm>
          <a:prstGeom prst="rect">
            <a:avLst/>
          </a:prstGeom>
        </p:spPr>
      </p:pic>
      <p:pic>
        <p:nvPicPr>
          <p:cNvPr id="30" name="Picture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365009" y="6644"/>
            <a:ext cx="8746067" cy="1045937"/>
          </a:xfrm>
          <a:prstGeom prst="wedgeRoundRectCallout">
            <a:avLst>
              <a:gd name="adj1" fmla="val -48626"/>
              <a:gd name="adj2" fmla="val 74155"/>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Câu</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7: </a:t>
            </a:r>
            <a:r>
              <a:rPr lang="vi-VN"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Muốn đo hiệu điện thế giữa hai đầu đoạn mạch, ta phải mắc vôn kế như thế nào với đoạn mạch đó?</a:t>
            </a:r>
            <a:endPar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endParaRPr>
          </a:p>
        </p:txBody>
      </p:sp>
      <p:sp>
        <p:nvSpPr>
          <p:cNvPr id="55" name="Rectangle 54"/>
          <p:cNvSpPr/>
          <p:nvPr/>
        </p:nvSpPr>
        <p:spPr>
          <a:xfrm>
            <a:off x="1664358" y="4537858"/>
            <a:ext cx="6802005"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dirty="0">
                <a:solidFill>
                  <a:srgbClr val="002060"/>
                </a:solidFill>
                <a:latin typeface="Times New Roman" panose="02020603050405020304" pitchFamily="18" charset="0"/>
                <a:cs typeface="Times New Roman" panose="02020603050405020304" pitchFamily="18" charset="0"/>
              </a:rPr>
              <a:t>  A                          B                       C                     D</a:t>
            </a:r>
          </a:p>
        </p:txBody>
      </p:sp>
      <p:sp>
        <p:nvSpPr>
          <p:cNvPr id="81" name="Rectangle 80"/>
          <p:cNvSpPr/>
          <p:nvPr/>
        </p:nvSpPr>
        <p:spPr>
          <a:xfrm>
            <a:off x="3842702" y="1391438"/>
            <a:ext cx="5395129"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B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Nối</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tiếp</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82" name="Rectangle 81"/>
          <p:cNvSpPr/>
          <p:nvPr/>
        </p:nvSpPr>
        <p:spPr>
          <a:xfrm>
            <a:off x="3842702" y="1762046"/>
            <a:ext cx="467183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Hỗn</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hợp</a:t>
            </a:r>
            <a:endPar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endParaRPr>
          </a:p>
        </p:txBody>
      </p:sp>
      <p:sp>
        <p:nvSpPr>
          <p:cNvPr id="83" name="Rectangle 82"/>
          <p:cNvSpPr/>
          <p:nvPr/>
        </p:nvSpPr>
        <p:spPr>
          <a:xfrm>
            <a:off x="3842702" y="2132655"/>
            <a:ext cx="4671833"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 : </a:t>
            </a:r>
            <a:r>
              <a:rPr lang="en-US" sz="1800" b="1" kern="1200" dirty="0" err="1">
                <a:solidFill>
                  <a:prstClr val="white"/>
                </a:solidFill>
                <a:latin typeface="Roboto" panose="02000000000000000000" pitchFamily="2" charset="0"/>
                <a:ea typeface="Roboto" panose="02000000000000000000" pitchFamily="2" charset="0"/>
                <a:cs typeface="Times New Roman" panose="02020603050405020304" pitchFamily="18" charset="0"/>
              </a:rPr>
              <a:t>Tùy</a:t>
            </a: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 ý</a:t>
            </a:r>
          </a:p>
        </p:txBody>
      </p:sp>
      <p:pic>
        <p:nvPicPr>
          <p:cNvPr id="2" name="Am-thanh-that-vong-www_tiengdong_com">
            <a:hlinkClick r:id="" action="ppaction://media"/>
            <a:extLst>
              <a:ext uri="{FF2B5EF4-FFF2-40B4-BE49-F238E27FC236}">
                <a16:creationId xmlns:a16="http://schemas.microsoft.com/office/drawing/2014/main" id="{766096A2-42A7-68F3-6C0C-C11B61C64C55}"/>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52000" y="1920013"/>
            <a:ext cx="422729" cy="422729"/>
          </a:xfrm>
          <a:prstGeom prst="rect">
            <a:avLst/>
          </a:prstGeom>
        </p:spPr>
      </p:pic>
      <p:pic>
        <p:nvPicPr>
          <p:cNvPr id="3" name="Am-thanh-that-vong-www_tiengdong_com">
            <a:hlinkClick r:id="" action="ppaction://media"/>
            <a:extLst>
              <a:ext uri="{FF2B5EF4-FFF2-40B4-BE49-F238E27FC236}">
                <a16:creationId xmlns:a16="http://schemas.microsoft.com/office/drawing/2014/main" id="{D38A9059-FD11-245C-462C-4B3A5694EA32}"/>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52000" y="2615478"/>
            <a:ext cx="422729" cy="422729"/>
          </a:xfrm>
          <a:prstGeom prst="rect">
            <a:avLst/>
          </a:prstGeom>
        </p:spPr>
      </p:pic>
      <p:pic>
        <p:nvPicPr>
          <p:cNvPr id="4" name="Am-thanh-that-vong-www_tiengdong_com">
            <a:hlinkClick r:id="" action="ppaction://media"/>
            <a:extLst>
              <a:ext uri="{FF2B5EF4-FFF2-40B4-BE49-F238E27FC236}">
                <a16:creationId xmlns:a16="http://schemas.microsoft.com/office/drawing/2014/main" id="{6E7ED948-8B0B-E778-6205-2B387E5D6D4E}"/>
              </a:ext>
            </a:extLst>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9651999" y="3155797"/>
            <a:ext cx="422729" cy="422729"/>
          </a:xfrm>
          <a:prstGeom prst="rect">
            <a:avLst/>
          </a:prstGeom>
        </p:spPr>
      </p:pic>
      <p:pic>
        <p:nvPicPr>
          <p:cNvPr id="8" name="Tieng-vo-tay-tra-loi-dung-www_tiengdong_com">
            <a:hlinkClick r:id="" action="ppaction://media"/>
            <a:extLst>
              <a:ext uri="{FF2B5EF4-FFF2-40B4-BE49-F238E27FC236}">
                <a16:creationId xmlns:a16="http://schemas.microsoft.com/office/drawing/2014/main" id="{3AB1617C-BA37-C249-8D32-FB89ABB9C5E2}"/>
              </a:ext>
            </a:extLst>
          </p:cNvPr>
          <p:cNvPicPr>
            <a:picLocks noChangeAspect="1"/>
          </p:cNvPicPr>
          <p:nvPr>
            <a:audioFile r:link="rId4"/>
            <p:extLst>
              <p:ext uri="{DAA4B4D4-6D71-4841-9C94-3DE7FCFB9230}">
                <p14:media xmlns:p14="http://schemas.microsoft.com/office/powerpoint/2010/main" r:embed="rId3"/>
              </p:ext>
            </p:extLst>
          </p:nvPr>
        </p:nvPicPr>
        <p:blipFill>
          <a:blip r:embed="rId19"/>
          <a:stretch>
            <a:fillRect/>
          </a:stretch>
        </p:blipFill>
        <p:spPr>
          <a:xfrm>
            <a:off x="9619681" y="3928874"/>
            <a:ext cx="487363" cy="487363"/>
          </a:xfrm>
          <a:prstGeom prst="rect">
            <a:avLst/>
          </a:prstGeom>
        </p:spPr>
      </p:pic>
      <p:pic>
        <p:nvPicPr>
          <p:cNvPr id="9" name="Picture 8">
            <a:extLst>
              <a:ext uri="{FF2B5EF4-FFF2-40B4-BE49-F238E27FC236}">
                <a16:creationId xmlns:a16="http://schemas.microsoft.com/office/drawing/2014/main" id="{33D583EA-F8C6-A8CC-8414-BF913D5E790D}"/>
              </a:ext>
            </a:extLst>
          </p:cNvPr>
          <p:cNvPicPr>
            <a:picLocks noChangeAspect="1"/>
          </p:cNvPicPr>
          <p:nvPr/>
        </p:nvPicPr>
        <p:blipFill>
          <a:blip r:embed="rId20"/>
          <a:stretch>
            <a:fillRect/>
          </a:stretch>
        </p:blipFill>
        <p:spPr>
          <a:xfrm>
            <a:off x="6011542" y="2608903"/>
            <a:ext cx="2031661" cy="229711"/>
          </a:xfrm>
          <a:prstGeom prst="rect">
            <a:avLst/>
          </a:prstGeom>
        </p:spPr>
      </p:pic>
    </p:spTree>
    <p:extLst>
      <p:ext uri="{BB962C8B-B14F-4D97-AF65-F5344CB8AC3E}">
        <p14:creationId xmlns:p14="http://schemas.microsoft.com/office/powerpoint/2010/main" val="396649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4350"/>
                            </p:stCondLst>
                            <p:childTnLst>
                              <p:par>
                                <p:cTn id="13" presetID="10" presetClass="entr" presetSubtype="0" fill="hold" nodeType="afterEffect">
                                  <p:stCondLst>
                                    <p:cond delay="0"/>
                                  </p:stCondLst>
                                  <p:childTnLst>
                                    <p:set>
                                      <p:cBhvr>
                                        <p:cTn id="14" dur="1" fill="hold">
                                          <p:stCondLst>
                                            <p:cond delay="0"/>
                                          </p:stCondLst>
                                        </p:cTn>
                                        <p:tgtEl>
                                          <p:spTgt spid="35">
                                            <p:txEl>
                                              <p:pRg st="0" end="0"/>
                                            </p:txEl>
                                          </p:spTgt>
                                        </p:tgtEl>
                                        <p:attrNameLst>
                                          <p:attrName>style.visibility</p:attrName>
                                        </p:attrNameLst>
                                      </p:cBhvr>
                                      <p:to>
                                        <p:strVal val="visible"/>
                                      </p:to>
                                    </p:set>
                                    <p:animEffect transition="in" filter="fade">
                                      <p:cBhvr>
                                        <p:cTn id="15" dur="500"/>
                                        <p:tgtEl>
                                          <p:spTgt spid="35">
                                            <p:txEl>
                                              <p:pRg st="0" end="0"/>
                                            </p:txEl>
                                          </p:spTgt>
                                        </p:tgtEl>
                                      </p:cBhvr>
                                    </p:animEffect>
                                  </p:childTnLst>
                                </p:cTn>
                              </p:par>
                            </p:childTnLst>
                          </p:cTn>
                        </p:par>
                        <p:par>
                          <p:cTn id="16" fill="hold">
                            <p:stCondLst>
                              <p:cond delay="4850"/>
                            </p:stCondLst>
                            <p:childTnLst>
                              <p:par>
                                <p:cTn id="17" presetID="10" presetClass="entr" presetSubtype="0" fill="hold" nodeType="afterEffect">
                                  <p:stCondLst>
                                    <p:cond delay="0"/>
                                  </p:stCondLst>
                                  <p:childTnLst>
                                    <p:set>
                                      <p:cBhvr>
                                        <p:cTn id="18" dur="1" fill="hold">
                                          <p:stCondLst>
                                            <p:cond delay="0"/>
                                          </p:stCondLst>
                                        </p:cTn>
                                        <p:tgtEl>
                                          <p:spTgt spid="81">
                                            <p:txEl>
                                              <p:pRg st="0" end="0"/>
                                            </p:txEl>
                                          </p:spTgt>
                                        </p:tgtEl>
                                        <p:attrNameLst>
                                          <p:attrName>style.visibility</p:attrName>
                                        </p:attrNameLst>
                                      </p:cBhvr>
                                      <p:to>
                                        <p:strVal val="visible"/>
                                      </p:to>
                                    </p:set>
                                    <p:animEffect transition="in" filter="fade">
                                      <p:cBhvr>
                                        <p:cTn id="19" dur="500"/>
                                        <p:tgtEl>
                                          <p:spTgt spid="81">
                                            <p:txEl>
                                              <p:pRg st="0" end="0"/>
                                            </p:txEl>
                                          </p:spTgt>
                                        </p:tgtEl>
                                      </p:cBhvr>
                                    </p:animEffect>
                                  </p:childTnLst>
                                </p:cTn>
                              </p:par>
                            </p:childTnLst>
                          </p:cTn>
                        </p:par>
                        <p:par>
                          <p:cTn id="20" fill="hold">
                            <p:stCondLst>
                              <p:cond delay="5350"/>
                            </p:stCondLst>
                            <p:childTnLst>
                              <p:par>
                                <p:cTn id="21" presetID="10" presetClass="entr" presetSubtype="0" fill="hold" nodeType="afterEffect">
                                  <p:stCondLst>
                                    <p:cond delay="0"/>
                                  </p:stCondLst>
                                  <p:childTnLst>
                                    <p:set>
                                      <p:cBhvr>
                                        <p:cTn id="22" dur="1" fill="hold">
                                          <p:stCondLst>
                                            <p:cond delay="0"/>
                                          </p:stCondLst>
                                        </p:cTn>
                                        <p:tgtEl>
                                          <p:spTgt spid="82">
                                            <p:txEl>
                                              <p:pRg st="0" end="0"/>
                                            </p:txEl>
                                          </p:spTgt>
                                        </p:tgtEl>
                                        <p:attrNameLst>
                                          <p:attrName>style.visibility</p:attrName>
                                        </p:attrNameLst>
                                      </p:cBhvr>
                                      <p:to>
                                        <p:strVal val="visible"/>
                                      </p:to>
                                    </p:set>
                                    <p:animEffect transition="in" filter="fade">
                                      <p:cBhvr>
                                        <p:cTn id="23" dur="500"/>
                                        <p:tgtEl>
                                          <p:spTgt spid="82">
                                            <p:txEl>
                                              <p:pRg st="0" end="0"/>
                                            </p:txEl>
                                          </p:spTgt>
                                        </p:tgtEl>
                                      </p:cBhvr>
                                    </p:animEffect>
                                  </p:childTnLst>
                                </p:cTn>
                              </p:par>
                            </p:childTnLst>
                          </p:cTn>
                        </p:par>
                        <p:par>
                          <p:cTn id="24" fill="hold">
                            <p:stCondLst>
                              <p:cond delay="5850"/>
                            </p:stCondLst>
                            <p:childTnLst>
                              <p:par>
                                <p:cTn id="25" presetID="10" presetClass="entr" presetSubtype="0" fill="hold" nodeType="afterEffect">
                                  <p:stCondLst>
                                    <p:cond delay="0"/>
                                  </p:stCondLst>
                                  <p:childTnLst>
                                    <p:set>
                                      <p:cBhvr>
                                        <p:cTn id="26" dur="1" fill="hold">
                                          <p:stCondLst>
                                            <p:cond delay="0"/>
                                          </p:stCondLst>
                                        </p:cTn>
                                        <p:tgtEl>
                                          <p:spTgt spid="83">
                                            <p:txEl>
                                              <p:pRg st="0" end="0"/>
                                            </p:txEl>
                                          </p:spTgt>
                                        </p:tgtEl>
                                        <p:attrNameLst>
                                          <p:attrName>style.visibility</p:attrName>
                                        </p:attrNameLst>
                                      </p:cBhvr>
                                      <p:to>
                                        <p:strVal val="visible"/>
                                      </p:to>
                                    </p:set>
                                    <p:animEffect transition="in" filter="fade">
                                      <p:cBhvr>
                                        <p:cTn id="2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200" fill="hold">
                                          <p:stCondLst>
                                            <p:cond delay="0"/>
                                          </p:stCondLst>
                                        </p:cTn>
                                        <p:tgtEl>
                                          <p:spTgt spid="6"/>
                                        </p:tgtEl>
                                        <p:attrNameLst>
                                          <p:attrName>r</p:attrName>
                                        </p:attrNameLst>
                                      </p:cBhvr>
                                    </p:animRot>
                                    <p:animRot by="-240000">
                                      <p:cBhvr>
                                        <p:cTn id="33" dur="400" fill="hold">
                                          <p:stCondLst>
                                            <p:cond delay="400"/>
                                          </p:stCondLst>
                                        </p:cTn>
                                        <p:tgtEl>
                                          <p:spTgt spid="6"/>
                                        </p:tgtEl>
                                        <p:attrNameLst>
                                          <p:attrName>r</p:attrName>
                                        </p:attrNameLst>
                                      </p:cBhvr>
                                    </p:animRot>
                                    <p:animRot by="240000">
                                      <p:cBhvr>
                                        <p:cTn id="34" dur="400" fill="hold">
                                          <p:stCondLst>
                                            <p:cond delay="800"/>
                                          </p:stCondLst>
                                        </p:cTn>
                                        <p:tgtEl>
                                          <p:spTgt spid="6"/>
                                        </p:tgtEl>
                                        <p:attrNameLst>
                                          <p:attrName>r</p:attrName>
                                        </p:attrNameLst>
                                      </p:cBhvr>
                                    </p:animRot>
                                    <p:animRot by="-240000">
                                      <p:cBhvr>
                                        <p:cTn id="35" dur="400" fill="hold">
                                          <p:stCondLst>
                                            <p:cond delay="1200"/>
                                          </p:stCondLst>
                                        </p:cTn>
                                        <p:tgtEl>
                                          <p:spTgt spid="6"/>
                                        </p:tgtEl>
                                        <p:attrNameLst>
                                          <p:attrName>r</p:attrName>
                                        </p:attrNameLst>
                                      </p:cBhvr>
                                    </p:animRot>
                                    <p:animRot by="120000">
                                      <p:cBhvr>
                                        <p:cTn id="36" dur="400" fill="hold">
                                          <p:stCondLst>
                                            <p:cond delay="1600"/>
                                          </p:stCondLst>
                                        </p:cTn>
                                        <p:tgtEl>
                                          <p:spTgt spid="6"/>
                                        </p:tgtEl>
                                        <p:attrNameLst>
                                          <p:attrName>r</p:attrName>
                                        </p:attrNameLst>
                                      </p:cBhvr>
                                    </p:animRot>
                                  </p:childTnLst>
                                </p:cTn>
                              </p:par>
                            </p:childTnLst>
                          </p:cTn>
                        </p:par>
                        <p:par>
                          <p:cTn id="37" fill="hold">
                            <p:stCondLst>
                              <p:cond delay="2000"/>
                            </p:stCondLst>
                            <p:childTnLst>
                              <p:par>
                                <p:cTn id="38" presetID="10" presetClass="exit" presetSubtype="0" fill="hold" nodeType="afterEffect">
                                  <p:stCondLst>
                                    <p:cond delay="0"/>
                                  </p:stCondLst>
                                  <p:childTnLst>
                                    <p:animEffect transition="out" filter="fade">
                                      <p:cBhvr>
                                        <p:cTn id="39" dur="10"/>
                                        <p:tgtEl>
                                          <p:spTgt spid="16"/>
                                        </p:tgtEl>
                                      </p:cBhvr>
                                    </p:animEffect>
                                    <p:set>
                                      <p:cBhvr>
                                        <p:cTn id="40" dur="1" fill="hold">
                                          <p:stCondLst>
                                            <p:cond delay="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
                                        <p:tgtEl>
                                          <p:spTgt spid="5"/>
                                        </p:tgtEl>
                                      </p:cBhvr>
                                    </p:animEffect>
                                  </p:childTnLst>
                                </p:cTn>
                              </p:par>
                            </p:childTnLst>
                          </p:cTn>
                        </p:par>
                        <p:par>
                          <p:cTn id="44" fill="hold">
                            <p:stCondLst>
                              <p:cond delay="2010"/>
                            </p:stCondLst>
                            <p:childTnLst>
                              <p:par>
                                <p:cTn id="45" presetID="63" presetClass="path" presetSubtype="0" accel="50000" decel="50000" fill="hold" nodeType="afterEffect">
                                  <p:stCondLst>
                                    <p:cond delay="0"/>
                                  </p:stCondLst>
                                  <p:childTnLst>
                                    <p:animMotion origin="layout" path="M 2.77778E-7 -1.97531E-6 L 0.70278 0.29846 " pathEditMode="relative" rAng="0" ptsTypes="AA">
                                      <p:cBhvr>
                                        <p:cTn id="46" dur="1000" fill="hold"/>
                                        <p:tgtEl>
                                          <p:spTgt spid="5"/>
                                        </p:tgtEl>
                                        <p:attrNameLst>
                                          <p:attrName>ppt_x</p:attrName>
                                          <p:attrName>ppt_y</p:attrName>
                                        </p:attrNameLst>
                                      </p:cBhvr>
                                      <p:rCtr x="35139" y="14907"/>
                                    </p:animMotion>
                                  </p:childTnLst>
                                </p:cTn>
                              </p:par>
                            </p:childTnLst>
                          </p:cTn>
                        </p:par>
                        <p:par>
                          <p:cTn id="47" fill="hold">
                            <p:stCondLst>
                              <p:cond delay="3010"/>
                            </p:stCondLst>
                            <p:childTnLst>
                              <p:par>
                                <p:cTn id="48" presetID="10" presetClass="exit" presetSubtype="0" fill="hold" nodeType="afterEffect">
                                  <p:stCondLst>
                                    <p:cond delay="0"/>
                                  </p:stCondLst>
                                  <p:childTnLst>
                                    <p:animEffect transition="out" filter="fade">
                                      <p:cBhvr>
                                        <p:cTn id="49" dur="10"/>
                                        <p:tgtEl>
                                          <p:spTgt spid="5"/>
                                        </p:tgtEl>
                                      </p:cBhvr>
                                    </p:animEffect>
                                    <p:set>
                                      <p:cBhvr>
                                        <p:cTn id="50" dur="1" fill="hold">
                                          <p:stCondLst>
                                            <p:cond delay="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
                                        <p:tgtEl>
                                          <p:spTgt spid="11"/>
                                        </p:tgtEl>
                                      </p:cBhvr>
                                    </p:animEffect>
                                  </p:childTnLst>
                                </p:cTn>
                              </p:par>
                            </p:childTnLst>
                          </p:cTn>
                        </p:par>
                        <p:par>
                          <p:cTn id="54" fill="hold">
                            <p:stCondLst>
                              <p:cond delay="3020"/>
                            </p:stCondLst>
                            <p:childTnLst>
                              <p:par>
                                <p:cTn id="55" presetID="32" presetClass="emph" presetSubtype="0" fill="hold" nodeType="after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childTnLst>
                          </p:cTn>
                        </p:par>
                        <p:par>
                          <p:cTn id="67" fill="hold">
                            <p:stCondLst>
                              <p:cond delay="402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 presetClass="mediacall" presetSubtype="0" fill="hold" nodeType="withEffect">
                                  <p:stCondLst>
                                    <p:cond delay="0"/>
                                  </p:stCondLst>
                                  <p:childTnLst>
                                    <p:cmd type="call" cmd="playFrom(0.0)">
                                      <p:cBhvr>
                                        <p:cTn id="75" dur="6994" fill="hold"/>
                                        <p:tgtEl>
                                          <p:spTgt spid="2"/>
                                        </p:tgtEl>
                                      </p:cBhvr>
                                    </p:cmd>
                                  </p:childTnLst>
                                </p:cTn>
                              </p:par>
                              <p:par>
                                <p:cTn id="76" presetID="10" presetClass="entr" presetSubtype="0" fill="hold" nodeType="with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250"/>
                                        <p:tgtEl>
                                          <p:spTgt spid="14"/>
                                        </p:tgtEl>
                                      </p:cBhvr>
                                    </p:animEffect>
                                  </p:childTnLst>
                                </p:cTn>
                              </p:par>
                              <p:par>
                                <p:cTn id="79" presetID="10" presetClass="exit" presetSubtype="0" fill="hold" nodeType="withEffect">
                                  <p:stCondLst>
                                    <p:cond delay="0"/>
                                  </p:stCondLst>
                                  <p:childTnLst>
                                    <p:animEffect transition="out" filter="fade">
                                      <p:cBhvr>
                                        <p:cTn id="80" dur="250"/>
                                        <p:tgtEl>
                                          <p:spTgt spid="6"/>
                                        </p:tgtEl>
                                      </p:cBhvr>
                                    </p:animEffect>
                                    <p:set>
                                      <p:cBhvr>
                                        <p:cTn id="81"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2" restart="whenNotActive" fill="hold" evtFilter="cancelBubble" nodeType="interactiveSeq">
                <p:stCondLst>
                  <p:cond evt="onClick" delay="0">
                    <p:tgtEl>
                      <p:spTgt spid="22"/>
                    </p:tgtEl>
                  </p:cond>
                </p:stCondLst>
                <p:endSync evt="end" delay="0">
                  <p:rtn val="all"/>
                </p:endSync>
                <p:childTnLst>
                  <p:par>
                    <p:cTn id="83" fill="hold">
                      <p:stCondLst>
                        <p:cond delay="0"/>
                      </p:stCondLst>
                      <p:childTnLst>
                        <p:par>
                          <p:cTn id="84" fill="hold">
                            <p:stCondLst>
                              <p:cond delay="0"/>
                            </p:stCondLst>
                            <p:childTnLst>
                              <p:par>
                                <p:cTn id="85" presetID="32" presetClass="emph" presetSubtype="0" fill="hold" nodeType="clickEffect">
                                  <p:stCondLst>
                                    <p:cond delay="0"/>
                                  </p:stCondLst>
                                  <p:childTnLst>
                                    <p:animRot by="120000">
                                      <p:cBhvr>
                                        <p:cTn id="86" dur="100" fill="hold">
                                          <p:stCondLst>
                                            <p:cond delay="0"/>
                                          </p:stCondLst>
                                        </p:cTn>
                                        <p:tgtEl>
                                          <p:spTgt spid="22"/>
                                        </p:tgtEl>
                                        <p:attrNameLst>
                                          <p:attrName>r</p:attrName>
                                        </p:attrNameLst>
                                      </p:cBhvr>
                                    </p:animRot>
                                    <p:animRot by="-240000">
                                      <p:cBhvr>
                                        <p:cTn id="87" dur="200" fill="hold">
                                          <p:stCondLst>
                                            <p:cond delay="200"/>
                                          </p:stCondLst>
                                        </p:cTn>
                                        <p:tgtEl>
                                          <p:spTgt spid="22"/>
                                        </p:tgtEl>
                                        <p:attrNameLst>
                                          <p:attrName>r</p:attrName>
                                        </p:attrNameLst>
                                      </p:cBhvr>
                                    </p:animRot>
                                    <p:animRot by="240000">
                                      <p:cBhvr>
                                        <p:cTn id="88" dur="200" fill="hold">
                                          <p:stCondLst>
                                            <p:cond delay="400"/>
                                          </p:stCondLst>
                                        </p:cTn>
                                        <p:tgtEl>
                                          <p:spTgt spid="22"/>
                                        </p:tgtEl>
                                        <p:attrNameLst>
                                          <p:attrName>r</p:attrName>
                                        </p:attrNameLst>
                                      </p:cBhvr>
                                    </p:animRot>
                                    <p:animRot by="-240000">
                                      <p:cBhvr>
                                        <p:cTn id="89" dur="200" fill="hold">
                                          <p:stCondLst>
                                            <p:cond delay="600"/>
                                          </p:stCondLst>
                                        </p:cTn>
                                        <p:tgtEl>
                                          <p:spTgt spid="22"/>
                                        </p:tgtEl>
                                        <p:attrNameLst>
                                          <p:attrName>r</p:attrName>
                                        </p:attrNameLst>
                                      </p:cBhvr>
                                    </p:animRot>
                                    <p:animRot by="120000">
                                      <p:cBhvr>
                                        <p:cTn id="90" dur="200" fill="hold">
                                          <p:stCondLst>
                                            <p:cond delay="800"/>
                                          </p:stCondLst>
                                        </p:cTn>
                                        <p:tgtEl>
                                          <p:spTgt spid="22"/>
                                        </p:tgtEl>
                                        <p:attrNameLst>
                                          <p:attrName>r</p:attrName>
                                        </p:attrNameLst>
                                      </p:cBhvr>
                                    </p:animRot>
                                  </p:childTnLst>
                                </p:cTn>
                              </p:par>
                            </p:childTnLst>
                          </p:cTn>
                        </p:par>
                        <p:par>
                          <p:cTn id="91" fill="hold">
                            <p:stCondLst>
                              <p:cond delay="1000"/>
                            </p:stCondLst>
                            <p:childTnLst>
                              <p:par>
                                <p:cTn id="92" presetID="10" presetClass="exit" presetSubtype="0" fill="hold" nodeType="afterEffect">
                                  <p:stCondLst>
                                    <p:cond delay="0"/>
                                  </p:stCondLst>
                                  <p:childTnLst>
                                    <p:animEffect transition="out" filter="fade">
                                      <p:cBhvr>
                                        <p:cTn id="93" dur="250"/>
                                        <p:tgtEl>
                                          <p:spTgt spid="16"/>
                                        </p:tgtEl>
                                      </p:cBhvr>
                                    </p:animEffect>
                                    <p:set>
                                      <p:cBhvr>
                                        <p:cTn id="94" dur="1" fill="hold">
                                          <p:stCondLst>
                                            <p:cond delay="249"/>
                                          </p:stCondLst>
                                        </p:cTn>
                                        <p:tgtEl>
                                          <p:spTgt spid="16"/>
                                        </p:tgtEl>
                                        <p:attrNameLst>
                                          <p:attrName>style.visibility</p:attrName>
                                        </p:attrNameLst>
                                      </p:cBhvr>
                                      <p:to>
                                        <p:strVal val="hidden"/>
                                      </p:to>
                                    </p:set>
                                  </p:childTnLst>
                                </p:cTn>
                              </p:par>
                              <p:par>
                                <p:cTn id="95" presetID="10" presetClass="entr" presetSubtype="0" fill="hold" nodeType="withEffect">
                                  <p:stCondLst>
                                    <p:cond delay="0"/>
                                  </p:stCondLst>
                                  <p:childTnLst>
                                    <p:set>
                                      <p:cBhvr>
                                        <p:cTn id="96" dur="1" fill="hold">
                                          <p:stCondLst>
                                            <p:cond delay="0"/>
                                          </p:stCondLst>
                                        </p:cTn>
                                        <p:tgtEl>
                                          <p:spTgt spid="5"/>
                                        </p:tgtEl>
                                        <p:attrNameLst>
                                          <p:attrName>style.visibility</p:attrName>
                                        </p:attrNameLst>
                                      </p:cBhvr>
                                      <p:to>
                                        <p:strVal val="visible"/>
                                      </p:to>
                                    </p:set>
                                    <p:animEffect transition="in" filter="fade">
                                      <p:cBhvr>
                                        <p:cTn id="97" dur="250"/>
                                        <p:tgtEl>
                                          <p:spTgt spid="5"/>
                                        </p:tgtEl>
                                      </p:cBhvr>
                                    </p:animEffect>
                                  </p:childTnLst>
                                </p:cTn>
                              </p:par>
                            </p:childTnLst>
                          </p:cTn>
                        </p:par>
                        <p:par>
                          <p:cTn id="98" fill="hold">
                            <p:stCondLst>
                              <p:cond delay="1250"/>
                            </p:stCondLst>
                            <p:childTnLst>
                              <p:par>
                                <p:cTn id="99" presetID="63" presetClass="path" presetSubtype="0" accel="50000" decel="50000" fill="hold" nodeType="afterEffect">
                                  <p:stCondLst>
                                    <p:cond delay="0"/>
                                  </p:stCondLst>
                                  <p:childTnLst>
                                    <p:animMotion origin="layout" path="M 2.77778E-7 -1.97531E-6 L 0.50503 0.29321 " pathEditMode="relative" rAng="0" ptsTypes="AA">
                                      <p:cBhvr>
                                        <p:cTn id="100" dur="1000" fill="hold"/>
                                        <p:tgtEl>
                                          <p:spTgt spid="5"/>
                                        </p:tgtEl>
                                        <p:attrNameLst>
                                          <p:attrName>ppt_x</p:attrName>
                                          <p:attrName>ppt_y</p:attrName>
                                        </p:attrNameLst>
                                      </p:cBhvr>
                                      <p:rCtr x="25243" y="14660"/>
                                    </p:animMotion>
                                  </p:childTnLst>
                                </p:cTn>
                              </p:par>
                            </p:childTnLst>
                          </p:cTn>
                        </p:par>
                        <p:par>
                          <p:cTn id="101" fill="hold">
                            <p:stCondLst>
                              <p:cond delay="2250"/>
                            </p:stCondLst>
                            <p:childTnLst>
                              <p:par>
                                <p:cTn id="102" presetID="10" presetClass="exit" presetSubtype="0" fill="hold" nodeType="afterEffect">
                                  <p:stCondLst>
                                    <p:cond delay="0"/>
                                  </p:stCondLst>
                                  <p:childTnLst>
                                    <p:animEffect transition="out" filter="fade">
                                      <p:cBhvr>
                                        <p:cTn id="103" dur="250"/>
                                        <p:tgtEl>
                                          <p:spTgt spid="5"/>
                                        </p:tgtEl>
                                      </p:cBhvr>
                                    </p:animEffect>
                                    <p:set>
                                      <p:cBhvr>
                                        <p:cTn id="104" dur="1" fill="hold">
                                          <p:stCondLst>
                                            <p:cond delay="249"/>
                                          </p:stCondLst>
                                        </p:cTn>
                                        <p:tgtEl>
                                          <p:spTgt spid="5"/>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250"/>
                                        <p:tgtEl>
                                          <p:spTgt spid="19"/>
                                        </p:tgtEl>
                                      </p:cBhvr>
                                    </p:animEffect>
                                  </p:childTnLst>
                                </p:cTn>
                              </p:par>
                            </p:childTnLst>
                          </p:cTn>
                        </p:par>
                        <p:par>
                          <p:cTn id="108" fill="hold">
                            <p:stCondLst>
                              <p:cond delay="2500"/>
                            </p:stCondLst>
                            <p:childTnLst>
                              <p:par>
                                <p:cTn id="109" presetID="32" presetClass="emph" presetSubtype="0" fill="hold" nodeType="afterEffect">
                                  <p:stCondLst>
                                    <p:cond delay="0"/>
                                  </p:stCondLst>
                                  <p:childTnLst>
                                    <p:animRot by="120000">
                                      <p:cBhvr>
                                        <p:cTn id="110" dur="100" fill="hold">
                                          <p:stCondLst>
                                            <p:cond delay="0"/>
                                          </p:stCondLst>
                                        </p:cTn>
                                        <p:tgtEl>
                                          <p:spTgt spid="19"/>
                                        </p:tgtEl>
                                        <p:attrNameLst>
                                          <p:attrName>r</p:attrName>
                                        </p:attrNameLst>
                                      </p:cBhvr>
                                    </p:animRot>
                                    <p:animRot by="-240000">
                                      <p:cBhvr>
                                        <p:cTn id="111" dur="200" fill="hold">
                                          <p:stCondLst>
                                            <p:cond delay="200"/>
                                          </p:stCondLst>
                                        </p:cTn>
                                        <p:tgtEl>
                                          <p:spTgt spid="19"/>
                                        </p:tgtEl>
                                        <p:attrNameLst>
                                          <p:attrName>r</p:attrName>
                                        </p:attrNameLst>
                                      </p:cBhvr>
                                    </p:animRot>
                                    <p:animRot by="240000">
                                      <p:cBhvr>
                                        <p:cTn id="112" dur="200" fill="hold">
                                          <p:stCondLst>
                                            <p:cond delay="400"/>
                                          </p:stCondLst>
                                        </p:cTn>
                                        <p:tgtEl>
                                          <p:spTgt spid="19"/>
                                        </p:tgtEl>
                                        <p:attrNameLst>
                                          <p:attrName>r</p:attrName>
                                        </p:attrNameLst>
                                      </p:cBhvr>
                                    </p:animRot>
                                    <p:animRot by="-240000">
                                      <p:cBhvr>
                                        <p:cTn id="113" dur="200" fill="hold">
                                          <p:stCondLst>
                                            <p:cond delay="600"/>
                                          </p:stCondLst>
                                        </p:cTn>
                                        <p:tgtEl>
                                          <p:spTgt spid="19"/>
                                        </p:tgtEl>
                                        <p:attrNameLst>
                                          <p:attrName>r</p:attrName>
                                        </p:attrNameLst>
                                      </p:cBhvr>
                                    </p:animRot>
                                    <p:animRot by="120000">
                                      <p:cBhvr>
                                        <p:cTn id="114" dur="200" fill="hold">
                                          <p:stCondLst>
                                            <p:cond delay="800"/>
                                          </p:stCondLst>
                                        </p:cTn>
                                        <p:tgtEl>
                                          <p:spTgt spid="19"/>
                                        </p:tgtEl>
                                        <p:attrNameLst>
                                          <p:attrName>r</p:attrName>
                                        </p:attrNameLst>
                                      </p:cBhvr>
                                    </p:animRot>
                                  </p:childTnLst>
                                </p:cTn>
                              </p:par>
                              <p:par>
                                <p:cTn id="115" presetID="32" presetClass="emph" presetSubtype="0" fill="hold" nodeType="withEffect">
                                  <p:stCondLst>
                                    <p:cond delay="0"/>
                                  </p:stCondLst>
                                  <p:childTnLst>
                                    <p:animRot by="120000">
                                      <p:cBhvr>
                                        <p:cTn id="116" dur="100" fill="hold">
                                          <p:stCondLst>
                                            <p:cond delay="0"/>
                                          </p:stCondLst>
                                        </p:cTn>
                                        <p:tgtEl>
                                          <p:spTgt spid="22"/>
                                        </p:tgtEl>
                                        <p:attrNameLst>
                                          <p:attrName>r</p:attrName>
                                        </p:attrNameLst>
                                      </p:cBhvr>
                                    </p:animRot>
                                    <p:animRot by="-240000">
                                      <p:cBhvr>
                                        <p:cTn id="117" dur="200" fill="hold">
                                          <p:stCondLst>
                                            <p:cond delay="200"/>
                                          </p:stCondLst>
                                        </p:cTn>
                                        <p:tgtEl>
                                          <p:spTgt spid="22"/>
                                        </p:tgtEl>
                                        <p:attrNameLst>
                                          <p:attrName>r</p:attrName>
                                        </p:attrNameLst>
                                      </p:cBhvr>
                                    </p:animRot>
                                    <p:animRot by="240000">
                                      <p:cBhvr>
                                        <p:cTn id="118" dur="200" fill="hold">
                                          <p:stCondLst>
                                            <p:cond delay="400"/>
                                          </p:stCondLst>
                                        </p:cTn>
                                        <p:tgtEl>
                                          <p:spTgt spid="22"/>
                                        </p:tgtEl>
                                        <p:attrNameLst>
                                          <p:attrName>r</p:attrName>
                                        </p:attrNameLst>
                                      </p:cBhvr>
                                    </p:animRot>
                                    <p:animRot by="-240000">
                                      <p:cBhvr>
                                        <p:cTn id="119" dur="200" fill="hold">
                                          <p:stCondLst>
                                            <p:cond delay="600"/>
                                          </p:stCondLst>
                                        </p:cTn>
                                        <p:tgtEl>
                                          <p:spTgt spid="22"/>
                                        </p:tgtEl>
                                        <p:attrNameLst>
                                          <p:attrName>r</p:attrName>
                                        </p:attrNameLst>
                                      </p:cBhvr>
                                    </p:animRot>
                                    <p:animRot by="120000">
                                      <p:cBhvr>
                                        <p:cTn id="120" dur="200" fill="hold">
                                          <p:stCondLst>
                                            <p:cond delay="800"/>
                                          </p:stCondLst>
                                        </p:cTn>
                                        <p:tgtEl>
                                          <p:spTgt spid="22"/>
                                        </p:tgtEl>
                                        <p:attrNameLst>
                                          <p:attrName>r</p:attrName>
                                        </p:attrNameLst>
                                      </p:cBhvr>
                                    </p:animRot>
                                  </p:childTnLst>
                                </p:cTn>
                              </p:par>
                            </p:childTnLst>
                          </p:cTn>
                        </p:par>
                        <p:par>
                          <p:cTn id="121" fill="hold">
                            <p:stCondLst>
                              <p:cond delay="3500"/>
                            </p:stCondLst>
                            <p:childTnLst>
                              <p:par>
                                <p:cTn id="122" presetID="10" presetClass="exit" presetSubtype="0" fill="hold" nodeType="afterEffect">
                                  <p:stCondLst>
                                    <p:cond delay="0"/>
                                  </p:stCondLst>
                                  <p:childTnLst>
                                    <p:animEffect transition="out" filter="fade">
                                      <p:cBhvr>
                                        <p:cTn id="123" dur="250"/>
                                        <p:tgtEl>
                                          <p:spTgt spid="19"/>
                                        </p:tgtEl>
                                      </p:cBhvr>
                                    </p:animEffect>
                                    <p:set>
                                      <p:cBhvr>
                                        <p:cTn id="124" dur="1" fill="hold">
                                          <p:stCondLst>
                                            <p:cond delay="249"/>
                                          </p:stCondLst>
                                        </p:cTn>
                                        <p:tgtEl>
                                          <p:spTgt spid="19"/>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17"/>
                                        </p:tgtEl>
                                        <p:attrNameLst>
                                          <p:attrName>style.visibility</p:attrName>
                                        </p:attrNameLst>
                                      </p:cBhvr>
                                      <p:to>
                                        <p:strVal val="visible"/>
                                      </p:to>
                                    </p:set>
                                    <p:animEffect transition="in" filter="fade">
                                      <p:cBhvr>
                                        <p:cTn id="127" dur="250"/>
                                        <p:tgtEl>
                                          <p:spTgt spid="17"/>
                                        </p:tgtEl>
                                      </p:cBhvr>
                                    </p:animEffect>
                                  </p:childTnLst>
                                </p:cTn>
                              </p:par>
                              <p:par>
                                <p:cTn id="128" presetID="1" presetClass="mediacall" presetSubtype="0" fill="hold" nodeType="withEffect">
                                  <p:stCondLst>
                                    <p:cond delay="0"/>
                                  </p:stCondLst>
                                  <p:childTnLst>
                                    <p:cmd type="call" cmd="playFrom(0.0)">
                                      <p:cBhvr>
                                        <p:cTn id="129" dur="6994" fill="hold"/>
                                        <p:tgtEl>
                                          <p:spTgt spid="3"/>
                                        </p:tgtEl>
                                      </p:cBhvr>
                                    </p:cmd>
                                  </p:childTnLst>
                                </p:cTn>
                              </p:par>
                              <p:par>
                                <p:cTn id="130" presetID="10" presetClass="entr" presetSubtype="0" fill="hold"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250"/>
                                        <p:tgtEl>
                                          <p:spTgt spid="21"/>
                                        </p:tgtEl>
                                      </p:cBhvr>
                                    </p:animEffect>
                                  </p:childTnLst>
                                </p:cTn>
                              </p:par>
                              <p:par>
                                <p:cTn id="133" presetID="10" presetClass="exit" presetSubtype="0" fill="hold" nodeType="withEffect">
                                  <p:stCondLst>
                                    <p:cond delay="0"/>
                                  </p:stCondLst>
                                  <p:childTnLst>
                                    <p:animEffect transition="out" filter="fade">
                                      <p:cBhvr>
                                        <p:cTn id="134" dur="250"/>
                                        <p:tgtEl>
                                          <p:spTgt spid="22"/>
                                        </p:tgtEl>
                                      </p:cBhvr>
                                    </p:animEffect>
                                    <p:set>
                                      <p:cBhvr>
                                        <p:cTn id="135"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6" restart="whenNotActive" fill="hold" evtFilter="cancelBubble" nodeType="interactiveSeq">
                <p:stCondLst>
                  <p:cond evt="onClick" delay="0">
                    <p:tgtEl>
                      <p:spTgt spid="26"/>
                    </p:tgtEl>
                  </p:cond>
                </p:stCondLst>
                <p:endSync evt="end" delay="0">
                  <p:rtn val="all"/>
                </p:endSync>
                <p:childTnLst>
                  <p:par>
                    <p:cTn id="137" fill="hold">
                      <p:stCondLst>
                        <p:cond delay="0"/>
                      </p:stCondLst>
                      <p:childTnLst>
                        <p:par>
                          <p:cTn id="138" fill="hold">
                            <p:stCondLst>
                              <p:cond delay="0"/>
                            </p:stCondLst>
                            <p:childTnLst>
                              <p:par>
                                <p:cTn id="139" presetID="32" presetClass="emph" presetSubtype="0" fill="hold" nodeType="clickEffect">
                                  <p:stCondLst>
                                    <p:cond delay="0"/>
                                  </p:stCondLst>
                                  <p:childTnLst>
                                    <p:animRot by="120000">
                                      <p:cBhvr>
                                        <p:cTn id="140" dur="100" fill="hold">
                                          <p:stCondLst>
                                            <p:cond delay="0"/>
                                          </p:stCondLst>
                                        </p:cTn>
                                        <p:tgtEl>
                                          <p:spTgt spid="26"/>
                                        </p:tgtEl>
                                        <p:attrNameLst>
                                          <p:attrName>r</p:attrName>
                                        </p:attrNameLst>
                                      </p:cBhvr>
                                    </p:animRot>
                                    <p:animRot by="-240000">
                                      <p:cBhvr>
                                        <p:cTn id="141" dur="200" fill="hold">
                                          <p:stCondLst>
                                            <p:cond delay="200"/>
                                          </p:stCondLst>
                                        </p:cTn>
                                        <p:tgtEl>
                                          <p:spTgt spid="26"/>
                                        </p:tgtEl>
                                        <p:attrNameLst>
                                          <p:attrName>r</p:attrName>
                                        </p:attrNameLst>
                                      </p:cBhvr>
                                    </p:animRot>
                                    <p:animRot by="240000">
                                      <p:cBhvr>
                                        <p:cTn id="142" dur="200" fill="hold">
                                          <p:stCondLst>
                                            <p:cond delay="400"/>
                                          </p:stCondLst>
                                        </p:cTn>
                                        <p:tgtEl>
                                          <p:spTgt spid="26"/>
                                        </p:tgtEl>
                                        <p:attrNameLst>
                                          <p:attrName>r</p:attrName>
                                        </p:attrNameLst>
                                      </p:cBhvr>
                                    </p:animRot>
                                    <p:animRot by="-240000">
                                      <p:cBhvr>
                                        <p:cTn id="143" dur="200" fill="hold">
                                          <p:stCondLst>
                                            <p:cond delay="600"/>
                                          </p:stCondLst>
                                        </p:cTn>
                                        <p:tgtEl>
                                          <p:spTgt spid="26"/>
                                        </p:tgtEl>
                                        <p:attrNameLst>
                                          <p:attrName>r</p:attrName>
                                        </p:attrNameLst>
                                      </p:cBhvr>
                                    </p:animRot>
                                    <p:animRot by="120000">
                                      <p:cBhvr>
                                        <p:cTn id="144" dur="200" fill="hold">
                                          <p:stCondLst>
                                            <p:cond delay="800"/>
                                          </p:stCondLst>
                                        </p:cTn>
                                        <p:tgtEl>
                                          <p:spTgt spid="26"/>
                                        </p:tgtEl>
                                        <p:attrNameLst>
                                          <p:attrName>r</p:attrName>
                                        </p:attrNameLst>
                                      </p:cBhvr>
                                    </p:animRot>
                                  </p:childTnLst>
                                </p:cTn>
                              </p:par>
                            </p:childTnLst>
                          </p:cTn>
                        </p:par>
                        <p:par>
                          <p:cTn id="145" fill="hold">
                            <p:stCondLst>
                              <p:cond delay="1000"/>
                            </p:stCondLst>
                            <p:childTnLst>
                              <p:par>
                                <p:cTn id="146" presetID="10" presetClass="exit" presetSubtype="0" fill="hold" nodeType="afterEffect">
                                  <p:stCondLst>
                                    <p:cond delay="0"/>
                                  </p:stCondLst>
                                  <p:childTnLst>
                                    <p:animEffect transition="out" filter="fade">
                                      <p:cBhvr>
                                        <p:cTn id="147" dur="250"/>
                                        <p:tgtEl>
                                          <p:spTgt spid="16"/>
                                        </p:tgtEl>
                                      </p:cBhvr>
                                    </p:animEffect>
                                    <p:set>
                                      <p:cBhvr>
                                        <p:cTn id="148" dur="1" fill="hold">
                                          <p:stCondLst>
                                            <p:cond delay="249"/>
                                          </p:stCondLst>
                                        </p:cTn>
                                        <p:tgtEl>
                                          <p:spTgt spid="16"/>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5"/>
                                        </p:tgtEl>
                                        <p:attrNameLst>
                                          <p:attrName>style.visibility</p:attrName>
                                        </p:attrNameLst>
                                      </p:cBhvr>
                                      <p:to>
                                        <p:strVal val="visible"/>
                                      </p:to>
                                    </p:set>
                                    <p:animEffect transition="in" filter="fade">
                                      <p:cBhvr>
                                        <p:cTn id="151" dur="250"/>
                                        <p:tgtEl>
                                          <p:spTgt spid="5"/>
                                        </p:tgtEl>
                                      </p:cBhvr>
                                    </p:animEffect>
                                  </p:childTnLst>
                                </p:cTn>
                              </p:par>
                            </p:childTnLst>
                          </p:cTn>
                        </p:par>
                        <p:par>
                          <p:cTn id="152" fill="hold">
                            <p:stCondLst>
                              <p:cond delay="1250"/>
                            </p:stCondLst>
                            <p:childTnLst>
                              <p:par>
                                <p:cTn id="153" presetID="63" presetClass="path" presetSubtype="0" accel="50000" decel="50000" fill="hold" nodeType="afterEffect">
                                  <p:stCondLst>
                                    <p:cond delay="0"/>
                                  </p:stCondLst>
                                  <p:childTnLst>
                                    <p:animMotion origin="layout" path="M 2.77778E-7 -1.97531E-6 L 0.2724 0.29321 " pathEditMode="relative" rAng="0" ptsTypes="AA">
                                      <p:cBhvr>
                                        <p:cTn id="154" dur="1000" fill="hold"/>
                                        <p:tgtEl>
                                          <p:spTgt spid="5"/>
                                        </p:tgtEl>
                                        <p:attrNameLst>
                                          <p:attrName>ppt_x</p:attrName>
                                          <p:attrName>ppt_y</p:attrName>
                                        </p:attrNameLst>
                                      </p:cBhvr>
                                      <p:rCtr x="13611" y="14660"/>
                                    </p:animMotion>
                                  </p:childTnLst>
                                </p:cTn>
                              </p:par>
                            </p:childTnLst>
                          </p:cTn>
                        </p:par>
                        <p:par>
                          <p:cTn id="155" fill="hold">
                            <p:stCondLst>
                              <p:cond delay="2250"/>
                            </p:stCondLst>
                            <p:childTnLst>
                              <p:par>
                                <p:cTn id="156" presetID="10" presetClass="exit" presetSubtype="0" fill="hold" nodeType="afterEffect">
                                  <p:stCondLst>
                                    <p:cond delay="0"/>
                                  </p:stCondLst>
                                  <p:childTnLst>
                                    <p:animEffect transition="out" filter="fade">
                                      <p:cBhvr>
                                        <p:cTn id="157" dur="250"/>
                                        <p:tgtEl>
                                          <p:spTgt spid="5"/>
                                        </p:tgtEl>
                                      </p:cBhvr>
                                    </p:animEffect>
                                    <p:set>
                                      <p:cBhvr>
                                        <p:cTn id="158" dur="1" fill="hold">
                                          <p:stCondLst>
                                            <p:cond delay="249"/>
                                          </p:stCondLst>
                                        </p:cTn>
                                        <p:tgtEl>
                                          <p:spTgt spid="5"/>
                                        </p:tgtEl>
                                        <p:attrNameLst>
                                          <p:attrName>style.visibility</p:attrName>
                                        </p:attrNameLst>
                                      </p:cBhvr>
                                      <p:to>
                                        <p:strVal val="hidden"/>
                                      </p:to>
                                    </p:set>
                                  </p:childTnLst>
                                </p:cTn>
                              </p:par>
                              <p:par>
                                <p:cTn id="159" presetID="10" presetClass="entr" presetSubtype="0" fill="hold" nodeType="withEffect">
                                  <p:stCondLst>
                                    <p:cond delay="0"/>
                                  </p:stCondLst>
                                  <p:childTnLst>
                                    <p:set>
                                      <p:cBhvr>
                                        <p:cTn id="160" dur="1" fill="hold">
                                          <p:stCondLst>
                                            <p:cond delay="0"/>
                                          </p:stCondLst>
                                        </p:cTn>
                                        <p:tgtEl>
                                          <p:spTgt spid="24"/>
                                        </p:tgtEl>
                                        <p:attrNameLst>
                                          <p:attrName>style.visibility</p:attrName>
                                        </p:attrNameLst>
                                      </p:cBhvr>
                                      <p:to>
                                        <p:strVal val="visible"/>
                                      </p:to>
                                    </p:set>
                                    <p:animEffect transition="in" filter="fade">
                                      <p:cBhvr>
                                        <p:cTn id="161" dur="250"/>
                                        <p:tgtEl>
                                          <p:spTgt spid="24"/>
                                        </p:tgtEl>
                                      </p:cBhvr>
                                    </p:animEffect>
                                  </p:childTnLst>
                                </p:cTn>
                              </p:par>
                            </p:childTnLst>
                          </p:cTn>
                        </p:par>
                        <p:par>
                          <p:cTn id="162" fill="hold">
                            <p:stCondLst>
                              <p:cond delay="2500"/>
                            </p:stCondLst>
                            <p:childTnLst>
                              <p:par>
                                <p:cTn id="163" presetID="32" presetClass="emph" presetSubtype="0" fill="hold" nodeType="afterEffect">
                                  <p:stCondLst>
                                    <p:cond delay="0"/>
                                  </p:stCondLst>
                                  <p:childTnLst>
                                    <p:animRot by="120000">
                                      <p:cBhvr>
                                        <p:cTn id="164" dur="100" fill="hold">
                                          <p:stCondLst>
                                            <p:cond delay="0"/>
                                          </p:stCondLst>
                                        </p:cTn>
                                        <p:tgtEl>
                                          <p:spTgt spid="24"/>
                                        </p:tgtEl>
                                        <p:attrNameLst>
                                          <p:attrName>r</p:attrName>
                                        </p:attrNameLst>
                                      </p:cBhvr>
                                    </p:animRot>
                                    <p:animRot by="-240000">
                                      <p:cBhvr>
                                        <p:cTn id="165" dur="200" fill="hold">
                                          <p:stCondLst>
                                            <p:cond delay="200"/>
                                          </p:stCondLst>
                                        </p:cTn>
                                        <p:tgtEl>
                                          <p:spTgt spid="24"/>
                                        </p:tgtEl>
                                        <p:attrNameLst>
                                          <p:attrName>r</p:attrName>
                                        </p:attrNameLst>
                                      </p:cBhvr>
                                    </p:animRot>
                                    <p:animRot by="240000">
                                      <p:cBhvr>
                                        <p:cTn id="166" dur="200" fill="hold">
                                          <p:stCondLst>
                                            <p:cond delay="400"/>
                                          </p:stCondLst>
                                        </p:cTn>
                                        <p:tgtEl>
                                          <p:spTgt spid="24"/>
                                        </p:tgtEl>
                                        <p:attrNameLst>
                                          <p:attrName>r</p:attrName>
                                        </p:attrNameLst>
                                      </p:cBhvr>
                                    </p:animRot>
                                    <p:animRot by="-240000">
                                      <p:cBhvr>
                                        <p:cTn id="167" dur="200" fill="hold">
                                          <p:stCondLst>
                                            <p:cond delay="600"/>
                                          </p:stCondLst>
                                        </p:cTn>
                                        <p:tgtEl>
                                          <p:spTgt spid="24"/>
                                        </p:tgtEl>
                                        <p:attrNameLst>
                                          <p:attrName>r</p:attrName>
                                        </p:attrNameLst>
                                      </p:cBhvr>
                                    </p:animRot>
                                    <p:animRot by="120000">
                                      <p:cBhvr>
                                        <p:cTn id="168" dur="200" fill="hold">
                                          <p:stCondLst>
                                            <p:cond delay="800"/>
                                          </p:stCondLst>
                                        </p:cTn>
                                        <p:tgtEl>
                                          <p:spTgt spid="24"/>
                                        </p:tgtEl>
                                        <p:attrNameLst>
                                          <p:attrName>r</p:attrName>
                                        </p:attrNameLst>
                                      </p:cBhvr>
                                    </p:animRot>
                                  </p:childTnLst>
                                </p:cTn>
                              </p:par>
                              <p:par>
                                <p:cTn id="169" presetID="32" presetClass="emph" presetSubtype="0" fill="hold" nodeType="withEffect">
                                  <p:stCondLst>
                                    <p:cond delay="0"/>
                                  </p:stCondLst>
                                  <p:childTnLst>
                                    <p:animRot by="120000">
                                      <p:cBhvr>
                                        <p:cTn id="170" dur="100" fill="hold">
                                          <p:stCondLst>
                                            <p:cond delay="0"/>
                                          </p:stCondLst>
                                        </p:cTn>
                                        <p:tgtEl>
                                          <p:spTgt spid="26"/>
                                        </p:tgtEl>
                                        <p:attrNameLst>
                                          <p:attrName>r</p:attrName>
                                        </p:attrNameLst>
                                      </p:cBhvr>
                                    </p:animRot>
                                    <p:animRot by="-240000">
                                      <p:cBhvr>
                                        <p:cTn id="171" dur="200" fill="hold">
                                          <p:stCondLst>
                                            <p:cond delay="200"/>
                                          </p:stCondLst>
                                        </p:cTn>
                                        <p:tgtEl>
                                          <p:spTgt spid="26"/>
                                        </p:tgtEl>
                                        <p:attrNameLst>
                                          <p:attrName>r</p:attrName>
                                        </p:attrNameLst>
                                      </p:cBhvr>
                                    </p:animRot>
                                    <p:animRot by="240000">
                                      <p:cBhvr>
                                        <p:cTn id="172" dur="200" fill="hold">
                                          <p:stCondLst>
                                            <p:cond delay="400"/>
                                          </p:stCondLst>
                                        </p:cTn>
                                        <p:tgtEl>
                                          <p:spTgt spid="26"/>
                                        </p:tgtEl>
                                        <p:attrNameLst>
                                          <p:attrName>r</p:attrName>
                                        </p:attrNameLst>
                                      </p:cBhvr>
                                    </p:animRot>
                                    <p:animRot by="-240000">
                                      <p:cBhvr>
                                        <p:cTn id="173" dur="200" fill="hold">
                                          <p:stCondLst>
                                            <p:cond delay="600"/>
                                          </p:stCondLst>
                                        </p:cTn>
                                        <p:tgtEl>
                                          <p:spTgt spid="26"/>
                                        </p:tgtEl>
                                        <p:attrNameLst>
                                          <p:attrName>r</p:attrName>
                                        </p:attrNameLst>
                                      </p:cBhvr>
                                    </p:animRot>
                                    <p:animRot by="120000">
                                      <p:cBhvr>
                                        <p:cTn id="174" dur="200" fill="hold">
                                          <p:stCondLst>
                                            <p:cond delay="800"/>
                                          </p:stCondLst>
                                        </p:cTn>
                                        <p:tgtEl>
                                          <p:spTgt spid="26"/>
                                        </p:tgtEl>
                                        <p:attrNameLst>
                                          <p:attrName>r</p:attrName>
                                        </p:attrNameLst>
                                      </p:cBhvr>
                                    </p:animRot>
                                  </p:childTnLst>
                                </p:cTn>
                              </p:par>
                            </p:childTnLst>
                          </p:cTn>
                        </p:par>
                        <p:par>
                          <p:cTn id="175" fill="hold">
                            <p:stCondLst>
                              <p:cond delay="3500"/>
                            </p:stCondLst>
                            <p:childTnLst>
                              <p:par>
                                <p:cTn id="176" presetID="10" presetClass="exit" presetSubtype="0" fill="hold" nodeType="afterEffect">
                                  <p:stCondLst>
                                    <p:cond delay="0"/>
                                  </p:stCondLst>
                                  <p:childTnLst>
                                    <p:animEffect transition="out" filter="fade">
                                      <p:cBhvr>
                                        <p:cTn id="177" dur="250"/>
                                        <p:tgtEl>
                                          <p:spTgt spid="24"/>
                                        </p:tgtEl>
                                      </p:cBhvr>
                                    </p:animEffect>
                                    <p:set>
                                      <p:cBhvr>
                                        <p:cTn id="178" dur="1" fill="hold">
                                          <p:stCondLst>
                                            <p:cond delay="249"/>
                                          </p:stCondLst>
                                        </p:cTn>
                                        <p:tgtEl>
                                          <p:spTgt spid="24"/>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23"/>
                                        </p:tgtEl>
                                        <p:attrNameLst>
                                          <p:attrName>style.visibility</p:attrName>
                                        </p:attrNameLst>
                                      </p:cBhvr>
                                      <p:to>
                                        <p:strVal val="visible"/>
                                      </p:to>
                                    </p:set>
                                    <p:animEffect transition="in" filter="fade">
                                      <p:cBhvr>
                                        <p:cTn id="181" dur="250"/>
                                        <p:tgtEl>
                                          <p:spTgt spid="23"/>
                                        </p:tgtEl>
                                      </p:cBhvr>
                                    </p:animEffect>
                                  </p:childTnLst>
                                </p:cTn>
                              </p:par>
                              <p:par>
                                <p:cTn id="182" presetID="1" presetClass="mediacall" presetSubtype="0" fill="hold" nodeType="withEffect">
                                  <p:stCondLst>
                                    <p:cond delay="0"/>
                                  </p:stCondLst>
                                  <p:childTnLst>
                                    <p:cmd type="call" cmd="playFrom(0.0)">
                                      <p:cBhvr>
                                        <p:cTn id="183" dur="6994" fill="hold"/>
                                        <p:tgtEl>
                                          <p:spTgt spid="4"/>
                                        </p:tgtEl>
                                      </p:cBhvr>
                                    </p:cmd>
                                  </p:childTnLst>
                                </p:cTn>
                              </p:par>
                              <p:par>
                                <p:cTn id="184" presetID="10" presetClass="entr" presetSubtype="0" fill="hold" nodeType="withEffect">
                                  <p:stCondLst>
                                    <p:cond delay="0"/>
                                  </p:stCondLst>
                                  <p:childTnLst>
                                    <p:set>
                                      <p:cBhvr>
                                        <p:cTn id="185" dur="1" fill="hold">
                                          <p:stCondLst>
                                            <p:cond delay="0"/>
                                          </p:stCondLst>
                                        </p:cTn>
                                        <p:tgtEl>
                                          <p:spTgt spid="25"/>
                                        </p:tgtEl>
                                        <p:attrNameLst>
                                          <p:attrName>style.visibility</p:attrName>
                                        </p:attrNameLst>
                                      </p:cBhvr>
                                      <p:to>
                                        <p:strVal val="visible"/>
                                      </p:to>
                                    </p:set>
                                    <p:animEffect transition="in" filter="fade">
                                      <p:cBhvr>
                                        <p:cTn id="186" dur="250"/>
                                        <p:tgtEl>
                                          <p:spTgt spid="25"/>
                                        </p:tgtEl>
                                      </p:cBhvr>
                                    </p:animEffect>
                                  </p:childTnLst>
                                  <p:subTnLst>
                                    <p:audio>
                                      <p:cMediaNode>
                                        <p:cTn display="0" masterRel="sameClick">
                                          <p:stCondLst>
                                            <p:cond evt="begin" delay="0">
                                              <p:tn val="184"/>
                                            </p:cond>
                                          </p:stCondLst>
                                          <p:endCondLst>
                                            <p:cond evt="onStopAudio" delay="0">
                                              <p:tgtEl>
                                                <p:sldTgt/>
                                              </p:tgtEl>
                                            </p:cond>
                                          </p:endCondLst>
                                        </p:cTn>
                                        <p:tgtEl>
                                          <p:sndTgt r:embed="rId7" name="oisairoi.wav"/>
                                        </p:tgtEl>
                                      </p:cMediaNode>
                                    </p:audio>
                                  </p:subTnLst>
                                </p:cTn>
                              </p:par>
                              <p:par>
                                <p:cTn id="187" presetID="10" presetClass="exit" presetSubtype="0" fill="hold" nodeType="withEffect">
                                  <p:stCondLst>
                                    <p:cond delay="0"/>
                                  </p:stCondLst>
                                  <p:childTnLst>
                                    <p:animEffect transition="out" filter="fade">
                                      <p:cBhvr>
                                        <p:cTn id="188" dur="250"/>
                                        <p:tgtEl>
                                          <p:spTgt spid="26"/>
                                        </p:tgtEl>
                                      </p:cBhvr>
                                    </p:animEffect>
                                    <p:set>
                                      <p:cBhvr>
                                        <p:cTn id="189"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0" restart="whenNotActive" fill="hold" evtFilter="cancelBubble" nodeType="interactiveSeq">
                <p:stCondLst>
                  <p:cond evt="onClick" delay="0">
                    <p:tgtEl>
                      <p:spTgt spid="30"/>
                    </p:tgtEl>
                  </p:cond>
                </p:stCondLst>
                <p:endSync evt="end" delay="0">
                  <p:rtn val="all"/>
                </p:endSync>
                <p:childTnLst>
                  <p:par>
                    <p:cTn id="191" fill="hold">
                      <p:stCondLst>
                        <p:cond delay="0"/>
                      </p:stCondLst>
                      <p:childTnLst>
                        <p:par>
                          <p:cTn id="192" fill="hold">
                            <p:stCondLst>
                              <p:cond delay="0"/>
                            </p:stCondLst>
                            <p:childTnLst>
                              <p:par>
                                <p:cTn id="193" presetID="32" presetClass="emph" presetSubtype="0" fill="hold" nodeType="clickEffect">
                                  <p:stCondLst>
                                    <p:cond delay="0"/>
                                  </p:stCondLst>
                                  <p:childTnLst>
                                    <p:animRot by="120000">
                                      <p:cBhvr>
                                        <p:cTn id="194" dur="100" fill="hold">
                                          <p:stCondLst>
                                            <p:cond delay="0"/>
                                          </p:stCondLst>
                                        </p:cTn>
                                        <p:tgtEl>
                                          <p:spTgt spid="30"/>
                                        </p:tgtEl>
                                        <p:attrNameLst>
                                          <p:attrName>r</p:attrName>
                                        </p:attrNameLst>
                                      </p:cBhvr>
                                    </p:animRot>
                                    <p:animRot by="-240000">
                                      <p:cBhvr>
                                        <p:cTn id="195" dur="200" fill="hold">
                                          <p:stCondLst>
                                            <p:cond delay="200"/>
                                          </p:stCondLst>
                                        </p:cTn>
                                        <p:tgtEl>
                                          <p:spTgt spid="30"/>
                                        </p:tgtEl>
                                        <p:attrNameLst>
                                          <p:attrName>r</p:attrName>
                                        </p:attrNameLst>
                                      </p:cBhvr>
                                    </p:animRot>
                                    <p:animRot by="240000">
                                      <p:cBhvr>
                                        <p:cTn id="196" dur="200" fill="hold">
                                          <p:stCondLst>
                                            <p:cond delay="400"/>
                                          </p:stCondLst>
                                        </p:cTn>
                                        <p:tgtEl>
                                          <p:spTgt spid="30"/>
                                        </p:tgtEl>
                                        <p:attrNameLst>
                                          <p:attrName>r</p:attrName>
                                        </p:attrNameLst>
                                      </p:cBhvr>
                                    </p:animRot>
                                    <p:animRot by="-240000">
                                      <p:cBhvr>
                                        <p:cTn id="197" dur="200" fill="hold">
                                          <p:stCondLst>
                                            <p:cond delay="600"/>
                                          </p:stCondLst>
                                        </p:cTn>
                                        <p:tgtEl>
                                          <p:spTgt spid="30"/>
                                        </p:tgtEl>
                                        <p:attrNameLst>
                                          <p:attrName>r</p:attrName>
                                        </p:attrNameLst>
                                      </p:cBhvr>
                                    </p:animRot>
                                    <p:animRot by="120000">
                                      <p:cBhvr>
                                        <p:cTn id="198" dur="200" fill="hold">
                                          <p:stCondLst>
                                            <p:cond delay="800"/>
                                          </p:stCondLst>
                                        </p:cTn>
                                        <p:tgtEl>
                                          <p:spTgt spid="30"/>
                                        </p:tgtEl>
                                        <p:attrNameLst>
                                          <p:attrName>r</p:attrName>
                                        </p:attrNameLst>
                                      </p:cBhvr>
                                    </p:animRot>
                                  </p:childTnLst>
                                </p:cTn>
                              </p:par>
                            </p:childTnLst>
                          </p:cTn>
                        </p:par>
                        <p:par>
                          <p:cTn id="199" fill="hold">
                            <p:stCondLst>
                              <p:cond delay="1000"/>
                            </p:stCondLst>
                            <p:childTnLst>
                              <p:par>
                                <p:cTn id="200" presetID="10" presetClass="exit" presetSubtype="0" fill="hold" nodeType="afterEffect">
                                  <p:stCondLst>
                                    <p:cond delay="0"/>
                                  </p:stCondLst>
                                  <p:childTnLst>
                                    <p:animEffect transition="out" filter="fade">
                                      <p:cBhvr>
                                        <p:cTn id="201" dur="250"/>
                                        <p:tgtEl>
                                          <p:spTgt spid="16"/>
                                        </p:tgtEl>
                                      </p:cBhvr>
                                    </p:animEffect>
                                    <p:set>
                                      <p:cBhvr>
                                        <p:cTn id="202" dur="1" fill="hold">
                                          <p:stCondLst>
                                            <p:cond delay="249"/>
                                          </p:stCondLst>
                                        </p:cTn>
                                        <p:tgtEl>
                                          <p:spTgt spid="16"/>
                                        </p:tgtEl>
                                        <p:attrNameLst>
                                          <p:attrName>style.visibility</p:attrName>
                                        </p:attrNameLst>
                                      </p:cBhvr>
                                      <p:to>
                                        <p:strVal val="hidden"/>
                                      </p:to>
                                    </p:set>
                                  </p:childTnLst>
                                </p:cTn>
                              </p:par>
                              <p:par>
                                <p:cTn id="203" presetID="10" presetClass="entr" presetSubtype="0" fill="hold" nodeType="withEffect">
                                  <p:stCondLst>
                                    <p:cond delay="0"/>
                                  </p:stCondLst>
                                  <p:childTnLst>
                                    <p:set>
                                      <p:cBhvr>
                                        <p:cTn id="204" dur="1" fill="hold">
                                          <p:stCondLst>
                                            <p:cond delay="0"/>
                                          </p:stCondLst>
                                        </p:cTn>
                                        <p:tgtEl>
                                          <p:spTgt spid="5"/>
                                        </p:tgtEl>
                                        <p:attrNameLst>
                                          <p:attrName>style.visibility</p:attrName>
                                        </p:attrNameLst>
                                      </p:cBhvr>
                                      <p:to>
                                        <p:strVal val="visible"/>
                                      </p:to>
                                    </p:set>
                                    <p:animEffect transition="in" filter="fade">
                                      <p:cBhvr>
                                        <p:cTn id="205" dur="250"/>
                                        <p:tgtEl>
                                          <p:spTgt spid="5"/>
                                        </p:tgtEl>
                                      </p:cBhvr>
                                    </p:animEffect>
                                  </p:childTnLst>
                                </p:cTn>
                              </p:par>
                            </p:childTnLst>
                          </p:cTn>
                        </p:par>
                        <p:par>
                          <p:cTn id="206" fill="hold">
                            <p:stCondLst>
                              <p:cond delay="1250"/>
                            </p:stCondLst>
                            <p:childTnLst>
                              <p:par>
                                <p:cTn id="207" presetID="49" presetClass="path" presetSubtype="0" accel="50000" decel="50000" fill="hold" nodeType="afterEffect">
                                  <p:stCondLst>
                                    <p:cond delay="0"/>
                                  </p:stCondLst>
                                  <p:childTnLst>
                                    <p:animMotion origin="layout" path="M -0.00573 0.02894 L 0.07917 0.32917 " pathEditMode="relative" rAng="0" ptsTypes="AA">
                                      <p:cBhvr>
                                        <p:cTn id="208" dur="1000" fill="hold"/>
                                        <p:tgtEl>
                                          <p:spTgt spid="5"/>
                                        </p:tgtEl>
                                        <p:attrNameLst>
                                          <p:attrName>ppt_x</p:attrName>
                                          <p:attrName>ppt_y</p:attrName>
                                        </p:attrNameLst>
                                      </p:cBhvr>
                                      <p:rCtr x="4236" y="15000"/>
                                    </p:animMotion>
                                  </p:childTnLst>
                                </p:cTn>
                              </p:par>
                            </p:childTnLst>
                          </p:cTn>
                        </p:par>
                        <p:par>
                          <p:cTn id="209" fill="hold">
                            <p:stCondLst>
                              <p:cond delay="2250"/>
                            </p:stCondLst>
                            <p:childTnLst>
                              <p:par>
                                <p:cTn id="210" presetID="10" presetClass="exit" presetSubtype="0" fill="hold" nodeType="afterEffect">
                                  <p:stCondLst>
                                    <p:cond delay="0"/>
                                  </p:stCondLst>
                                  <p:childTnLst>
                                    <p:animEffect transition="out" filter="fade">
                                      <p:cBhvr>
                                        <p:cTn id="211" dur="250"/>
                                        <p:tgtEl>
                                          <p:spTgt spid="5"/>
                                        </p:tgtEl>
                                      </p:cBhvr>
                                    </p:animEffect>
                                    <p:set>
                                      <p:cBhvr>
                                        <p:cTn id="212" dur="1" fill="hold">
                                          <p:stCondLst>
                                            <p:cond delay="249"/>
                                          </p:stCondLst>
                                        </p:cTn>
                                        <p:tgtEl>
                                          <p:spTgt spid="5"/>
                                        </p:tgtEl>
                                        <p:attrNameLst>
                                          <p:attrName>style.visibility</p:attrName>
                                        </p:attrNameLst>
                                      </p:cBhvr>
                                      <p:to>
                                        <p:strVal val="hidden"/>
                                      </p:to>
                                    </p:set>
                                  </p:childTnLst>
                                </p:cTn>
                              </p:par>
                              <p:par>
                                <p:cTn id="213" presetID="10" presetClass="entr" presetSubtype="0" fill="hold" nodeType="withEffect">
                                  <p:stCondLst>
                                    <p:cond delay="0"/>
                                  </p:stCondLst>
                                  <p:childTnLst>
                                    <p:set>
                                      <p:cBhvr>
                                        <p:cTn id="214" dur="1" fill="hold">
                                          <p:stCondLst>
                                            <p:cond delay="0"/>
                                          </p:stCondLst>
                                        </p:cTn>
                                        <p:tgtEl>
                                          <p:spTgt spid="28"/>
                                        </p:tgtEl>
                                        <p:attrNameLst>
                                          <p:attrName>style.visibility</p:attrName>
                                        </p:attrNameLst>
                                      </p:cBhvr>
                                      <p:to>
                                        <p:strVal val="visible"/>
                                      </p:to>
                                    </p:set>
                                    <p:animEffect transition="in" filter="fade">
                                      <p:cBhvr>
                                        <p:cTn id="215" dur="250"/>
                                        <p:tgtEl>
                                          <p:spTgt spid="28"/>
                                        </p:tgtEl>
                                      </p:cBhvr>
                                    </p:animEffect>
                                  </p:childTnLst>
                                </p:cTn>
                              </p:par>
                            </p:childTnLst>
                          </p:cTn>
                        </p:par>
                        <p:par>
                          <p:cTn id="216" fill="hold">
                            <p:stCondLst>
                              <p:cond delay="2500"/>
                            </p:stCondLst>
                            <p:childTnLst>
                              <p:par>
                                <p:cTn id="217" presetID="32" presetClass="emph" presetSubtype="0" fill="hold" nodeType="afterEffect">
                                  <p:stCondLst>
                                    <p:cond delay="0"/>
                                  </p:stCondLst>
                                  <p:childTnLst>
                                    <p:animRot by="120000">
                                      <p:cBhvr>
                                        <p:cTn id="218" dur="100" fill="hold">
                                          <p:stCondLst>
                                            <p:cond delay="0"/>
                                          </p:stCondLst>
                                        </p:cTn>
                                        <p:tgtEl>
                                          <p:spTgt spid="28"/>
                                        </p:tgtEl>
                                        <p:attrNameLst>
                                          <p:attrName>r</p:attrName>
                                        </p:attrNameLst>
                                      </p:cBhvr>
                                    </p:animRot>
                                    <p:animRot by="-240000">
                                      <p:cBhvr>
                                        <p:cTn id="219" dur="200" fill="hold">
                                          <p:stCondLst>
                                            <p:cond delay="200"/>
                                          </p:stCondLst>
                                        </p:cTn>
                                        <p:tgtEl>
                                          <p:spTgt spid="28"/>
                                        </p:tgtEl>
                                        <p:attrNameLst>
                                          <p:attrName>r</p:attrName>
                                        </p:attrNameLst>
                                      </p:cBhvr>
                                    </p:animRot>
                                    <p:animRot by="240000">
                                      <p:cBhvr>
                                        <p:cTn id="220" dur="200" fill="hold">
                                          <p:stCondLst>
                                            <p:cond delay="400"/>
                                          </p:stCondLst>
                                        </p:cTn>
                                        <p:tgtEl>
                                          <p:spTgt spid="28"/>
                                        </p:tgtEl>
                                        <p:attrNameLst>
                                          <p:attrName>r</p:attrName>
                                        </p:attrNameLst>
                                      </p:cBhvr>
                                    </p:animRot>
                                    <p:animRot by="-240000">
                                      <p:cBhvr>
                                        <p:cTn id="221" dur="200" fill="hold">
                                          <p:stCondLst>
                                            <p:cond delay="600"/>
                                          </p:stCondLst>
                                        </p:cTn>
                                        <p:tgtEl>
                                          <p:spTgt spid="28"/>
                                        </p:tgtEl>
                                        <p:attrNameLst>
                                          <p:attrName>r</p:attrName>
                                        </p:attrNameLst>
                                      </p:cBhvr>
                                    </p:animRot>
                                    <p:animRot by="120000">
                                      <p:cBhvr>
                                        <p:cTn id="222" dur="200" fill="hold">
                                          <p:stCondLst>
                                            <p:cond delay="800"/>
                                          </p:stCondLst>
                                        </p:cTn>
                                        <p:tgtEl>
                                          <p:spTgt spid="28"/>
                                        </p:tgtEl>
                                        <p:attrNameLst>
                                          <p:attrName>r</p:attrName>
                                        </p:attrNameLst>
                                      </p:cBhvr>
                                    </p:animRot>
                                  </p:childTnLst>
                                </p:cTn>
                              </p:par>
                              <p:par>
                                <p:cTn id="223" presetID="32" presetClass="emph" presetSubtype="0" fill="hold" nodeType="withEffect">
                                  <p:stCondLst>
                                    <p:cond delay="0"/>
                                  </p:stCondLst>
                                  <p:childTnLst>
                                    <p:animRot by="120000">
                                      <p:cBhvr>
                                        <p:cTn id="224" dur="100" fill="hold">
                                          <p:stCondLst>
                                            <p:cond delay="0"/>
                                          </p:stCondLst>
                                        </p:cTn>
                                        <p:tgtEl>
                                          <p:spTgt spid="30"/>
                                        </p:tgtEl>
                                        <p:attrNameLst>
                                          <p:attrName>r</p:attrName>
                                        </p:attrNameLst>
                                      </p:cBhvr>
                                    </p:animRot>
                                    <p:animRot by="-240000">
                                      <p:cBhvr>
                                        <p:cTn id="225" dur="200" fill="hold">
                                          <p:stCondLst>
                                            <p:cond delay="200"/>
                                          </p:stCondLst>
                                        </p:cTn>
                                        <p:tgtEl>
                                          <p:spTgt spid="30"/>
                                        </p:tgtEl>
                                        <p:attrNameLst>
                                          <p:attrName>r</p:attrName>
                                        </p:attrNameLst>
                                      </p:cBhvr>
                                    </p:animRot>
                                    <p:animRot by="240000">
                                      <p:cBhvr>
                                        <p:cTn id="226" dur="200" fill="hold">
                                          <p:stCondLst>
                                            <p:cond delay="400"/>
                                          </p:stCondLst>
                                        </p:cTn>
                                        <p:tgtEl>
                                          <p:spTgt spid="30"/>
                                        </p:tgtEl>
                                        <p:attrNameLst>
                                          <p:attrName>r</p:attrName>
                                        </p:attrNameLst>
                                      </p:cBhvr>
                                    </p:animRot>
                                    <p:animRot by="-240000">
                                      <p:cBhvr>
                                        <p:cTn id="227" dur="200" fill="hold">
                                          <p:stCondLst>
                                            <p:cond delay="600"/>
                                          </p:stCondLst>
                                        </p:cTn>
                                        <p:tgtEl>
                                          <p:spTgt spid="30"/>
                                        </p:tgtEl>
                                        <p:attrNameLst>
                                          <p:attrName>r</p:attrName>
                                        </p:attrNameLst>
                                      </p:cBhvr>
                                    </p:animRot>
                                    <p:animRot by="120000">
                                      <p:cBhvr>
                                        <p:cTn id="228" dur="200" fill="hold">
                                          <p:stCondLst>
                                            <p:cond delay="800"/>
                                          </p:stCondLst>
                                        </p:cTn>
                                        <p:tgtEl>
                                          <p:spTgt spid="30"/>
                                        </p:tgtEl>
                                        <p:attrNameLst>
                                          <p:attrName>r</p:attrName>
                                        </p:attrNameLst>
                                      </p:cBhvr>
                                    </p:animRot>
                                  </p:childTnLst>
                                </p:cTn>
                              </p:par>
                            </p:childTnLst>
                          </p:cTn>
                        </p:par>
                        <p:par>
                          <p:cTn id="229" fill="hold">
                            <p:stCondLst>
                              <p:cond delay="3500"/>
                            </p:stCondLst>
                            <p:childTnLst>
                              <p:par>
                                <p:cTn id="230" presetID="10" presetClass="exit" presetSubtype="0" fill="hold" nodeType="afterEffect">
                                  <p:stCondLst>
                                    <p:cond delay="0"/>
                                  </p:stCondLst>
                                  <p:childTnLst>
                                    <p:animEffect transition="out" filter="fade">
                                      <p:cBhvr>
                                        <p:cTn id="231" dur="250"/>
                                        <p:tgtEl>
                                          <p:spTgt spid="28"/>
                                        </p:tgtEl>
                                      </p:cBhvr>
                                    </p:animEffect>
                                    <p:set>
                                      <p:cBhvr>
                                        <p:cTn id="232" dur="1" fill="hold">
                                          <p:stCondLst>
                                            <p:cond delay="249"/>
                                          </p:stCondLst>
                                        </p:cTn>
                                        <p:tgtEl>
                                          <p:spTgt spid="28"/>
                                        </p:tgtEl>
                                        <p:attrNameLst>
                                          <p:attrName>style.visibility</p:attrName>
                                        </p:attrNameLst>
                                      </p:cBhvr>
                                      <p:to>
                                        <p:strVal val="hidden"/>
                                      </p:to>
                                    </p:set>
                                  </p:childTnLst>
                                </p:cTn>
                              </p:par>
                              <p:par>
                                <p:cTn id="233" presetID="10" presetClass="entr" presetSubtype="0" fill="hold" nodeType="withEffect">
                                  <p:stCondLst>
                                    <p:cond delay="0"/>
                                  </p:stCondLst>
                                  <p:childTnLst>
                                    <p:set>
                                      <p:cBhvr>
                                        <p:cTn id="234" dur="1" fill="hold">
                                          <p:stCondLst>
                                            <p:cond delay="0"/>
                                          </p:stCondLst>
                                        </p:cTn>
                                        <p:tgtEl>
                                          <p:spTgt spid="27"/>
                                        </p:tgtEl>
                                        <p:attrNameLst>
                                          <p:attrName>style.visibility</p:attrName>
                                        </p:attrNameLst>
                                      </p:cBhvr>
                                      <p:to>
                                        <p:strVal val="visible"/>
                                      </p:to>
                                    </p:set>
                                    <p:animEffect transition="in" filter="fade">
                                      <p:cBhvr>
                                        <p:cTn id="235" dur="250"/>
                                        <p:tgtEl>
                                          <p:spTgt spid="27"/>
                                        </p:tgtEl>
                                      </p:cBhvr>
                                    </p:animEffect>
                                  </p:childTnLst>
                                </p:cTn>
                              </p:par>
                              <p:par>
                                <p:cTn id="236" presetID="1" presetClass="mediacall" presetSubtype="0" fill="hold" nodeType="withEffect">
                                  <p:stCondLst>
                                    <p:cond delay="0"/>
                                  </p:stCondLst>
                                  <p:childTnLst>
                                    <p:cmd type="call" cmd="playFrom(0.0)">
                                      <p:cBhvr>
                                        <p:cTn id="237" dur="8085" fill="hold"/>
                                        <p:tgtEl>
                                          <p:spTgt spid="8"/>
                                        </p:tgtEl>
                                      </p:cBhvr>
                                    </p:cmd>
                                  </p:childTnLst>
                                </p:cTn>
                              </p:par>
                              <p:par>
                                <p:cTn id="238" presetID="10" presetClass="exit" presetSubtype="0" fill="hold" nodeType="withEffect">
                                  <p:stCondLst>
                                    <p:cond delay="0"/>
                                  </p:stCondLst>
                                  <p:childTnLst>
                                    <p:animEffect transition="out" filter="fade">
                                      <p:cBhvr>
                                        <p:cTn id="239" dur="250"/>
                                        <p:tgtEl>
                                          <p:spTgt spid="30"/>
                                        </p:tgtEl>
                                      </p:cBhvr>
                                    </p:animEffect>
                                    <p:set>
                                      <p:cBhvr>
                                        <p:cTn id="240" dur="1" fill="hold">
                                          <p:stCondLst>
                                            <p:cond delay="249"/>
                                          </p:stCondLst>
                                        </p:cTn>
                                        <p:tgtEl>
                                          <p:spTgt spid="30"/>
                                        </p:tgtEl>
                                        <p:attrNameLst>
                                          <p:attrName>style.visibility</p:attrName>
                                        </p:attrNameLst>
                                      </p:cBhvr>
                                      <p:to>
                                        <p:strVal val="hidden"/>
                                      </p:to>
                                    </p:set>
                                  </p:childTnLst>
                                </p:cTn>
                              </p:par>
                              <p:par>
                                <p:cTn id="241" presetID="10" presetClass="entr" presetSubtype="0" fill="hold" grpId="0" nodeType="withEffect">
                                  <p:stCondLst>
                                    <p:cond delay="0"/>
                                  </p:stCondLst>
                                  <p:childTnLst>
                                    <p:set>
                                      <p:cBhvr>
                                        <p:cTn id="242" dur="1" fill="hold">
                                          <p:stCondLst>
                                            <p:cond delay="0"/>
                                          </p:stCondLst>
                                        </p:cTn>
                                        <p:tgtEl>
                                          <p:spTgt spid="77"/>
                                        </p:tgtEl>
                                        <p:attrNameLst>
                                          <p:attrName>style.visibility</p:attrName>
                                        </p:attrNameLst>
                                      </p:cBhvr>
                                      <p:to>
                                        <p:strVal val="visible"/>
                                      </p:to>
                                    </p:set>
                                    <p:animEffect transition="in" filter="fade">
                                      <p:cBhvr>
                                        <p:cTn id="243" dur="500"/>
                                        <p:tgtEl>
                                          <p:spTgt spid="77"/>
                                        </p:tgtEl>
                                      </p:cBhvr>
                                    </p:animEffect>
                                  </p:childTnLst>
                                </p:cTn>
                              </p:par>
                              <p:par>
                                <p:cTn id="244" presetID="8" presetClass="emph" presetSubtype="0" repeatCount="indefinite" fill="hold" grpId="1" nodeType="withEffect">
                                  <p:stCondLst>
                                    <p:cond delay="0"/>
                                  </p:stCondLst>
                                  <p:childTnLst>
                                    <p:animRot by="21600000">
                                      <p:cBhvr>
                                        <p:cTn id="245"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46" restart="whenNotActive" fill="hold" evtFilter="cancelBubble" nodeType="interactiveSeq">
                <p:stCondLst>
                  <p:cond evt="onClick" delay="0">
                    <p:tgtEl>
                      <p:spTgt spid="33"/>
                    </p:tgtEl>
                  </p:cond>
                </p:stCondLst>
                <p:endSync evt="end" delay="0">
                  <p:rtn val="all"/>
                </p:endSync>
                <p:childTnLst>
                  <p:par>
                    <p:cTn id="247" fill="hold">
                      <p:stCondLst>
                        <p:cond delay="0"/>
                      </p:stCondLst>
                      <p:childTnLst>
                        <p:par>
                          <p:cTn id="248" fill="hold">
                            <p:stCondLst>
                              <p:cond delay="0"/>
                            </p:stCondLst>
                            <p:childTnLst>
                              <p:par>
                                <p:cTn id="249" presetID="32" presetClass="emph" presetSubtype="0" fill="hold" nodeType="clickEffect">
                                  <p:stCondLst>
                                    <p:cond delay="0"/>
                                  </p:stCondLst>
                                  <p:childTnLst>
                                    <p:animRot by="120000">
                                      <p:cBhvr>
                                        <p:cTn id="250" dur="100" fill="hold">
                                          <p:stCondLst>
                                            <p:cond delay="0"/>
                                          </p:stCondLst>
                                        </p:cTn>
                                        <p:tgtEl>
                                          <p:spTgt spid="33"/>
                                        </p:tgtEl>
                                        <p:attrNameLst>
                                          <p:attrName>r</p:attrName>
                                        </p:attrNameLst>
                                      </p:cBhvr>
                                    </p:animRot>
                                    <p:animRot by="-240000">
                                      <p:cBhvr>
                                        <p:cTn id="251" dur="200" fill="hold">
                                          <p:stCondLst>
                                            <p:cond delay="200"/>
                                          </p:stCondLst>
                                        </p:cTn>
                                        <p:tgtEl>
                                          <p:spTgt spid="33"/>
                                        </p:tgtEl>
                                        <p:attrNameLst>
                                          <p:attrName>r</p:attrName>
                                        </p:attrNameLst>
                                      </p:cBhvr>
                                    </p:animRot>
                                    <p:animRot by="240000">
                                      <p:cBhvr>
                                        <p:cTn id="252" dur="200" fill="hold">
                                          <p:stCondLst>
                                            <p:cond delay="400"/>
                                          </p:stCondLst>
                                        </p:cTn>
                                        <p:tgtEl>
                                          <p:spTgt spid="33"/>
                                        </p:tgtEl>
                                        <p:attrNameLst>
                                          <p:attrName>r</p:attrName>
                                        </p:attrNameLst>
                                      </p:cBhvr>
                                    </p:animRot>
                                    <p:animRot by="-240000">
                                      <p:cBhvr>
                                        <p:cTn id="253" dur="200" fill="hold">
                                          <p:stCondLst>
                                            <p:cond delay="600"/>
                                          </p:stCondLst>
                                        </p:cTn>
                                        <p:tgtEl>
                                          <p:spTgt spid="33"/>
                                        </p:tgtEl>
                                        <p:attrNameLst>
                                          <p:attrName>r</p:attrName>
                                        </p:attrNameLst>
                                      </p:cBhvr>
                                    </p:animRot>
                                    <p:animRot by="120000">
                                      <p:cBhvr>
                                        <p:cTn id="254" dur="200" fill="hold">
                                          <p:stCondLst>
                                            <p:cond delay="800"/>
                                          </p:stCondLst>
                                        </p:cTn>
                                        <p:tgtEl>
                                          <p:spTgt spid="33"/>
                                        </p:tgtEl>
                                        <p:attrNameLst>
                                          <p:attrName>r</p:attrName>
                                        </p:attrNameLst>
                                      </p:cBhvr>
                                    </p:animRot>
                                  </p:childTnLst>
                                  <p:subTnLst>
                                    <p:audio>
                                      <p:cMediaNode>
                                        <p:cTn display="0" masterRel="sameClick">
                                          <p:stCondLst>
                                            <p:cond evt="begin" delay="0">
                                              <p:tn val="249"/>
                                            </p:cond>
                                          </p:stCondLst>
                                          <p:endCondLst>
                                            <p:cond evt="onStopAudio" delay="0">
                                              <p:tgtEl>
                                                <p:sldTgt/>
                                              </p:tgtEl>
                                            </p:cond>
                                          </p:endCondLst>
                                        </p:cTn>
                                        <p:tgtEl>
                                          <p:sndTgt r:embed="rId8" name="wind.wav"/>
                                        </p:tgtEl>
                                      </p:cMediaNode>
                                    </p:audio>
                                  </p:subTnLst>
                                </p:cTn>
                              </p:par>
                              <p:par>
                                <p:cTn id="255" presetID="24" presetClass="emph" presetSubtype="0" fill="hold" grpId="0" nodeType="withEffect">
                                  <p:stCondLst>
                                    <p:cond delay="0"/>
                                  </p:stCondLst>
                                  <p:childTnLst>
                                    <p:animClr clrSpc="hsl" dir="cw">
                                      <p:cBhvr override="childStyle">
                                        <p:cTn id="256" dur="500" fill="hold"/>
                                        <p:tgtEl>
                                          <p:spTgt spid="81">
                                            <p:txEl>
                                              <p:pRg st="0" end="0"/>
                                            </p:txEl>
                                          </p:spTgt>
                                        </p:tgtEl>
                                        <p:attrNameLst>
                                          <p:attrName>style.color</p:attrName>
                                        </p:attrNameLst>
                                      </p:cBhvr>
                                      <p:by>
                                        <p:hsl h="0" s="-12549" l="-25098"/>
                                      </p:by>
                                    </p:animClr>
                                    <p:animClr clrSpc="hsl" dir="cw">
                                      <p:cBhvr>
                                        <p:cTn id="257" dur="500" fill="hold"/>
                                        <p:tgtEl>
                                          <p:spTgt spid="81">
                                            <p:txEl>
                                              <p:pRg st="0" end="0"/>
                                            </p:txEl>
                                          </p:spTgt>
                                        </p:tgtEl>
                                        <p:attrNameLst>
                                          <p:attrName>fillcolor</p:attrName>
                                        </p:attrNameLst>
                                      </p:cBhvr>
                                      <p:by>
                                        <p:hsl h="0" s="-12549" l="-25098"/>
                                      </p:by>
                                    </p:animClr>
                                    <p:animClr clrSpc="hsl" dir="cw">
                                      <p:cBhvr>
                                        <p:cTn id="258" dur="500" fill="hold"/>
                                        <p:tgtEl>
                                          <p:spTgt spid="81">
                                            <p:txEl>
                                              <p:pRg st="0" end="0"/>
                                            </p:txEl>
                                          </p:spTgt>
                                        </p:tgtEl>
                                        <p:attrNameLst>
                                          <p:attrName>stroke.color</p:attrName>
                                        </p:attrNameLst>
                                      </p:cBhvr>
                                      <p:by>
                                        <p:hsl h="0" s="-12549" l="-25098"/>
                                      </p:by>
                                    </p:animClr>
                                    <p:set>
                                      <p:cBhvr>
                                        <p:cTn id="259" dur="500" fill="hold"/>
                                        <p:tgtEl>
                                          <p:spTgt spid="81">
                                            <p:txEl>
                                              <p:pRg st="0" end="0"/>
                                            </p:txEl>
                                          </p:spTgt>
                                        </p:tgtEl>
                                        <p:attrNameLst>
                                          <p:attrName>fill.type</p:attrName>
                                        </p:attrNameLst>
                                      </p:cBhvr>
                                      <p:to>
                                        <p:strVal val="solid"/>
                                      </p:to>
                                    </p:set>
                                  </p:childTnLst>
                                </p:cTn>
                              </p:par>
                              <p:par>
                                <p:cTn id="260" presetID="24" presetClass="emph" presetSubtype="0" fill="hold" grpId="0" nodeType="withEffect">
                                  <p:stCondLst>
                                    <p:cond delay="0"/>
                                  </p:stCondLst>
                                  <p:childTnLst>
                                    <p:animClr clrSpc="hsl" dir="cw">
                                      <p:cBhvr override="childStyle">
                                        <p:cTn id="261" dur="500" fill="hold"/>
                                        <p:tgtEl>
                                          <p:spTgt spid="82">
                                            <p:txEl>
                                              <p:pRg st="0" end="0"/>
                                            </p:txEl>
                                          </p:spTgt>
                                        </p:tgtEl>
                                        <p:attrNameLst>
                                          <p:attrName>style.color</p:attrName>
                                        </p:attrNameLst>
                                      </p:cBhvr>
                                      <p:by>
                                        <p:hsl h="0" s="-12549" l="-25098"/>
                                      </p:by>
                                    </p:animClr>
                                    <p:animClr clrSpc="hsl" dir="cw">
                                      <p:cBhvr>
                                        <p:cTn id="262" dur="500" fill="hold"/>
                                        <p:tgtEl>
                                          <p:spTgt spid="82">
                                            <p:txEl>
                                              <p:pRg st="0" end="0"/>
                                            </p:txEl>
                                          </p:spTgt>
                                        </p:tgtEl>
                                        <p:attrNameLst>
                                          <p:attrName>fillcolor</p:attrName>
                                        </p:attrNameLst>
                                      </p:cBhvr>
                                      <p:by>
                                        <p:hsl h="0" s="-12549" l="-25098"/>
                                      </p:by>
                                    </p:animClr>
                                    <p:animClr clrSpc="hsl" dir="cw">
                                      <p:cBhvr>
                                        <p:cTn id="263" dur="500" fill="hold"/>
                                        <p:tgtEl>
                                          <p:spTgt spid="82">
                                            <p:txEl>
                                              <p:pRg st="0" end="0"/>
                                            </p:txEl>
                                          </p:spTgt>
                                        </p:tgtEl>
                                        <p:attrNameLst>
                                          <p:attrName>stroke.color</p:attrName>
                                        </p:attrNameLst>
                                      </p:cBhvr>
                                      <p:by>
                                        <p:hsl h="0" s="-12549" l="-25098"/>
                                      </p:by>
                                    </p:animClr>
                                    <p:set>
                                      <p:cBhvr>
                                        <p:cTn id="264" dur="500" fill="hold"/>
                                        <p:tgtEl>
                                          <p:spTgt spid="82">
                                            <p:txEl>
                                              <p:pRg st="0" end="0"/>
                                            </p:txEl>
                                          </p:spTgt>
                                        </p:tgtEl>
                                        <p:attrNameLst>
                                          <p:attrName>fill.type</p:attrName>
                                        </p:attrNameLst>
                                      </p:cBhvr>
                                      <p:to>
                                        <p:strVal val="solid"/>
                                      </p:to>
                                    </p:set>
                                  </p:childTnLst>
                                </p:cTn>
                              </p:par>
                              <p:par>
                                <p:cTn id="265" presetID="24" presetClass="emph" presetSubtype="0" fill="hold" grpId="0" nodeType="withEffect">
                                  <p:stCondLst>
                                    <p:cond delay="0"/>
                                  </p:stCondLst>
                                  <p:childTnLst>
                                    <p:animClr clrSpc="hsl" dir="cw">
                                      <p:cBhvr override="childStyle">
                                        <p:cTn id="266" dur="500" fill="hold"/>
                                        <p:tgtEl>
                                          <p:spTgt spid="83">
                                            <p:txEl>
                                              <p:pRg st="0" end="0"/>
                                            </p:txEl>
                                          </p:spTgt>
                                        </p:tgtEl>
                                        <p:attrNameLst>
                                          <p:attrName>style.color</p:attrName>
                                        </p:attrNameLst>
                                      </p:cBhvr>
                                      <p:by>
                                        <p:hsl h="0" s="-12549" l="-25098"/>
                                      </p:by>
                                    </p:animClr>
                                    <p:animClr clrSpc="hsl" dir="cw">
                                      <p:cBhvr>
                                        <p:cTn id="267" dur="500" fill="hold"/>
                                        <p:tgtEl>
                                          <p:spTgt spid="83">
                                            <p:txEl>
                                              <p:pRg st="0" end="0"/>
                                            </p:txEl>
                                          </p:spTgt>
                                        </p:tgtEl>
                                        <p:attrNameLst>
                                          <p:attrName>fillcolor</p:attrName>
                                        </p:attrNameLst>
                                      </p:cBhvr>
                                      <p:by>
                                        <p:hsl h="0" s="-12549" l="-25098"/>
                                      </p:by>
                                    </p:animClr>
                                    <p:animClr clrSpc="hsl" dir="cw">
                                      <p:cBhvr>
                                        <p:cTn id="268" dur="500" fill="hold"/>
                                        <p:tgtEl>
                                          <p:spTgt spid="83">
                                            <p:txEl>
                                              <p:pRg st="0" end="0"/>
                                            </p:txEl>
                                          </p:spTgt>
                                        </p:tgtEl>
                                        <p:attrNameLst>
                                          <p:attrName>stroke.color</p:attrName>
                                        </p:attrNameLst>
                                      </p:cBhvr>
                                      <p:by>
                                        <p:hsl h="0" s="-12549" l="-25098"/>
                                      </p:by>
                                    </p:animClr>
                                    <p:set>
                                      <p:cBhvr>
                                        <p:cTn id="269" dur="500" fill="hold"/>
                                        <p:tgtEl>
                                          <p:spTgt spid="83">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270" fill="hold" display="0">
                  <p:stCondLst>
                    <p:cond delay="indefinite"/>
                  </p:stCondLst>
                  <p:endCondLst>
                    <p:cond evt="onStopAudio" delay="0">
                      <p:tgtEl>
                        <p:sldTgt/>
                      </p:tgtEl>
                    </p:cond>
                  </p:endCondLst>
                </p:cTn>
                <p:tgtEl>
                  <p:spTgt spid="2"/>
                </p:tgtEl>
              </p:cMediaNode>
            </p:audio>
            <p:audio>
              <p:cMediaNode vol="80000">
                <p:cTn id="271" fill="hold" display="0">
                  <p:stCondLst>
                    <p:cond delay="indefinite"/>
                  </p:stCondLst>
                  <p:endCondLst>
                    <p:cond evt="onStopAudio" delay="0">
                      <p:tgtEl>
                        <p:sldTgt/>
                      </p:tgtEl>
                    </p:cond>
                  </p:endCondLst>
                </p:cTn>
                <p:tgtEl>
                  <p:spTgt spid="3"/>
                </p:tgtEl>
              </p:cMediaNode>
            </p:audio>
            <p:audio>
              <p:cMediaNode vol="80000">
                <p:cTn id="272" fill="hold" display="0">
                  <p:stCondLst>
                    <p:cond delay="indefinite"/>
                  </p:stCondLst>
                  <p:endCondLst>
                    <p:cond evt="onStopAudio" delay="0">
                      <p:tgtEl>
                        <p:sldTgt/>
                      </p:tgtEl>
                    </p:cond>
                  </p:endCondLst>
                </p:cTn>
                <p:tgtEl>
                  <p:spTgt spid="4"/>
                </p:tgtEl>
              </p:cMediaNode>
            </p:audio>
            <p:audio>
              <p:cMediaNode vol="80000">
                <p:cTn id="273" fill="hold" display="0">
                  <p:stCondLst>
                    <p:cond delay="indefinite"/>
                  </p:stCondLst>
                  <p:endCondLst>
                    <p:cond evt="onStopAudio" delay="0">
                      <p:tgtEl>
                        <p:sldTgt/>
                      </p:tgtEl>
                    </p:cond>
                  </p:endCondLst>
                </p:cTn>
                <p:tgtEl>
                  <p:spTgt spid="8"/>
                </p:tgtEl>
              </p:cMediaNode>
            </p:audio>
          </p:childTnLst>
        </p:cTn>
      </p:par>
    </p:tnLst>
    <p:bldLst>
      <p:bldP spid="77" grpId="0" animBg="1"/>
      <p:bldP spid="77" grpId="1" animBg="1"/>
      <p:bldP spid="45" grpId="0" animBg="1"/>
      <p:bldP spid="81" grpId="0" build="allAtOnce"/>
      <p:bldP spid="82" grpId="0" build="allAtOnce"/>
      <p:bldP spid="8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0967CA-BF1A-11D8-67E1-51C41E27ADA2}"/>
              </a:ext>
            </a:extLst>
          </p:cNvPr>
          <p:cNvPicPr>
            <a:picLocks noChangeAspect="1"/>
          </p:cNvPicPr>
          <p:nvPr/>
        </p:nvPicPr>
        <p:blipFill>
          <a:blip r:embed="rId7"/>
          <a:stretch>
            <a:fillRect/>
          </a:stretch>
        </p:blipFill>
        <p:spPr>
          <a:xfrm>
            <a:off x="2704220" y="952037"/>
            <a:ext cx="6358837" cy="1536289"/>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5931" y="3367162"/>
            <a:ext cx="937499" cy="1002155"/>
          </a:xfrm>
          <a:prstGeom prst="rect">
            <a:avLst/>
          </a:prstGeom>
        </p:spPr>
      </p:pic>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67346" y="3395737"/>
            <a:ext cx="937499" cy="1002155"/>
          </a:xfrm>
          <a:prstGeom prst="rect">
            <a:avLst/>
          </a:prstGeom>
        </p:spPr>
      </p:pic>
      <p:pic>
        <p:nvPicPr>
          <p:cNvPr id="28" name="Picture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1315" y="3367162"/>
            <a:ext cx="937499" cy="1002155"/>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30280" y="3321186"/>
            <a:ext cx="1185587" cy="1076706"/>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69285" y="3294228"/>
            <a:ext cx="1185587" cy="1076706"/>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8054" y="3288823"/>
            <a:ext cx="1186121" cy="107719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0663" y="3416611"/>
            <a:ext cx="937499" cy="1002155"/>
          </a:xfrm>
          <a:prstGeom prst="rect">
            <a:avLst/>
          </a:prstGeom>
        </p:spPr>
      </p:pic>
      <p:pic>
        <p:nvPicPr>
          <p:cNvPr id="75" name="Picture 7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97840" y="2131378"/>
            <a:ext cx="897671" cy="695465"/>
          </a:xfrm>
          <a:prstGeom prst="rect">
            <a:avLst/>
          </a:prstGeom>
        </p:spPr>
      </p:pic>
      <p:sp>
        <p:nvSpPr>
          <p:cNvPr id="77" name="Sun 76"/>
          <p:cNvSpPr/>
          <p:nvPr/>
        </p:nvSpPr>
        <p:spPr>
          <a:xfrm>
            <a:off x="6977435" y="2959172"/>
            <a:ext cx="1621870" cy="156233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1314450" y="247805"/>
            <a:ext cx="1245757" cy="2427078"/>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883861" y="1657024"/>
            <a:ext cx="1469009" cy="1403720"/>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43000" y="1803907"/>
            <a:ext cx="795701" cy="950420"/>
          </a:xfrm>
          <a:prstGeom prst="rect">
            <a:avLst/>
          </a:prstGeom>
        </p:spPr>
      </p:pic>
      <p:pic>
        <p:nvPicPr>
          <p:cNvPr id="12" name="Picture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85940" y="3249064"/>
            <a:ext cx="804860" cy="982556"/>
          </a:xfrm>
          <a:prstGeom prst="rect">
            <a:avLst/>
          </a:prstGeom>
        </p:spPr>
      </p:pic>
      <p:pic>
        <p:nvPicPr>
          <p:cNvPr id="6" name="Picture 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7408875" y="4063381"/>
            <a:ext cx="638176" cy="954901"/>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5364143" y="4063381"/>
            <a:ext cx="638176" cy="954901"/>
          </a:xfrm>
          <a:prstGeom prst="rect">
            <a:avLst/>
          </a:prstGeom>
        </p:spPr>
      </p:pic>
      <p:pic>
        <p:nvPicPr>
          <p:cNvPr id="26" name="Picture 2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3705558" y="4063381"/>
            <a:ext cx="638176" cy="954901"/>
          </a:xfrm>
          <a:prstGeom prst="rect">
            <a:avLst/>
          </a:prstGeom>
        </p:spPr>
      </p:pic>
      <p:pic>
        <p:nvPicPr>
          <p:cNvPr id="30" name="Picture 2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rot="184611">
            <a:off x="1689527" y="4063381"/>
            <a:ext cx="638176" cy="954901"/>
          </a:xfrm>
          <a:prstGeom prst="rect">
            <a:avLst/>
          </a:prstGeom>
        </p:spPr>
      </p:pic>
      <p:sp>
        <p:nvSpPr>
          <p:cNvPr id="45" name="Rounded Rectangular Callout 44"/>
          <p:cNvSpPr/>
          <p:nvPr/>
        </p:nvSpPr>
        <p:spPr>
          <a:xfrm>
            <a:off x="2352871" y="6644"/>
            <a:ext cx="6317600" cy="1045937"/>
          </a:xfrm>
          <a:prstGeom prst="wedgeRoundRectCallout">
            <a:avLst>
              <a:gd name="adj1" fmla="val -58471"/>
              <a:gd name="adj2" fmla="val 22449"/>
              <a:gd name="adj3" fmla="val 16667"/>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Câu</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8: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Chọn</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câu</a:t>
            </a:r>
            <a:r>
              <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rPr>
              <a:t> </a:t>
            </a:r>
            <a:r>
              <a:rPr lang="en-US" sz="2200" b="1" kern="1200" dirty="0" err="1">
                <a:solidFill>
                  <a:srgbClr val="FF0000"/>
                </a:solidFill>
                <a:latin typeface="Roboto" panose="02000000000000000000" pitchFamily="2" charset="0"/>
                <a:ea typeface="Roboto" panose="02000000000000000000" pitchFamily="2" charset="0"/>
                <a:cs typeface="Times New Roman" panose="02020603050405020304" pitchFamily="18" charset="0"/>
              </a:rPr>
              <a:t>sai</a:t>
            </a:r>
            <a:endParaRPr lang="en-US" sz="2200" b="1" kern="1200" dirty="0">
              <a:solidFill>
                <a:srgbClr val="FF0000"/>
              </a:solidFill>
              <a:latin typeface="Roboto" panose="02000000000000000000" pitchFamily="2" charset="0"/>
              <a:ea typeface="Roboto" panose="02000000000000000000" pitchFamily="2" charset="0"/>
              <a:cs typeface="Times New Roman" panose="02020603050405020304" pitchFamily="18" charset="0"/>
            </a:endParaRPr>
          </a:p>
        </p:txBody>
      </p:sp>
      <p:sp>
        <p:nvSpPr>
          <p:cNvPr id="55" name="Rectangle 54"/>
          <p:cNvSpPr/>
          <p:nvPr/>
        </p:nvSpPr>
        <p:spPr>
          <a:xfrm>
            <a:off x="1664359" y="4537858"/>
            <a:ext cx="6663212" cy="61767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buClrTx/>
            </a:pPr>
            <a:r>
              <a:rPr lang="en-US" sz="2400" kern="1200" dirty="0">
                <a:solidFill>
                  <a:srgbClr val="002060"/>
                </a:solidFill>
                <a:latin typeface="Times New Roman" panose="02020603050405020304" pitchFamily="18" charset="0"/>
                <a:cs typeface="Times New Roman" panose="02020603050405020304" pitchFamily="18" charset="0"/>
              </a:rPr>
              <a:t>  A                        B                    C                       D</a:t>
            </a:r>
          </a:p>
        </p:txBody>
      </p:sp>
      <p:pic>
        <p:nvPicPr>
          <p:cNvPr id="25" name="Picture 24"/>
          <p:cNvPicPr>
            <a:picLocks noChangeAspect="1"/>
          </p:cNvPicPr>
          <p:nvPr/>
        </p:nvPicPr>
        <p:blipFill rotWithShape="1">
          <a:blip r:embed="rId17">
            <a:extLst>
              <a:ext uri="{BEBA8EAE-BF5A-486C-A8C5-ECC9F3942E4B}">
                <a14:imgProps xmlns:a14="http://schemas.microsoft.com/office/drawing/2010/main">
                  <a14:imgLayer r:embed="rId18">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2413991" y="4109801"/>
            <a:ext cx="617273" cy="459398"/>
          </a:xfrm>
          <a:prstGeom prst="rect">
            <a:avLst/>
          </a:prstGeom>
        </p:spPr>
      </p:pic>
      <p:pic>
        <p:nvPicPr>
          <p:cNvPr id="21" name="Picture 20"/>
          <p:cNvPicPr>
            <a:picLocks noChangeAspect="1"/>
          </p:cNvPicPr>
          <p:nvPr/>
        </p:nvPicPr>
        <p:blipFill rotWithShape="1">
          <a:blip r:embed="rId17">
            <a:extLst>
              <a:ext uri="{BEBA8EAE-BF5A-486C-A8C5-ECC9F3942E4B}">
                <a14:imgProps xmlns:a14="http://schemas.microsoft.com/office/drawing/2010/main">
                  <a14:imgLayer r:embed="rId18">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4022386" y="4050268"/>
            <a:ext cx="617273" cy="459398"/>
          </a:xfrm>
          <a:prstGeom prst="rect">
            <a:avLst/>
          </a:prstGeom>
        </p:spPr>
      </p:pic>
      <p:pic>
        <p:nvPicPr>
          <p:cNvPr id="14" name="Picture 13"/>
          <p:cNvPicPr>
            <a:picLocks noChangeAspect="1"/>
          </p:cNvPicPr>
          <p:nvPr/>
        </p:nvPicPr>
        <p:blipFill rotWithShape="1">
          <a:blip r:embed="rId17">
            <a:extLst>
              <a:ext uri="{BEBA8EAE-BF5A-486C-A8C5-ECC9F3942E4B}">
                <a14:imgProps xmlns:a14="http://schemas.microsoft.com/office/drawing/2010/main">
                  <a14:imgLayer r:embed="rId18">
                    <a14:imgEffect>
                      <a14:backgroundRemoval t="9901" b="49505" l="10370" r="90370">
                        <a14:backgroundMark x1="38519" y1="48020" x2="42963" y2="47030"/>
                      </a14:backgroundRemoval>
                    </a14:imgEffect>
                  </a14:imgLayer>
                </a14:imgProps>
              </a:ext>
              <a:ext uri="{28A0092B-C50C-407E-A947-70E740481C1C}">
                <a14:useLocalDpi xmlns:a14="http://schemas.microsoft.com/office/drawing/2010/main" val="0"/>
              </a:ext>
            </a:extLst>
          </a:blip>
          <a:srcRect b="50261"/>
          <a:stretch/>
        </p:blipFill>
        <p:spPr>
          <a:xfrm rot="3519568">
            <a:off x="6058791" y="4080290"/>
            <a:ext cx="617273" cy="459398"/>
          </a:xfrm>
          <a:prstGeom prst="rect">
            <a:avLst/>
          </a:prstGeom>
        </p:spPr>
      </p:pic>
      <p:sp>
        <p:nvSpPr>
          <p:cNvPr id="29" name="Rectangle 28"/>
          <p:cNvSpPr/>
          <p:nvPr/>
        </p:nvSpPr>
        <p:spPr>
          <a:xfrm>
            <a:off x="3044597" y="1050529"/>
            <a:ext cx="6338834"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A : 1V = 1000mV</a:t>
            </a:r>
          </a:p>
        </p:txBody>
      </p:sp>
      <p:sp>
        <p:nvSpPr>
          <p:cNvPr id="31" name="Rectangle 30"/>
          <p:cNvSpPr/>
          <p:nvPr/>
        </p:nvSpPr>
        <p:spPr>
          <a:xfrm>
            <a:off x="3044597" y="1421137"/>
            <a:ext cx="6018460"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B : 1mV = 0,001V</a:t>
            </a:r>
          </a:p>
        </p:txBody>
      </p:sp>
      <p:sp>
        <p:nvSpPr>
          <p:cNvPr id="32" name="Rectangle 31"/>
          <p:cNvSpPr/>
          <p:nvPr/>
        </p:nvSpPr>
        <p:spPr>
          <a:xfrm>
            <a:off x="3044597" y="1791745"/>
            <a:ext cx="6018460"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C : 1000V = 1kV</a:t>
            </a:r>
          </a:p>
        </p:txBody>
      </p:sp>
      <p:sp>
        <p:nvSpPr>
          <p:cNvPr id="34" name="Rectangle 33"/>
          <p:cNvSpPr/>
          <p:nvPr/>
        </p:nvSpPr>
        <p:spPr>
          <a:xfrm>
            <a:off x="3044597" y="2162354"/>
            <a:ext cx="6018460" cy="369332"/>
          </a:xfrm>
          <a:prstGeom prst="rect">
            <a:avLst/>
          </a:prstGeom>
        </p:spPr>
        <p:txBody>
          <a:bodyPr wrap="square">
            <a:spAutoFit/>
          </a:bodyPr>
          <a:lstStyle/>
          <a:p>
            <a:pPr defTabSz="685800">
              <a:buClrTx/>
            </a:pPr>
            <a:r>
              <a:rPr lang="en-US" sz="1800" b="1" kern="1200" dirty="0">
                <a:solidFill>
                  <a:prstClr val="white"/>
                </a:solidFill>
                <a:latin typeface="Roboto" panose="02000000000000000000" pitchFamily="2" charset="0"/>
                <a:ea typeface="Roboto" panose="02000000000000000000" pitchFamily="2" charset="0"/>
                <a:cs typeface="Times New Roman" panose="02020603050405020304" pitchFamily="18" charset="0"/>
              </a:rPr>
              <a:t>D : 1kV = 1000mV</a:t>
            </a:r>
          </a:p>
        </p:txBody>
      </p:sp>
      <p:pic>
        <p:nvPicPr>
          <p:cNvPr id="2" name="Picture 1">
            <a:extLst>
              <a:ext uri="{FF2B5EF4-FFF2-40B4-BE49-F238E27FC236}">
                <a16:creationId xmlns:a16="http://schemas.microsoft.com/office/drawing/2014/main" id="{0CCA5FB7-988F-EFA6-4833-7B0CAE9F9F55}"/>
              </a:ext>
            </a:extLst>
          </p:cNvPr>
          <p:cNvPicPr>
            <a:picLocks noChangeAspect="1"/>
          </p:cNvPicPr>
          <p:nvPr/>
        </p:nvPicPr>
        <p:blipFill>
          <a:blip r:embed="rId19"/>
          <a:stretch>
            <a:fillRect/>
          </a:stretch>
        </p:blipFill>
        <p:spPr>
          <a:xfrm>
            <a:off x="6011542" y="2608903"/>
            <a:ext cx="2031661" cy="229711"/>
          </a:xfrm>
          <a:prstGeom prst="rect">
            <a:avLst/>
          </a:prstGeom>
        </p:spPr>
      </p:pic>
      <p:pic>
        <p:nvPicPr>
          <p:cNvPr id="3" name="Am-thanh-that-vong-www_tiengdong_com">
            <a:hlinkClick r:id="" action="ppaction://media"/>
            <a:extLst>
              <a:ext uri="{FF2B5EF4-FFF2-40B4-BE49-F238E27FC236}">
                <a16:creationId xmlns:a16="http://schemas.microsoft.com/office/drawing/2014/main" id="{D83C5D41-0372-209C-6C51-8669584159D5}"/>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383432" y="1901668"/>
            <a:ext cx="422729" cy="422729"/>
          </a:xfrm>
          <a:prstGeom prst="rect">
            <a:avLst/>
          </a:prstGeom>
        </p:spPr>
      </p:pic>
      <p:pic>
        <p:nvPicPr>
          <p:cNvPr id="4" name="Am-thanh-that-vong-www_tiengdong_com">
            <a:hlinkClick r:id="" action="ppaction://media"/>
            <a:extLst>
              <a:ext uri="{FF2B5EF4-FFF2-40B4-BE49-F238E27FC236}">
                <a16:creationId xmlns:a16="http://schemas.microsoft.com/office/drawing/2014/main" id="{B8E5DA03-4C58-B77B-4349-6BA3EBE1FD95}"/>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383432" y="2597133"/>
            <a:ext cx="422729" cy="422729"/>
          </a:xfrm>
          <a:prstGeom prst="rect">
            <a:avLst/>
          </a:prstGeom>
        </p:spPr>
      </p:pic>
      <p:pic>
        <p:nvPicPr>
          <p:cNvPr id="7" name="Am-thanh-that-vong-www_tiengdong_com">
            <a:hlinkClick r:id="" action="ppaction://media"/>
            <a:extLst>
              <a:ext uri="{FF2B5EF4-FFF2-40B4-BE49-F238E27FC236}">
                <a16:creationId xmlns:a16="http://schemas.microsoft.com/office/drawing/2014/main" id="{90C0F69C-26FD-15CD-5A36-900A4E67B404}"/>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383431" y="3137452"/>
            <a:ext cx="422729" cy="422729"/>
          </a:xfrm>
          <a:prstGeom prst="rect">
            <a:avLst/>
          </a:prstGeom>
        </p:spPr>
      </p:pic>
      <p:pic>
        <p:nvPicPr>
          <p:cNvPr id="8" name="Tieng-vo-tay-tra-loi-dung-www_tiengdong_com">
            <a:hlinkClick r:id="" action="ppaction://media"/>
            <a:extLst>
              <a:ext uri="{FF2B5EF4-FFF2-40B4-BE49-F238E27FC236}">
                <a16:creationId xmlns:a16="http://schemas.microsoft.com/office/drawing/2014/main" id="{6A61F4A4-3D33-9D72-99AB-B457C910748E}"/>
              </a:ext>
            </a:extLst>
          </p:cNvPr>
          <p:cNvPicPr>
            <a:picLocks noChangeAspect="1"/>
          </p:cNvPicPr>
          <p:nvPr>
            <a:audioFile r:link="rId4"/>
            <p:extLst>
              <p:ext uri="{DAA4B4D4-6D71-4841-9C94-3DE7FCFB9230}">
                <p14:media xmlns:p14="http://schemas.microsoft.com/office/powerpoint/2010/main" r:embed="rId3"/>
              </p:ext>
            </p:extLst>
          </p:nvPr>
        </p:nvPicPr>
        <p:blipFill>
          <a:blip r:embed="rId20"/>
          <a:stretch>
            <a:fillRect/>
          </a:stretch>
        </p:blipFill>
        <p:spPr>
          <a:xfrm>
            <a:off x="9351113" y="3910529"/>
            <a:ext cx="487363" cy="487363"/>
          </a:xfrm>
          <a:prstGeom prst="rect">
            <a:avLst/>
          </a:prstGeom>
        </p:spPr>
      </p:pic>
    </p:spTree>
    <p:extLst>
      <p:ext uri="{BB962C8B-B14F-4D97-AF65-F5344CB8AC3E}">
        <p14:creationId xmlns:p14="http://schemas.microsoft.com/office/powerpoint/2010/main" val="78404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5"/>
                                        </p:tgtEl>
                                        <p:attrNameLst>
                                          <p:attrName>ppt_y</p:attrName>
                                        </p:attrNameLst>
                                      </p:cBhvr>
                                      <p:tavLst>
                                        <p:tav tm="0">
                                          <p:val>
                                            <p:strVal val="#ppt_y"/>
                                          </p:val>
                                        </p:tav>
                                        <p:tav tm="100000">
                                          <p:val>
                                            <p:strVal val="#ppt_y"/>
                                          </p:val>
                                        </p:tav>
                                      </p:tavLst>
                                    </p:anim>
                                    <p:anim calcmode="lin" valueType="num">
                                      <p:cBhvr>
                                        <p:cTn id="9"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5"/>
                                        </p:tgtEl>
                                      </p:cBhvr>
                                    </p:animEffect>
                                  </p:childTnLst>
                                </p:cTn>
                              </p:par>
                            </p:childTnLst>
                          </p:cTn>
                        </p:par>
                        <p:par>
                          <p:cTn id="12" fill="hold">
                            <p:stCondLst>
                              <p:cond delay="1200"/>
                            </p:stCondLst>
                            <p:childTnLst>
                              <p:par>
                                <p:cTn id="13" presetID="10" presetClass="entr" presetSubtype="0" fill="hold" nodeType="afterEffect">
                                  <p:stCondLst>
                                    <p:cond delay="0"/>
                                  </p:stCondLst>
                                  <p:childTnLst>
                                    <p:set>
                                      <p:cBhvr>
                                        <p:cTn id="14" dur="1" fill="hold">
                                          <p:stCondLst>
                                            <p:cond delay="0"/>
                                          </p:stCondLst>
                                        </p:cTn>
                                        <p:tgtEl>
                                          <p:spTgt spid="29">
                                            <p:txEl>
                                              <p:pRg st="0" end="0"/>
                                            </p:txEl>
                                          </p:spTgt>
                                        </p:tgtEl>
                                        <p:attrNameLst>
                                          <p:attrName>style.visibility</p:attrName>
                                        </p:attrNameLst>
                                      </p:cBhvr>
                                      <p:to>
                                        <p:strVal val="visible"/>
                                      </p:to>
                                    </p:set>
                                    <p:animEffect transition="in" filter="fade">
                                      <p:cBhvr>
                                        <p:cTn id="15" dur="500"/>
                                        <p:tgtEl>
                                          <p:spTgt spid="29">
                                            <p:txEl>
                                              <p:pRg st="0" end="0"/>
                                            </p:txEl>
                                          </p:spTgt>
                                        </p:tgtEl>
                                      </p:cBhvr>
                                    </p:animEffect>
                                  </p:childTnLst>
                                </p:cTn>
                              </p:par>
                            </p:childTnLst>
                          </p:cTn>
                        </p:par>
                        <p:par>
                          <p:cTn id="16" fill="hold">
                            <p:stCondLst>
                              <p:cond delay="1700"/>
                            </p:stCondLst>
                            <p:childTnLst>
                              <p:par>
                                <p:cTn id="17" presetID="10" presetClass="entr" presetSubtype="0" fill="hold" nodeType="afterEffect">
                                  <p:stCondLst>
                                    <p:cond delay="0"/>
                                  </p:stCondLst>
                                  <p:childTnLst>
                                    <p:set>
                                      <p:cBhvr>
                                        <p:cTn id="18" dur="1" fill="hold">
                                          <p:stCondLst>
                                            <p:cond delay="0"/>
                                          </p:stCondLst>
                                        </p:cTn>
                                        <p:tgtEl>
                                          <p:spTgt spid="31">
                                            <p:txEl>
                                              <p:pRg st="0" end="0"/>
                                            </p:txEl>
                                          </p:spTgt>
                                        </p:tgtEl>
                                        <p:attrNameLst>
                                          <p:attrName>style.visibility</p:attrName>
                                        </p:attrNameLst>
                                      </p:cBhvr>
                                      <p:to>
                                        <p:strVal val="visible"/>
                                      </p:to>
                                    </p:set>
                                    <p:animEffect transition="in" filter="fade">
                                      <p:cBhvr>
                                        <p:cTn id="19" dur="500"/>
                                        <p:tgtEl>
                                          <p:spTgt spid="31">
                                            <p:txEl>
                                              <p:pRg st="0" end="0"/>
                                            </p:txEl>
                                          </p:spTgt>
                                        </p:tgtEl>
                                      </p:cBhvr>
                                    </p:animEffect>
                                  </p:childTnLst>
                                </p:cTn>
                              </p:par>
                            </p:childTnLst>
                          </p:cTn>
                        </p:par>
                        <p:par>
                          <p:cTn id="20" fill="hold">
                            <p:stCondLst>
                              <p:cond delay="2200"/>
                            </p:stCondLst>
                            <p:childTnLst>
                              <p:par>
                                <p:cTn id="21" presetID="10" presetClass="entr" presetSubtype="0" fill="hold" nodeType="after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animEffect transition="in" filter="fade">
                                      <p:cBhvr>
                                        <p:cTn id="23" dur="500"/>
                                        <p:tgtEl>
                                          <p:spTgt spid="32">
                                            <p:txEl>
                                              <p:pRg st="0" end="0"/>
                                            </p:txEl>
                                          </p:spTgt>
                                        </p:tgtEl>
                                      </p:cBhvr>
                                    </p:animEffect>
                                  </p:childTnLst>
                                </p:cTn>
                              </p:par>
                            </p:childTnLst>
                          </p:cTn>
                        </p:par>
                        <p:par>
                          <p:cTn id="24" fill="hold">
                            <p:stCondLst>
                              <p:cond delay="2700"/>
                            </p:stCondLst>
                            <p:childTnLst>
                              <p:par>
                                <p:cTn id="25" presetID="10" presetClass="entr" presetSubtype="0" fill="hold" nodeType="afterEffect">
                                  <p:stCondLst>
                                    <p:cond delay="0"/>
                                  </p:st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fade">
                                      <p:cBhvr>
                                        <p:cTn id="2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6"/>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6"/>
                                        </p:tgtEl>
                                        <p:attrNameLst>
                                          <p:attrName>r</p:attrName>
                                        </p:attrNameLst>
                                      </p:cBhvr>
                                    </p:animRot>
                                    <p:animRot by="-240000">
                                      <p:cBhvr>
                                        <p:cTn id="33" dur="200" fill="hold">
                                          <p:stCondLst>
                                            <p:cond delay="200"/>
                                          </p:stCondLst>
                                        </p:cTn>
                                        <p:tgtEl>
                                          <p:spTgt spid="6"/>
                                        </p:tgtEl>
                                        <p:attrNameLst>
                                          <p:attrName>r</p:attrName>
                                        </p:attrNameLst>
                                      </p:cBhvr>
                                    </p:animRot>
                                    <p:animRot by="240000">
                                      <p:cBhvr>
                                        <p:cTn id="34" dur="200" fill="hold">
                                          <p:stCondLst>
                                            <p:cond delay="400"/>
                                          </p:stCondLst>
                                        </p:cTn>
                                        <p:tgtEl>
                                          <p:spTgt spid="6"/>
                                        </p:tgtEl>
                                        <p:attrNameLst>
                                          <p:attrName>r</p:attrName>
                                        </p:attrNameLst>
                                      </p:cBhvr>
                                    </p:animRot>
                                    <p:animRot by="-240000">
                                      <p:cBhvr>
                                        <p:cTn id="35" dur="200" fill="hold">
                                          <p:stCondLst>
                                            <p:cond delay="600"/>
                                          </p:stCondLst>
                                        </p:cTn>
                                        <p:tgtEl>
                                          <p:spTgt spid="6"/>
                                        </p:tgtEl>
                                        <p:attrNameLst>
                                          <p:attrName>r</p:attrName>
                                        </p:attrNameLst>
                                      </p:cBhvr>
                                    </p:animRot>
                                    <p:animRot by="120000">
                                      <p:cBhvr>
                                        <p:cTn id="36" dur="200" fill="hold">
                                          <p:stCondLst>
                                            <p:cond delay="800"/>
                                          </p:stCondLst>
                                        </p:cTn>
                                        <p:tgtEl>
                                          <p:spTgt spid="6"/>
                                        </p:tgtEl>
                                        <p:attrNameLst>
                                          <p:attrName>r</p:attrName>
                                        </p:attrNameLst>
                                      </p:cBhvr>
                                    </p:animRot>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250"/>
                                        <p:tgtEl>
                                          <p:spTgt spid="16"/>
                                        </p:tgtEl>
                                      </p:cBhvr>
                                    </p:animEffect>
                                    <p:set>
                                      <p:cBhvr>
                                        <p:cTn id="40" dur="1" fill="hold">
                                          <p:stCondLst>
                                            <p:cond delay="249"/>
                                          </p:stCondLst>
                                        </p:cTn>
                                        <p:tgtEl>
                                          <p:spTgt spid="16"/>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50"/>
                                        <p:tgtEl>
                                          <p:spTgt spid="5"/>
                                        </p:tgtEl>
                                      </p:cBhvr>
                                    </p:animEffect>
                                  </p:childTnLst>
                                </p:cTn>
                              </p:par>
                            </p:childTnLst>
                          </p:cTn>
                        </p:par>
                        <p:par>
                          <p:cTn id="44" fill="hold">
                            <p:stCondLst>
                              <p:cond delay="1250"/>
                            </p:stCondLst>
                            <p:childTnLst>
                              <p:par>
                                <p:cTn id="45" presetID="63" presetClass="path" presetSubtype="0" accel="50000" decel="50000" fill="hold" nodeType="afterEffect">
                                  <p:stCondLst>
                                    <p:cond delay="0"/>
                                  </p:stCondLst>
                                  <p:childTnLst>
                                    <p:animMotion origin="layout" path="M 2.77778E-7 -1.97531E-6 L 0.65156 0.27284 " pathEditMode="relative" rAng="0" ptsTypes="AA">
                                      <p:cBhvr>
                                        <p:cTn id="46" dur="2000" fill="hold"/>
                                        <p:tgtEl>
                                          <p:spTgt spid="5"/>
                                        </p:tgtEl>
                                        <p:attrNameLst>
                                          <p:attrName>ppt_x</p:attrName>
                                          <p:attrName>ppt_y</p:attrName>
                                        </p:attrNameLst>
                                      </p:cBhvr>
                                      <p:rCtr x="32569" y="13642"/>
                                    </p:animMotion>
                                  </p:childTnLst>
                                </p:cTn>
                              </p:par>
                            </p:childTnLst>
                          </p:cTn>
                        </p:par>
                        <p:par>
                          <p:cTn id="47" fill="hold">
                            <p:stCondLst>
                              <p:cond delay="3250"/>
                            </p:stCondLst>
                            <p:childTnLst>
                              <p:par>
                                <p:cTn id="48" presetID="10" presetClass="exit" presetSubtype="0" fill="hold" nodeType="afterEffect">
                                  <p:stCondLst>
                                    <p:cond delay="0"/>
                                  </p:stCondLst>
                                  <p:childTnLst>
                                    <p:animEffect transition="out" filter="fade">
                                      <p:cBhvr>
                                        <p:cTn id="49" dur="250"/>
                                        <p:tgtEl>
                                          <p:spTgt spid="5"/>
                                        </p:tgtEl>
                                      </p:cBhvr>
                                    </p:animEffect>
                                    <p:set>
                                      <p:cBhvr>
                                        <p:cTn id="50" dur="1" fill="hold">
                                          <p:stCondLst>
                                            <p:cond delay="249"/>
                                          </p:stCondLst>
                                        </p:cTn>
                                        <p:tgtEl>
                                          <p:spTgt spid="5"/>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250"/>
                                        <p:tgtEl>
                                          <p:spTgt spid="11"/>
                                        </p:tgtEl>
                                      </p:cBhvr>
                                    </p:animEffect>
                                  </p:childTnLst>
                                </p:cTn>
                              </p:par>
                            </p:childTnLst>
                          </p:cTn>
                        </p:par>
                        <p:par>
                          <p:cTn id="54" fill="hold">
                            <p:stCondLst>
                              <p:cond delay="3500"/>
                            </p:stCondLst>
                            <p:childTnLst>
                              <p:par>
                                <p:cTn id="55" presetID="32" presetClass="emph" presetSubtype="0" fill="hold" nodeType="afterEffect">
                                  <p:stCondLst>
                                    <p:cond delay="0"/>
                                  </p:stCondLst>
                                  <p:childTnLs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cTn>
                              </p:par>
                              <p:par>
                                <p:cTn id="61" presetID="32" presetClass="emph" presetSubtype="0" fill="hold" nodeType="withEffect">
                                  <p:stCondLst>
                                    <p:cond delay="0"/>
                                  </p:stCondLst>
                                  <p:childTnLst>
                                    <p:animRot by="120000">
                                      <p:cBhvr>
                                        <p:cTn id="62" dur="100" fill="hold">
                                          <p:stCondLst>
                                            <p:cond delay="0"/>
                                          </p:stCondLst>
                                        </p:cTn>
                                        <p:tgtEl>
                                          <p:spTgt spid="6"/>
                                        </p:tgtEl>
                                        <p:attrNameLst>
                                          <p:attrName>r</p:attrName>
                                        </p:attrNameLst>
                                      </p:cBhvr>
                                    </p:animRot>
                                    <p:animRot by="-240000">
                                      <p:cBhvr>
                                        <p:cTn id="63" dur="200" fill="hold">
                                          <p:stCondLst>
                                            <p:cond delay="200"/>
                                          </p:stCondLst>
                                        </p:cTn>
                                        <p:tgtEl>
                                          <p:spTgt spid="6"/>
                                        </p:tgtEl>
                                        <p:attrNameLst>
                                          <p:attrName>r</p:attrName>
                                        </p:attrNameLst>
                                      </p:cBhvr>
                                    </p:animRot>
                                    <p:animRot by="240000">
                                      <p:cBhvr>
                                        <p:cTn id="64" dur="200" fill="hold">
                                          <p:stCondLst>
                                            <p:cond delay="400"/>
                                          </p:stCondLst>
                                        </p:cTn>
                                        <p:tgtEl>
                                          <p:spTgt spid="6"/>
                                        </p:tgtEl>
                                        <p:attrNameLst>
                                          <p:attrName>r</p:attrName>
                                        </p:attrNameLst>
                                      </p:cBhvr>
                                    </p:animRot>
                                    <p:animRot by="-240000">
                                      <p:cBhvr>
                                        <p:cTn id="65" dur="200" fill="hold">
                                          <p:stCondLst>
                                            <p:cond delay="600"/>
                                          </p:stCondLst>
                                        </p:cTn>
                                        <p:tgtEl>
                                          <p:spTgt spid="6"/>
                                        </p:tgtEl>
                                        <p:attrNameLst>
                                          <p:attrName>r</p:attrName>
                                        </p:attrNameLst>
                                      </p:cBhvr>
                                    </p:animRot>
                                    <p:animRot by="120000">
                                      <p:cBhvr>
                                        <p:cTn id="66" dur="200" fill="hold">
                                          <p:stCondLst>
                                            <p:cond delay="800"/>
                                          </p:stCondLst>
                                        </p:cTn>
                                        <p:tgtEl>
                                          <p:spTgt spid="6"/>
                                        </p:tgtEl>
                                        <p:attrNameLst>
                                          <p:attrName>r</p:attrName>
                                        </p:attrNameLst>
                                      </p:cBhvr>
                                    </p:animRot>
                                  </p:childTnLst>
                                </p:cTn>
                              </p:par>
                            </p:childTnLst>
                          </p:cTn>
                        </p:par>
                        <p:par>
                          <p:cTn id="67" fill="hold">
                            <p:stCondLst>
                              <p:cond delay="4500"/>
                            </p:stCondLst>
                            <p:childTnLst>
                              <p:par>
                                <p:cTn id="68" presetID="10" presetClass="exit" presetSubtype="0" fill="hold" nodeType="afterEffect">
                                  <p:stCondLst>
                                    <p:cond delay="0"/>
                                  </p:stCondLst>
                                  <p:childTnLst>
                                    <p:animEffect transition="out" filter="fade">
                                      <p:cBhvr>
                                        <p:cTn id="69" dur="250"/>
                                        <p:tgtEl>
                                          <p:spTgt spid="11"/>
                                        </p:tgtEl>
                                      </p:cBhvr>
                                    </p:animEffect>
                                    <p:set>
                                      <p:cBhvr>
                                        <p:cTn id="70" dur="1" fill="hold">
                                          <p:stCondLst>
                                            <p:cond delay="249"/>
                                          </p:stCondLst>
                                        </p:cTn>
                                        <p:tgtEl>
                                          <p:spTgt spid="11"/>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250"/>
                                        <p:tgtEl>
                                          <p:spTgt spid="12"/>
                                        </p:tgtEl>
                                      </p:cBhvr>
                                    </p:animEffect>
                                  </p:childTnLst>
                                </p:cTn>
                              </p:par>
                              <p:par>
                                <p:cTn id="74" presetID="1" presetClass="mediacall" presetSubtype="0" fill="hold" nodeType="withEffect">
                                  <p:stCondLst>
                                    <p:cond delay="0"/>
                                  </p:stCondLst>
                                  <p:childTnLst>
                                    <p:cmd type="call" cmd="playFrom(0.0)">
                                      <p:cBhvr>
                                        <p:cTn id="75" dur="8085" fill="hold"/>
                                        <p:tgtEl>
                                          <p:spTgt spid="8"/>
                                        </p:tgtEl>
                                      </p:cBhvr>
                                    </p:cmd>
                                  </p:childTnLst>
                                </p:cTn>
                              </p:par>
                              <p:par>
                                <p:cTn id="76" presetID="10" presetClass="exit" presetSubtype="0" fill="hold" nodeType="withEffect">
                                  <p:stCondLst>
                                    <p:cond delay="0"/>
                                  </p:stCondLst>
                                  <p:childTnLst>
                                    <p:animEffect transition="out" filter="fade">
                                      <p:cBhvr>
                                        <p:cTn id="77" dur="250"/>
                                        <p:tgtEl>
                                          <p:spTgt spid="6"/>
                                        </p:tgtEl>
                                      </p:cBhvr>
                                    </p:animEffect>
                                    <p:set>
                                      <p:cBhvr>
                                        <p:cTn id="78" dur="1" fill="hold">
                                          <p:stCondLst>
                                            <p:cond delay="249"/>
                                          </p:stCondLst>
                                        </p:cTn>
                                        <p:tgtEl>
                                          <p:spTgt spid="6"/>
                                        </p:tgtEl>
                                        <p:attrNameLst>
                                          <p:attrName>style.visibility</p:attrName>
                                        </p:attrNameLst>
                                      </p:cBhvr>
                                      <p:to>
                                        <p:strVal val="hidden"/>
                                      </p:to>
                                    </p:set>
                                  </p:childTnLst>
                                </p:cTn>
                              </p:par>
                              <p:par>
                                <p:cTn id="79" presetID="10" presetClass="entr" presetSubtype="0" fill="hold" grpId="0" nodeType="with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fade">
                                      <p:cBhvr>
                                        <p:cTn id="81" dur="500"/>
                                        <p:tgtEl>
                                          <p:spTgt spid="77"/>
                                        </p:tgtEl>
                                      </p:cBhvr>
                                    </p:animEffect>
                                  </p:childTnLst>
                                </p:cTn>
                              </p:par>
                              <p:par>
                                <p:cTn id="82" presetID="8" presetClass="emph" presetSubtype="0" repeatCount="indefinite" fill="hold" grpId="1" nodeType="withEffect">
                                  <p:stCondLst>
                                    <p:cond delay="0"/>
                                  </p:stCondLst>
                                  <p:childTnLst>
                                    <p:animRot by="21600000">
                                      <p:cBhvr>
                                        <p:cTn id="83"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32" presetClass="emph" presetSubtype="0" fill="hold" nodeType="clickEffect">
                                  <p:stCondLst>
                                    <p:cond delay="0"/>
                                  </p:stCondLst>
                                  <p:childTnLst>
                                    <p:animRot by="120000">
                                      <p:cBhvr>
                                        <p:cTn id="88" dur="100" fill="hold">
                                          <p:stCondLst>
                                            <p:cond delay="0"/>
                                          </p:stCondLst>
                                        </p:cTn>
                                        <p:tgtEl>
                                          <p:spTgt spid="22"/>
                                        </p:tgtEl>
                                        <p:attrNameLst>
                                          <p:attrName>r</p:attrName>
                                        </p:attrNameLst>
                                      </p:cBhvr>
                                    </p:animRot>
                                    <p:animRot by="-240000">
                                      <p:cBhvr>
                                        <p:cTn id="89" dur="200" fill="hold">
                                          <p:stCondLst>
                                            <p:cond delay="200"/>
                                          </p:stCondLst>
                                        </p:cTn>
                                        <p:tgtEl>
                                          <p:spTgt spid="22"/>
                                        </p:tgtEl>
                                        <p:attrNameLst>
                                          <p:attrName>r</p:attrName>
                                        </p:attrNameLst>
                                      </p:cBhvr>
                                    </p:animRot>
                                    <p:animRot by="240000">
                                      <p:cBhvr>
                                        <p:cTn id="90" dur="200" fill="hold">
                                          <p:stCondLst>
                                            <p:cond delay="400"/>
                                          </p:stCondLst>
                                        </p:cTn>
                                        <p:tgtEl>
                                          <p:spTgt spid="22"/>
                                        </p:tgtEl>
                                        <p:attrNameLst>
                                          <p:attrName>r</p:attrName>
                                        </p:attrNameLst>
                                      </p:cBhvr>
                                    </p:animRot>
                                    <p:animRot by="-240000">
                                      <p:cBhvr>
                                        <p:cTn id="91" dur="200" fill="hold">
                                          <p:stCondLst>
                                            <p:cond delay="600"/>
                                          </p:stCondLst>
                                        </p:cTn>
                                        <p:tgtEl>
                                          <p:spTgt spid="22"/>
                                        </p:tgtEl>
                                        <p:attrNameLst>
                                          <p:attrName>r</p:attrName>
                                        </p:attrNameLst>
                                      </p:cBhvr>
                                    </p:animRot>
                                    <p:animRot by="120000">
                                      <p:cBhvr>
                                        <p:cTn id="92" dur="200" fill="hold">
                                          <p:stCondLst>
                                            <p:cond delay="800"/>
                                          </p:stCondLst>
                                        </p:cTn>
                                        <p:tgtEl>
                                          <p:spTgt spid="22"/>
                                        </p:tgtEl>
                                        <p:attrNameLst>
                                          <p:attrName>r</p:attrName>
                                        </p:attrNameLst>
                                      </p:cBhvr>
                                    </p:animRot>
                                  </p:childTnLst>
                                </p:cTn>
                              </p:par>
                            </p:childTnLst>
                          </p:cTn>
                        </p:par>
                        <p:par>
                          <p:cTn id="93" fill="hold">
                            <p:stCondLst>
                              <p:cond delay="1000"/>
                            </p:stCondLst>
                            <p:childTnLst>
                              <p:par>
                                <p:cTn id="94" presetID="10" presetClass="exit" presetSubtype="0" fill="hold" nodeType="afterEffect">
                                  <p:stCondLst>
                                    <p:cond delay="0"/>
                                  </p:stCondLst>
                                  <p:childTnLst>
                                    <p:animEffect transition="out" filter="fade">
                                      <p:cBhvr>
                                        <p:cTn id="95" dur="250"/>
                                        <p:tgtEl>
                                          <p:spTgt spid="16"/>
                                        </p:tgtEl>
                                      </p:cBhvr>
                                    </p:animEffect>
                                    <p:set>
                                      <p:cBhvr>
                                        <p:cTn id="96" dur="1" fill="hold">
                                          <p:stCondLst>
                                            <p:cond delay="249"/>
                                          </p:stCondLst>
                                        </p:cTn>
                                        <p:tgtEl>
                                          <p:spTgt spid="16"/>
                                        </p:tgtEl>
                                        <p:attrNameLst>
                                          <p:attrName>style.visibility</p:attrName>
                                        </p:attrNameLst>
                                      </p:cBhvr>
                                      <p:to>
                                        <p:strVal val="hidden"/>
                                      </p:to>
                                    </p:set>
                                  </p:childTnLst>
                                </p:cTn>
                              </p:par>
                              <p:par>
                                <p:cTn id="97" presetID="10" presetClass="entr" presetSubtype="0" fill="hold" nodeType="with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250"/>
                                        <p:tgtEl>
                                          <p:spTgt spid="5"/>
                                        </p:tgtEl>
                                      </p:cBhvr>
                                    </p:animEffect>
                                  </p:childTnLst>
                                </p:cTn>
                              </p:par>
                            </p:childTnLst>
                          </p:cTn>
                        </p:par>
                        <p:par>
                          <p:cTn id="100" fill="hold">
                            <p:stCondLst>
                              <p:cond delay="1250"/>
                            </p:stCondLst>
                            <p:childTnLst>
                              <p:par>
                                <p:cTn id="101" presetID="63" presetClass="path" presetSubtype="0" accel="50000" decel="50000" fill="hold" nodeType="afterEffect">
                                  <p:stCondLst>
                                    <p:cond delay="0"/>
                                  </p:stCondLst>
                                  <p:childTnLst>
                                    <p:animMotion origin="layout" path="M 2.77778E-7 -1.97531E-6 L 0.46597 0.29846 " pathEditMode="relative" rAng="0" ptsTypes="AA">
                                      <p:cBhvr>
                                        <p:cTn id="102" dur="1000" fill="hold"/>
                                        <p:tgtEl>
                                          <p:spTgt spid="5"/>
                                        </p:tgtEl>
                                        <p:attrNameLst>
                                          <p:attrName>ppt_x</p:attrName>
                                          <p:attrName>ppt_y</p:attrName>
                                        </p:attrNameLst>
                                      </p:cBhvr>
                                      <p:rCtr x="23299" y="14907"/>
                                    </p:animMotion>
                                  </p:childTnLst>
                                </p:cTn>
                              </p:par>
                            </p:childTnLst>
                          </p:cTn>
                        </p:par>
                        <p:par>
                          <p:cTn id="103" fill="hold">
                            <p:stCondLst>
                              <p:cond delay="2250"/>
                            </p:stCondLst>
                            <p:childTnLst>
                              <p:par>
                                <p:cTn id="104" presetID="10" presetClass="exit" presetSubtype="0" fill="hold" nodeType="afterEffect">
                                  <p:stCondLst>
                                    <p:cond delay="0"/>
                                  </p:stCondLst>
                                  <p:childTnLst>
                                    <p:animEffect transition="out" filter="fade">
                                      <p:cBhvr>
                                        <p:cTn id="105" dur="250"/>
                                        <p:tgtEl>
                                          <p:spTgt spid="5"/>
                                        </p:tgtEl>
                                      </p:cBhvr>
                                    </p:animEffect>
                                    <p:set>
                                      <p:cBhvr>
                                        <p:cTn id="106" dur="1" fill="hold">
                                          <p:stCondLst>
                                            <p:cond delay="249"/>
                                          </p:stCondLst>
                                        </p:cTn>
                                        <p:tgtEl>
                                          <p:spTgt spid="5"/>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19"/>
                                        </p:tgtEl>
                                        <p:attrNameLst>
                                          <p:attrName>style.visibility</p:attrName>
                                        </p:attrNameLst>
                                      </p:cBhvr>
                                      <p:to>
                                        <p:strVal val="visible"/>
                                      </p:to>
                                    </p:set>
                                    <p:animEffect transition="in" filter="fade">
                                      <p:cBhvr>
                                        <p:cTn id="109" dur="250"/>
                                        <p:tgtEl>
                                          <p:spTgt spid="19"/>
                                        </p:tgtEl>
                                      </p:cBhvr>
                                    </p:animEffect>
                                  </p:childTnLst>
                                </p:cTn>
                              </p:par>
                            </p:childTnLst>
                          </p:cTn>
                        </p:par>
                        <p:par>
                          <p:cTn id="110" fill="hold">
                            <p:stCondLst>
                              <p:cond delay="2500"/>
                            </p:stCondLst>
                            <p:childTnLst>
                              <p:par>
                                <p:cTn id="111" presetID="32" presetClass="emph" presetSubtype="0" fill="hold" nodeType="afterEffect">
                                  <p:stCondLst>
                                    <p:cond delay="0"/>
                                  </p:stCondLst>
                                  <p:childTnLst>
                                    <p:animRot by="120000">
                                      <p:cBhvr>
                                        <p:cTn id="112" dur="100" fill="hold">
                                          <p:stCondLst>
                                            <p:cond delay="0"/>
                                          </p:stCondLst>
                                        </p:cTn>
                                        <p:tgtEl>
                                          <p:spTgt spid="19"/>
                                        </p:tgtEl>
                                        <p:attrNameLst>
                                          <p:attrName>r</p:attrName>
                                        </p:attrNameLst>
                                      </p:cBhvr>
                                    </p:animRot>
                                    <p:animRot by="-240000">
                                      <p:cBhvr>
                                        <p:cTn id="113" dur="200" fill="hold">
                                          <p:stCondLst>
                                            <p:cond delay="200"/>
                                          </p:stCondLst>
                                        </p:cTn>
                                        <p:tgtEl>
                                          <p:spTgt spid="19"/>
                                        </p:tgtEl>
                                        <p:attrNameLst>
                                          <p:attrName>r</p:attrName>
                                        </p:attrNameLst>
                                      </p:cBhvr>
                                    </p:animRot>
                                    <p:animRot by="240000">
                                      <p:cBhvr>
                                        <p:cTn id="114" dur="200" fill="hold">
                                          <p:stCondLst>
                                            <p:cond delay="400"/>
                                          </p:stCondLst>
                                        </p:cTn>
                                        <p:tgtEl>
                                          <p:spTgt spid="19"/>
                                        </p:tgtEl>
                                        <p:attrNameLst>
                                          <p:attrName>r</p:attrName>
                                        </p:attrNameLst>
                                      </p:cBhvr>
                                    </p:animRot>
                                    <p:animRot by="-240000">
                                      <p:cBhvr>
                                        <p:cTn id="115" dur="200" fill="hold">
                                          <p:stCondLst>
                                            <p:cond delay="600"/>
                                          </p:stCondLst>
                                        </p:cTn>
                                        <p:tgtEl>
                                          <p:spTgt spid="19"/>
                                        </p:tgtEl>
                                        <p:attrNameLst>
                                          <p:attrName>r</p:attrName>
                                        </p:attrNameLst>
                                      </p:cBhvr>
                                    </p:animRot>
                                    <p:animRot by="120000">
                                      <p:cBhvr>
                                        <p:cTn id="116" dur="200" fill="hold">
                                          <p:stCondLst>
                                            <p:cond delay="800"/>
                                          </p:stCondLst>
                                        </p:cTn>
                                        <p:tgtEl>
                                          <p:spTgt spid="19"/>
                                        </p:tgtEl>
                                        <p:attrNameLst>
                                          <p:attrName>r</p:attrName>
                                        </p:attrNameLst>
                                      </p:cBhvr>
                                    </p:animRot>
                                  </p:childTnLst>
                                </p:cTn>
                              </p:par>
                              <p:par>
                                <p:cTn id="117" presetID="32" presetClass="emph" presetSubtype="0" fill="hold" nodeType="withEffect">
                                  <p:stCondLst>
                                    <p:cond delay="0"/>
                                  </p:stCondLst>
                                  <p:childTnLst>
                                    <p:animRot by="120000">
                                      <p:cBhvr>
                                        <p:cTn id="118" dur="100" fill="hold">
                                          <p:stCondLst>
                                            <p:cond delay="0"/>
                                          </p:stCondLst>
                                        </p:cTn>
                                        <p:tgtEl>
                                          <p:spTgt spid="22"/>
                                        </p:tgtEl>
                                        <p:attrNameLst>
                                          <p:attrName>r</p:attrName>
                                        </p:attrNameLst>
                                      </p:cBhvr>
                                    </p:animRot>
                                    <p:animRot by="-240000">
                                      <p:cBhvr>
                                        <p:cTn id="119" dur="200" fill="hold">
                                          <p:stCondLst>
                                            <p:cond delay="200"/>
                                          </p:stCondLst>
                                        </p:cTn>
                                        <p:tgtEl>
                                          <p:spTgt spid="22"/>
                                        </p:tgtEl>
                                        <p:attrNameLst>
                                          <p:attrName>r</p:attrName>
                                        </p:attrNameLst>
                                      </p:cBhvr>
                                    </p:animRot>
                                    <p:animRot by="240000">
                                      <p:cBhvr>
                                        <p:cTn id="120" dur="200" fill="hold">
                                          <p:stCondLst>
                                            <p:cond delay="400"/>
                                          </p:stCondLst>
                                        </p:cTn>
                                        <p:tgtEl>
                                          <p:spTgt spid="22"/>
                                        </p:tgtEl>
                                        <p:attrNameLst>
                                          <p:attrName>r</p:attrName>
                                        </p:attrNameLst>
                                      </p:cBhvr>
                                    </p:animRot>
                                    <p:animRot by="-240000">
                                      <p:cBhvr>
                                        <p:cTn id="121" dur="200" fill="hold">
                                          <p:stCondLst>
                                            <p:cond delay="600"/>
                                          </p:stCondLst>
                                        </p:cTn>
                                        <p:tgtEl>
                                          <p:spTgt spid="22"/>
                                        </p:tgtEl>
                                        <p:attrNameLst>
                                          <p:attrName>r</p:attrName>
                                        </p:attrNameLst>
                                      </p:cBhvr>
                                    </p:animRot>
                                    <p:animRot by="120000">
                                      <p:cBhvr>
                                        <p:cTn id="122" dur="200" fill="hold">
                                          <p:stCondLst>
                                            <p:cond delay="800"/>
                                          </p:stCondLst>
                                        </p:cTn>
                                        <p:tgtEl>
                                          <p:spTgt spid="22"/>
                                        </p:tgtEl>
                                        <p:attrNameLst>
                                          <p:attrName>r</p:attrName>
                                        </p:attrNameLst>
                                      </p:cBhvr>
                                    </p:animRot>
                                  </p:childTnLst>
                                </p:cTn>
                              </p:par>
                            </p:childTnLst>
                          </p:cTn>
                        </p:par>
                        <p:par>
                          <p:cTn id="123" fill="hold">
                            <p:stCondLst>
                              <p:cond delay="3500"/>
                            </p:stCondLst>
                            <p:childTnLst>
                              <p:par>
                                <p:cTn id="124" presetID="10" presetClass="exit" presetSubtype="0" fill="hold" nodeType="afterEffect">
                                  <p:stCondLst>
                                    <p:cond delay="0"/>
                                  </p:stCondLst>
                                  <p:childTnLst>
                                    <p:animEffect transition="out" filter="fade">
                                      <p:cBhvr>
                                        <p:cTn id="125" dur="250"/>
                                        <p:tgtEl>
                                          <p:spTgt spid="19"/>
                                        </p:tgtEl>
                                      </p:cBhvr>
                                    </p:animEffect>
                                    <p:set>
                                      <p:cBhvr>
                                        <p:cTn id="126" dur="1" fill="hold">
                                          <p:stCondLst>
                                            <p:cond delay="249"/>
                                          </p:stCondLst>
                                        </p:cTn>
                                        <p:tgtEl>
                                          <p:spTgt spid="19"/>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14"/>
                                        </p:tgtEl>
                                        <p:attrNameLst>
                                          <p:attrName>style.visibility</p:attrName>
                                        </p:attrNameLst>
                                      </p:cBhvr>
                                      <p:to>
                                        <p:strVal val="visible"/>
                                      </p:to>
                                    </p:set>
                                    <p:animEffect transition="in" filter="fade">
                                      <p:cBhvr>
                                        <p:cTn id="129" dur="250"/>
                                        <p:tgtEl>
                                          <p:spTgt spid="14"/>
                                        </p:tgtEl>
                                      </p:cBhvr>
                                    </p:animEffect>
                                  </p:childTnLst>
                                </p:cTn>
                              </p:par>
                              <p:par>
                                <p:cTn id="130" presetID="1" presetClass="mediacall" presetSubtype="0" fill="hold" nodeType="withEffect">
                                  <p:stCondLst>
                                    <p:cond delay="0"/>
                                  </p:stCondLst>
                                  <p:childTnLst>
                                    <p:cmd type="call" cmd="playFrom(0.0)">
                                      <p:cBhvr>
                                        <p:cTn id="131" dur="6994" fill="hold"/>
                                        <p:tgtEl>
                                          <p:spTgt spid="7"/>
                                        </p:tgtEl>
                                      </p:cBhvr>
                                    </p:cmd>
                                  </p:childTnLst>
                                </p:cTn>
                              </p:par>
                              <p:par>
                                <p:cTn id="132" presetID="10" presetClass="entr" presetSubtype="0" fill="hold" nodeType="withEffect">
                                  <p:stCondLst>
                                    <p:cond delay="0"/>
                                  </p:stCondLst>
                                  <p:childTnLst>
                                    <p:set>
                                      <p:cBhvr>
                                        <p:cTn id="133" dur="1" fill="hold">
                                          <p:stCondLst>
                                            <p:cond delay="0"/>
                                          </p:stCondLst>
                                        </p:cTn>
                                        <p:tgtEl>
                                          <p:spTgt spid="17"/>
                                        </p:tgtEl>
                                        <p:attrNameLst>
                                          <p:attrName>style.visibility</p:attrName>
                                        </p:attrNameLst>
                                      </p:cBhvr>
                                      <p:to>
                                        <p:strVal val="visible"/>
                                      </p:to>
                                    </p:set>
                                    <p:animEffect transition="in" filter="fade">
                                      <p:cBhvr>
                                        <p:cTn id="134" dur="250"/>
                                        <p:tgtEl>
                                          <p:spTgt spid="17"/>
                                        </p:tgtEl>
                                      </p:cBhvr>
                                    </p:animEffect>
                                  </p:childTnLst>
                                </p:cTn>
                              </p:par>
                              <p:par>
                                <p:cTn id="135" presetID="10" presetClass="exit" presetSubtype="0" fill="hold" nodeType="withEffect">
                                  <p:stCondLst>
                                    <p:cond delay="0"/>
                                  </p:stCondLst>
                                  <p:childTnLst>
                                    <p:animEffect transition="out" filter="fade">
                                      <p:cBhvr>
                                        <p:cTn id="136" dur="250"/>
                                        <p:tgtEl>
                                          <p:spTgt spid="22"/>
                                        </p:tgtEl>
                                      </p:cBhvr>
                                    </p:animEffect>
                                    <p:set>
                                      <p:cBhvr>
                                        <p:cTn id="137"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38" restart="whenNotActive" fill="hold" evtFilter="cancelBubble" nodeType="interactiveSeq">
                <p:stCondLst>
                  <p:cond evt="onClick" delay="0">
                    <p:tgtEl>
                      <p:spTgt spid="26"/>
                    </p:tgtEl>
                  </p:cond>
                </p:stCondLst>
                <p:endSync evt="end" delay="0">
                  <p:rtn val="all"/>
                </p:endSync>
                <p:childTnLst>
                  <p:par>
                    <p:cTn id="139" fill="hold">
                      <p:stCondLst>
                        <p:cond delay="0"/>
                      </p:stCondLst>
                      <p:childTnLst>
                        <p:par>
                          <p:cTn id="140" fill="hold">
                            <p:stCondLst>
                              <p:cond delay="0"/>
                            </p:stCondLst>
                            <p:childTnLst>
                              <p:par>
                                <p:cTn id="141" presetID="32" presetClass="emph" presetSubtype="0" fill="hold" nodeType="clickEffect">
                                  <p:stCondLst>
                                    <p:cond delay="0"/>
                                  </p:stCondLst>
                                  <p:childTnLst>
                                    <p:animRot by="120000">
                                      <p:cBhvr>
                                        <p:cTn id="142" dur="100" fill="hold">
                                          <p:stCondLst>
                                            <p:cond delay="0"/>
                                          </p:stCondLst>
                                        </p:cTn>
                                        <p:tgtEl>
                                          <p:spTgt spid="26"/>
                                        </p:tgtEl>
                                        <p:attrNameLst>
                                          <p:attrName>r</p:attrName>
                                        </p:attrNameLst>
                                      </p:cBhvr>
                                    </p:animRot>
                                    <p:animRot by="-240000">
                                      <p:cBhvr>
                                        <p:cTn id="143" dur="200" fill="hold">
                                          <p:stCondLst>
                                            <p:cond delay="200"/>
                                          </p:stCondLst>
                                        </p:cTn>
                                        <p:tgtEl>
                                          <p:spTgt spid="26"/>
                                        </p:tgtEl>
                                        <p:attrNameLst>
                                          <p:attrName>r</p:attrName>
                                        </p:attrNameLst>
                                      </p:cBhvr>
                                    </p:animRot>
                                    <p:animRot by="240000">
                                      <p:cBhvr>
                                        <p:cTn id="144" dur="200" fill="hold">
                                          <p:stCondLst>
                                            <p:cond delay="400"/>
                                          </p:stCondLst>
                                        </p:cTn>
                                        <p:tgtEl>
                                          <p:spTgt spid="26"/>
                                        </p:tgtEl>
                                        <p:attrNameLst>
                                          <p:attrName>r</p:attrName>
                                        </p:attrNameLst>
                                      </p:cBhvr>
                                    </p:animRot>
                                    <p:animRot by="-240000">
                                      <p:cBhvr>
                                        <p:cTn id="145" dur="200" fill="hold">
                                          <p:stCondLst>
                                            <p:cond delay="600"/>
                                          </p:stCondLst>
                                        </p:cTn>
                                        <p:tgtEl>
                                          <p:spTgt spid="26"/>
                                        </p:tgtEl>
                                        <p:attrNameLst>
                                          <p:attrName>r</p:attrName>
                                        </p:attrNameLst>
                                      </p:cBhvr>
                                    </p:animRot>
                                    <p:animRot by="120000">
                                      <p:cBhvr>
                                        <p:cTn id="146" dur="200" fill="hold">
                                          <p:stCondLst>
                                            <p:cond delay="800"/>
                                          </p:stCondLst>
                                        </p:cTn>
                                        <p:tgtEl>
                                          <p:spTgt spid="26"/>
                                        </p:tgtEl>
                                        <p:attrNameLst>
                                          <p:attrName>r</p:attrName>
                                        </p:attrNameLst>
                                      </p:cBhvr>
                                    </p:animRot>
                                  </p:childTnLst>
                                </p:cTn>
                              </p:par>
                            </p:childTnLst>
                          </p:cTn>
                        </p:par>
                        <p:par>
                          <p:cTn id="147" fill="hold">
                            <p:stCondLst>
                              <p:cond delay="1000"/>
                            </p:stCondLst>
                            <p:childTnLst>
                              <p:par>
                                <p:cTn id="148" presetID="10" presetClass="exit" presetSubtype="0" fill="hold" nodeType="afterEffect">
                                  <p:stCondLst>
                                    <p:cond delay="0"/>
                                  </p:stCondLst>
                                  <p:childTnLst>
                                    <p:animEffect transition="out" filter="fade">
                                      <p:cBhvr>
                                        <p:cTn id="149" dur="250"/>
                                        <p:tgtEl>
                                          <p:spTgt spid="16"/>
                                        </p:tgtEl>
                                      </p:cBhvr>
                                    </p:animEffect>
                                    <p:set>
                                      <p:cBhvr>
                                        <p:cTn id="150" dur="1" fill="hold">
                                          <p:stCondLst>
                                            <p:cond delay="249"/>
                                          </p:stCondLst>
                                        </p:cTn>
                                        <p:tgtEl>
                                          <p:spTgt spid="16"/>
                                        </p:tgtEl>
                                        <p:attrNameLst>
                                          <p:attrName>style.visibility</p:attrName>
                                        </p:attrNameLst>
                                      </p:cBhvr>
                                      <p:to>
                                        <p:strVal val="hidden"/>
                                      </p:to>
                                    </p:set>
                                  </p:childTnLst>
                                </p:cTn>
                              </p:par>
                              <p:par>
                                <p:cTn id="151" presetID="10" presetClass="entr" presetSubtype="0" fill="hold" nodeType="withEffect">
                                  <p:stCondLst>
                                    <p:cond delay="0"/>
                                  </p:stCondLst>
                                  <p:childTnLst>
                                    <p:set>
                                      <p:cBhvr>
                                        <p:cTn id="152" dur="1" fill="hold">
                                          <p:stCondLst>
                                            <p:cond delay="0"/>
                                          </p:stCondLst>
                                        </p:cTn>
                                        <p:tgtEl>
                                          <p:spTgt spid="5"/>
                                        </p:tgtEl>
                                        <p:attrNameLst>
                                          <p:attrName>style.visibility</p:attrName>
                                        </p:attrNameLst>
                                      </p:cBhvr>
                                      <p:to>
                                        <p:strVal val="visible"/>
                                      </p:to>
                                    </p:set>
                                    <p:animEffect transition="in" filter="fade">
                                      <p:cBhvr>
                                        <p:cTn id="153" dur="250"/>
                                        <p:tgtEl>
                                          <p:spTgt spid="5"/>
                                        </p:tgtEl>
                                      </p:cBhvr>
                                    </p:animEffect>
                                  </p:childTnLst>
                                </p:cTn>
                              </p:par>
                            </p:childTnLst>
                          </p:cTn>
                        </p:par>
                        <p:par>
                          <p:cTn id="154" fill="hold">
                            <p:stCondLst>
                              <p:cond delay="1250"/>
                            </p:stCondLst>
                            <p:childTnLst>
                              <p:par>
                                <p:cTn id="155" presetID="63" presetClass="path" presetSubtype="0" accel="50000" decel="50000" fill="hold" nodeType="afterEffect">
                                  <p:stCondLst>
                                    <p:cond delay="0"/>
                                  </p:stCondLst>
                                  <p:childTnLst>
                                    <p:animMotion origin="layout" path="M 2.77778E-7 -1.97531E-6 L 0.2724 0.28673 " pathEditMode="relative" rAng="0" ptsTypes="AA">
                                      <p:cBhvr>
                                        <p:cTn id="156" dur="1000" fill="hold"/>
                                        <p:tgtEl>
                                          <p:spTgt spid="5"/>
                                        </p:tgtEl>
                                        <p:attrNameLst>
                                          <p:attrName>ppt_x</p:attrName>
                                          <p:attrName>ppt_y</p:attrName>
                                        </p:attrNameLst>
                                      </p:cBhvr>
                                      <p:rCtr x="13611" y="14321"/>
                                    </p:animMotion>
                                  </p:childTnLst>
                                </p:cTn>
                              </p:par>
                            </p:childTnLst>
                          </p:cTn>
                        </p:par>
                        <p:par>
                          <p:cTn id="157" fill="hold">
                            <p:stCondLst>
                              <p:cond delay="2250"/>
                            </p:stCondLst>
                            <p:childTnLst>
                              <p:par>
                                <p:cTn id="158" presetID="10" presetClass="exit" presetSubtype="0" fill="hold" nodeType="afterEffect">
                                  <p:stCondLst>
                                    <p:cond delay="0"/>
                                  </p:stCondLst>
                                  <p:childTnLst>
                                    <p:animEffect transition="out" filter="fade">
                                      <p:cBhvr>
                                        <p:cTn id="159" dur="250"/>
                                        <p:tgtEl>
                                          <p:spTgt spid="5"/>
                                        </p:tgtEl>
                                      </p:cBhvr>
                                    </p:animEffect>
                                    <p:set>
                                      <p:cBhvr>
                                        <p:cTn id="160" dur="1" fill="hold">
                                          <p:stCondLst>
                                            <p:cond delay="249"/>
                                          </p:stCondLst>
                                        </p:cTn>
                                        <p:tgtEl>
                                          <p:spTgt spid="5"/>
                                        </p:tgtEl>
                                        <p:attrNameLst>
                                          <p:attrName>style.visibility</p:attrName>
                                        </p:attrNameLst>
                                      </p:cBhvr>
                                      <p:to>
                                        <p:strVal val="hidden"/>
                                      </p:to>
                                    </p:set>
                                  </p:childTnLst>
                                </p:cTn>
                              </p:par>
                              <p:par>
                                <p:cTn id="161" presetID="10" presetClass="entr" presetSubtype="0" fill="hold" nodeType="with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fade">
                                      <p:cBhvr>
                                        <p:cTn id="163" dur="250"/>
                                        <p:tgtEl>
                                          <p:spTgt spid="24"/>
                                        </p:tgtEl>
                                      </p:cBhvr>
                                    </p:animEffect>
                                  </p:childTnLst>
                                </p:cTn>
                              </p:par>
                            </p:childTnLst>
                          </p:cTn>
                        </p:par>
                        <p:par>
                          <p:cTn id="164" fill="hold">
                            <p:stCondLst>
                              <p:cond delay="2500"/>
                            </p:stCondLst>
                            <p:childTnLst>
                              <p:par>
                                <p:cTn id="165" presetID="32" presetClass="emph" presetSubtype="0" fill="hold" nodeType="afterEffect">
                                  <p:stCondLst>
                                    <p:cond delay="0"/>
                                  </p:stCondLst>
                                  <p:childTnLst>
                                    <p:animRot by="120000">
                                      <p:cBhvr>
                                        <p:cTn id="166" dur="100" fill="hold">
                                          <p:stCondLst>
                                            <p:cond delay="0"/>
                                          </p:stCondLst>
                                        </p:cTn>
                                        <p:tgtEl>
                                          <p:spTgt spid="24"/>
                                        </p:tgtEl>
                                        <p:attrNameLst>
                                          <p:attrName>r</p:attrName>
                                        </p:attrNameLst>
                                      </p:cBhvr>
                                    </p:animRot>
                                    <p:animRot by="-240000">
                                      <p:cBhvr>
                                        <p:cTn id="167" dur="200" fill="hold">
                                          <p:stCondLst>
                                            <p:cond delay="200"/>
                                          </p:stCondLst>
                                        </p:cTn>
                                        <p:tgtEl>
                                          <p:spTgt spid="24"/>
                                        </p:tgtEl>
                                        <p:attrNameLst>
                                          <p:attrName>r</p:attrName>
                                        </p:attrNameLst>
                                      </p:cBhvr>
                                    </p:animRot>
                                    <p:animRot by="240000">
                                      <p:cBhvr>
                                        <p:cTn id="168" dur="200" fill="hold">
                                          <p:stCondLst>
                                            <p:cond delay="400"/>
                                          </p:stCondLst>
                                        </p:cTn>
                                        <p:tgtEl>
                                          <p:spTgt spid="24"/>
                                        </p:tgtEl>
                                        <p:attrNameLst>
                                          <p:attrName>r</p:attrName>
                                        </p:attrNameLst>
                                      </p:cBhvr>
                                    </p:animRot>
                                    <p:animRot by="-240000">
                                      <p:cBhvr>
                                        <p:cTn id="169" dur="200" fill="hold">
                                          <p:stCondLst>
                                            <p:cond delay="600"/>
                                          </p:stCondLst>
                                        </p:cTn>
                                        <p:tgtEl>
                                          <p:spTgt spid="24"/>
                                        </p:tgtEl>
                                        <p:attrNameLst>
                                          <p:attrName>r</p:attrName>
                                        </p:attrNameLst>
                                      </p:cBhvr>
                                    </p:animRot>
                                    <p:animRot by="120000">
                                      <p:cBhvr>
                                        <p:cTn id="170" dur="200" fill="hold">
                                          <p:stCondLst>
                                            <p:cond delay="800"/>
                                          </p:stCondLst>
                                        </p:cTn>
                                        <p:tgtEl>
                                          <p:spTgt spid="24"/>
                                        </p:tgtEl>
                                        <p:attrNameLst>
                                          <p:attrName>r</p:attrName>
                                        </p:attrNameLst>
                                      </p:cBhvr>
                                    </p:animRot>
                                  </p:childTnLst>
                                </p:cTn>
                              </p:par>
                              <p:par>
                                <p:cTn id="171" presetID="32" presetClass="emph" presetSubtype="0" fill="hold" nodeType="withEffect">
                                  <p:stCondLst>
                                    <p:cond delay="0"/>
                                  </p:stCondLst>
                                  <p:childTnLst>
                                    <p:animRot by="120000">
                                      <p:cBhvr>
                                        <p:cTn id="172" dur="100" fill="hold">
                                          <p:stCondLst>
                                            <p:cond delay="0"/>
                                          </p:stCondLst>
                                        </p:cTn>
                                        <p:tgtEl>
                                          <p:spTgt spid="26"/>
                                        </p:tgtEl>
                                        <p:attrNameLst>
                                          <p:attrName>r</p:attrName>
                                        </p:attrNameLst>
                                      </p:cBhvr>
                                    </p:animRot>
                                    <p:animRot by="-240000">
                                      <p:cBhvr>
                                        <p:cTn id="173" dur="200" fill="hold">
                                          <p:stCondLst>
                                            <p:cond delay="200"/>
                                          </p:stCondLst>
                                        </p:cTn>
                                        <p:tgtEl>
                                          <p:spTgt spid="26"/>
                                        </p:tgtEl>
                                        <p:attrNameLst>
                                          <p:attrName>r</p:attrName>
                                        </p:attrNameLst>
                                      </p:cBhvr>
                                    </p:animRot>
                                    <p:animRot by="240000">
                                      <p:cBhvr>
                                        <p:cTn id="174" dur="200" fill="hold">
                                          <p:stCondLst>
                                            <p:cond delay="400"/>
                                          </p:stCondLst>
                                        </p:cTn>
                                        <p:tgtEl>
                                          <p:spTgt spid="26"/>
                                        </p:tgtEl>
                                        <p:attrNameLst>
                                          <p:attrName>r</p:attrName>
                                        </p:attrNameLst>
                                      </p:cBhvr>
                                    </p:animRot>
                                    <p:animRot by="-240000">
                                      <p:cBhvr>
                                        <p:cTn id="175" dur="200" fill="hold">
                                          <p:stCondLst>
                                            <p:cond delay="600"/>
                                          </p:stCondLst>
                                        </p:cTn>
                                        <p:tgtEl>
                                          <p:spTgt spid="26"/>
                                        </p:tgtEl>
                                        <p:attrNameLst>
                                          <p:attrName>r</p:attrName>
                                        </p:attrNameLst>
                                      </p:cBhvr>
                                    </p:animRot>
                                    <p:animRot by="120000">
                                      <p:cBhvr>
                                        <p:cTn id="176" dur="200" fill="hold">
                                          <p:stCondLst>
                                            <p:cond delay="800"/>
                                          </p:stCondLst>
                                        </p:cTn>
                                        <p:tgtEl>
                                          <p:spTgt spid="26"/>
                                        </p:tgtEl>
                                        <p:attrNameLst>
                                          <p:attrName>r</p:attrName>
                                        </p:attrNameLst>
                                      </p:cBhvr>
                                    </p:animRot>
                                  </p:childTnLst>
                                </p:cTn>
                              </p:par>
                            </p:childTnLst>
                          </p:cTn>
                        </p:par>
                        <p:par>
                          <p:cTn id="177" fill="hold">
                            <p:stCondLst>
                              <p:cond delay="3500"/>
                            </p:stCondLst>
                            <p:childTnLst>
                              <p:par>
                                <p:cTn id="178" presetID="10" presetClass="exit" presetSubtype="0" fill="hold" nodeType="afterEffect">
                                  <p:stCondLst>
                                    <p:cond delay="0"/>
                                  </p:stCondLst>
                                  <p:childTnLst>
                                    <p:animEffect transition="out" filter="fade">
                                      <p:cBhvr>
                                        <p:cTn id="179" dur="250"/>
                                        <p:tgtEl>
                                          <p:spTgt spid="24"/>
                                        </p:tgtEl>
                                      </p:cBhvr>
                                    </p:animEffect>
                                    <p:set>
                                      <p:cBhvr>
                                        <p:cTn id="180" dur="1" fill="hold">
                                          <p:stCondLst>
                                            <p:cond delay="249"/>
                                          </p:stCondLst>
                                        </p:cTn>
                                        <p:tgtEl>
                                          <p:spTgt spid="24"/>
                                        </p:tgtEl>
                                        <p:attrNameLst>
                                          <p:attrName>style.visibility</p:attrName>
                                        </p:attrNameLst>
                                      </p:cBhvr>
                                      <p:to>
                                        <p:strVal val="hidden"/>
                                      </p:to>
                                    </p:set>
                                  </p:childTnLst>
                                </p:cTn>
                              </p:par>
                              <p:par>
                                <p:cTn id="181" presetID="10" presetClass="entr" presetSubtype="0" fill="hold" nodeType="withEffect">
                                  <p:stCondLst>
                                    <p:cond delay="0"/>
                                  </p:stCondLst>
                                  <p:childTnLst>
                                    <p:set>
                                      <p:cBhvr>
                                        <p:cTn id="182" dur="1" fill="hold">
                                          <p:stCondLst>
                                            <p:cond delay="0"/>
                                          </p:stCondLst>
                                        </p:cTn>
                                        <p:tgtEl>
                                          <p:spTgt spid="23"/>
                                        </p:tgtEl>
                                        <p:attrNameLst>
                                          <p:attrName>style.visibility</p:attrName>
                                        </p:attrNameLst>
                                      </p:cBhvr>
                                      <p:to>
                                        <p:strVal val="visible"/>
                                      </p:to>
                                    </p:set>
                                    <p:animEffect transition="in" filter="fade">
                                      <p:cBhvr>
                                        <p:cTn id="183" dur="250"/>
                                        <p:tgtEl>
                                          <p:spTgt spid="23"/>
                                        </p:tgtEl>
                                      </p:cBhvr>
                                    </p:animEffect>
                                  </p:childTnLst>
                                </p:cTn>
                              </p:par>
                              <p:par>
                                <p:cTn id="184" presetID="1" presetClass="mediacall" presetSubtype="0" fill="hold" nodeType="withEffect">
                                  <p:stCondLst>
                                    <p:cond delay="0"/>
                                  </p:stCondLst>
                                  <p:childTnLst>
                                    <p:cmd type="call" cmd="playFrom(0.0)">
                                      <p:cBhvr>
                                        <p:cTn id="185" dur="6994" fill="hold"/>
                                        <p:tgtEl>
                                          <p:spTgt spid="4"/>
                                        </p:tgtEl>
                                      </p:cBhvr>
                                    </p:cmd>
                                  </p:childTnLst>
                                </p:cTn>
                              </p:par>
                              <p:par>
                                <p:cTn id="186" presetID="10" presetClass="entr" presetSubtype="0" fill="hold" nodeType="withEffect">
                                  <p:stCondLst>
                                    <p:cond delay="0"/>
                                  </p:stCondLst>
                                  <p:childTnLst>
                                    <p:set>
                                      <p:cBhvr>
                                        <p:cTn id="187" dur="1" fill="hold">
                                          <p:stCondLst>
                                            <p:cond delay="0"/>
                                          </p:stCondLst>
                                        </p:cTn>
                                        <p:tgtEl>
                                          <p:spTgt spid="21"/>
                                        </p:tgtEl>
                                        <p:attrNameLst>
                                          <p:attrName>style.visibility</p:attrName>
                                        </p:attrNameLst>
                                      </p:cBhvr>
                                      <p:to>
                                        <p:strVal val="visible"/>
                                      </p:to>
                                    </p:set>
                                    <p:animEffect transition="in" filter="fade">
                                      <p:cBhvr>
                                        <p:cTn id="188" dur="250"/>
                                        <p:tgtEl>
                                          <p:spTgt spid="21"/>
                                        </p:tgtEl>
                                      </p:cBhvr>
                                    </p:animEffect>
                                  </p:childTnLst>
                                </p:cTn>
                              </p:par>
                              <p:par>
                                <p:cTn id="189" presetID="10" presetClass="exit" presetSubtype="0" fill="hold" nodeType="withEffect">
                                  <p:stCondLst>
                                    <p:cond delay="0"/>
                                  </p:stCondLst>
                                  <p:childTnLst>
                                    <p:animEffect transition="out" filter="fade">
                                      <p:cBhvr>
                                        <p:cTn id="190" dur="250"/>
                                        <p:tgtEl>
                                          <p:spTgt spid="26"/>
                                        </p:tgtEl>
                                      </p:cBhvr>
                                    </p:animEffect>
                                    <p:set>
                                      <p:cBhvr>
                                        <p:cTn id="191"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92" restart="whenNotActive" fill="hold" evtFilter="cancelBubble" nodeType="interactiveSeq">
                <p:stCondLst>
                  <p:cond evt="onClick" delay="0">
                    <p:tgtEl>
                      <p:spTgt spid="30"/>
                    </p:tgtEl>
                  </p:cond>
                </p:stCondLst>
                <p:endSync evt="end" delay="0">
                  <p:rtn val="all"/>
                </p:endSync>
                <p:childTnLst>
                  <p:par>
                    <p:cTn id="193" fill="hold">
                      <p:stCondLst>
                        <p:cond delay="0"/>
                      </p:stCondLst>
                      <p:childTnLst>
                        <p:par>
                          <p:cTn id="194" fill="hold">
                            <p:stCondLst>
                              <p:cond delay="0"/>
                            </p:stCondLst>
                            <p:childTnLst>
                              <p:par>
                                <p:cTn id="195" presetID="32" presetClass="emph" presetSubtype="0" fill="hold" nodeType="clickEffect">
                                  <p:stCondLst>
                                    <p:cond delay="0"/>
                                  </p:stCondLst>
                                  <p:childTnLst>
                                    <p:animRot by="120000">
                                      <p:cBhvr>
                                        <p:cTn id="196" dur="100" fill="hold">
                                          <p:stCondLst>
                                            <p:cond delay="0"/>
                                          </p:stCondLst>
                                        </p:cTn>
                                        <p:tgtEl>
                                          <p:spTgt spid="30"/>
                                        </p:tgtEl>
                                        <p:attrNameLst>
                                          <p:attrName>r</p:attrName>
                                        </p:attrNameLst>
                                      </p:cBhvr>
                                    </p:animRot>
                                    <p:animRot by="-240000">
                                      <p:cBhvr>
                                        <p:cTn id="197" dur="200" fill="hold">
                                          <p:stCondLst>
                                            <p:cond delay="200"/>
                                          </p:stCondLst>
                                        </p:cTn>
                                        <p:tgtEl>
                                          <p:spTgt spid="30"/>
                                        </p:tgtEl>
                                        <p:attrNameLst>
                                          <p:attrName>r</p:attrName>
                                        </p:attrNameLst>
                                      </p:cBhvr>
                                    </p:animRot>
                                    <p:animRot by="240000">
                                      <p:cBhvr>
                                        <p:cTn id="198" dur="200" fill="hold">
                                          <p:stCondLst>
                                            <p:cond delay="400"/>
                                          </p:stCondLst>
                                        </p:cTn>
                                        <p:tgtEl>
                                          <p:spTgt spid="30"/>
                                        </p:tgtEl>
                                        <p:attrNameLst>
                                          <p:attrName>r</p:attrName>
                                        </p:attrNameLst>
                                      </p:cBhvr>
                                    </p:animRot>
                                    <p:animRot by="-240000">
                                      <p:cBhvr>
                                        <p:cTn id="199" dur="200" fill="hold">
                                          <p:stCondLst>
                                            <p:cond delay="600"/>
                                          </p:stCondLst>
                                        </p:cTn>
                                        <p:tgtEl>
                                          <p:spTgt spid="30"/>
                                        </p:tgtEl>
                                        <p:attrNameLst>
                                          <p:attrName>r</p:attrName>
                                        </p:attrNameLst>
                                      </p:cBhvr>
                                    </p:animRot>
                                    <p:animRot by="120000">
                                      <p:cBhvr>
                                        <p:cTn id="200" dur="200" fill="hold">
                                          <p:stCondLst>
                                            <p:cond delay="800"/>
                                          </p:stCondLst>
                                        </p:cTn>
                                        <p:tgtEl>
                                          <p:spTgt spid="30"/>
                                        </p:tgtEl>
                                        <p:attrNameLst>
                                          <p:attrName>r</p:attrName>
                                        </p:attrNameLst>
                                      </p:cBhvr>
                                    </p:animRot>
                                  </p:childTnLst>
                                </p:cTn>
                              </p:par>
                            </p:childTnLst>
                          </p:cTn>
                        </p:par>
                        <p:par>
                          <p:cTn id="201" fill="hold">
                            <p:stCondLst>
                              <p:cond delay="1000"/>
                            </p:stCondLst>
                            <p:childTnLst>
                              <p:par>
                                <p:cTn id="202" presetID="10" presetClass="exit" presetSubtype="0" fill="hold" nodeType="afterEffect">
                                  <p:stCondLst>
                                    <p:cond delay="0"/>
                                  </p:stCondLst>
                                  <p:childTnLst>
                                    <p:animEffect transition="out" filter="fade">
                                      <p:cBhvr>
                                        <p:cTn id="203" dur="250"/>
                                        <p:tgtEl>
                                          <p:spTgt spid="16"/>
                                        </p:tgtEl>
                                      </p:cBhvr>
                                    </p:animEffect>
                                    <p:set>
                                      <p:cBhvr>
                                        <p:cTn id="204" dur="1" fill="hold">
                                          <p:stCondLst>
                                            <p:cond delay="249"/>
                                          </p:stCondLst>
                                        </p:cTn>
                                        <p:tgtEl>
                                          <p:spTgt spid="16"/>
                                        </p:tgtEl>
                                        <p:attrNameLst>
                                          <p:attrName>style.visibility</p:attrName>
                                        </p:attrNameLst>
                                      </p:cBhvr>
                                      <p:to>
                                        <p:strVal val="hidden"/>
                                      </p:to>
                                    </p:set>
                                  </p:childTnLst>
                                </p:cTn>
                              </p:par>
                              <p:par>
                                <p:cTn id="205" presetID="10" presetClass="entr" presetSubtype="0" fill="hold" nodeType="with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250"/>
                                        <p:tgtEl>
                                          <p:spTgt spid="5"/>
                                        </p:tgtEl>
                                      </p:cBhvr>
                                    </p:animEffect>
                                  </p:childTnLst>
                                </p:cTn>
                              </p:par>
                            </p:childTnLst>
                          </p:cTn>
                        </p:par>
                        <p:par>
                          <p:cTn id="208" fill="hold">
                            <p:stCondLst>
                              <p:cond delay="1250"/>
                            </p:stCondLst>
                            <p:childTnLst>
                              <p:par>
                                <p:cTn id="209" presetID="49" presetClass="path" presetSubtype="0" accel="50000" decel="50000" fill="hold" nodeType="afterEffect">
                                  <p:stCondLst>
                                    <p:cond delay="0"/>
                                  </p:stCondLst>
                                  <p:childTnLst>
                                    <p:animMotion origin="layout" path="M -0.00573 0.02894 L 0.07917 0.32917 " pathEditMode="relative" rAng="0" ptsTypes="AA">
                                      <p:cBhvr>
                                        <p:cTn id="210" dur="1000" fill="hold"/>
                                        <p:tgtEl>
                                          <p:spTgt spid="5"/>
                                        </p:tgtEl>
                                        <p:attrNameLst>
                                          <p:attrName>ppt_x</p:attrName>
                                          <p:attrName>ppt_y</p:attrName>
                                        </p:attrNameLst>
                                      </p:cBhvr>
                                      <p:rCtr x="4236" y="15000"/>
                                    </p:animMotion>
                                  </p:childTnLst>
                                </p:cTn>
                              </p:par>
                            </p:childTnLst>
                          </p:cTn>
                        </p:par>
                        <p:par>
                          <p:cTn id="211" fill="hold">
                            <p:stCondLst>
                              <p:cond delay="2250"/>
                            </p:stCondLst>
                            <p:childTnLst>
                              <p:par>
                                <p:cTn id="212" presetID="10" presetClass="exit" presetSubtype="0" fill="hold" nodeType="afterEffect">
                                  <p:stCondLst>
                                    <p:cond delay="0"/>
                                  </p:stCondLst>
                                  <p:childTnLst>
                                    <p:animEffect transition="out" filter="fade">
                                      <p:cBhvr>
                                        <p:cTn id="213" dur="250"/>
                                        <p:tgtEl>
                                          <p:spTgt spid="5"/>
                                        </p:tgtEl>
                                      </p:cBhvr>
                                    </p:animEffect>
                                    <p:set>
                                      <p:cBhvr>
                                        <p:cTn id="214" dur="1" fill="hold">
                                          <p:stCondLst>
                                            <p:cond delay="249"/>
                                          </p:stCondLst>
                                        </p:cTn>
                                        <p:tgtEl>
                                          <p:spTgt spid="5"/>
                                        </p:tgtEl>
                                        <p:attrNameLst>
                                          <p:attrName>style.visibility</p:attrName>
                                        </p:attrNameLst>
                                      </p:cBhvr>
                                      <p:to>
                                        <p:strVal val="hidden"/>
                                      </p:to>
                                    </p:set>
                                  </p:childTnLst>
                                </p:cTn>
                              </p:par>
                              <p:par>
                                <p:cTn id="215" presetID="10" presetClass="entr" presetSubtype="0" fill="hold" nodeType="withEffect">
                                  <p:stCondLst>
                                    <p:cond delay="0"/>
                                  </p:stCondLst>
                                  <p:childTnLst>
                                    <p:set>
                                      <p:cBhvr>
                                        <p:cTn id="216" dur="1" fill="hold">
                                          <p:stCondLst>
                                            <p:cond delay="0"/>
                                          </p:stCondLst>
                                        </p:cTn>
                                        <p:tgtEl>
                                          <p:spTgt spid="28"/>
                                        </p:tgtEl>
                                        <p:attrNameLst>
                                          <p:attrName>style.visibility</p:attrName>
                                        </p:attrNameLst>
                                      </p:cBhvr>
                                      <p:to>
                                        <p:strVal val="visible"/>
                                      </p:to>
                                    </p:set>
                                    <p:animEffect transition="in" filter="fade">
                                      <p:cBhvr>
                                        <p:cTn id="217" dur="250"/>
                                        <p:tgtEl>
                                          <p:spTgt spid="28"/>
                                        </p:tgtEl>
                                      </p:cBhvr>
                                    </p:animEffect>
                                  </p:childTnLst>
                                </p:cTn>
                              </p:par>
                            </p:childTnLst>
                          </p:cTn>
                        </p:par>
                        <p:par>
                          <p:cTn id="218" fill="hold">
                            <p:stCondLst>
                              <p:cond delay="2500"/>
                            </p:stCondLst>
                            <p:childTnLst>
                              <p:par>
                                <p:cTn id="219" presetID="32" presetClass="emph" presetSubtype="0" fill="hold" nodeType="afterEffect">
                                  <p:stCondLst>
                                    <p:cond delay="0"/>
                                  </p:stCondLst>
                                  <p:childTnLst>
                                    <p:animRot by="120000">
                                      <p:cBhvr>
                                        <p:cTn id="220" dur="100" fill="hold">
                                          <p:stCondLst>
                                            <p:cond delay="0"/>
                                          </p:stCondLst>
                                        </p:cTn>
                                        <p:tgtEl>
                                          <p:spTgt spid="28"/>
                                        </p:tgtEl>
                                        <p:attrNameLst>
                                          <p:attrName>r</p:attrName>
                                        </p:attrNameLst>
                                      </p:cBhvr>
                                    </p:animRot>
                                    <p:animRot by="-240000">
                                      <p:cBhvr>
                                        <p:cTn id="221" dur="200" fill="hold">
                                          <p:stCondLst>
                                            <p:cond delay="200"/>
                                          </p:stCondLst>
                                        </p:cTn>
                                        <p:tgtEl>
                                          <p:spTgt spid="28"/>
                                        </p:tgtEl>
                                        <p:attrNameLst>
                                          <p:attrName>r</p:attrName>
                                        </p:attrNameLst>
                                      </p:cBhvr>
                                    </p:animRot>
                                    <p:animRot by="240000">
                                      <p:cBhvr>
                                        <p:cTn id="222" dur="200" fill="hold">
                                          <p:stCondLst>
                                            <p:cond delay="400"/>
                                          </p:stCondLst>
                                        </p:cTn>
                                        <p:tgtEl>
                                          <p:spTgt spid="28"/>
                                        </p:tgtEl>
                                        <p:attrNameLst>
                                          <p:attrName>r</p:attrName>
                                        </p:attrNameLst>
                                      </p:cBhvr>
                                    </p:animRot>
                                    <p:animRot by="-240000">
                                      <p:cBhvr>
                                        <p:cTn id="223" dur="200" fill="hold">
                                          <p:stCondLst>
                                            <p:cond delay="600"/>
                                          </p:stCondLst>
                                        </p:cTn>
                                        <p:tgtEl>
                                          <p:spTgt spid="28"/>
                                        </p:tgtEl>
                                        <p:attrNameLst>
                                          <p:attrName>r</p:attrName>
                                        </p:attrNameLst>
                                      </p:cBhvr>
                                    </p:animRot>
                                    <p:animRot by="120000">
                                      <p:cBhvr>
                                        <p:cTn id="224" dur="200" fill="hold">
                                          <p:stCondLst>
                                            <p:cond delay="800"/>
                                          </p:stCondLst>
                                        </p:cTn>
                                        <p:tgtEl>
                                          <p:spTgt spid="28"/>
                                        </p:tgtEl>
                                        <p:attrNameLst>
                                          <p:attrName>r</p:attrName>
                                        </p:attrNameLst>
                                      </p:cBhvr>
                                    </p:animRot>
                                  </p:childTnLst>
                                </p:cTn>
                              </p:par>
                              <p:par>
                                <p:cTn id="225" presetID="32" presetClass="emph" presetSubtype="0" fill="hold" nodeType="withEffect">
                                  <p:stCondLst>
                                    <p:cond delay="0"/>
                                  </p:stCondLst>
                                  <p:childTnLst>
                                    <p:animRot by="120000">
                                      <p:cBhvr>
                                        <p:cTn id="226" dur="100" fill="hold">
                                          <p:stCondLst>
                                            <p:cond delay="0"/>
                                          </p:stCondLst>
                                        </p:cTn>
                                        <p:tgtEl>
                                          <p:spTgt spid="30"/>
                                        </p:tgtEl>
                                        <p:attrNameLst>
                                          <p:attrName>r</p:attrName>
                                        </p:attrNameLst>
                                      </p:cBhvr>
                                    </p:animRot>
                                    <p:animRot by="-240000">
                                      <p:cBhvr>
                                        <p:cTn id="227" dur="200" fill="hold">
                                          <p:stCondLst>
                                            <p:cond delay="200"/>
                                          </p:stCondLst>
                                        </p:cTn>
                                        <p:tgtEl>
                                          <p:spTgt spid="30"/>
                                        </p:tgtEl>
                                        <p:attrNameLst>
                                          <p:attrName>r</p:attrName>
                                        </p:attrNameLst>
                                      </p:cBhvr>
                                    </p:animRot>
                                    <p:animRot by="240000">
                                      <p:cBhvr>
                                        <p:cTn id="228" dur="200" fill="hold">
                                          <p:stCondLst>
                                            <p:cond delay="400"/>
                                          </p:stCondLst>
                                        </p:cTn>
                                        <p:tgtEl>
                                          <p:spTgt spid="30"/>
                                        </p:tgtEl>
                                        <p:attrNameLst>
                                          <p:attrName>r</p:attrName>
                                        </p:attrNameLst>
                                      </p:cBhvr>
                                    </p:animRot>
                                    <p:animRot by="-240000">
                                      <p:cBhvr>
                                        <p:cTn id="229" dur="200" fill="hold">
                                          <p:stCondLst>
                                            <p:cond delay="600"/>
                                          </p:stCondLst>
                                        </p:cTn>
                                        <p:tgtEl>
                                          <p:spTgt spid="30"/>
                                        </p:tgtEl>
                                        <p:attrNameLst>
                                          <p:attrName>r</p:attrName>
                                        </p:attrNameLst>
                                      </p:cBhvr>
                                    </p:animRot>
                                    <p:animRot by="120000">
                                      <p:cBhvr>
                                        <p:cTn id="230" dur="200" fill="hold">
                                          <p:stCondLst>
                                            <p:cond delay="800"/>
                                          </p:stCondLst>
                                        </p:cTn>
                                        <p:tgtEl>
                                          <p:spTgt spid="30"/>
                                        </p:tgtEl>
                                        <p:attrNameLst>
                                          <p:attrName>r</p:attrName>
                                        </p:attrNameLst>
                                      </p:cBhvr>
                                    </p:animRot>
                                  </p:childTnLst>
                                </p:cTn>
                              </p:par>
                            </p:childTnLst>
                          </p:cTn>
                        </p:par>
                        <p:par>
                          <p:cTn id="231" fill="hold">
                            <p:stCondLst>
                              <p:cond delay="3500"/>
                            </p:stCondLst>
                            <p:childTnLst>
                              <p:par>
                                <p:cTn id="232" presetID="10" presetClass="exit" presetSubtype="0" fill="hold" nodeType="afterEffect">
                                  <p:stCondLst>
                                    <p:cond delay="0"/>
                                  </p:stCondLst>
                                  <p:childTnLst>
                                    <p:animEffect transition="out" filter="fade">
                                      <p:cBhvr>
                                        <p:cTn id="233" dur="250"/>
                                        <p:tgtEl>
                                          <p:spTgt spid="28"/>
                                        </p:tgtEl>
                                      </p:cBhvr>
                                    </p:animEffect>
                                    <p:set>
                                      <p:cBhvr>
                                        <p:cTn id="234" dur="1" fill="hold">
                                          <p:stCondLst>
                                            <p:cond delay="249"/>
                                          </p:stCondLst>
                                        </p:cTn>
                                        <p:tgtEl>
                                          <p:spTgt spid="28"/>
                                        </p:tgtEl>
                                        <p:attrNameLst>
                                          <p:attrName>style.visibility</p:attrName>
                                        </p:attrNameLst>
                                      </p:cBhvr>
                                      <p:to>
                                        <p:strVal val="hidden"/>
                                      </p:to>
                                    </p:set>
                                  </p:childTnLst>
                                </p:cTn>
                              </p:par>
                              <p:par>
                                <p:cTn id="235" presetID="10" presetClass="entr" presetSubtype="0" fill="hold" nodeType="withEffect">
                                  <p:stCondLst>
                                    <p:cond delay="0"/>
                                  </p:stCondLst>
                                  <p:childTnLst>
                                    <p:set>
                                      <p:cBhvr>
                                        <p:cTn id="236" dur="1" fill="hold">
                                          <p:stCondLst>
                                            <p:cond delay="0"/>
                                          </p:stCondLst>
                                        </p:cTn>
                                        <p:tgtEl>
                                          <p:spTgt spid="27"/>
                                        </p:tgtEl>
                                        <p:attrNameLst>
                                          <p:attrName>style.visibility</p:attrName>
                                        </p:attrNameLst>
                                      </p:cBhvr>
                                      <p:to>
                                        <p:strVal val="visible"/>
                                      </p:to>
                                    </p:set>
                                    <p:animEffect transition="in" filter="fade">
                                      <p:cBhvr>
                                        <p:cTn id="237" dur="250"/>
                                        <p:tgtEl>
                                          <p:spTgt spid="27"/>
                                        </p:tgtEl>
                                      </p:cBhvr>
                                    </p:animEffect>
                                  </p:childTnLst>
                                </p:cTn>
                              </p:par>
                              <p:par>
                                <p:cTn id="238" presetID="1" presetClass="mediacall" presetSubtype="0" fill="hold" nodeType="withEffect">
                                  <p:stCondLst>
                                    <p:cond delay="0"/>
                                  </p:stCondLst>
                                  <p:childTnLst>
                                    <p:cmd type="call" cmd="playFrom(0.0)">
                                      <p:cBhvr>
                                        <p:cTn id="239" dur="6994" fill="hold"/>
                                        <p:tgtEl>
                                          <p:spTgt spid="3"/>
                                        </p:tgtEl>
                                      </p:cBhvr>
                                    </p:cmd>
                                  </p:childTnLst>
                                </p:cTn>
                              </p:par>
                              <p:par>
                                <p:cTn id="240" presetID="10" presetClass="entr" presetSubtype="0" fill="hold" nodeType="withEffect">
                                  <p:stCondLst>
                                    <p:cond delay="0"/>
                                  </p:stCondLst>
                                  <p:childTnLst>
                                    <p:set>
                                      <p:cBhvr>
                                        <p:cTn id="241" dur="1" fill="hold">
                                          <p:stCondLst>
                                            <p:cond delay="0"/>
                                          </p:stCondLst>
                                        </p:cTn>
                                        <p:tgtEl>
                                          <p:spTgt spid="25"/>
                                        </p:tgtEl>
                                        <p:attrNameLst>
                                          <p:attrName>style.visibility</p:attrName>
                                        </p:attrNameLst>
                                      </p:cBhvr>
                                      <p:to>
                                        <p:strVal val="visible"/>
                                      </p:to>
                                    </p:set>
                                    <p:animEffect transition="in" filter="fade">
                                      <p:cBhvr>
                                        <p:cTn id="242" dur="250"/>
                                        <p:tgtEl>
                                          <p:spTgt spid="25"/>
                                        </p:tgtEl>
                                      </p:cBhvr>
                                    </p:animEffect>
                                  </p:childTnLst>
                                </p:cTn>
                              </p:par>
                              <p:par>
                                <p:cTn id="243" presetID="10" presetClass="exit" presetSubtype="0" fill="hold" nodeType="withEffect">
                                  <p:stCondLst>
                                    <p:cond delay="0"/>
                                  </p:stCondLst>
                                  <p:childTnLst>
                                    <p:animEffect transition="out" filter="fade">
                                      <p:cBhvr>
                                        <p:cTn id="244" dur="250"/>
                                        <p:tgtEl>
                                          <p:spTgt spid="30"/>
                                        </p:tgtEl>
                                      </p:cBhvr>
                                    </p:animEffect>
                                    <p:set>
                                      <p:cBhvr>
                                        <p:cTn id="245"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46" restart="whenNotActive" fill="hold" evtFilter="cancelBubble" nodeType="interactiveSeq">
                <p:stCondLst>
                  <p:cond evt="onClick" delay="0">
                    <p:tgtEl>
                      <p:spTgt spid="33"/>
                    </p:tgtEl>
                  </p:cond>
                </p:stCondLst>
                <p:endSync evt="end" delay="0">
                  <p:rtn val="all"/>
                </p:endSync>
                <p:childTnLst>
                  <p:par>
                    <p:cTn id="247" fill="hold">
                      <p:stCondLst>
                        <p:cond delay="0"/>
                      </p:stCondLst>
                      <p:childTnLst>
                        <p:par>
                          <p:cTn id="248" fill="hold">
                            <p:stCondLst>
                              <p:cond delay="0"/>
                            </p:stCondLst>
                            <p:childTnLst>
                              <p:par>
                                <p:cTn id="249" presetID="32" presetClass="emph" presetSubtype="0" fill="hold" nodeType="clickEffect">
                                  <p:stCondLst>
                                    <p:cond delay="0"/>
                                  </p:stCondLst>
                                  <p:childTnLst>
                                    <p:animRot by="120000">
                                      <p:cBhvr>
                                        <p:cTn id="250" dur="100" fill="hold">
                                          <p:stCondLst>
                                            <p:cond delay="0"/>
                                          </p:stCondLst>
                                        </p:cTn>
                                        <p:tgtEl>
                                          <p:spTgt spid="33"/>
                                        </p:tgtEl>
                                        <p:attrNameLst>
                                          <p:attrName>r</p:attrName>
                                        </p:attrNameLst>
                                      </p:cBhvr>
                                    </p:animRot>
                                    <p:animRot by="-240000">
                                      <p:cBhvr>
                                        <p:cTn id="251" dur="200" fill="hold">
                                          <p:stCondLst>
                                            <p:cond delay="200"/>
                                          </p:stCondLst>
                                        </p:cTn>
                                        <p:tgtEl>
                                          <p:spTgt spid="33"/>
                                        </p:tgtEl>
                                        <p:attrNameLst>
                                          <p:attrName>r</p:attrName>
                                        </p:attrNameLst>
                                      </p:cBhvr>
                                    </p:animRot>
                                    <p:animRot by="240000">
                                      <p:cBhvr>
                                        <p:cTn id="252" dur="200" fill="hold">
                                          <p:stCondLst>
                                            <p:cond delay="400"/>
                                          </p:stCondLst>
                                        </p:cTn>
                                        <p:tgtEl>
                                          <p:spTgt spid="33"/>
                                        </p:tgtEl>
                                        <p:attrNameLst>
                                          <p:attrName>r</p:attrName>
                                        </p:attrNameLst>
                                      </p:cBhvr>
                                    </p:animRot>
                                    <p:animRot by="-240000">
                                      <p:cBhvr>
                                        <p:cTn id="253" dur="200" fill="hold">
                                          <p:stCondLst>
                                            <p:cond delay="600"/>
                                          </p:stCondLst>
                                        </p:cTn>
                                        <p:tgtEl>
                                          <p:spTgt spid="33"/>
                                        </p:tgtEl>
                                        <p:attrNameLst>
                                          <p:attrName>r</p:attrName>
                                        </p:attrNameLst>
                                      </p:cBhvr>
                                    </p:animRot>
                                    <p:animRot by="120000">
                                      <p:cBhvr>
                                        <p:cTn id="254" dur="200" fill="hold">
                                          <p:stCondLst>
                                            <p:cond delay="800"/>
                                          </p:stCondLst>
                                        </p:cTn>
                                        <p:tgtEl>
                                          <p:spTgt spid="33"/>
                                        </p:tgtEl>
                                        <p:attrNameLst>
                                          <p:attrName>r</p:attrName>
                                        </p:attrNameLst>
                                      </p:cBhvr>
                                    </p:animRot>
                                  </p:childTnLst>
                                  <p:subTnLst>
                                    <p:audio>
                                      <p:cMediaNode>
                                        <p:cTn display="0" masterRel="sameClick">
                                          <p:stCondLst>
                                            <p:cond evt="begin" delay="0">
                                              <p:tn val="249"/>
                                            </p:cond>
                                          </p:stCondLst>
                                          <p:endCondLst>
                                            <p:cond evt="onStopAudio" delay="0">
                                              <p:tgtEl>
                                                <p:sldTgt/>
                                              </p:tgtEl>
                                            </p:cond>
                                          </p:endCondLst>
                                        </p:cTn>
                                        <p:tgtEl>
                                          <p:sndTgt r:embed="rId6" name="wind.wav"/>
                                        </p:tgtEl>
                                      </p:cMediaNode>
                                    </p:audio>
                                  </p:subTnLst>
                                </p:cTn>
                              </p:par>
                              <p:par>
                                <p:cTn id="255" presetID="24" presetClass="emph" presetSubtype="0" fill="hold" grpId="0" nodeType="withEffect">
                                  <p:stCondLst>
                                    <p:cond delay="0"/>
                                  </p:stCondLst>
                                  <p:childTnLst>
                                    <p:animClr clrSpc="hsl" dir="cw">
                                      <p:cBhvr override="childStyle">
                                        <p:cTn id="256" dur="500" fill="hold"/>
                                        <p:tgtEl>
                                          <p:spTgt spid="31">
                                            <p:txEl>
                                              <p:pRg st="0" end="0"/>
                                            </p:txEl>
                                          </p:spTgt>
                                        </p:tgtEl>
                                        <p:attrNameLst>
                                          <p:attrName>style.color</p:attrName>
                                        </p:attrNameLst>
                                      </p:cBhvr>
                                      <p:by>
                                        <p:hsl h="0" s="-12549" l="-25098"/>
                                      </p:by>
                                    </p:animClr>
                                    <p:animClr clrSpc="hsl" dir="cw">
                                      <p:cBhvr>
                                        <p:cTn id="257" dur="500" fill="hold"/>
                                        <p:tgtEl>
                                          <p:spTgt spid="31">
                                            <p:txEl>
                                              <p:pRg st="0" end="0"/>
                                            </p:txEl>
                                          </p:spTgt>
                                        </p:tgtEl>
                                        <p:attrNameLst>
                                          <p:attrName>fillcolor</p:attrName>
                                        </p:attrNameLst>
                                      </p:cBhvr>
                                      <p:by>
                                        <p:hsl h="0" s="-12549" l="-25098"/>
                                      </p:by>
                                    </p:animClr>
                                    <p:animClr clrSpc="hsl" dir="cw">
                                      <p:cBhvr>
                                        <p:cTn id="258" dur="500" fill="hold"/>
                                        <p:tgtEl>
                                          <p:spTgt spid="31">
                                            <p:txEl>
                                              <p:pRg st="0" end="0"/>
                                            </p:txEl>
                                          </p:spTgt>
                                        </p:tgtEl>
                                        <p:attrNameLst>
                                          <p:attrName>stroke.color</p:attrName>
                                        </p:attrNameLst>
                                      </p:cBhvr>
                                      <p:by>
                                        <p:hsl h="0" s="-12549" l="-25098"/>
                                      </p:by>
                                    </p:animClr>
                                    <p:set>
                                      <p:cBhvr>
                                        <p:cTn id="259" dur="500" fill="hold"/>
                                        <p:tgtEl>
                                          <p:spTgt spid="31">
                                            <p:txEl>
                                              <p:pRg st="0" end="0"/>
                                            </p:txEl>
                                          </p:spTgt>
                                        </p:tgtEl>
                                        <p:attrNameLst>
                                          <p:attrName>fill.type</p:attrName>
                                        </p:attrNameLst>
                                      </p:cBhvr>
                                      <p:to>
                                        <p:strVal val="solid"/>
                                      </p:to>
                                    </p:set>
                                  </p:childTnLst>
                                </p:cTn>
                              </p:par>
                              <p:par>
                                <p:cTn id="260" presetID="24" presetClass="emph" presetSubtype="0" fill="hold" grpId="0" nodeType="withEffect">
                                  <p:stCondLst>
                                    <p:cond delay="0"/>
                                  </p:stCondLst>
                                  <p:childTnLst>
                                    <p:animClr clrSpc="hsl" dir="cw">
                                      <p:cBhvr override="childStyle">
                                        <p:cTn id="261" dur="500" fill="hold"/>
                                        <p:tgtEl>
                                          <p:spTgt spid="32">
                                            <p:txEl>
                                              <p:pRg st="0" end="0"/>
                                            </p:txEl>
                                          </p:spTgt>
                                        </p:tgtEl>
                                        <p:attrNameLst>
                                          <p:attrName>style.color</p:attrName>
                                        </p:attrNameLst>
                                      </p:cBhvr>
                                      <p:by>
                                        <p:hsl h="0" s="-12549" l="-25098"/>
                                      </p:by>
                                    </p:animClr>
                                    <p:animClr clrSpc="hsl" dir="cw">
                                      <p:cBhvr>
                                        <p:cTn id="262" dur="500" fill="hold"/>
                                        <p:tgtEl>
                                          <p:spTgt spid="32">
                                            <p:txEl>
                                              <p:pRg st="0" end="0"/>
                                            </p:txEl>
                                          </p:spTgt>
                                        </p:tgtEl>
                                        <p:attrNameLst>
                                          <p:attrName>fillcolor</p:attrName>
                                        </p:attrNameLst>
                                      </p:cBhvr>
                                      <p:by>
                                        <p:hsl h="0" s="-12549" l="-25098"/>
                                      </p:by>
                                    </p:animClr>
                                    <p:animClr clrSpc="hsl" dir="cw">
                                      <p:cBhvr>
                                        <p:cTn id="263" dur="500" fill="hold"/>
                                        <p:tgtEl>
                                          <p:spTgt spid="32">
                                            <p:txEl>
                                              <p:pRg st="0" end="0"/>
                                            </p:txEl>
                                          </p:spTgt>
                                        </p:tgtEl>
                                        <p:attrNameLst>
                                          <p:attrName>stroke.color</p:attrName>
                                        </p:attrNameLst>
                                      </p:cBhvr>
                                      <p:by>
                                        <p:hsl h="0" s="-12549" l="-25098"/>
                                      </p:by>
                                    </p:animClr>
                                    <p:set>
                                      <p:cBhvr>
                                        <p:cTn id="264" dur="500" fill="hold"/>
                                        <p:tgtEl>
                                          <p:spTgt spid="32">
                                            <p:txEl>
                                              <p:pRg st="0" end="0"/>
                                            </p:txEl>
                                          </p:spTgt>
                                        </p:tgtEl>
                                        <p:attrNameLst>
                                          <p:attrName>fill.type</p:attrName>
                                        </p:attrNameLst>
                                      </p:cBhvr>
                                      <p:to>
                                        <p:strVal val="solid"/>
                                      </p:to>
                                    </p:set>
                                  </p:childTnLst>
                                </p:cTn>
                              </p:par>
                              <p:par>
                                <p:cTn id="265" presetID="24" presetClass="emph" presetSubtype="0" fill="hold" grpId="0" nodeType="withEffect">
                                  <p:stCondLst>
                                    <p:cond delay="0"/>
                                  </p:stCondLst>
                                  <p:childTnLst>
                                    <p:animClr clrSpc="hsl" dir="cw">
                                      <p:cBhvr override="childStyle">
                                        <p:cTn id="266" dur="500" fill="hold"/>
                                        <p:tgtEl>
                                          <p:spTgt spid="29">
                                            <p:txEl>
                                              <p:pRg st="0" end="0"/>
                                            </p:txEl>
                                          </p:spTgt>
                                        </p:tgtEl>
                                        <p:attrNameLst>
                                          <p:attrName>style.color</p:attrName>
                                        </p:attrNameLst>
                                      </p:cBhvr>
                                      <p:by>
                                        <p:hsl h="0" s="-12549" l="-25098"/>
                                      </p:by>
                                    </p:animClr>
                                    <p:animClr clrSpc="hsl" dir="cw">
                                      <p:cBhvr>
                                        <p:cTn id="267" dur="500" fill="hold"/>
                                        <p:tgtEl>
                                          <p:spTgt spid="29">
                                            <p:txEl>
                                              <p:pRg st="0" end="0"/>
                                            </p:txEl>
                                          </p:spTgt>
                                        </p:tgtEl>
                                        <p:attrNameLst>
                                          <p:attrName>fillcolor</p:attrName>
                                        </p:attrNameLst>
                                      </p:cBhvr>
                                      <p:by>
                                        <p:hsl h="0" s="-12549" l="-25098"/>
                                      </p:by>
                                    </p:animClr>
                                    <p:animClr clrSpc="hsl" dir="cw">
                                      <p:cBhvr>
                                        <p:cTn id="268" dur="500" fill="hold"/>
                                        <p:tgtEl>
                                          <p:spTgt spid="29">
                                            <p:txEl>
                                              <p:pRg st="0" end="0"/>
                                            </p:txEl>
                                          </p:spTgt>
                                        </p:tgtEl>
                                        <p:attrNameLst>
                                          <p:attrName>stroke.color</p:attrName>
                                        </p:attrNameLst>
                                      </p:cBhvr>
                                      <p:by>
                                        <p:hsl h="0" s="-12549" l="-25098"/>
                                      </p:by>
                                    </p:animClr>
                                    <p:set>
                                      <p:cBhvr>
                                        <p:cTn id="269" dur="500" fill="hold"/>
                                        <p:tgtEl>
                                          <p:spTgt spid="29">
                                            <p:txEl>
                                              <p:pRg st="0" end="0"/>
                                            </p:txEl>
                                          </p:spTgt>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270" fill="hold" display="0">
                  <p:stCondLst>
                    <p:cond delay="indefinite"/>
                  </p:stCondLst>
                  <p:endCondLst>
                    <p:cond evt="onStopAudio" delay="0">
                      <p:tgtEl>
                        <p:sldTgt/>
                      </p:tgtEl>
                    </p:cond>
                  </p:endCondLst>
                </p:cTn>
                <p:tgtEl>
                  <p:spTgt spid="3"/>
                </p:tgtEl>
              </p:cMediaNode>
            </p:audio>
            <p:audio>
              <p:cMediaNode vol="80000">
                <p:cTn id="271" fill="hold" display="0">
                  <p:stCondLst>
                    <p:cond delay="indefinite"/>
                  </p:stCondLst>
                  <p:endCondLst>
                    <p:cond evt="onStopAudio" delay="0">
                      <p:tgtEl>
                        <p:sldTgt/>
                      </p:tgtEl>
                    </p:cond>
                  </p:endCondLst>
                </p:cTn>
                <p:tgtEl>
                  <p:spTgt spid="4"/>
                </p:tgtEl>
              </p:cMediaNode>
            </p:audio>
            <p:audio>
              <p:cMediaNode vol="80000">
                <p:cTn id="272" fill="hold" display="0">
                  <p:stCondLst>
                    <p:cond delay="indefinite"/>
                  </p:stCondLst>
                  <p:endCondLst>
                    <p:cond evt="onStopAudio" delay="0">
                      <p:tgtEl>
                        <p:sldTgt/>
                      </p:tgtEl>
                    </p:cond>
                  </p:endCondLst>
                </p:cTn>
                <p:tgtEl>
                  <p:spTgt spid="7"/>
                </p:tgtEl>
              </p:cMediaNode>
            </p:audio>
            <p:audio>
              <p:cMediaNode vol="80000">
                <p:cTn id="273" fill="hold" display="0">
                  <p:stCondLst>
                    <p:cond delay="indefinite"/>
                  </p:stCondLst>
                  <p:endCondLst>
                    <p:cond evt="onStopAudio" delay="0">
                      <p:tgtEl>
                        <p:sldTgt/>
                      </p:tgtEl>
                    </p:cond>
                  </p:endCondLst>
                </p:cTn>
                <p:tgtEl>
                  <p:spTgt spid="8"/>
                </p:tgtEl>
              </p:cMediaNode>
            </p:audio>
          </p:childTnLst>
        </p:cTn>
      </p:par>
    </p:tnLst>
    <p:bldLst>
      <p:bldP spid="77" grpId="0" animBg="1"/>
      <p:bldP spid="77" grpId="1" animBg="1"/>
      <p:bldP spid="45" grpId="0" animBg="1"/>
      <p:bldP spid="29" grpId="0" build="allAtOnce"/>
      <p:bldP spid="31" grpId="0" build="allAtOnce"/>
      <p:bldP spid="32"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227"/>
        <p:cNvGrpSpPr/>
        <p:nvPr/>
      </p:nvGrpSpPr>
      <p:grpSpPr>
        <a:xfrm>
          <a:off x="0" y="0"/>
          <a:ext cx="0" cy="0"/>
          <a:chOff x="0" y="0"/>
          <a:chExt cx="0" cy="0"/>
        </a:xfrm>
      </p:grpSpPr>
      <p:sp>
        <p:nvSpPr>
          <p:cNvPr id="228" name="Google Shape;228;p14"/>
          <p:cNvSpPr txBox="1">
            <a:spLocks noGrp="1"/>
          </p:cNvSpPr>
          <p:nvPr>
            <p:ph type="ctrTitle"/>
          </p:nvPr>
        </p:nvSpPr>
        <p:spPr>
          <a:xfrm>
            <a:off x="4394539" y="1311680"/>
            <a:ext cx="4247535" cy="2434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chemeClr val="accent5"/>
              </a:buClr>
              <a:buSzPts val="1100"/>
              <a:buFont typeface="Arial"/>
              <a:buNone/>
            </a:pPr>
            <a:r>
              <a:rPr lang="en-US" sz="4000" b="1" dirty="0">
                <a:solidFill>
                  <a:srgbClr val="002060"/>
                </a:solidFill>
              </a:rPr>
              <a:t>BÀI 24:</a:t>
            </a:r>
            <a:br>
              <a:rPr lang="en-US" sz="4000" b="1" dirty="0">
                <a:solidFill>
                  <a:srgbClr val="002060"/>
                </a:solidFill>
              </a:rPr>
            </a:br>
            <a:r>
              <a:rPr lang="en-US" sz="4000" b="1" dirty="0">
                <a:solidFill>
                  <a:srgbClr val="002060"/>
                </a:solidFill>
              </a:rPr>
              <a:t>CƯỜNG ĐỘ DÒNG ĐIỆN VÀ HIỆU ĐIỆN THẾ</a:t>
            </a:r>
            <a:endParaRPr sz="2000" b="1" dirty="0">
              <a:solidFill>
                <a:srgbClr val="002060"/>
              </a:solidFill>
            </a:endParaRPr>
          </a:p>
        </p:txBody>
      </p:sp>
      <p:sp>
        <p:nvSpPr>
          <p:cNvPr id="229" name="Google Shape;229;p14"/>
          <p:cNvSpPr txBox="1">
            <a:spLocks noGrp="1"/>
          </p:cNvSpPr>
          <p:nvPr>
            <p:ph type="subTitle" idx="1"/>
          </p:nvPr>
        </p:nvSpPr>
        <p:spPr>
          <a:xfrm>
            <a:off x="5027372" y="3848415"/>
            <a:ext cx="3479100" cy="222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solidFill>
                  <a:srgbClr val="002060"/>
                </a:solidFill>
              </a:rPr>
              <a:t>Giáo viên:</a:t>
            </a:r>
            <a:endParaRPr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anim calcmode="lin" valueType="num">
                                      <p:cBhvr>
                                        <p:cTn id="8" dur="1000" fill="hold"/>
                                        <p:tgtEl>
                                          <p:spTgt spid="228"/>
                                        </p:tgtEl>
                                        <p:attrNameLst>
                                          <p:attrName>ppt_x</p:attrName>
                                        </p:attrNameLst>
                                      </p:cBhvr>
                                      <p:tavLst>
                                        <p:tav tm="0">
                                          <p:val>
                                            <p:strVal val="#ppt_x"/>
                                          </p:val>
                                        </p:tav>
                                        <p:tav tm="100000">
                                          <p:val>
                                            <p:strVal val="#ppt_x"/>
                                          </p:val>
                                        </p:tav>
                                      </p:tavLst>
                                    </p:anim>
                                    <p:anim calcmode="lin" valueType="num">
                                      <p:cBhvr>
                                        <p:cTn id="9" dur="1000" fill="hold"/>
                                        <p:tgtEl>
                                          <p:spTgt spid="2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iterate type="lt">
                                    <p:tmPct val="6000"/>
                                  </p:iterate>
                                  <p:childTnLst>
                                    <p:set>
                                      <p:cBhvr>
                                        <p:cTn id="12" dur="1" fill="hold">
                                          <p:stCondLst>
                                            <p:cond delay="0"/>
                                          </p:stCondLst>
                                        </p:cTn>
                                        <p:tgtEl>
                                          <p:spTgt spid="229"/>
                                        </p:tgtEl>
                                        <p:attrNameLst>
                                          <p:attrName>style.visibility</p:attrName>
                                        </p:attrNameLst>
                                      </p:cBhvr>
                                      <p:to>
                                        <p:strVal val="visible"/>
                                      </p:to>
                                    </p:set>
                                    <p:animEffect transition="in" filter="wipe(up)">
                                      <p:cBhvr>
                                        <p:cTn id="13" dur="5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P spid="2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3;p16">
            <a:extLst>
              <a:ext uri="{FF2B5EF4-FFF2-40B4-BE49-F238E27FC236}">
                <a16:creationId xmlns:a16="http://schemas.microsoft.com/office/drawing/2014/main" id="{AB7F5F75-385D-45AB-9B57-DC3281B43274}"/>
              </a:ext>
            </a:extLst>
          </p:cNvPr>
          <p:cNvSpPr txBox="1"/>
          <p:nvPr/>
        </p:nvSpPr>
        <p:spPr>
          <a:xfrm>
            <a:off x="2275658" y="388813"/>
            <a:ext cx="4592683" cy="765098"/>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noFill/>
                </a:ln>
                <a:solidFill>
                  <a:srgbClr val="002060"/>
                </a:solidFill>
                <a:effectLst/>
                <a:uLnTx/>
                <a:uFillTx/>
                <a:latin typeface="Arial" panose="020B0604020202020204" pitchFamily="34" charset="0"/>
                <a:ea typeface="Ranchers"/>
                <a:cs typeface="Ranchers"/>
                <a:sym typeface="Ranchers"/>
              </a:rPr>
              <a:t>VẬN DỤNG</a:t>
            </a:r>
          </a:p>
        </p:txBody>
      </p:sp>
      <p:pic>
        <p:nvPicPr>
          <p:cNvPr id="5" name="Picture 4">
            <a:extLst>
              <a:ext uri="{FF2B5EF4-FFF2-40B4-BE49-F238E27FC236}">
                <a16:creationId xmlns:a16="http://schemas.microsoft.com/office/drawing/2014/main" id="{B7562D82-CB34-12AE-71E1-54D5B70FA57A}"/>
              </a:ext>
            </a:extLst>
          </p:cNvPr>
          <p:cNvPicPr>
            <a:picLocks noChangeAspect="1"/>
          </p:cNvPicPr>
          <p:nvPr/>
        </p:nvPicPr>
        <p:blipFill rotWithShape="1">
          <a:blip r:embed="rId2"/>
          <a:srcRect t="16090" b="16766"/>
          <a:stretch/>
        </p:blipFill>
        <p:spPr>
          <a:xfrm>
            <a:off x="1477735" y="1227390"/>
            <a:ext cx="5690507" cy="3820769"/>
          </a:xfrm>
          <a:prstGeom prst="rect">
            <a:avLst/>
          </a:prstGeom>
        </p:spPr>
      </p:pic>
    </p:spTree>
    <p:extLst>
      <p:ext uri="{BB962C8B-B14F-4D97-AF65-F5344CB8AC3E}">
        <p14:creationId xmlns:p14="http://schemas.microsoft.com/office/powerpoint/2010/main" val="39591101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a:stretch>
        </a:blipFill>
        <a:effectLst/>
      </p:bgPr>
    </p:bg>
    <p:spTree>
      <p:nvGrpSpPr>
        <p:cNvPr id="1" name=""/>
        <p:cNvGrpSpPr/>
        <p:nvPr/>
      </p:nvGrpSpPr>
      <p:grpSpPr>
        <a:xfrm>
          <a:off x="0" y="0"/>
          <a:ext cx="0" cy="0"/>
          <a:chOff x="0" y="0"/>
          <a:chExt cx="0" cy="0"/>
        </a:xfrm>
      </p:grpSpPr>
      <p:sp>
        <p:nvSpPr>
          <p:cNvPr id="3" name="Google Shape;228;p14">
            <a:extLst>
              <a:ext uri="{FF2B5EF4-FFF2-40B4-BE49-F238E27FC236}">
                <a16:creationId xmlns:a16="http://schemas.microsoft.com/office/drawing/2014/main" id="{A8D7B1E8-0A11-D4FD-9F32-ED3874D62DF8}"/>
              </a:ext>
            </a:extLst>
          </p:cNvPr>
          <p:cNvSpPr txBox="1">
            <a:spLocks/>
          </p:cNvSpPr>
          <p:nvPr/>
        </p:nvSpPr>
        <p:spPr>
          <a:xfrm>
            <a:off x="840059" y="3635297"/>
            <a:ext cx="7724078" cy="158997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buClr>
                <a:schemeClr val="accent5"/>
              </a:buClr>
              <a:buSzPts val="1100"/>
              <a:buNone/>
              <a:defRPr sz="5000" b="1">
                <a:solidFill>
                  <a:srgbClr val="E562A0"/>
                </a:solidFill>
                <a:latin typeface="Arial" panose="020B0604020202020204" pitchFamily="34" charset="0"/>
                <a:ea typeface="Ranchers"/>
                <a:cs typeface="Arial" panose="020B0604020202020204" pitchFamily="34" charset="0"/>
              </a:defRPr>
            </a:lvl1pPr>
            <a:lvl2pPr>
              <a:buClr>
                <a:schemeClr val="accent3"/>
              </a:buClr>
              <a:buSzPts val="2800"/>
              <a:buFont typeface="Passion One"/>
              <a:buNone/>
              <a:defRPr sz="2800">
                <a:solidFill>
                  <a:schemeClr val="accent3"/>
                </a:solidFill>
                <a:latin typeface="Passion One"/>
                <a:ea typeface="Passion One"/>
                <a:cs typeface="Passion One"/>
              </a:defRPr>
            </a:lvl2pPr>
            <a:lvl3pPr>
              <a:buClr>
                <a:schemeClr val="accent3"/>
              </a:buClr>
              <a:buSzPts val="2800"/>
              <a:buFont typeface="Passion One"/>
              <a:buNone/>
              <a:defRPr sz="2800">
                <a:solidFill>
                  <a:schemeClr val="accent3"/>
                </a:solidFill>
                <a:latin typeface="Passion One"/>
                <a:ea typeface="Passion One"/>
                <a:cs typeface="Passion One"/>
              </a:defRPr>
            </a:lvl3pPr>
            <a:lvl4pPr>
              <a:buClr>
                <a:schemeClr val="accent3"/>
              </a:buClr>
              <a:buSzPts val="2800"/>
              <a:buFont typeface="Passion One"/>
              <a:buNone/>
              <a:defRPr sz="2800">
                <a:solidFill>
                  <a:schemeClr val="accent3"/>
                </a:solidFill>
                <a:latin typeface="Passion One"/>
                <a:ea typeface="Passion One"/>
                <a:cs typeface="Passion One"/>
              </a:defRPr>
            </a:lvl4pPr>
            <a:lvl5pPr>
              <a:buClr>
                <a:schemeClr val="accent3"/>
              </a:buClr>
              <a:buSzPts val="2800"/>
              <a:buFont typeface="Passion One"/>
              <a:buNone/>
              <a:defRPr sz="2800">
                <a:solidFill>
                  <a:schemeClr val="accent3"/>
                </a:solidFill>
                <a:latin typeface="Passion One"/>
                <a:ea typeface="Passion One"/>
                <a:cs typeface="Passion One"/>
              </a:defRPr>
            </a:lvl5pPr>
            <a:lvl6pPr>
              <a:buClr>
                <a:schemeClr val="accent3"/>
              </a:buClr>
              <a:buSzPts val="2800"/>
              <a:buFont typeface="Passion One"/>
              <a:buNone/>
              <a:defRPr sz="2800">
                <a:solidFill>
                  <a:schemeClr val="accent3"/>
                </a:solidFill>
                <a:latin typeface="Passion One"/>
                <a:ea typeface="Passion One"/>
                <a:cs typeface="Passion One"/>
              </a:defRPr>
            </a:lvl6pPr>
            <a:lvl7pPr>
              <a:buClr>
                <a:schemeClr val="accent3"/>
              </a:buClr>
              <a:buSzPts val="2800"/>
              <a:buFont typeface="Passion One"/>
              <a:buNone/>
              <a:defRPr sz="2800">
                <a:solidFill>
                  <a:schemeClr val="accent3"/>
                </a:solidFill>
                <a:latin typeface="Passion One"/>
                <a:ea typeface="Passion One"/>
                <a:cs typeface="Passion One"/>
              </a:defRPr>
            </a:lvl7pPr>
            <a:lvl8pPr>
              <a:buClr>
                <a:schemeClr val="accent3"/>
              </a:buClr>
              <a:buSzPts val="2800"/>
              <a:buFont typeface="Passion One"/>
              <a:buNone/>
              <a:defRPr sz="2800">
                <a:solidFill>
                  <a:schemeClr val="accent3"/>
                </a:solidFill>
                <a:latin typeface="Passion One"/>
                <a:ea typeface="Passion One"/>
                <a:cs typeface="Passion One"/>
              </a:defRPr>
            </a:lvl8pPr>
            <a:lvl9pPr>
              <a:buClr>
                <a:schemeClr val="accent3"/>
              </a:buClr>
              <a:buSzPts val="2800"/>
              <a:buFont typeface="Passion One"/>
              <a:buNone/>
              <a:defRPr sz="2800">
                <a:solidFill>
                  <a:schemeClr val="accent3"/>
                </a:solidFill>
                <a:latin typeface="Passion One"/>
                <a:ea typeface="Passion One"/>
                <a:cs typeface="Passion One"/>
              </a:defRPr>
            </a:lvl9pPr>
          </a:lstStyle>
          <a:p>
            <a:pPr marL="0" marR="0" lvl="0" indent="0" algn="ctr" defTabSz="914400" rtl="0" eaLnBrk="1" fontAlgn="auto" latinLnBrk="0" hangingPunct="1">
              <a:lnSpc>
                <a:spcPct val="100000"/>
              </a:lnSpc>
              <a:spcBef>
                <a:spcPts val="0"/>
              </a:spcBef>
              <a:spcAft>
                <a:spcPts val="0"/>
              </a:spcAft>
              <a:buClr>
                <a:srgbClr val="5B9BD5"/>
              </a:buClr>
              <a:buSzPts val="1100"/>
              <a:buFont typeface="Arial"/>
              <a:buNone/>
              <a:tabLst/>
              <a:defRPr/>
            </a:pPr>
            <a:r>
              <a:rPr kumimoji="0" lang="vi-VN"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rPr>
              <a:t>Khả năng sinh ra dòng điện của pin và độ lớn của dòng điện được xác định thế nào và được đo bằng cách nào?</a:t>
            </a:r>
            <a:endParaRPr kumimoji="0" lang="en-US" sz="28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p:txBody>
      </p:sp>
      <p:pic>
        <p:nvPicPr>
          <p:cNvPr id="4" name="Picture 2" descr="Các thông số quan trọng cần biết trên đèn chiếu sáng LED">
            <a:extLst>
              <a:ext uri="{FF2B5EF4-FFF2-40B4-BE49-F238E27FC236}">
                <a16:creationId xmlns:a16="http://schemas.microsoft.com/office/drawing/2014/main" id="{48A3F91F-8A36-C059-48A6-863CA8D8F9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44" r="3444"/>
          <a:stretch/>
        </p:blipFill>
        <p:spPr bwMode="auto">
          <a:xfrm>
            <a:off x="1453169" y="181986"/>
            <a:ext cx="6429977" cy="361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793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28;p14">
            <a:extLst>
              <a:ext uri="{FF2B5EF4-FFF2-40B4-BE49-F238E27FC236}">
                <a16:creationId xmlns:a16="http://schemas.microsoft.com/office/drawing/2014/main" id="{7AC777ED-D5D0-B34D-A2E8-F66A438454CC}"/>
              </a:ext>
            </a:extLst>
          </p:cNvPr>
          <p:cNvSpPr txBox="1">
            <a:spLocks/>
          </p:cNvSpPr>
          <p:nvPr/>
        </p:nvSpPr>
        <p:spPr>
          <a:xfrm>
            <a:off x="4396153" y="1501276"/>
            <a:ext cx="4698609" cy="260275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0" indent="0" algn="ctr" defTabSz="914400" eaLnBrk="1" fontAlgn="auto" latinLnBrk="0" hangingPunct="1">
              <a:buClr>
                <a:srgbClr val="5B9BD5"/>
              </a:buClr>
              <a:buSzPts val="1100"/>
              <a:buNone/>
              <a:tabLst/>
              <a:defRPr kumimoji="0" sz="2800" b="1" kern="0" spc="0" normalizeH="0" baseline="0">
                <a:ln>
                  <a:noFill/>
                </a:ln>
                <a:solidFill>
                  <a:prstClr val="black"/>
                </a:solidFill>
                <a:effectLst/>
                <a:uLnTx/>
                <a:uFillTx/>
                <a:latin typeface="Arial" panose="020B0604020202020204" pitchFamily="34" charset="0"/>
                <a:ea typeface="Ranchers"/>
                <a:cs typeface="Arial" panose="020B0604020202020204" pitchFamily="34" charset="0"/>
              </a:defRPr>
            </a:lvl1pPr>
            <a:lvl2pPr>
              <a:buClr>
                <a:schemeClr val="accent3"/>
              </a:buClr>
              <a:buSzPts val="2800"/>
              <a:buFont typeface="Passion One"/>
              <a:buNone/>
              <a:defRPr sz="2800">
                <a:solidFill>
                  <a:schemeClr val="accent3"/>
                </a:solidFill>
                <a:latin typeface="Passion One"/>
                <a:ea typeface="Passion One"/>
                <a:cs typeface="Passion One"/>
              </a:defRPr>
            </a:lvl2pPr>
            <a:lvl3pPr>
              <a:buClr>
                <a:schemeClr val="accent3"/>
              </a:buClr>
              <a:buSzPts val="2800"/>
              <a:buFont typeface="Passion One"/>
              <a:buNone/>
              <a:defRPr sz="2800">
                <a:solidFill>
                  <a:schemeClr val="accent3"/>
                </a:solidFill>
                <a:latin typeface="Passion One"/>
                <a:ea typeface="Passion One"/>
                <a:cs typeface="Passion One"/>
              </a:defRPr>
            </a:lvl3pPr>
            <a:lvl4pPr>
              <a:buClr>
                <a:schemeClr val="accent3"/>
              </a:buClr>
              <a:buSzPts val="2800"/>
              <a:buFont typeface="Passion One"/>
              <a:buNone/>
              <a:defRPr sz="2800">
                <a:solidFill>
                  <a:schemeClr val="accent3"/>
                </a:solidFill>
                <a:latin typeface="Passion One"/>
                <a:ea typeface="Passion One"/>
                <a:cs typeface="Passion One"/>
              </a:defRPr>
            </a:lvl4pPr>
            <a:lvl5pPr>
              <a:buClr>
                <a:schemeClr val="accent3"/>
              </a:buClr>
              <a:buSzPts val="2800"/>
              <a:buFont typeface="Passion One"/>
              <a:buNone/>
              <a:defRPr sz="2800">
                <a:solidFill>
                  <a:schemeClr val="accent3"/>
                </a:solidFill>
                <a:latin typeface="Passion One"/>
                <a:ea typeface="Passion One"/>
                <a:cs typeface="Passion One"/>
              </a:defRPr>
            </a:lvl5pPr>
            <a:lvl6pPr>
              <a:buClr>
                <a:schemeClr val="accent3"/>
              </a:buClr>
              <a:buSzPts val="2800"/>
              <a:buFont typeface="Passion One"/>
              <a:buNone/>
              <a:defRPr sz="2800">
                <a:solidFill>
                  <a:schemeClr val="accent3"/>
                </a:solidFill>
                <a:latin typeface="Passion One"/>
                <a:ea typeface="Passion One"/>
                <a:cs typeface="Passion One"/>
              </a:defRPr>
            </a:lvl6pPr>
            <a:lvl7pPr>
              <a:buClr>
                <a:schemeClr val="accent3"/>
              </a:buClr>
              <a:buSzPts val="2800"/>
              <a:buFont typeface="Passion One"/>
              <a:buNone/>
              <a:defRPr sz="2800">
                <a:solidFill>
                  <a:schemeClr val="accent3"/>
                </a:solidFill>
                <a:latin typeface="Passion One"/>
                <a:ea typeface="Passion One"/>
                <a:cs typeface="Passion One"/>
              </a:defRPr>
            </a:lvl7pPr>
            <a:lvl8pPr>
              <a:buClr>
                <a:schemeClr val="accent3"/>
              </a:buClr>
              <a:buSzPts val="2800"/>
              <a:buFont typeface="Passion One"/>
              <a:buNone/>
              <a:defRPr sz="2800">
                <a:solidFill>
                  <a:schemeClr val="accent3"/>
                </a:solidFill>
                <a:latin typeface="Passion One"/>
                <a:ea typeface="Passion One"/>
                <a:cs typeface="Passion One"/>
              </a:defRPr>
            </a:lvl8pPr>
            <a:lvl9pPr>
              <a:buClr>
                <a:schemeClr val="accent3"/>
              </a:buClr>
              <a:buSzPts val="2800"/>
              <a:buFont typeface="Passion One"/>
              <a:buNone/>
              <a:defRPr sz="2800">
                <a:solidFill>
                  <a:schemeClr val="accent3"/>
                </a:solidFill>
                <a:latin typeface="Passion One"/>
                <a:ea typeface="Passion One"/>
                <a:cs typeface="Passion One"/>
              </a:defRPr>
            </a:lvl9pPr>
          </a:lstStyle>
          <a:p>
            <a:r>
              <a:rPr lang="vi-VN" sz="2400" dirty="0"/>
              <a:t>Khả năng sinh ra dòng điện của pin dựa vào giá trị hiệu điện thế được đo bằng vôn kế.</a:t>
            </a:r>
          </a:p>
          <a:p>
            <a:r>
              <a:rPr lang="vi-VN" sz="2400" dirty="0"/>
              <a:t>Độ lớn của dòng điện được xác định qua giá trị cường độ dòng điện và được đo bằng ampe kế.</a:t>
            </a:r>
          </a:p>
        </p:txBody>
      </p:sp>
      <p:pic>
        <p:nvPicPr>
          <p:cNvPr id="3" name="Picture 2" descr="Các thông số quan trọng cần biết trên đèn chiếu sáng LED">
            <a:extLst>
              <a:ext uri="{FF2B5EF4-FFF2-40B4-BE49-F238E27FC236}">
                <a16:creationId xmlns:a16="http://schemas.microsoft.com/office/drawing/2014/main" id="{29B7E7B9-93AD-B12E-C833-ABDE648ED6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44" r="3444"/>
          <a:stretch/>
        </p:blipFill>
        <p:spPr bwMode="auto">
          <a:xfrm>
            <a:off x="324024" y="1501276"/>
            <a:ext cx="4149949" cy="2334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3373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0CFBD1E-EC7E-7CF5-FA2D-684A504173F0}"/>
              </a:ext>
            </a:extLst>
          </p:cNvPr>
          <p:cNvSpPr/>
          <p:nvPr/>
        </p:nvSpPr>
        <p:spPr>
          <a:xfrm>
            <a:off x="470534" y="1391447"/>
            <a:ext cx="8202931" cy="2605589"/>
          </a:xfrm>
          <a:prstGeom prst="roundRect">
            <a:avLst>
              <a:gd name="adj" fmla="val 10774"/>
            </a:avLst>
          </a:prstGeom>
          <a:solidFill>
            <a:schemeClr val="bg1"/>
          </a:solidFill>
          <a:ln>
            <a:noFill/>
          </a:ln>
          <a:effectLst>
            <a:glow rad="101600">
              <a:schemeClr val="tx1">
                <a:lumMod val="40000"/>
                <a:lumOff val="60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12" name="Group 11">
            <a:extLst>
              <a:ext uri="{FF2B5EF4-FFF2-40B4-BE49-F238E27FC236}">
                <a16:creationId xmlns:a16="http://schemas.microsoft.com/office/drawing/2014/main" id="{FFC97360-1E87-085B-771D-7C3CE4666CC5}"/>
              </a:ext>
            </a:extLst>
          </p:cNvPr>
          <p:cNvGrpSpPr/>
          <p:nvPr/>
        </p:nvGrpSpPr>
        <p:grpSpPr>
          <a:xfrm>
            <a:off x="499283" y="1391447"/>
            <a:ext cx="484024" cy="484024"/>
            <a:chOff x="1731818" y="1468582"/>
            <a:chExt cx="810491" cy="810491"/>
          </a:xfrm>
        </p:grpSpPr>
        <p:sp>
          <p:nvSpPr>
            <p:cNvPr id="11" name="Oval 10">
              <a:extLst>
                <a:ext uri="{FF2B5EF4-FFF2-40B4-BE49-F238E27FC236}">
                  <a16:creationId xmlns:a16="http://schemas.microsoft.com/office/drawing/2014/main" id="{0064E755-D1BB-B0BA-5428-9C8CE9C3412D}"/>
                </a:ext>
              </a:extLst>
            </p:cNvPr>
            <p:cNvSpPr/>
            <p:nvPr/>
          </p:nvSpPr>
          <p:spPr>
            <a:xfrm>
              <a:off x="1731818" y="1468582"/>
              <a:ext cx="810491" cy="810491"/>
            </a:xfrm>
            <a:prstGeom prst="ellipse">
              <a:avLst/>
            </a:prstGeom>
            <a:solidFill>
              <a:schemeClr val="bg1"/>
            </a:solidFill>
            <a:ln>
              <a:noFill/>
            </a:ln>
            <a:effectLst>
              <a:outerShdw blurRad="63500" sx="104000" sy="104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098" name="Picture 2">
              <a:extLst>
                <a:ext uri="{FF2B5EF4-FFF2-40B4-BE49-F238E27FC236}">
                  <a16:creationId xmlns:a16="http://schemas.microsoft.com/office/drawing/2014/main" id="{1D87DD4E-98BF-B22B-8F03-81394F177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4" y="1575088"/>
              <a:ext cx="597477" cy="59747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E8B51B4-AEAA-D03D-56D6-D54C7E1BA9D6}"/>
              </a:ext>
            </a:extLst>
          </p:cNvPr>
          <p:cNvSpPr txBox="1"/>
          <p:nvPr/>
        </p:nvSpPr>
        <p:spPr>
          <a:xfrm>
            <a:off x="729123" y="2034637"/>
            <a:ext cx="7714501" cy="1708160"/>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marL="0" marR="0" lvl="0" indent="0" algn="l" defTabSz="685783" rtl="0" eaLnBrk="1" fontAlgn="auto" latinLnBrk="0" hangingPunct="1">
              <a:lnSpc>
                <a:spcPct val="150000"/>
              </a:lnSpc>
              <a:spcBef>
                <a:spcPts val="0"/>
              </a:spcBef>
              <a:spcAft>
                <a:spcPts val="0"/>
              </a:spcAft>
              <a:buClrTx/>
              <a:buSzTx/>
              <a:buFont typeface="Arial"/>
              <a:buNone/>
              <a:tabLst/>
              <a:defRPr/>
            </a:pPr>
            <a:r>
              <a:rPr kumimoji="0" lang="vi-VN"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rPr>
              <a:t>Vẽ sơ đồ mạch điện gồm một nguồn điện dùng hai pin, công tắc, một điện trở và một bóng đèn mắc nối vào nhau. Trên hình về thể hiện cả cách mắc ampe kế đo dòng điện qua điện trở và đèn, vôn kế đo hiệu điện thế giữa hai cực của nguồn điện.</a:t>
            </a:r>
            <a:endParaRPr kumimoji="0" lang="en-US" sz="18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Arial" panose="020B0604020202020204" pitchFamily="34" charset="0"/>
              <a:sym typeface="Arial"/>
            </a:endParaRPr>
          </a:p>
        </p:txBody>
      </p:sp>
      <p:pic>
        <p:nvPicPr>
          <p:cNvPr id="5" name="Picture 2">
            <a:extLst>
              <a:ext uri="{FF2B5EF4-FFF2-40B4-BE49-F238E27FC236}">
                <a16:creationId xmlns:a16="http://schemas.microsoft.com/office/drawing/2014/main" id="{441A4018-4C68-9C7E-1AA4-FC3DB3DC47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8001" y="4243032"/>
            <a:ext cx="794387" cy="7943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DECC8A94-0921-BB2E-B860-B35D5A6FF7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9975" y="4171458"/>
            <a:ext cx="907733" cy="9077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36D46D6-5445-8037-9137-6B39B21970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5225" y="4213770"/>
            <a:ext cx="907733" cy="9077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AAFB6A90-4093-CCCB-1FA5-8BFCD8CDBF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095" y="222362"/>
            <a:ext cx="887586" cy="8875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F368BC69-18B3-34CE-71CF-5565FC34F3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7277" y="109482"/>
            <a:ext cx="1065231" cy="10652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FB6B2D30-915B-4444-8737-B7EF8A84EF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3104" y="253765"/>
            <a:ext cx="824780" cy="824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6775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iterate type="lt">
                                    <p:tmPct val="2000"/>
                                  </p:iterate>
                                  <p:childTnLst>
                                    <p:set>
                                      <p:cBhvr>
                                        <p:cTn id="15" dur="1" fill="hold">
                                          <p:stCondLst>
                                            <p:cond delay="0"/>
                                          </p:stCondLst>
                                        </p:cTn>
                                        <p:tgtEl>
                                          <p:spTgt spid="14"/>
                                        </p:tgtEl>
                                        <p:attrNameLst>
                                          <p:attrName>style.visibility</p:attrName>
                                        </p:attrNameLst>
                                      </p:cBhvr>
                                      <p:to>
                                        <p:strVal val="visible"/>
                                      </p:to>
                                    </p:set>
                                    <p:animEffect transition="in" filter="wipe(left)">
                                      <p:cBhvr>
                                        <p:cTn id="16"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0CFBD1E-EC7E-7CF5-FA2D-684A504173F0}"/>
              </a:ext>
            </a:extLst>
          </p:cNvPr>
          <p:cNvSpPr/>
          <p:nvPr/>
        </p:nvSpPr>
        <p:spPr>
          <a:xfrm>
            <a:off x="470534" y="1025293"/>
            <a:ext cx="8202931" cy="3092913"/>
          </a:xfrm>
          <a:prstGeom prst="roundRect">
            <a:avLst>
              <a:gd name="adj" fmla="val 10774"/>
            </a:avLst>
          </a:prstGeom>
          <a:solidFill>
            <a:schemeClr val="bg1"/>
          </a:solidFill>
          <a:ln>
            <a:noFill/>
          </a:ln>
          <a:effectLst>
            <a:glow rad="101600">
              <a:schemeClr val="tx1">
                <a:lumMod val="40000"/>
                <a:lumOff val="60000"/>
                <a:alpha val="40000"/>
              </a:schemeClr>
            </a:glow>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5" name="Picture 2">
            <a:extLst>
              <a:ext uri="{FF2B5EF4-FFF2-40B4-BE49-F238E27FC236}">
                <a16:creationId xmlns:a16="http://schemas.microsoft.com/office/drawing/2014/main" id="{441A4018-4C68-9C7E-1AA4-FC3DB3DC4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455" y="4256181"/>
            <a:ext cx="794387" cy="7943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DECC8A94-0921-BB2E-B860-B35D5A6FF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429" y="4184607"/>
            <a:ext cx="907733" cy="90773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36D46D6-5445-8037-9137-6B39B21970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6679" y="4226919"/>
            <a:ext cx="907733" cy="9077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AAFB6A90-4093-CCCB-1FA5-8BFCD8CDBF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1216" y="70518"/>
            <a:ext cx="887586" cy="8875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F368BC69-18B3-34CE-71CF-5565FC34F3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9398" y="-42362"/>
            <a:ext cx="1065231" cy="10652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a:extLst>
              <a:ext uri="{FF2B5EF4-FFF2-40B4-BE49-F238E27FC236}">
                <a16:creationId xmlns:a16="http://schemas.microsoft.com/office/drawing/2014/main" id="{FB6B2D30-915B-4444-8737-B7EF8A84EF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65225" y="101921"/>
            <a:ext cx="824780" cy="82478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0DF76581-177F-C789-2FD7-BF3AB94D82AF}"/>
              </a:ext>
            </a:extLst>
          </p:cNvPr>
          <p:cNvGrpSpPr/>
          <p:nvPr/>
        </p:nvGrpSpPr>
        <p:grpSpPr>
          <a:xfrm>
            <a:off x="1763962" y="1022869"/>
            <a:ext cx="5410176" cy="3015731"/>
            <a:chOff x="2719926" y="2003109"/>
            <a:chExt cx="4852726" cy="2704998"/>
          </a:xfrm>
        </p:grpSpPr>
        <p:cxnSp>
          <p:nvCxnSpPr>
            <p:cNvPr id="3" name="Straight Connector 2">
              <a:extLst>
                <a:ext uri="{FF2B5EF4-FFF2-40B4-BE49-F238E27FC236}">
                  <a16:creationId xmlns:a16="http://schemas.microsoft.com/office/drawing/2014/main" id="{86A737D9-F2D1-2867-8CE4-34B70C4F4377}"/>
                </a:ext>
              </a:extLst>
            </p:cNvPr>
            <p:cNvCxnSpPr>
              <a:cxnSpLocks/>
            </p:cNvCxnSpPr>
            <p:nvPr/>
          </p:nvCxnSpPr>
          <p:spPr>
            <a:xfrm>
              <a:off x="2982897" y="2549621"/>
              <a:ext cx="2646314" cy="0"/>
            </a:xfrm>
            <a:prstGeom prst="line">
              <a:avLst/>
            </a:prstGeom>
            <a:noFill/>
            <a:ln w="28575" cap="flat" cmpd="sng" algn="ctr">
              <a:solidFill>
                <a:sysClr val="windowText" lastClr="000000"/>
              </a:solidFill>
              <a:prstDash val="solid"/>
              <a:miter lim="800000"/>
              <a:headEnd type="none" w="med" len="med"/>
              <a:tailEnd type="none" w="med" len="med"/>
            </a:ln>
            <a:effectLst/>
          </p:spPr>
        </p:cxnSp>
        <p:grpSp>
          <p:nvGrpSpPr>
            <p:cNvPr id="4" name="Group 3">
              <a:extLst>
                <a:ext uri="{FF2B5EF4-FFF2-40B4-BE49-F238E27FC236}">
                  <a16:creationId xmlns:a16="http://schemas.microsoft.com/office/drawing/2014/main" id="{A660802A-4E6E-E598-F602-E7B7A7DAE39F}"/>
                </a:ext>
              </a:extLst>
            </p:cNvPr>
            <p:cNvGrpSpPr/>
            <p:nvPr/>
          </p:nvGrpSpPr>
          <p:grpSpPr>
            <a:xfrm>
              <a:off x="2982896" y="4215630"/>
              <a:ext cx="4589755" cy="492477"/>
              <a:chOff x="4120274" y="3957642"/>
              <a:chExt cx="2204866" cy="252655"/>
            </a:xfrm>
            <a:effectLst>
              <a:glow>
                <a:srgbClr val="FFC000">
                  <a:lumMod val="20000"/>
                  <a:lumOff val="80000"/>
                </a:srgbClr>
              </a:glow>
            </a:effectLst>
          </p:grpSpPr>
          <p:cxnSp>
            <p:nvCxnSpPr>
              <p:cNvPr id="4105" name="Straight Connector 4104">
                <a:extLst>
                  <a:ext uri="{FF2B5EF4-FFF2-40B4-BE49-F238E27FC236}">
                    <a16:creationId xmlns:a16="http://schemas.microsoft.com/office/drawing/2014/main" id="{A178BFD8-04AD-1C74-EE4E-3D9F37CD6E7E}"/>
                  </a:ext>
                </a:extLst>
              </p:cNvPr>
              <p:cNvCxnSpPr>
                <a:cxnSpLocks/>
              </p:cNvCxnSpPr>
              <p:nvPr/>
            </p:nvCxnSpPr>
            <p:spPr>
              <a:xfrm>
                <a:off x="4120274" y="4083970"/>
                <a:ext cx="2204866" cy="0"/>
              </a:xfrm>
              <a:prstGeom prst="line">
                <a:avLst/>
              </a:prstGeom>
              <a:noFill/>
              <a:ln w="28575" cap="flat" cmpd="sng" algn="ctr">
                <a:solidFill>
                  <a:sysClr val="windowText" lastClr="000000"/>
                </a:solidFill>
                <a:prstDash val="solid"/>
                <a:miter lim="800000"/>
              </a:ln>
              <a:effectLst/>
            </p:spPr>
          </p:cxnSp>
          <p:sp>
            <p:nvSpPr>
              <p:cNvPr id="4106" name="Oval 4105">
                <a:extLst>
                  <a:ext uri="{FF2B5EF4-FFF2-40B4-BE49-F238E27FC236}">
                    <a16:creationId xmlns:a16="http://schemas.microsoft.com/office/drawing/2014/main" id="{0E1891DF-2A9B-D24F-1A1C-CA5FA10A95FF}"/>
                  </a:ext>
                </a:extLst>
              </p:cNvPr>
              <p:cNvSpPr/>
              <p:nvPr/>
            </p:nvSpPr>
            <p:spPr>
              <a:xfrm>
                <a:off x="5502423" y="3957642"/>
                <a:ext cx="252655" cy="252655"/>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107" name="Straight Connector 4106">
                <a:extLst>
                  <a:ext uri="{FF2B5EF4-FFF2-40B4-BE49-F238E27FC236}">
                    <a16:creationId xmlns:a16="http://schemas.microsoft.com/office/drawing/2014/main" id="{8A00542C-5BDB-BA59-C9F1-2086B11A9F64}"/>
                  </a:ext>
                </a:extLst>
              </p:cNvPr>
              <p:cNvCxnSpPr>
                <a:stCxn id="4106" idx="1"/>
                <a:endCxn id="4106" idx="5"/>
              </p:cNvCxnSpPr>
              <p:nvPr/>
            </p:nvCxnSpPr>
            <p:spPr>
              <a:xfrm>
                <a:off x="5539424" y="3994643"/>
                <a:ext cx="178654" cy="178654"/>
              </a:xfrm>
              <a:prstGeom prst="line">
                <a:avLst/>
              </a:prstGeom>
              <a:noFill/>
              <a:ln w="28575" cap="flat" cmpd="sng" algn="ctr">
                <a:solidFill>
                  <a:sysClr val="windowText" lastClr="000000"/>
                </a:solidFill>
                <a:prstDash val="solid"/>
                <a:miter lim="800000"/>
              </a:ln>
              <a:effectLst/>
            </p:spPr>
          </p:cxnSp>
          <p:cxnSp>
            <p:nvCxnSpPr>
              <p:cNvPr id="4108" name="Straight Connector 4107">
                <a:extLst>
                  <a:ext uri="{FF2B5EF4-FFF2-40B4-BE49-F238E27FC236}">
                    <a16:creationId xmlns:a16="http://schemas.microsoft.com/office/drawing/2014/main" id="{033DACA8-0112-0B6F-35C0-D817642E0097}"/>
                  </a:ext>
                </a:extLst>
              </p:cNvPr>
              <p:cNvCxnSpPr>
                <a:stCxn id="4106" idx="3"/>
                <a:endCxn id="4106" idx="7"/>
              </p:cNvCxnSpPr>
              <p:nvPr/>
            </p:nvCxnSpPr>
            <p:spPr>
              <a:xfrm flipV="1">
                <a:off x="5539424" y="3994643"/>
                <a:ext cx="178654" cy="178654"/>
              </a:xfrm>
              <a:prstGeom prst="line">
                <a:avLst/>
              </a:prstGeom>
              <a:noFill/>
              <a:ln w="28575" cap="flat" cmpd="sng" algn="ctr">
                <a:solidFill>
                  <a:sysClr val="windowText" lastClr="000000"/>
                </a:solidFill>
                <a:prstDash val="solid"/>
                <a:miter lim="800000"/>
              </a:ln>
              <a:effectLst/>
            </p:spPr>
          </p:cxnSp>
        </p:grpSp>
        <p:grpSp>
          <p:nvGrpSpPr>
            <p:cNvPr id="8" name="Group 7">
              <a:extLst>
                <a:ext uri="{FF2B5EF4-FFF2-40B4-BE49-F238E27FC236}">
                  <a16:creationId xmlns:a16="http://schemas.microsoft.com/office/drawing/2014/main" id="{6F274DD9-AB9C-EF56-CB98-BE9CAB4DD97F}"/>
                </a:ext>
              </a:extLst>
            </p:cNvPr>
            <p:cNvGrpSpPr/>
            <p:nvPr/>
          </p:nvGrpSpPr>
          <p:grpSpPr>
            <a:xfrm>
              <a:off x="5245181" y="2149892"/>
              <a:ext cx="1440601" cy="610720"/>
              <a:chOff x="297719" y="2305376"/>
              <a:chExt cx="1440601" cy="610720"/>
            </a:xfrm>
          </p:grpSpPr>
          <p:cxnSp>
            <p:nvCxnSpPr>
              <p:cNvPr id="4097" name="Straight Connector 4096">
                <a:extLst>
                  <a:ext uri="{FF2B5EF4-FFF2-40B4-BE49-F238E27FC236}">
                    <a16:creationId xmlns:a16="http://schemas.microsoft.com/office/drawing/2014/main" id="{1B6B3E99-F54C-4A47-9C60-A14EF6552B07}"/>
                  </a:ext>
                </a:extLst>
              </p:cNvPr>
              <p:cNvCxnSpPr>
                <a:cxnSpLocks/>
              </p:cNvCxnSpPr>
              <p:nvPr/>
            </p:nvCxnSpPr>
            <p:spPr>
              <a:xfrm>
                <a:off x="815303" y="2508226"/>
                <a:ext cx="0" cy="404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8" name="Straight Connector 4097">
                <a:extLst>
                  <a:ext uri="{FF2B5EF4-FFF2-40B4-BE49-F238E27FC236}">
                    <a16:creationId xmlns:a16="http://schemas.microsoft.com/office/drawing/2014/main" id="{624AEBF8-C906-77FE-3CBA-84C3DCBFC979}"/>
                  </a:ext>
                </a:extLst>
              </p:cNvPr>
              <p:cNvCxnSpPr>
                <a:cxnSpLocks/>
              </p:cNvCxnSpPr>
              <p:nvPr/>
            </p:nvCxnSpPr>
            <p:spPr>
              <a:xfrm>
                <a:off x="1220736" y="2585863"/>
                <a:ext cx="0" cy="2575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99" name="Straight Connector 4098">
                <a:extLst>
                  <a:ext uri="{FF2B5EF4-FFF2-40B4-BE49-F238E27FC236}">
                    <a16:creationId xmlns:a16="http://schemas.microsoft.com/office/drawing/2014/main" id="{513596DD-1816-8043-2C50-3607882CC0F7}"/>
                  </a:ext>
                </a:extLst>
              </p:cNvPr>
              <p:cNvCxnSpPr/>
              <p:nvPr/>
            </p:nvCxnSpPr>
            <p:spPr>
              <a:xfrm>
                <a:off x="1220736" y="2714004"/>
                <a:ext cx="5175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0" name="Straight Connector 4099">
                <a:extLst>
                  <a:ext uri="{FF2B5EF4-FFF2-40B4-BE49-F238E27FC236}">
                    <a16:creationId xmlns:a16="http://schemas.microsoft.com/office/drawing/2014/main" id="{94C7754B-F9B1-6701-FED8-EC69B941B26B}"/>
                  </a:ext>
                </a:extLst>
              </p:cNvPr>
              <p:cNvCxnSpPr/>
              <p:nvPr/>
            </p:nvCxnSpPr>
            <p:spPr>
              <a:xfrm>
                <a:off x="297719" y="2705377"/>
                <a:ext cx="51758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101" name="TextBox 4100">
                <a:extLst>
                  <a:ext uri="{FF2B5EF4-FFF2-40B4-BE49-F238E27FC236}">
                    <a16:creationId xmlns:a16="http://schemas.microsoft.com/office/drawing/2014/main" id="{90FE7F53-0BAD-F406-FD86-E2BE655C1E9D}"/>
                  </a:ext>
                </a:extLst>
              </p:cNvPr>
              <p:cNvSpPr txBox="1"/>
              <p:nvPr/>
            </p:nvSpPr>
            <p:spPr>
              <a:xfrm>
                <a:off x="427116" y="2375450"/>
                <a:ext cx="482459" cy="338554"/>
              </a:xfrm>
              <a:prstGeom prst="rect">
                <a:avLst/>
              </a:prstGeom>
              <a:noFill/>
              <a:ln w="28575">
                <a:noFill/>
              </a:ln>
            </p:spPr>
            <p:txBody>
              <a:bodyPr wrap="square" rtlCol="0">
                <a:spAutoFit/>
              </a:bodyPr>
              <a:lstStyle/>
              <a:p>
                <a:pPr algn="ctr"/>
                <a:r>
                  <a:rPr lang="en-US" sz="1600">
                    <a:latin typeface="Myriad Pro SemiCond" panose="020B0503030403020204" pitchFamily="34" charset="0"/>
                    <a:cs typeface="Arial" panose="020B0604020202020204" pitchFamily="34" charset="0"/>
                  </a:rPr>
                  <a:t>+</a:t>
                </a:r>
              </a:p>
            </p:txBody>
          </p:sp>
          <p:sp>
            <p:nvSpPr>
              <p:cNvPr id="4102" name="TextBox 4101">
                <a:extLst>
                  <a:ext uri="{FF2B5EF4-FFF2-40B4-BE49-F238E27FC236}">
                    <a16:creationId xmlns:a16="http://schemas.microsoft.com/office/drawing/2014/main" id="{C065F3EB-454B-2333-55FC-E56168A69D6F}"/>
                  </a:ext>
                </a:extLst>
              </p:cNvPr>
              <p:cNvSpPr txBox="1"/>
              <p:nvPr/>
            </p:nvSpPr>
            <p:spPr>
              <a:xfrm>
                <a:off x="1152337" y="2305376"/>
                <a:ext cx="482459" cy="338554"/>
              </a:xfrm>
              <a:prstGeom prst="rect">
                <a:avLst/>
              </a:prstGeom>
              <a:noFill/>
              <a:ln w="28575">
                <a:noFill/>
              </a:ln>
            </p:spPr>
            <p:txBody>
              <a:bodyPr wrap="square" rtlCol="0">
                <a:spAutoFit/>
              </a:bodyPr>
              <a:lstStyle/>
              <a:p>
                <a:pPr algn="ctr"/>
                <a:r>
                  <a:rPr lang="en-US" sz="1600">
                    <a:latin typeface="Myriad Pro SemiCond" panose="020B0503030403020204" pitchFamily="34" charset="0"/>
                    <a:cs typeface="Arial" panose="020B0604020202020204" pitchFamily="34" charset="0"/>
                  </a:rPr>
                  <a:t>_</a:t>
                </a:r>
              </a:p>
            </p:txBody>
          </p:sp>
          <p:cxnSp>
            <p:nvCxnSpPr>
              <p:cNvPr id="4103" name="Straight Connector 4102">
                <a:extLst>
                  <a:ext uri="{FF2B5EF4-FFF2-40B4-BE49-F238E27FC236}">
                    <a16:creationId xmlns:a16="http://schemas.microsoft.com/office/drawing/2014/main" id="{301CBB3E-0F32-B47C-D6CE-F8FCAD5F608B}"/>
                  </a:ext>
                </a:extLst>
              </p:cNvPr>
              <p:cNvCxnSpPr>
                <a:cxnSpLocks/>
              </p:cNvCxnSpPr>
              <p:nvPr/>
            </p:nvCxnSpPr>
            <p:spPr>
              <a:xfrm>
                <a:off x="1082721" y="2511912"/>
                <a:ext cx="0" cy="4041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04" name="Straight Connector 4103">
                <a:extLst>
                  <a:ext uri="{FF2B5EF4-FFF2-40B4-BE49-F238E27FC236}">
                    <a16:creationId xmlns:a16="http://schemas.microsoft.com/office/drawing/2014/main" id="{5AD490F5-72DD-E13A-6802-4FE40EAA3824}"/>
                  </a:ext>
                </a:extLst>
              </p:cNvPr>
              <p:cNvCxnSpPr>
                <a:cxnSpLocks/>
              </p:cNvCxnSpPr>
              <p:nvPr/>
            </p:nvCxnSpPr>
            <p:spPr>
              <a:xfrm>
                <a:off x="944699" y="2585236"/>
                <a:ext cx="0" cy="2575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 name="Straight Connector 8">
              <a:extLst>
                <a:ext uri="{FF2B5EF4-FFF2-40B4-BE49-F238E27FC236}">
                  <a16:creationId xmlns:a16="http://schemas.microsoft.com/office/drawing/2014/main" id="{C510A705-0EB3-1E5D-ED33-3D15F77F7906}"/>
                </a:ext>
              </a:extLst>
            </p:cNvPr>
            <p:cNvCxnSpPr>
              <a:cxnSpLocks/>
            </p:cNvCxnSpPr>
            <p:nvPr/>
          </p:nvCxnSpPr>
          <p:spPr>
            <a:xfrm>
              <a:off x="6296250" y="2558499"/>
              <a:ext cx="1276402" cy="0"/>
            </a:xfrm>
            <a:prstGeom prst="line">
              <a:avLst/>
            </a:prstGeom>
            <a:noFill/>
            <a:ln w="28575" cap="flat" cmpd="sng" algn="ctr">
              <a:solidFill>
                <a:sysClr val="windowText" lastClr="000000"/>
              </a:solidFill>
              <a:prstDash val="solid"/>
              <a:miter lim="800000"/>
            </a:ln>
            <a:effectLst/>
          </p:spPr>
        </p:cxnSp>
        <p:cxnSp>
          <p:nvCxnSpPr>
            <p:cNvPr id="10" name="Straight Connector 9">
              <a:extLst>
                <a:ext uri="{FF2B5EF4-FFF2-40B4-BE49-F238E27FC236}">
                  <a16:creationId xmlns:a16="http://schemas.microsoft.com/office/drawing/2014/main" id="{7056C484-6F6D-66C5-141C-9FD376D6CB2D}"/>
                </a:ext>
              </a:extLst>
            </p:cNvPr>
            <p:cNvCxnSpPr>
              <a:cxnSpLocks/>
            </p:cNvCxnSpPr>
            <p:nvPr/>
          </p:nvCxnSpPr>
          <p:spPr>
            <a:xfrm>
              <a:off x="2982897" y="2525820"/>
              <a:ext cx="0" cy="1948553"/>
            </a:xfrm>
            <a:prstGeom prst="line">
              <a:avLst/>
            </a:prstGeom>
            <a:noFill/>
            <a:ln w="28575" cap="flat" cmpd="sng" algn="ctr">
              <a:solidFill>
                <a:sysClr val="windowText" lastClr="000000"/>
              </a:solidFill>
              <a:prstDash val="solid"/>
              <a:miter lim="800000"/>
            </a:ln>
            <a:effectLst/>
          </p:spPr>
        </p:cxnSp>
        <p:cxnSp>
          <p:nvCxnSpPr>
            <p:cNvPr id="11" name="Straight Connector 10">
              <a:extLst>
                <a:ext uri="{FF2B5EF4-FFF2-40B4-BE49-F238E27FC236}">
                  <a16:creationId xmlns:a16="http://schemas.microsoft.com/office/drawing/2014/main" id="{BEBF0B9A-FD02-9724-218C-1E59BB49B9AC}"/>
                </a:ext>
              </a:extLst>
            </p:cNvPr>
            <p:cNvCxnSpPr>
              <a:cxnSpLocks/>
            </p:cNvCxnSpPr>
            <p:nvPr/>
          </p:nvCxnSpPr>
          <p:spPr>
            <a:xfrm>
              <a:off x="7565254" y="2541069"/>
              <a:ext cx="0" cy="1948553"/>
            </a:xfrm>
            <a:prstGeom prst="line">
              <a:avLst/>
            </a:prstGeom>
            <a:noFill/>
            <a:ln w="28575" cap="flat" cmpd="sng" algn="ctr">
              <a:solidFill>
                <a:sysClr val="windowText" lastClr="000000"/>
              </a:solidFill>
              <a:prstDash val="solid"/>
              <a:miter lim="800000"/>
            </a:ln>
            <a:effectLst/>
          </p:spPr>
        </p:cxnSp>
        <p:cxnSp>
          <p:nvCxnSpPr>
            <p:cNvPr id="12" name="Straight Connector 11">
              <a:extLst>
                <a:ext uri="{FF2B5EF4-FFF2-40B4-BE49-F238E27FC236}">
                  <a16:creationId xmlns:a16="http://schemas.microsoft.com/office/drawing/2014/main" id="{418724DD-4E0C-F070-523E-BBACCE67D4CB}"/>
                </a:ext>
              </a:extLst>
            </p:cNvPr>
            <p:cNvCxnSpPr/>
            <p:nvPr/>
          </p:nvCxnSpPr>
          <p:spPr>
            <a:xfrm rot="5400000" flipV="1">
              <a:off x="2259583" y="3527565"/>
              <a:ext cx="1446629" cy="0"/>
            </a:xfrm>
            <a:prstGeom prst="line">
              <a:avLst/>
            </a:prstGeom>
            <a:noFill/>
            <a:ln w="28575" cap="flat" cmpd="sng" algn="ctr">
              <a:solidFill>
                <a:sysClr val="windowText" lastClr="000000"/>
              </a:solidFill>
              <a:prstDash val="solid"/>
              <a:miter lim="800000"/>
            </a:ln>
            <a:effectLst/>
          </p:spPr>
        </p:cxnSp>
        <p:sp>
          <p:nvSpPr>
            <p:cNvPr id="14" name="Oval 13">
              <a:extLst>
                <a:ext uri="{FF2B5EF4-FFF2-40B4-BE49-F238E27FC236}">
                  <a16:creationId xmlns:a16="http://schemas.microsoft.com/office/drawing/2014/main" id="{BFD957D9-F7BE-CF1A-A447-CAFDDDB3FF1D}"/>
                </a:ext>
              </a:extLst>
            </p:cNvPr>
            <p:cNvSpPr/>
            <p:nvPr/>
          </p:nvSpPr>
          <p:spPr>
            <a:xfrm rot="10800000" flipV="1">
              <a:off x="2719926" y="3300080"/>
              <a:ext cx="525939" cy="492476"/>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cxnSp>
          <p:nvCxnSpPr>
            <p:cNvPr id="18" name="Straight Connector 17">
              <a:extLst>
                <a:ext uri="{FF2B5EF4-FFF2-40B4-BE49-F238E27FC236}">
                  <a16:creationId xmlns:a16="http://schemas.microsoft.com/office/drawing/2014/main" id="{43068F22-A159-AF41-9C99-473EBFF205F3}"/>
                </a:ext>
              </a:extLst>
            </p:cNvPr>
            <p:cNvCxnSpPr>
              <a:cxnSpLocks/>
            </p:cNvCxnSpPr>
            <p:nvPr/>
          </p:nvCxnSpPr>
          <p:spPr>
            <a:xfrm>
              <a:off x="5108998" y="3358136"/>
              <a:ext cx="1701282" cy="0"/>
            </a:xfrm>
            <a:prstGeom prst="line">
              <a:avLst/>
            </a:prstGeom>
            <a:noFill/>
            <a:ln w="28575" cap="flat" cmpd="sng" algn="ctr">
              <a:solidFill>
                <a:sysClr val="windowText" lastClr="000000"/>
              </a:solidFill>
              <a:prstDash val="solid"/>
              <a:miter lim="800000"/>
            </a:ln>
            <a:effectLst/>
          </p:spPr>
        </p:cxnSp>
        <p:sp>
          <p:nvSpPr>
            <p:cNvPr id="19" name="Oval 18">
              <a:extLst>
                <a:ext uri="{FF2B5EF4-FFF2-40B4-BE49-F238E27FC236}">
                  <a16:creationId xmlns:a16="http://schemas.microsoft.com/office/drawing/2014/main" id="{5FE36FE8-56B6-7A18-C53F-8CB5A2460CF2}"/>
                </a:ext>
              </a:extLst>
            </p:cNvPr>
            <p:cNvSpPr/>
            <p:nvPr/>
          </p:nvSpPr>
          <p:spPr>
            <a:xfrm>
              <a:off x="5716197" y="3113224"/>
              <a:ext cx="523102" cy="489822"/>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V</a:t>
              </a:r>
            </a:p>
          </p:txBody>
        </p:sp>
        <p:cxnSp>
          <p:nvCxnSpPr>
            <p:cNvPr id="20" name="Straight Connector 19">
              <a:extLst>
                <a:ext uri="{FF2B5EF4-FFF2-40B4-BE49-F238E27FC236}">
                  <a16:creationId xmlns:a16="http://schemas.microsoft.com/office/drawing/2014/main" id="{3B0AFDA2-0490-D3C9-976F-0849982097EE}"/>
                </a:ext>
              </a:extLst>
            </p:cNvPr>
            <p:cNvCxnSpPr>
              <a:cxnSpLocks/>
            </p:cNvCxnSpPr>
            <p:nvPr/>
          </p:nvCxnSpPr>
          <p:spPr>
            <a:xfrm>
              <a:off x="5108997" y="2559427"/>
              <a:ext cx="0" cy="809787"/>
            </a:xfrm>
            <a:prstGeom prst="line">
              <a:avLst/>
            </a:prstGeom>
            <a:noFill/>
            <a:ln w="28575" cap="flat" cmpd="sng" algn="ctr">
              <a:solidFill>
                <a:sysClr val="windowText" lastClr="000000"/>
              </a:solidFill>
              <a:prstDash val="solid"/>
              <a:miter lim="800000"/>
            </a:ln>
            <a:effectLst/>
          </p:spPr>
        </p:cxnSp>
        <p:cxnSp>
          <p:nvCxnSpPr>
            <p:cNvPr id="21" name="Straight Connector 20">
              <a:extLst>
                <a:ext uri="{FF2B5EF4-FFF2-40B4-BE49-F238E27FC236}">
                  <a16:creationId xmlns:a16="http://schemas.microsoft.com/office/drawing/2014/main" id="{4B1D4680-9D91-5584-A69A-D919BDB200C0}"/>
                </a:ext>
              </a:extLst>
            </p:cNvPr>
            <p:cNvCxnSpPr>
              <a:cxnSpLocks/>
            </p:cNvCxnSpPr>
            <p:nvPr/>
          </p:nvCxnSpPr>
          <p:spPr>
            <a:xfrm>
              <a:off x="6810279" y="2549621"/>
              <a:ext cx="0" cy="805417"/>
            </a:xfrm>
            <a:prstGeom prst="line">
              <a:avLst/>
            </a:prstGeom>
            <a:noFill/>
            <a:ln w="28575" cap="flat" cmpd="sng" algn="ctr">
              <a:solidFill>
                <a:sysClr val="windowText" lastClr="000000"/>
              </a:solidFill>
              <a:prstDash val="solid"/>
              <a:miter lim="800000"/>
            </a:ln>
            <a:effectLst/>
          </p:spPr>
        </p:cxnSp>
        <p:grpSp>
          <p:nvGrpSpPr>
            <p:cNvPr id="22" name="Group 21">
              <a:extLst>
                <a:ext uri="{FF2B5EF4-FFF2-40B4-BE49-F238E27FC236}">
                  <a16:creationId xmlns:a16="http://schemas.microsoft.com/office/drawing/2014/main" id="{FC7C423E-8B34-650E-DBC1-91482CA8190C}"/>
                </a:ext>
              </a:extLst>
            </p:cNvPr>
            <p:cNvGrpSpPr/>
            <p:nvPr/>
          </p:nvGrpSpPr>
          <p:grpSpPr>
            <a:xfrm>
              <a:off x="3621073" y="2003109"/>
              <a:ext cx="788515" cy="632119"/>
              <a:chOff x="292322" y="1259789"/>
              <a:chExt cx="788515" cy="632119"/>
            </a:xfrm>
          </p:grpSpPr>
          <p:sp>
            <p:nvSpPr>
              <p:cNvPr id="27" name="Rectangle 26">
                <a:extLst>
                  <a:ext uri="{FF2B5EF4-FFF2-40B4-BE49-F238E27FC236}">
                    <a16:creationId xmlns:a16="http://schemas.microsoft.com/office/drawing/2014/main" id="{EBEE34E8-EA75-1A16-BC4B-ED07B6751114}"/>
                  </a:ext>
                </a:extLst>
              </p:cNvPr>
              <p:cNvSpPr/>
              <p:nvPr/>
            </p:nvSpPr>
            <p:spPr>
              <a:xfrm>
                <a:off x="434209" y="1793714"/>
                <a:ext cx="601227" cy="98194"/>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a:ln>
                    <a:noFill/>
                  </a:ln>
                  <a:solidFill>
                    <a:srgbClr val="FFECD6"/>
                  </a:solidFill>
                  <a:effectLst/>
                  <a:uLnTx/>
                  <a:uFillTx/>
                  <a:latin typeface="Arial"/>
                  <a:ea typeface="+mn-ea"/>
                  <a:cs typeface="+mn-cs"/>
                  <a:sym typeface="Arial"/>
                </a:endParaRPr>
              </a:p>
            </p:txBody>
          </p:sp>
          <p:grpSp>
            <p:nvGrpSpPr>
              <p:cNvPr id="28" name="Group 27">
                <a:extLst>
                  <a:ext uri="{FF2B5EF4-FFF2-40B4-BE49-F238E27FC236}">
                    <a16:creationId xmlns:a16="http://schemas.microsoft.com/office/drawing/2014/main" id="{17C479AD-BAA7-07D0-9082-120D3BDD7704}"/>
                  </a:ext>
                </a:extLst>
              </p:cNvPr>
              <p:cNvGrpSpPr/>
              <p:nvPr/>
            </p:nvGrpSpPr>
            <p:grpSpPr>
              <a:xfrm>
                <a:off x="292322" y="1259789"/>
                <a:ext cx="788515" cy="581147"/>
                <a:chOff x="1588032" y="3712328"/>
                <a:chExt cx="670513" cy="494179"/>
              </a:xfrm>
            </p:grpSpPr>
            <p:cxnSp>
              <p:nvCxnSpPr>
                <p:cNvPr id="29" name="Straight Connector 28">
                  <a:extLst>
                    <a:ext uri="{FF2B5EF4-FFF2-40B4-BE49-F238E27FC236}">
                      <a16:creationId xmlns:a16="http://schemas.microsoft.com/office/drawing/2014/main" id="{BD178491-1B14-4BA2-E691-EF206FD44A76}"/>
                    </a:ext>
                  </a:extLst>
                </p:cNvPr>
                <p:cNvCxnSpPr>
                  <a:cxnSpLocks/>
                </p:cNvCxnSpPr>
                <p:nvPr/>
              </p:nvCxnSpPr>
              <p:spPr>
                <a:xfrm flipV="1">
                  <a:off x="1702885" y="3963201"/>
                  <a:ext cx="456477" cy="201527"/>
                </a:xfrm>
                <a:prstGeom prst="line">
                  <a:avLst/>
                </a:prstGeom>
                <a:noFill/>
                <a:ln w="38100" cap="flat" cmpd="sng" algn="ctr">
                  <a:solidFill>
                    <a:srgbClr val="000000"/>
                  </a:solidFill>
                  <a:prstDash val="solid"/>
                </a:ln>
                <a:effectLst/>
              </p:spPr>
            </p:cxnSp>
            <p:sp>
              <p:nvSpPr>
                <p:cNvPr id="30" name="TextBox 29">
                  <a:extLst>
                    <a:ext uri="{FF2B5EF4-FFF2-40B4-BE49-F238E27FC236}">
                      <a16:creationId xmlns:a16="http://schemas.microsoft.com/office/drawing/2014/main" id="{07C22D07-BA66-01D0-E2C3-1ADF8B3FFFBF}"/>
                    </a:ext>
                  </a:extLst>
                </p:cNvPr>
                <p:cNvSpPr txBox="1"/>
                <p:nvPr/>
              </p:nvSpPr>
              <p:spPr>
                <a:xfrm>
                  <a:off x="1588032" y="3712328"/>
                  <a:ext cx="467211" cy="3925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K</a:t>
                  </a:r>
                </a:p>
              </p:txBody>
            </p:sp>
            <p:sp>
              <p:nvSpPr>
                <p:cNvPr id="31" name="Oval 30">
                  <a:extLst>
                    <a:ext uri="{FF2B5EF4-FFF2-40B4-BE49-F238E27FC236}">
                      <a16:creationId xmlns:a16="http://schemas.microsoft.com/office/drawing/2014/main" id="{C341F0FA-6163-6218-C399-732C885F635A}"/>
                    </a:ext>
                  </a:extLst>
                </p:cNvPr>
                <p:cNvSpPr/>
                <p:nvPr/>
              </p:nvSpPr>
              <p:spPr>
                <a:xfrm>
                  <a:off x="2201901" y="4149863"/>
                  <a:ext cx="56644" cy="56644"/>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sp>
              <p:nvSpPr>
                <p:cNvPr id="4096" name="Oval 4095">
                  <a:extLst>
                    <a:ext uri="{FF2B5EF4-FFF2-40B4-BE49-F238E27FC236}">
                      <a16:creationId xmlns:a16="http://schemas.microsoft.com/office/drawing/2014/main" id="{2DFDAA73-9E8E-B078-0BAB-1AB4DCBF5CCE}"/>
                    </a:ext>
                  </a:extLst>
                </p:cNvPr>
                <p:cNvSpPr/>
                <p:nvPr/>
              </p:nvSpPr>
              <p:spPr>
                <a:xfrm>
                  <a:off x="1680364" y="4149863"/>
                  <a:ext cx="56644" cy="56644"/>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FFECD6"/>
                    </a:solidFill>
                    <a:effectLst/>
                    <a:uLnTx/>
                    <a:uFillTx/>
                    <a:latin typeface="Arial"/>
                    <a:ea typeface="+mn-ea"/>
                    <a:cs typeface="+mn-cs"/>
                    <a:sym typeface="Arial"/>
                  </a:endParaRPr>
                </a:p>
              </p:txBody>
            </p:sp>
          </p:grpSp>
        </p:grpSp>
        <p:grpSp>
          <p:nvGrpSpPr>
            <p:cNvPr id="23" name="Group 22">
              <a:extLst>
                <a:ext uri="{FF2B5EF4-FFF2-40B4-BE49-F238E27FC236}">
                  <a16:creationId xmlns:a16="http://schemas.microsoft.com/office/drawing/2014/main" id="{0AB06059-327E-DED6-B5F7-697F3D9B8AF8}"/>
                </a:ext>
              </a:extLst>
            </p:cNvPr>
            <p:cNvGrpSpPr/>
            <p:nvPr/>
          </p:nvGrpSpPr>
          <p:grpSpPr>
            <a:xfrm>
              <a:off x="3609514" y="4184640"/>
              <a:ext cx="1366871" cy="505711"/>
              <a:chOff x="3118555" y="4993452"/>
              <a:chExt cx="1366871" cy="505711"/>
            </a:xfrm>
          </p:grpSpPr>
          <p:cxnSp>
            <p:nvCxnSpPr>
              <p:cNvPr id="24" name="Straight Connector 23">
                <a:extLst>
                  <a:ext uri="{FF2B5EF4-FFF2-40B4-BE49-F238E27FC236}">
                    <a16:creationId xmlns:a16="http://schemas.microsoft.com/office/drawing/2014/main" id="{996ABE4A-5AD6-BB3D-349E-FBD87174AB11}"/>
                  </a:ext>
                </a:extLst>
              </p:cNvPr>
              <p:cNvCxnSpPr>
                <a:cxnSpLocks/>
              </p:cNvCxnSpPr>
              <p:nvPr/>
            </p:nvCxnSpPr>
            <p:spPr>
              <a:xfrm>
                <a:off x="3118555" y="5272720"/>
                <a:ext cx="13668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49058045-22D6-ED51-67B0-F1B4A4395ECA}"/>
                  </a:ext>
                </a:extLst>
              </p:cNvPr>
              <p:cNvSpPr/>
              <p:nvPr/>
            </p:nvSpPr>
            <p:spPr>
              <a:xfrm>
                <a:off x="3449129" y="5121757"/>
                <a:ext cx="741871" cy="301925"/>
              </a:xfrm>
              <a:prstGeom prst="rect">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3714A344-B5B3-C888-5091-4B5C16EBD345}"/>
                  </a:ext>
                </a:extLst>
              </p:cNvPr>
              <p:cNvCxnSpPr>
                <a:cxnSpLocks/>
              </p:cNvCxnSpPr>
              <p:nvPr/>
            </p:nvCxnSpPr>
            <p:spPr>
              <a:xfrm flipH="1">
                <a:off x="3565890" y="4993452"/>
                <a:ext cx="558986" cy="505711"/>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5662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593EF9-96AF-EE19-2FBF-A166025A04A2}"/>
              </a:ext>
            </a:extLst>
          </p:cNvPr>
          <p:cNvSpPr/>
          <p:nvPr/>
        </p:nvSpPr>
        <p:spPr>
          <a:xfrm>
            <a:off x="267286" y="253218"/>
            <a:ext cx="8602394" cy="4649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5" name="Google Shape;48;p15">
            <a:extLst>
              <a:ext uri="{FF2B5EF4-FFF2-40B4-BE49-F238E27FC236}">
                <a16:creationId xmlns:a16="http://schemas.microsoft.com/office/drawing/2014/main" id="{49F90B29-460E-5D9F-F69E-4CA4ECA1DBB0}"/>
              </a:ext>
            </a:extLst>
          </p:cNvPr>
          <p:cNvGrpSpPr/>
          <p:nvPr/>
        </p:nvGrpSpPr>
        <p:grpSpPr>
          <a:xfrm>
            <a:off x="5898400" y="939424"/>
            <a:ext cx="2978314" cy="4204076"/>
            <a:chOff x="4961611" y="966590"/>
            <a:chExt cx="2978314" cy="4204076"/>
          </a:xfrm>
        </p:grpSpPr>
        <p:grpSp>
          <p:nvGrpSpPr>
            <p:cNvPr id="306" name="Google Shape;49;p15">
              <a:extLst>
                <a:ext uri="{FF2B5EF4-FFF2-40B4-BE49-F238E27FC236}">
                  <a16:creationId xmlns:a16="http://schemas.microsoft.com/office/drawing/2014/main" id="{975B5612-60CE-911D-DBDB-E439478D577C}"/>
                </a:ext>
              </a:extLst>
            </p:cNvPr>
            <p:cNvGrpSpPr/>
            <p:nvPr/>
          </p:nvGrpSpPr>
          <p:grpSpPr>
            <a:xfrm>
              <a:off x="4961834" y="966590"/>
              <a:ext cx="2978091" cy="4204076"/>
              <a:chOff x="5822825" y="1084075"/>
              <a:chExt cx="2894724" cy="4086388"/>
            </a:xfrm>
          </p:grpSpPr>
          <p:sp>
            <p:nvSpPr>
              <p:cNvPr id="311" name="Google Shape;50;p15">
                <a:extLst>
                  <a:ext uri="{FF2B5EF4-FFF2-40B4-BE49-F238E27FC236}">
                    <a16:creationId xmlns:a16="http://schemas.microsoft.com/office/drawing/2014/main" id="{FAD75B44-3D69-96CF-1E8D-151428AE05FD}"/>
                  </a:ext>
                </a:extLst>
              </p:cNvPr>
              <p:cNvSpPr/>
              <p:nvPr/>
            </p:nvSpPr>
            <p:spPr>
              <a:xfrm>
                <a:off x="6537047" y="2004031"/>
                <a:ext cx="2180502" cy="1708842"/>
              </a:xfrm>
              <a:custGeom>
                <a:avLst/>
                <a:gdLst/>
                <a:ahLst/>
                <a:cxnLst/>
                <a:rect l="l" t="t" r="r" b="b"/>
                <a:pathLst>
                  <a:path w="71486" h="56023" extrusionOk="0">
                    <a:moveTo>
                      <a:pt x="51840" y="0"/>
                    </a:moveTo>
                    <a:cubicBezTo>
                      <a:pt x="51714" y="0"/>
                      <a:pt x="51582" y="29"/>
                      <a:pt x="51438" y="70"/>
                    </a:cubicBezTo>
                    <a:cubicBezTo>
                      <a:pt x="50904" y="237"/>
                      <a:pt x="50370" y="470"/>
                      <a:pt x="49836" y="670"/>
                    </a:cubicBezTo>
                    <a:cubicBezTo>
                      <a:pt x="47668" y="1571"/>
                      <a:pt x="45500" y="2371"/>
                      <a:pt x="43198" y="2872"/>
                    </a:cubicBezTo>
                    <a:cubicBezTo>
                      <a:pt x="40863" y="3372"/>
                      <a:pt x="38528" y="3706"/>
                      <a:pt x="36093" y="3739"/>
                    </a:cubicBezTo>
                    <a:cubicBezTo>
                      <a:pt x="35434" y="3765"/>
                      <a:pt x="34775" y="3781"/>
                      <a:pt x="34116" y="3781"/>
                    </a:cubicBezTo>
                    <a:cubicBezTo>
                      <a:pt x="33074" y="3781"/>
                      <a:pt x="32032" y="3741"/>
                      <a:pt x="30990" y="3639"/>
                    </a:cubicBezTo>
                    <a:cubicBezTo>
                      <a:pt x="29422" y="3506"/>
                      <a:pt x="27921" y="3239"/>
                      <a:pt x="26486" y="2838"/>
                    </a:cubicBezTo>
                    <a:cubicBezTo>
                      <a:pt x="25386" y="2505"/>
                      <a:pt x="24318" y="2171"/>
                      <a:pt x="23184" y="1838"/>
                    </a:cubicBezTo>
                    <a:cubicBezTo>
                      <a:pt x="22884" y="1738"/>
                      <a:pt x="22550" y="1671"/>
                      <a:pt x="22250" y="1638"/>
                    </a:cubicBezTo>
                    <a:cubicBezTo>
                      <a:pt x="22186" y="1625"/>
                      <a:pt x="22123" y="1618"/>
                      <a:pt x="22062" y="1618"/>
                    </a:cubicBezTo>
                    <a:cubicBezTo>
                      <a:pt x="21653" y="1618"/>
                      <a:pt x="21349" y="1902"/>
                      <a:pt x="21349" y="2338"/>
                    </a:cubicBezTo>
                    <a:cubicBezTo>
                      <a:pt x="21316" y="2672"/>
                      <a:pt x="21183" y="2905"/>
                      <a:pt x="21016" y="3172"/>
                    </a:cubicBezTo>
                    <a:cubicBezTo>
                      <a:pt x="20816" y="3506"/>
                      <a:pt x="20582" y="3873"/>
                      <a:pt x="20382" y="4239"/>
                    </a:cubicBezTo>
                    <a:cubicBezTo>
                      <a:pt x="19348" y="6241"/>
                      <a:pt x="18181" y="8176"/>
                      <a:pt x="16880" y="10044"/>
                    </a:cubicBezTo>
                    <a:cubicBezTo>
                      <a:pt x="15312" y="12379"/>
                      <a:pt x="13577" y="14547"/>
                      <a:pt x="11843" y="16715"/>
                    </a:cubicBezTo>
                    <a:cubicBezTo>
                      <a:pt x="10408" y="18383"/>
                      <a:pt x="9007" y="20051"/>
                      <a:pt x="7640" y="21719"/>
                    </a:cubicBezTo>
                    <a:cubicBezTo>
                      <a:pt x="6005" y="23687"/>
                      <a:pt x="4404" y="25655"/>
                      <a:pt x="3070" y="27856"/>
                    </a:cubicBezTo>
                    <a:cubicBezTo>
                      <a:pt x="2136" y="29491"/>
                      <a:pt x="1302" y="31159"/>
                      <a:pt x="735" y="32993"/>
                    </a:cubicBezTo>
                    <a:cubicBezTo>
                      <a:pt x="34" y="35529"/>
                      <a:pt x="1" y="38030"/>
                      <a:pt x="801" y="40532"/>
                    </a:cubicBezTo>
                    <a:cubicBezTo>
                      <a:pt x="1535" y="42900"/>
                      <a:pt x="2870" y="44869"/>
                      <a:pt x="4804" y="46436"/>
                    </a:cubicBezTo>
                    <a:cubicBezTo>
                      <a:pt x="5071" y="46703"/>
                      <a:pt x="5405" y="46903"/>
                      <a:pt x="5738" y="47103"/>
                    </a:cubicBezTo>
                    <a:cubicBezTo>
                      <a:pt x="6072" y="47337"/>
                      <a:pt x="6339" y="47570"/>
                      <a:pt x="6672" y="47737"/>
                    </a:cubicBezTo>
                    <a:cubicBezTo>
                      <a:pt x="7006" y="47937"/>
                      <a:pt x="7306" y="48238"/>
                      <a:pt x="7706" y="48271"/>
                    </a:cubicBezTo>
                    <a:cubicBezTo>
                      <a:pt x="8140" y="48338"/>
                      <a:pt x="8340" y="48738"/>
                      <a:pt x="8707" y="48871"/>
                    </a:cubicBezTo>
                    <a:cubicBezTo>
                      <a:pt x="8874" y="48905"/>
                      <a:pt x="9007" y="49005"/>
                      <a:pt x="9174" y="49038"/>
                    </a:cubicBezTo>
                    <a:cubicBezTo>
                      <a:pt x="9741" y="49238"/>
                      <a:pt x="10342" y="49405"/>
                      <a:pt x="10909" y="49605"/>
                    </a:cubicBezTo>
                    <a:cubicBezTo>
                      <a:pt x="11843" y="49939"/>
                      <a:pt x="12843" y="50172"/>
                      <a:pt x="13811" y="50339"/>
                    </a:cubicBezTo>
                    <a:cubicBezTo>
                      <a:pt x="14772" y="50483"/>
                      <a:pt x="15734" y="50593"/>
                      <a:pt x="16708" y="50593"/>
                    </a:cubicBezTo>
                    <a:cubicBezTo>
                      <a:pt x="17086" y="50593"/>
                      <a:pt x="17465" y="50577"/>
                      <a:pt x="17847" y="50539"/>
                    </a:cubicBezTo>
                    <a:cubicBezTo>
                      <a:pt x="18981" y="50439"/>
                      <a:pt x="20082" y="50272"/>
                      <a:pt x="21183" y="50006"/>
                    </a:cubicBezTo>
                    <a:cubicBezTo>
                      <a:pt x="21983" y="49739"/>
                      <a:pt x="22750" y="49539"/>
                      <a:pt x="23551" y="49205"/>
                    </a:cubicBezTo>
                    <a:cubicBezTo>
                      <a:pt x="23815" y="49088"/>
                      <a:pt x="24079" y="48893"/>
                      <a:pt x="24320" y="48893"/>
                    </a:cubicBezTo>
                    <a:cubicBezTo>
                      <a:pt x="24353" y="48893"/>
                      <a:pt x="24386" y="48897"/>
                      <a:pt x="24418" y="48905"/>
                    </a:cubicBezTo>
                    <a:cubicBezTo>
                      <a:pt x="24719" y="48938"/>
                      <a:pt x="24752" y="49372"/>
                      <a:pt x="24919" y="49572"/>
                    </a:cubicBezTo>
                    <a:cubicBezTo>
                      <a:pt x="25486" y="50339"/>
                      <a:pt x="26220" y="50940"/>
                      <a:pt x="26820" y="51673"/>
                    </a:cubicBezTo>
                    <a:cubicBezTo>
                      <a:pt x="26887" y="51740"/>
                      <a:pt x="27020" y="51840"/>
                      <a:pt x="27087" y="51907"/>
                    </a:cubicBezTo>
                    <a:cubicBezTo>
                      <a:pt x="27420" y="52207"/>
                      <a:pt x="27821" y="52374"/>
                      <a:pt x="28154" y="52607"/>
                    </a:cubicBezTo>
                    <a:cubicBezTo>
                      <a:pt x="29155" y="53408"/>
                      <a:pt x="30222" y="54042"/>
                      <a:pt x="31423" y="54509"/>
                    </a:cubicBezTo>
                    <a:cubicBezTo>
                      <a:pt x="31790" y="54609"/>
                      <a:pt x="32191" y="54709"/>
                      <a:pt x="32491" y="54876"/>
                    </a:cubicBezTo>
                    <a:cubicBezTo>
                      <a:pt x="33191" y="55276"/>
                      <a:pt x="34025" y="55276"/>
                      <a:pt x="34759" y="55610"/>
                    </a:cubicBezTo>
                    <a:cubicBezTo>
                      <a:pt x="35860" y="55841"/>
                      <a:pt x="36986" y="56023"/>
                      <a:pt x="38137" y="56023"/>
                    </a:cubicBezTo>
                    <a:cubicBezTo>
                      <a:pt x="38312" y="56023"/>
                      <a:pt x="38486" y="56019"/>
                      <a:pt x="38662" y="56010"/>
                    </a:cubicBezTo>
                    <a:cubicBezTo>
                      <a:pt x="38795" y="55976"/>
                      <a:pt x="38937" y="55976"/>
                      <a:pt x="39083" y="55976"/>
                    </a:cubicBezTo>
                    <a:cubicBezTo>
                      <a:pt x="39229" y="55976"/>
                      <a:pt x="39379" y="55976"/>
                      <a:pt x="39529" y="55943"/>
                    </a:cubicBezTo>
                    <a:cubicBezTo>
                      <a:pt x="40196" y="55843"/>
                      <a:pt x="40863" y="55776"/>
                      <a:pt x="41531" y="55676"/>
                    </a:cubicBezTo>
                    <a:cubicBezTo>
                      <a:pt x="43098" y="55376"/>
                      <a:pt x="44566" y="54742"/>
                      <a:pt x="45934" y="53908"/>
                    </a:cubicBezTo>
                    <a:cubicBezTo>
                      <a:pt x="47435" y="53008"/>
                      <a:pt x="48602" y="51773"/>
                      <a:pt x="49603" y="50372"/>
                    </a:cubicBezTo>
                    <a:cubicBezTo>
                      <a:pt x="49870" y="50039"/>
                      <a:pt x="50103" y="49672"/>
                      <a:pt x="50404" y="49272"/>
                    </a:cubicBezTo>
                    <a:cubicBezTo>
                      <a:pt x="50670" y="49372"/>
                      <a:pt x="50871" y="49438"/>
                      <a:pt x="51071" y="49539"/>
                    </a:cubicBezTo>
                    <a:cubicBezTo>
                      <a:pt x="52405" y="50106"/>
                      <a:pt x="53739" y="50573"/>
                      <a:pt x="55107" y="50873"/>
                    </a:cubicBezTo>
                    <a:cubicBezTo>
                      <a:pt x="55897" y="51027"/>
                      <a:pt x="56702" y="51122"/>
                      <a:pt x="57512" y="51122"/>
                    </a:cubicBezTo>
                    <a:cubicBezTo>
                      <a:pt x="57933" y="51122"/>
                      <a:pt x="58355" y="51097"/>
                      <a:pt x="58776" y="51040"/>
                    </a:cubicBezTo>
                    <a:cubicBezTo>
                      <a:pt x="60544" y="50806"/>
                      <a:pt x="62212" y="50272"/>
                      <a:pt x="63780" y="49472"/>
                    </a:cubicBezTo>
                    <a:cubicBezTo>
                      <a:pt x="64280" y="49238"/>
                      <a:pt x="64814" y="48938"/>
                      <a:pt x="65248" y="48571"/>
                    </a:cubicBezTo>
                    <a:cubicBezTo>
                      <a:pt x="65581" y="48271"/>
                      <a:pt x="65781" y="47804"/>
                      <a:pt x="66282" y="47704"/>
                    </a:cubicBezTo>
                    <a:lnTo>
                      <a:pt x="66415" y="47570"/>
                    </a:lnTo>
                    <a:cubicBezTo>
                      <a:pt x="66815" y="46937"/>
                      <a:pt x="67416" y="46470"/>
                      <a:pt x="67883" y="45869"/>
                    </a:cubicBezTo>
                    <a:cubicBezTo>
                      <a:pt x="68917" y="44435"/>
                      <a:pt x="69751" y="42867"/>
                      <a:pt x="70385" y="41199"/>
                    </a:cubicBezTo>
                    <a:cubicBezTo>
                      <a:pt x="70785" y="40065"/>
                      <a:pt x="71118" y="38898"/>
                      <a:pt x="71252" y="37697"/>
                    </a:cubicBezTo>
                    <a:cubicBezTo>
                      <a:pt x="71385" y="36396"/>
                      <a:pt x="71485" y="35162"/>
                      <a:pt x="71419" y="33861"/>
                    </a:cubicBezTo>
                    <a:cubicBezTo>
                      <a:pt x="71385" y="33093"/>
                      <a:pt x="71285" y="32393"/>
                      <a:pt x="71218" y="31626"/>
                    </a:cubicBezTo>
                    <a:cubicBezTo>
                      <a:pt x="70918" y="29124"/>
                      <a:pt x="70251" y="26722"/>
                      <a:pt x="69250" y="24387"/>
                    </a:cubicBezTo>
                    <a:cubicBezTo>
                      <a:pt x="68116" y="21919"/>
                      <a:pt x="66749" y="19584"/>
                      <a:pt x="65114" y="17416"/>
                    </a:cubicBezTo>
                    <a:cubicBezTo>
                      <a:pt x="63580" y="15347"/>
                      <a:pt x="61945" y="13346"/>
                      <a:pt x="60244" y="11411"/>
                    </a:cubicBezTo>
                    <a:cubicBezTo>
                      <a:pt x="58710" y="9677"/>
                      <a:pt x="57142" y="7909"/>
                      <a:pt x="55741" y="6041"/>
                    </a:cubicBezTo>
                    <a:cubicBezTo>
                      <a:pt x="54373" y="4239"/>
                      <a:pt x="53139" y="2371"/>
                      <a:pt x="52372" y="303"/>
                    </a:cubicBezTo>
                    <a:cubicBezTo>
                      <a:pt x="52272" y="103"/>
                      <a:pt x="52205" y="70"/>
                      <a:pt x="52071" y="36"/>
                    </a:cubicBezTo>
                    <a:cubicBezTo>
                      <a:pt x="51995" y="11"/>
                      <a:pt x="51919" y="0"/>
                      <a:pt x="51840"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2" name="Google Shape;51;p15">
                <a:extLst>
                  <a:ext uri="{FF2B5EF4-FFF2-40B4-BE49-F238E27FC236}">
                    <a16:creationId xmlns:a16="http://schemas.microsoft.com/office/drawing/2014/main" id="{E81126D8-7A2C-AD0C-A0EF-F1A8BA530AD5}"/>
                  </a:ext>
                </a:extLst>
              </p:cNvPr>
              <p:cNvSpPr/>
              <p:nvPr/>
            </p:nvSpPr>
            <p:spPr>
              <a:xfrm>
                <a:off x="7909583" y="2127929"/>
                <a:ext cx="275773" cy="298558"/>
              </a:xfrm>
              <a:custGeom>
                <a:avLst/>
                <a:gdLst/>
                <a:ahLst/>
                <a:cxnLst/>
                <a:rect l="l" t="t" r="r" b="b"/>
                <a:pathLst>
                  <a:path w="9041" h="9788" extrusionOk="0">
                    <a:moveTo>
                      <a:pt x="4788" y="897"/>
                    </a:moveTo>
                    <a:cubicBezTo>
                      <a:pt x="5270" y="897"/>
                      <a:pt x="5745" y="1056"/>
                      <a:pt x="6172" y="1312"/>
                    </a:cubicBezTo>
                    <a:cubicBezTo>
                      <a:pt x="7506" y="2146"/>
                      <a:pt x="8106" y="3346"/>
                      <a:pt x="8073" y="5214"/>
                    </a:cubicBezTo>
                    <a:cubicBezTo>
                      <a:pt x="8073" y="6182"/>
                      <a:pt x="7539" y="7316"/>
                      <a:pt x="6572" y="8150"/>
                    </a:cubicBezTo>
                    <a:cubicBezTo>
                      <a:pt x="6105" y="8550"/>
                      <a:pt x="5605" y="8817"/>
                      <a:pt x="5038" y="8950"/>
                    </a:cubicBezTo>
                    <a:cubicBezTo>
                      <a:pt x="4848" y="8996"/>
                      <a:pt x="4660" y="9017"/>
                      <a:pt x="4476" y="9017"/>
                    </a:cubicBezTo>
                    <a:cubicBezTo>
                      <a:pt x="3847" y="9017"/>
                      <a:pt x="3252" y="8770"/>
                      <a:pt x="2736" y="8383"/>
                    </a:cubicBezTo>
                    <a:cubicBezTo>
                      <a:pt x="1702" y="7649"/>
                      <a:pt x="1202" y="6549"/>
                      <a:pt x="1101" y="5314"/>
                    </a:cubicBezTo>
                    <a:cubicBezTo>
                      <a:pt x="1068" y="4781"/>
                      <a:pt x="1168" y="4247"/>
                      <a:pt x="1268" y="3680"/>
                    </a:cubicBezTo>
                    <a:cubicBezTo>
                      <a:pt x="1568" y="2279"/>
                      <a:pt x="3203" y="1011"/>
                      <a:pt x="4537" y="911"/>
                    </a:cubicBezTo>
                    <a:cubicBezTo>
                      <a:pt x="4621" y="901"/>
                      <a:pt x="4705" y="897"/>
                      <a:pt x="4788" y="897"/>
                    </a:cubicBezTo>
                    <a:close/>
                    <a:moveTo>
                      <a:pt x="4610" y="1"/>
                    </a:moveTo>
                    <a:cubicBezTo>
                      <a:pt x="3887" y="1"/>
                      <a:pt x="3185" y="217"/>
                      <a:pt x="2502" y="678"/>
                    </a:cubicBezTo>
                    <a:cubicBezTo>
                      <a:pt x="2069" y="945"/>
                      <a:pt x="1702" y="1245"/>
                      <a:pt x="1435" y="1645"/>
                    </a:cubicBezTo>
                    <a:lnTo>
                      <a:pt x="935" y="2512"/>
                    </a:lnTo>
                    <a:cubicBezTo>
                      <a:pt x="34" y="4314"/>
                      <a:pt x="1" y="6115"/>
                      <a:pt x="1001" y="7850"/>
                    </a:cubicBezTo>
                    <a:cubicBezTo>
                      <a:pt x="1635" y="9035"/>
                      <a:pt x="2952" y="9787"/>
                      <a:pt x="4256" y="9787"/>
                    </a:cubicBezTo>
                    <a:cubicBezTo>
                      <a:pt x="4531" y="9787"/>
                      <a:pt x="4804" y="9754"/>
                      <a:pt x="5071" y="9684"/>
                    </a:cubicBezTo>
                    <a:cubicBezTo>
                      <a:pt x="5238" y="9651"/>
                      <a:pt x="5371" y="9651"/>
                      <a:pt x="5538" y="9618"/>
                    </a:cubicBezTo>
                    <a:cubicBezTo>
                      <a:pt x="6372" y="9484"/>
                      <a:pt x="7039" y="9084"/>
                      <a:pt x="7606" y="8450"/>
                    </a:cubicBezTo>
                    <a:cubicBezTo>
                      <a:pt x="8540" y="7416"/>
                      <a:pt x="9007" y="6182"/>
                      <a:pt x="9041" y="4681"/>
                    </a:cubicBezTo>
                    <a:cubicBezTo>
                      <a:pt x="9041" y="4280"/>
                      <a:pt x="8940" y="3780"/>
                      <a:pt x="8874" y="3280"/>
                    </a:cubicBezTo>
                    <a:cubicBezTo>
                      <a:pt x="8440" y="1979"/>
                      <a:pt x="7740" y="945"/>
                      <a:pt x="6405" y="411"/>
                    </a:cubicBezTo>
                    <a:cubicBezTo>
                      <a:pt x="5793" y="142"/>
                      <a:pt x="5195" y="1"/>
                      <a:pt x="4610"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3" name="Google Shape;52;p15">
                <a:extLst>
                  <a:ext uri="{FF2B5EF4-FFF2-40B4-BE49-F238E27FC236}">
                    <a16:creationId xmlns:a16="http://schemas.microsoft.com/office/drawing/2014/main" id="{133C06F9-EFFA-A8C3-CD43-1A263F8019D9}"/>
                  </a:ext>
                </a:extLst>
              </p:cNvPr>
              <p:cNvSpPr/>
              <p:nvPr/>
            </p:nvSpPr>
            <p:spPr>
              <a:xfrm>
                <a:off x="6898246" y="2070769"/>
                <a:ext cx="267629" cy="292153"/>
              </a:xfrm>
              <a:custGeom>
                <a:avLst/>
                <a:gdLst/>
                <a:ahLst/>
                <a:cxnLst/>
                <a:rect l="l" t="t" r="r" b="b"/>
                <a:pathLst>
                  <a:path w="8774" h="9578" extrusionOk="0">
                    <a:moveTo>
                      <a:pt x="4082" y="854"/>
                    </a:moveTo>
                    <a:cubicBezTo>
                      <a:pt x="4286" y="854"/>
                      <a:pt x="4492" y="875"/>
                      <a:pt x="4704" y="951"/>
                    </a:cubicBezTo>
                    <a:cubicBezTo>
                      <a:pt x="5638" y="1318"/>
                      <a:pt x="6339" y="1885"/>
                      <a:pt x="6839" y="2719"/>
                    </a:cubicBezTo>
                    <a:cubicBezTo>
                      <a:pt x="7306" y="3486"/>
                      <a:pt x="7539" y="4320"/>
                      <a:pt x="7506" y="5187"/>
                    </a:cubicBezTo>
                    <a:cubicBezTo>
                      <a:pt x="7506" y="6121"/>
                      <a:pt x="7239" y="6955"/>
                      <a:pt x="6672" y="7555"/>
                    </a:cubicBezTo>
                    <a:cubicBezTo>
                      <a:pt x="6095" y="8293"/>
                      <a:pt x="5394" y="8691"/>
                      <a:pt x="4481" y="8691"/>
                    </a:cubicBezTo>
                    <a:cubicBezTo>
                      <a:pt x="4445" y="8691"/>
                      <a:pt x="4408" y="8691"/>
                      <a:pt x="4370" y="8690"/>
                    </a:cubicBezTo>
                    <a:cubicBezTo>
                      <a:pt x="4037" y="8690"/>
                      <a:pt x="3703" y="8623"/>
                      <a:pt x="3403" y="8456"/>
                    </a:cubicBezTo>
                    <a:cubicBezTo>
                      <a:pt x="2136" y="7822"/>
                      <a:pt x="1335" y="6721"/>
                      <a:pt x="1035" y="5320"/>
                    </a:cubicBezTo>
                    <a:cubicBezTo>
                      <a:pt x="868" y="4453"/>
                      <a:pt x="901" y="3619"/>
                      <a:pt x="1235" y="2785"/>
                    </a:cubicBezTo>
                    <a:cubicBezTo>
                      <a:pt x="1468" y="2285"/>
                      <a:pt x="1735" y="1818"/>
                      <a:pt x="2169" y="1451"/>
                    </a:cubicBezTo>
                    <a:cubicBezTo>
                      <a:pt x="2502" y="1117"/>
                      <a:pt x="2836" y="884"/>
                      <a:pt x="3336" y="884"/>
                    </a:cubicBezTo>
                    <a:cubicBezTo>
                      <a:pt x="3591" y="884"/>
                      <a:pt x="3836" y="854"/>
                      <a:pt x="4082" y="854"/>
                    </a:cubicBezTo>
                    <a:close/>
                    <a:moveTo>
                      <a:pt x="3686" y="1"/>
                    </a:moveTo>
                    <a:cubicBezTo>
                      <a:pt x="3251" y="1"/>
                      <a:pt x="2823" y="115"/>
                      <a:pt x="2436" y="484"/>
                    </a:cubicBezTo>
                    <a:cubicBezTo>
                      <a:pt x="2369" y="517"/>
                      <a:pt x="2236" y="550"/>
                      <a:pt x="2169" y="617"/>
                    </a:cubicBezTo>
                    <a:cubicBezTo>
                      <a:pt x="1602" y="884"/>
                      <a:pt x="1168" y="1318"/>
                      <a:pt x="835" y="1818"/>
                    </a:cubicBezTo>
                    <a:cubicBezTo>
                      <a:pt x="301" y="2652"/>
                      <a:pt x="34" y="3519"/>
                      <a:pt x="34" y="4853"/>
                    </a:cubicBezTo>
                    <a:cubicBezTo>
                      <a:pt x="1" y="5421"/>
                      <a:pt x="201" y="6321"/>
                      <a:pt x="668" y="7155"/>
                    </a:cubicBezTo>
                    <a:cubicBezTo>
                      <a:pt x="1402" y="8523"/>
                      <a:pt x="2436" y="9390"/>
                      <a:pt x="4037" y="9557"/>
                    </a:cubicBezTo>
                    <a:cubicBezTo>
                      <a:pt x="4169" y="9571"/>
                      <a:pt x="4303" y="9578"/>
                      <a:pt x="4437" y="9578"/>
                    </a:cubicBezTo>
                    <a:cubicBezTo>
                      <a:pt x="5890" y="9578"/>
                      <a:pt x="7398" y="8760"/>
                      <a:pt x="8040" y="7355"/>
                    </a:cubicBezTo>
                    <a:cubicBezTo>
                      <a:pt x="8774" y="5721"/>
                      <a:pt x="8707" y="4120"/>
                      <a:pt x="7873" y="2518"/>
                    </a:cubicBezTo>
                    <a:cubicBezTo>
                      <a:pt x="7206" y="1218"/>
                      <a:pt x="6172" y="384"/>
                      <a:pt x="4737" y="150"/>
                    </a:cubicBezTo>
                    <a:cubicBezTo>
                      <a:pt x="4394" y="75"/>
                      <a:pt x="4038" y="1"/>
                      <a:pt x="3686" y="1"/>
                    </a:cubicBez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4" name="Google Shape;53;p15">
                <a:extLst>
                  <a:ext uri="{FF2B5EF4-FFF2-40B4-BE49-F238E27FC236}">
                    <a16:creationId xmlns:a16="http://schemas.microsoft.com/office/drawing/2014/main" id="{10D7AD79-08C2-418F-6F2F-59D26813122F}"/>
                  </a:ext>
                </a:extLst>
              </p:cNvPr>
              <p:cNvSpPr/>
              <p:nvPr/>
            </p:nvSpPr>
            <p:spPr>
              <a:xfrm>
                <a:off x="5822825" y="2208605"/>
                <a:ext cx="450766" cy="187255"/>
              </a:xfrm>
              <a:custGeom>
                <a:avLst/>
                <a:gdLst/>
                <a:ahLst/>
                <a:cxnLst/>
                <a:rect l="l" t="t" r="r" b="b"/>
                <a:pathLst>
                  <a:path w="14778" h="6139" extrusionOk="0">
                    <a:moveTo>
                      <a:pt x="14110" y="1"/>
                    </a:moveTo>
                    <a:lnTo>
                      <a:pt x="0" y="3003"/>
                    </a:lnTo>
                    <a:lnTo>
                      <a:pt x="667" y="6139"/>
                    </a:lnTo>
                    <a:lnTo>
                      <a:pt x="14777" y="3136"/>
                    </a:lnTo>
                    <a:lnTo>
                      <a:pt x="14110" y="1"/>
                    </a:lnTo>
                    <a:close/>
                  </a:path>
                </a:pathLst>
              </a:cu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5" name="Google Shape;54;p15">
                <a:extLst>
                  <a:ext uri="{FF2B5EF4-FFF2-40B4-BE49-F238E27FC236}">
                    <a16:creationId xmlns:a16="http://schemas.microsoft.com/office/drawing/2014/main" id="{E5D77BAE-AC33-4822-BBFA-93499088BB75}"/>
                  </a:ext>
                </a:extLst>
              </p:cNvPr>
              <p:cNvSpPr/>
              <p:nvPr/>
            </p:nvSpPr>
            <p:spPr>
              <a:xfrm>
                <a:off x="7486344" y="2307522"/>
                <a:ext cx="199456" cy="263359"/>
              </a:xfrm>
              <a:custGeom>
                <a:avLst/>
                <a:gdLst/>
                <a:ahLst/>
                <a:cxnLst/>
                <a:rect l="l" t="t" r="r" b="b"/>
                <a:pathLst>
                  <a:path w="6539" h="8634" extrusionOk="0">
                    <a:moveTo>
                      <a:pt x="4017" y="0"/>
                    </a:moveTo>
                    <a:cubicBezTo>
                      <a:pt x="3812" y="0"/>
                      <a:pt x="3607" y="8"/>
                      <a:pt x="3403" y="27"/>
                    </a:cubicBezTo>
                    <a:cubicBezTo>
                      <a:pt x="2702" y="27"/>
                      <a:pt x="1935" y="60"/>
                      <a:pt x="1268" y="127"/>
                    </a:cubicBezTo>
                    <a:cubicBezTo>
                      <a:pt x="567" y="260"/>
                      <a:pt x="267" y="594"/>
                      <a:pt x="234" y="1294"/>
                    </a:cubicBezTo>
                    <a:cubicBezTo>
                      <a:pt x="234" y="1628"/>
                      <a:pt x="267" y="1995"/>
                      <a:pt x="267" y="2395"/>
                    </a:cubicBezTo>
                    <a:cubicBezTo>
                      <a:pt x="267" y="2595"/>
                      <a:pt x="334" y="2796"/>
                      <a:pt x="300" y="2996"/>
                    </a:cubicBezTo>
                    <a:cubicBezTo>
                      <a:pt x="167" y="3763"/>
                      <a:pt x="267" y="4497"/>
                      <a:pt x="134" y="5231"/>
                    </a:cubicBezTo>
                    <a:cubicBezTo>
                      <a:pt x="0" y="5898"/>
                      <a:pt x="67" y="6498"/>
                      <a:pt x="67" y="7165"/>
                    </a:cubicBezTo>
                    <a:cubicBezTo>
                      <a:pt x="100" y="7999"/>
                      <a:pt x="434" y="8333"/>
                      <a:pt x="1268" y="8466"/>
                    </a:cubicBezTo>
                    <a:cubicBezTo>
                      <a:pt x="1601" y="8500"/>
                      <a:pt x="1968" y="8600"/>
                      <a:pt x="2335" y="8600"/>
                    </a:cubicBezTo>
                    <a:cubicBezTo>
                      <a:pt x="3069" y="8633"/>
                      <a:pt x="3769" y="8633"/>
                      <a:pt x="4470" y="8633"/>
                    </a:cubicBezTo>
                    <a:cubicBezTo>
                      <a:pt x="4637" y="8633"/>
                      <a:pt x="4770" y="8600"/>
                      <a:pt x="4937" y="8566"/>
                    </a:cubicBezTo>
                    <a:cubicBezTo>
                      <a:pt x="5371" y="8466"/>
                      <a:pt x="5604" y="8199"/>
                      <a:pt x="5704" y="7766"/>
                    </a:cubicBezTo>
                    <a:cubicBezTo>
                      <a:pt x="5804" y="7132"/>
                      <a:pt x="5938" y="6532"/>
                      <a:pt x="6038" y="5898"/>
                    </a:cubicBezTo>
                    <a:cubicBezTo>
                      <a:pt x="6138" y="4930"/>
                      <a:pt x="6238" y="3963"/>
                      <a:pt x="6405" y="3029"/>
                    </a:cubicBezTo>
                    <a:cubicBezTo>
                      <a:pt x="6471" y="2462"/>
                      <a:pt x="6538" y="1895"/>
                      <a:pt x="6538" y="1294"/>
                    </a:cubicBezTo>
                    <a:cubicBezTo>
                      <a:pt x="6538" y="627"/>
                      <a:pt x="6238" y="294"/>
                      <a:pt x="5571" y="127"/>
                    </a:cubicBezTo>
                    <a:cubicBezTo>
                      <a:pt x="5066" y="55"/>
                      <a:pt x="4544" y="0"/>
                      <a:pt x="4017" y="0"/>
                    </a:cubicBezTo>
                    <a:close/>
                  </a:path>
                </a:pathLst>
              </a:custGeom>
              <a:solidFill>
                <a:srgbClr val="FF8A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6" name="Google Shape;55;p15">
                <a:extLst>
                  <a:ext uri="{FF2B5EF4-FFF2-40B4-BE49-F238E27FC236}">
                    <a16:creationId xmlns:a16="http://schemas.microsoft.com/office/drawing/2014/main" id="{A8006D7A-407E-8E60-6D57-E9F10DE19DCA}"/>
                  </a:ext>
                </a:extLst>
              </p:cNvPr>
              <p:cNvSpPr/>
              <p:nvPr/>
            </p:nvSpPr>
            <p:spPr>
              <a:xfrm>
                <a:off x="7131246" y="2480313"/>
                <a:ext cx="739747" cy="1609098"/>
              </a:xfrm>
              <a:custGeom>
                <a:avLst/>
                <a:gdLst/>
                <a:ahLst/>
                <a:cxnLst/>
                <a:rect l="l" t="t" r="r" b="b"/>
                <a:pathLst>
                  <a:path w="24252" h="52753" extrusionOk="0">
                    <a:moveTo>
                      <a:pt x="11317" y="0"/>
                    </a:moveTo>
                    <a:cubicBezTo>
                      <a:pt x="10945" y="0"/>
                      <a:pt x="10749" y="266"/>
                      <a:pt x="10775" y="733"/>
                    </a:cubicBezTo>
                    <a:cubicBezTo>
                      <a:pt x="10775" y="800"/>
                      <a:pt x="10842" y="900"/>
                      <a:pt x="10875" y="933"/>
                    </a:cubicBezTo>
                    <a:cubicBezTo>
                      <a:pt x="11042" y="1100"/>
                      <a:pt x="11008" y="1300"/>
                      <a:pt x="11008" y="1534"/>
                    </a:cubicBezTo>
                    <a:cubicBezTo>
                      <a:pt x="10942" y="2301"/>
                      <a:pt x="10875" y="3135"/>
                      <a:pt x="10842" y="3935"/>
                    </a:cubicBezTo>
                    <a:cubicBezTo>
                      <a:pt x="10675" y="6037"/>
                      <a:pt x="10274" y="8072"/>
                      <a:pt x="9908" y="10140"/>
                    </a:cubicBezTo>
                    <a:cubicBezTo>
                      <a:pt x="9674" y="11641"/>
                      <a:pt x="9340" y="13142"/>
                      <a:pt x="9074" y="14710"/>
                    </a:cubicBezTo>
                    <a:cubicBezTo>
                      <a:pt x="8740" y="16811"/>
                      <a:pt x="8273" y="18946"/>
                      <a:pt x="7773" y="21048"/>
                    </a:cubicBezTo>
                    <a:cubicBezTo>
                      <a:pt x="7239" y="23216"/>
                      <a:pt x="6672" y="25417"/>
                      <a:pt x="6105" y="27586"/>
                    </a:cubicBezTo>
                    <a:lnTo>
                      <a:pt x="4370" y="34824"/>
                    </a:lnTo>
                    <a:cubicBezTo>
                      <a:pt x="4070" y="36058"/>
                      <a:pt x="3837" y="37226"/>
                      <a:pt x="3503" y="38427"/>
                    </a:cubicBezTo>
                    <a:cubicBezTo>
                      <a:pt x="3169" y="39661"/>
                      <a:pt x="2769" y="40895"/>
                      <a:pt x="2402" y="42129"/>
                    </a:cubicBezTo>
                    <a:cubicBezTo>
                      <a:pt x="2035" y="43330"/>
                      <a:pt x="1735" y="44598"/>
                      <a:pt x="1268" y="45799"/>
                    </a:cubicBezTo>
                    <a:cubicBezTo>
                      <a:pt x="1068" y="46399"/>
                      <a:pt x="868" y="47000"/>
                      <a:pt x="668" y="47600"/>
                    </a:cubicBezTo>
                    <a:cubicBezTo>
                      <a:pt x="534" y="47934"/>
                      <a:pt x="534" y="48301"/>
                      <a:pt x="201" y="48567"/>
                    </a:cubicBezTo>
                    <a:cubicBezTo>
                      <a:pt x="67" y="48634"/>
                      <a:pt x="34" y="48801"/>
                      <a:pt x="34" y="48968"/>
                    </a:cubicBezTo>
                    <a:cubicBezTo>
                      <a:pt x="0" y="49401"/>
                      <a:pt x="167" y="49668"/>
                      <a:pt x="501" y="49902"/>
                    </a:cubicBezTo>
                    <a:cubicBezTo>
                      <a:pt x="1035" y="50269"/>
                      <a:pt x="1602" y="50469"/>
                      <a:pt x="2235" y="50636"/>
                    </a:cubicBezTo>
                    <a:cubicBezTo>
                      <a:pt x="3336" y="50969"/>
                      <a:pt x="4437" y="51136"/>
                      <a:pt x="5571" y="51269"/>
                    </a:cubicBezTo>
                    <a:cubicBezTo>
                      <a:pt x="7406" y="51469"/>
                      <a:pt x="9240" y="51670"/>
                      <a:pt x="11108" y="51803"/>
                    </a:cubicBezTo>
                    <a:cubicBezTo>
                      <a:pt x="11442" y="51836"/>
                      <a:pt x="11842" y="51836"/>
                      <a:pt x="12209" y="51903"/>
                    </a:cubicBezTo>
                    <a:cubicBezTo>
                      <a:pt x="13377" y="52070"/>
                      <a:pt x="14511" y="52137"/>
                      <a:pt x="15678" y="52170"/>
                    </a:cubicBezTo>
                    <a:cubicBezTo>
                      <a:pt x="15912" y="52170"/>
                      <a:pt x="16212" y="52170"/>
                      <a:pt x="16446" y="52237"/>
                    </a:cubicBezTo>
                    <a:cubicBezTo>
                      <a:pt x="18013" y="52403"/>
                      <a:pt x="19514" y="52570"/>
                      <a:pt x="21349" y="52737"/>
                    </a:cubicBezTo>
                    <a:cubicBezTo>
                      <a:pt x="21405" y="52748"/>
                      <a:pt x="21467" y="52753"/>
                      <a:pt x="21535" y="52753"/>
                    </a:cubicBezTo>
                    <a:cubicBezTo>
                      <a:pt x="21875" y="52753"/>
                      <a:pt x="22366" y="52637"/>
                      <a:pt x="22950" y="52637"/>
                    </a:cubicBezTo>
                    <a:cubicBezTo>
                      <a:pt x="23384" y="52637"/>
                      <a:pt x="23717" y="52470"/>
                      <a:pt x="23851" y="52003"/>
                    </a:cubicBezTo>
                    <a:cubicBezTo>
                      <a:pt x="23884" y="51836"/>
                      <a:pt x="24051" y="51736"/>
                      <a:pt x="24118" y="51570"/>
                    </a:cubicBezTo>
                    <a:cubicBezTo>
                      <a:pt x="24251" y="51403"/>
                      <a:pt x="24251" y="51169"/>
                      <a:pt x="24118" y="50969"/>
                    </a:cubicBezTo>
                    <a:lnTo>
                      <a:pt x="23884" y="50602"/>
                    </a:lnTo>
                    <a:cubicBezTo>
                      <a:pt x="23651" y="50402"/>
                      <a:pt x="23617" y="50169"/>
                      <a:pt x="23584" y="49902"/>
                    </a:cubicBezTo>
                    <a:cubicBezTo>
                      <a:pt x="23551" y="49168"/>
                      <a:pt x="23451" y="48467"/>
                      <a:pt x="23384" y="47767"/>
                    </a:cubicBezTo>
                    <a:cubicBezTo>
                      <a:pt x="23150" y="46232"/>
                      <a:pt x="22950" y="44665"/>
                      <a:pt x="22783" y="43130"/>
                    </a:cubicBezTo>
                    <a:cubicBezTo>
                      <a:pt x="22583" y="41295"/>
                      <a:pt x="22283" y="39561"/>
                      <a:pt x="21916" y="37760"/>
                    </a:cubicBezTo>
                    <a:cubicBezTo>
                      <a:pt x="21282" y="34724"/>
                      <a:pt x="20649" y="31655"/>
                      <a:pt x="20315" y="28553"/>
                    </a:cubicBezTo>
                    <a:cubicBezTo>
                      <a:pt x="20148" y="27085"/>
                      <a:pt x="19981" y="25618"/>
                      <a:pt x="19915" y="24150"/>
                    </a:cubicBezTo>
                    <a:cubicBezTo>
                      <a:pt x="19815" y="23116"/>
                      <a:pt x="19781" y="22082"/>
                      <a:pt x="19748" y="21048"/>
                    </a:cubicBezTo>
                    <a:cubicBezTo>
                      <a:pt x="19648" y="19613"/>
                      <a:pt x="19548" y="18212"/>
                      <a:pt x="19481" y="16778"/>
                    </a:cubicBezTo>
                    <a:cubicBezTo>
                      <a:pt x="19414" y="14276"/>
                      <a:pt x="19314" y="11741"/>
                      <a:pt x="19281" y="9239"/>
                    </a:cubicBezTo>
                    <a:cubicBezTo>
                      <a:pt x="19248" y="6938"/>
                      <a:pt x="19314" y="4703"/>
                      <a:pt x="19548" y="2401"/>
                    </a:cubicBezTo>
                    <a:cubicBezTo>
                      <a:pt x="19614" y="1801"/>
                      <a:pt x="19548" y="1167"/>
                      <a:pt x="19448" y="600"/>
                    </a:cubicBezTo>
                    <a:cubicBezTo>
                      <a:pt x="19414" y="299"/>
                      <a:pt x="19248" y="233"/>
                      <a:pt x="18947" y="233"/>
                    </a:cubicBezTo>
                    <a:cubicBezTo>
                      <a:pt x="18547" y="233"/>
                      <a:pt x="18147" y="299"/>
                      <a:pt x="17780" y="566"/>
                    </a:cubicBezTo>
                    <a:cubicBezTo>
                      <a:pt x="16971" y="1115"/>
                      <a:pt x="16062" y="1314"/>
                      <a:pt x="15139" y="1314"/>
                    </a:cubicBezTo>
                    <a:cubicBezTo>
                      <a:pt x="14997" y="1314"/>
                      <a:pt x="14854" y="1309"/>
                      <a:pt x="14711" y="1300"/>
                    </a:cubicBezTo>
                    <a:cubicBezTo>
                      <a:pt x="14544" y="1300"/>
                      <a:pt x="14311" y="1267"/>
                      <a:pt x="14177" y="1233"/>
                    </a:cubicBezTo>
                    <a:cubicBezTo>
                      <a:pt x="13744" y="1133"/>
                      <a:pt x="13377" y="967"/>
                      <a:pt x="12943" y="867"/>
                    </a:cubicBezTo>
                    <a:cubicBezTo>
                      <a:pt x="12609" y="766"/>
                      <a:pt x="12276" y="600"/>
                      <a:pt x="12042" y="299"/>
                    </a:cubicBezTo>
                    <a:cubicBezTo>
                      <a:pt x="11942" y="199"/>
                      <a:pt x="11842" y="99"/>
                      <a:pt x="11675" y="66"/>
                    </a:cubicBezTo>
                    <a:cubicBezTo>
                      <a:pt x="11543" y="22"/>
                      <a:pt x="11423" y="0"/>
                      <a:pt x="1131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7" name="Google Shape;56;p15">
                <a:extLst>
                  <a:ext uri="{FF2B5EF4-FFF2-40B4-BE49-F238E27FC236}">
                    <a16:creationId xmlns:a16="http://schemas.microsoft.com/office/drawing/2014/main" id="{C2E3A94C-8390-34A5-D2DD-30ADD821A7ED}"/>
                  </a:ext>
                </a:extLst>
              </p:cNvPr>
              <p:cNvSpPr/>
              <p:nvPr/>
            </p:nvSpPr>
            <p:spPr>
              <a:xfrm>
                <a:off x="6778192" y="3983306"/>
                <a:ext cx="1599490" cy="1187157"/>
              </a:xfrm>
              <a:custGeom>
                <a:avLst/>
                <a:gdLst/>
                <a:ahLst/>
                <a:cxnLst/>
                <a:rect l="l" t="t" r="r" b="b"/>
                <a:pathLst>
                  <a:path w="52438" h="38920" extrusionOk="0">
                    <a:moveTo>
                      <a:pt x="11663" y="0"/>
                    </a:moveTo>
                    <a:cubicBezTo>
                      <a:pt x="11517" y="0"/>
                      <a:pt x="11375" y="9"/>
                      <a:pt x="11242" y="25"/>
                    </a:cubicBezTo>
                    <a:cubicBezTo>
                      <a:pt x="11075" y="59"/>
                      <a:pt x="10908" y="292"/>
                      <a:pt x="10942" y="459"/>
                    </a:cubicBezTo>
                    <a:cubicBezTo>
                      <a:pt x="11008" y="692"/>
                      <a:pt x="10908" y="893"/>
                      <a:pt x="10808" y="1126"/>
                    </a:cubicBezTo>
                    <a:cubicBezTo>
                      <a:pt x="10441" y="1993"/>
                      <a:pt x="10141" y="2861"/>
                      <a:pt x="9841" y="3795"/>
                    </a:cubicBezTo>
                    <a:cubicBezTo>
                      <a:pt x="9474" y="5129"/>
                      <a:pt x="9074" y="6463"/>
                      <a:pt x="8673" y="7797"/>
                    </a:cubicBezTo>
                    <a:cubicBezTo>
                      <a:pt x="8073" y="9899"/>
                      <a:pt x="7473" y="12067"/>
                      <a:pt x="6839" y="14202"/>
                    </a:cubicBezTo>
                    <a:cubicBezTo>
                      <a:pt x="6272" y="16203"/>
                      <a:pt x="5671" y="18172"/>
                      <a:pt x="5104" y="20173"/>
                    </a:cubicBezTo>
                    <a:cubicBezTo>
                      <a:pt x="4304" y="22842"/>
                      <a:pt x="3570" y="25510"/>
                      <a:pt x="2769" y="28179"/>
                    </a:cubicBezTo>
                    <a:cubicBezTo>
                      <a:pt x="2169" y="30180"/>
                      <a:pt x="1568" y="32182"/>
                      <a:pt x="1101" y="34183"/>
                    </a:cubicBezTo>
                    <a:cubicBezTo>
                      <a:pt x="734" y="35751"/>
                      <a:pt x="401" y="37352"/>
                      <a:pt x="1" y="38920"/>
                    </a:cubicBezTo>
                    <a:lnTo>
                      <a:pt x="52371" y="38920"/>
                    </a:lnTo>
                    <a:cubicBezTo>
                      <a:pt x="52438" y="37886"/>
                      <a:pt x="52171" y="36885"/>
                      <a:pt x="51938" y="35884"/>
                    </a:cubicBezTo>
                    <a:cubicBezTo>
                      <a:pt x="51637" y="34750"/>
                      <a:pt x="51371" y="33583"/>
                      <a:pt x="51170" y="32415"/>
                    </a:cubicBezTo>
                    <a:cubicBezTo>
                      <a:pt x="50770" y="30213"/>
                      <a:pt x="50370" y="27979"/>
                      <a:pt x="49970" y="25744"/>
                    </a:cubicBezTo>
                    <a:cubicBezTo>
                      <a:pt x="49603" y="23909"/>
                      <a:pt x="49269" y="22041"/>
                      <a:pt x="48869" y="20206"/>
                    </a:cubicBezTo>
                    <a:cubicBezTo>
                      <a:pt x="48502" y="18172"/>
                      <a:pt x="48102" y="16070"/>
                      <a:pt x="47701" y="14035"/>
                    </a:cubicBezTo>
                    <a:cubicBezTo>
                      <a:pt x="47501" y="13068"/>
                      <a:pt x="47334" y="12134"/>
                      <a:pt x="47168" y="11167"/>
                    </a:cubicBezTo>
                    <a:cubicBezTo>
                      <a:pt x="46867" y="9465"/>
                      <a:pt x="46601" y="7731"/>
                      <a:pt x="46267" y="6030"/>
                    </a:cubicBezTo>
                    <a:cubicBezTo>
                      <a:pt x="45933" y="4395"/>
                      <a:pt x="45500" y="2827"/>
                      <a:pt x="45133" y="1193"/>
                    </a:cubicBezTo>
                    <a:cubicBezTo>
                      <a:pt x="44998" y="680"/>
                      <a:pt x="44885" y="538"/>
                      <a:pt x="44511" y="538"/>
                    </a:cubicBezTo>
                    <a:cubicBezTo>
                      <a:pt x="44422" y="538"/>
                      <a:pt x="44320" y="546"/>
                      <a:pt x="44199" y="559"/>
                    </a:cubicBezTo>
                    <a:cubicBezTo>
                      <a:pt x="44165" y="559"/>
                      <a:pt x="44099" y="626"/>
                      <a:pt x="43999" y="626"/>
                    </a:cubicBezTo>
                    <a:cubicBezTo>
                      <a:pt x="43532" y="692"/>
                      <a:pt x="43031" y="792"/>
                      <a:pt x="42531" y="859"/>
                    </a:cubicBezTo>
                    <a:cubicBezTo>
                      <a:pt x="41530" y="1026"/>
                      <a:pt x="40596" y="1159"/>
                      <a:pt x="39595" y="1293"/>
                    </a:cubicBezTo>
                    <a:cubicBezTo>
                      <a:pt x="38028" y="1493"/>
                      <a:pt x="36493" y="1660"/>
                      <a:pt x="34959" y="1793"/>
                    </a:cubicBezTo>
                    <a:cubicBezTo>
                      <a:pt x="32991" y="1893"/>
                      <a:pt x="31089" y="1960"/>
                      <a:pt x="29121" y="1960"/>
                    </a:cubicBezTo>
                    <a:cubicBezTo>
                      <a:pt x="27253" y="1960"/>
                      <a:pt x="25319" y="1860"/>
                      <a:pt x="23451" y="1726"/>
                    </a:cubicBezTo>
                    <a:cubicBezTo>
                      <a:pt x="21516" y="1626"/>
                      <a:pt x="19615" y="1460"/>
                      <a:pt x="17747" y="1159"/>
                    </a:cubicBezTo>
                    <a:cubicBezTo>
                      <a:pt x="16612" y="993"/>
                      <a:pt x="15478" y="859"/>
                      <a:pt x="14411" y="559"/>
                    </a:cubicBezTo>
                    <a:cubicBezTo>
                      <a:pt x="13644" y="392"/>
                      <a:pt x="12843" y="225"/>
                      <a:pt x="12109" y="25"/>
                    </a:cubicBezTo>
                    <a:cubicBezTo>
                      <a:pt x="11959" y="9"/>
                      <a:pt x="11809" y="0"/>
                      <a:pt x="11663"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8" name="Google Shape;57;p15">
                <a:extLst>
                  <a:ext uri="{FF2B5EF4-FFF2-40B4-BE49-F238E27FC236}">
                    <a16:creationId xmlns:a16="http://schemas.microsoft.com/office/drawing/2014/main" id="{4496B19E-B738-3869-47B6-41CBAFB857A2}"/>
                  </a:ext>
                </a:extLst>
              </p:cNvPr>
              <p:cNvSpPr/>
              <p:nvPr/>
            </p:nvSpPr>
            <p:spPr>
              <a:xfrm>
                <a:off x="6025294" y="2031696"/>
                <a:ext cx="469067" cy="481177"/>
              </a:xfrm>
              <a:custGeom>
                <a:avLst/>
                <a:gdLst/>
                <a:ahLst/>
                <a:cxnLst/>
                <a:rect l="l" t="t" r="r" b="b"/>
                <a:pathLst>
                  <a:path w="15378" h="15775" extrusionOk="0">
                    <a:moveTo>
                      <a:pt x="5805" y="1"/>
                    </a:moveTo>
                    <a:cubicBezTo>
                      <a:pt x="4708" y="1"/>
                      <a:pt x="3620" y="264"/>
                      <a:pt x="2569" y="564"/>
                    </a:cubicBezTo>
                    <a:cubicBezTo>
                      <a:pt x="2235" y="631"/>
                      <a:pt x="2002" y="897"/>
                      <a:pt x="1902" y="1164"/>
                    </a:cubicBezTo>
                    <a:cubicBezTo>
                      <a:pt x="1802" y="1331"/>
                      <a:pt x="1835" y="1464"/>
                      <a:pt x="1968" y="1598"/>
                    </a:cubicBezTo>
                    <a:cubicBezTo>
                      <a:pt x="2102" y="1731"/>
                      <a:pt x="2302" y="1765"/>
                      <a:pt x="2302" y="1931"/>
                    </a:cubicBezTo>
                    <a:cubicBezTo>
                      <a:pt x="2269" y="2132"/>
                      <a:pt x="2068" y="2132"/>
                      <a:pt x="1902" y="2232"/>
                    </a:cubicBezTo>
                    <a:cubicBezTo>
                      <a:pt x="1668" y="2332"/>
                      <a:pt x="1435" y="2465"/>
                      <a:pt x="1168" y="2565"/>
                    </a:cubicBezTo>
                    <a:cubicBezTo>
                      <a:pt x="767" y="2732"/>
                      <a:pt x="467" y="3066"/>
                      <a:pt x="267" y="3399"/>
                    </a:cubicBezTo>
                    <a:cubicBezTo>
                      <a:pt x="0" y="3833"/>
                      <a:pt x="0" y="4333"/>
                      <a:pt x="134" y="4834"/>
                    </a:cubicBezTo>
                    <a:cubicBezTo>
                      <a:pt x="234" y="5267"/>
                      <a:pt x="601" y="5467"/>
                      <a:pt x="968" y="5601"/>
                    </a:cubicBezTo>
                    <a:cubicBezTo>
                      <a:pt x="1168" y="5634"/>
                      <a:pt x="1335" y="5734"/>
                      <a:pt x="1501" y="5768"/>
                    </a:cubicBezTo>
                    <a:cubicBezTo>
                      <a:pt x="2469" y="5968"/>
                      <a:pt x="3469" y="6101"/>
                      <a:pt x="4470" y="6134"/>
                    </a:cubicBezTo>
                    <a:cubicBezTo>
                      <a:pt x="4970" y="6168"/>
                      <a:pt x="5437" y="6235"/>
                      <a:pt x="5904" y="6301"/>
                    </a:cubicBezTo>
                    <a:cubicBezTo>
                      <a:pt x="6572" y="6468"/>
                      <a:pt x="6939" y="6902"/>
                      <a:pt x="7172" y="7469"/>
                    </a:cubicBezTo>
                    <a:cubicBezTo>
                      <a:pt x="7339" y="7836"/>
                      <a:pt x="7439" y="8269"/>
                      <a:pt x="7572" y="8670"/>
                    </a:cubicBezTo>
                    <a:cubicBezTo>
                      <a:pt x="7606" y="8836"/>
                      <a:pt x="7472" y="8970"/>
                      <a:pt x="7305" y="9003"/>
                    </a:cubicBezTo>
                    <a:lnTo>
                      <a:pt x="7072" y="9003"/>
                    </a:lnTo>
                    <a:cubicBezTo>
                      <a:pt x="6438" y="8970"/>
                      <a:pt x="5804" y="8970"/>
                      <a:pt x="5171" y="8903"/>
                    </a:cubicBezTo>
                    <a:cubicBezTo>
                      <a:pt x="5030" y="8877"/>
                      <a:pt x="4889" y="8867"/>
                      <a:pt x="4748" y="8867"/>
                    </a:cubicBezTo>
                    <a:cubicBezTo>
                      <a:pt x="4355" y="8867"/>
                      <a:pt x="3962" y="8945"/>
                      <a:pt x="3569" y="8970"/>
                    </a:cubicBezTo>
                    <a:cubicBezTo>
                      <a:pt x="2669" y="9003"/>
                      <a:pt x="2135" y="9570"/>
                      <a:pt x="1668" y="10237"/>
                    </a:cubicBezTo>
                    <a:cubicBezTo>
                      <a:pt x="1234" y="10938"/>
                      <a:pt x="1101" y="11672"/>
                      <a:pt x="1501" y="12472"/>
                    </a:cubicBezTo>
                    <a:cubicBezTo>
                      <a:pt x="1768" y="12906"/>
                      <a:pt x="2102" y="13139"/>
                      <a:pt x="2569" y="13240"/>
                    </a:cubicBezTo>
                    <a:cubicBezTo>
                      <a:pt x="2764" y="13279"/>
                      <a:pt x="2971" y="13295"/>
                      <a:pt x="3183" y="13295"/>
                    </a:cubicBezTo>
                    <a:cubicBezTo>
                      <a:pt x="3332" y="13295"/>
                      <a:pt x="3484" y="13287"/>
                      <a:pt x="3636" y="13273"/>
                    </a:cubicBezTo>
                    <a:cubicBezTo>
                      <a:pt x="4137" y="13240"/>
                      <a:pt x="4604" y="13173"/>
                      <a:pt x="5071" y="13106"/>
                    </a:cubicBezTo>
                    <a:cubicBezTo>
                      <a:pt x="5161" y="13099"/>
                      <a:pt x="5249" y="13094"/>
                      <a:pt x="5336" y="13094"/>
                    </a:cubicBezTo>
                    <a:cubicBezTo>
                      <a:pt x="5637" y="13094"/>
                      <a:pt x="5928" y="13144"/>
                      <a:pt x="6238" y="13273"/>
                    </a:cubicBezTo>
                    <a:cubicBezTo>
                      <a:pt x="6905" y="13573"/>
                      <a:pt x="7606" y="13807"/>
                      <a:pt x="8173" y="14240"/>
                    </a:cubicBezTo>
                    <a:cubicBezTo>
                      <a:pt x="8606" y="14507"/>
                      <a:pt x="8973" y="14907"/>
                      <a:pt x="9407" y="15241"/>
                    </a:cubicBezTo>
                    <a:cubicBezTo>
                      <a:pt x="9785" y="15597"/>
                      <a:pt x="10208" y="15775"/>
                      <a:pt x="10655" y="15775"/>
                    </a:cubicBezTo>
                    <a:cubicBezTo>
                      <a:pt x="10878" y="15775"/>
                      <a:pt x="11108" y="15730"/>
                      <a:pt x="11342" y="15641"/>
                    </a:cubicBezTo>
                    <a:cubicBezTo>
                      <a:pt x="11742" y="15508"/>
                      <a:pt x="12109" y="15308"/>
                      <a:pt x="12409" y="15074"/>
                    </a:cubicBezTo>
                    <a:cubicBezTo>
                      <a:pt x="12909" y="14641"/>
                      <a:pt x="13343" y="14174"/>
                      <a:pt x="13810" y="13740"/>
                    </a:cubicBezTo>
                    <a:cubicBezTo>
                      <a:pt x="14244" y="13340"/>
                      <a:pt x="14544" y="12939"/>
                      <a:pt x="14811" y="12439"/>
                    </a:cubicBezTo>
                    <a:cubicBezTo>
                      <a:pt x="15078" y="11905"/>
                      <a:pt x="15311" y="11338"/>
                      <a:pt x="15345" y="10738"/>
                    </a:cubicBezTo>
                    <a:cubicBezTo>
                      <a:pt x="15378" y="10037"/>
                      <a:pt x="15278" y="9437"/>
                      <a:pt x="14911" y="8803"/>
                    </a:cubicBezTo>
                    <a:cubicBezTo>
                      <a:pt x="14744" y="8303"/>
                      <a:pt x="14344" y="7936"/>
                      <a:pt x="14110" y="7402"/>
                    </a:cubicBezTo>
                    <a:cubicBezTo>
                      <a:pt x="13510" y="6134"/>
                      <a:pt x="12743" y="4967"/>
                      <a:pt x="11942" y="3833"/>
                    </a:cubicBezTo>
                    <a:cubicBezTo>
                      <a:pt x="11575" y="3399"/>
                      <a:pt x="11242" y="2899"/>
                      <a:pt x="10775" y="2465"/>
                    </a:cubicBezTo>
                    <a:cubicBezTo>
                      <a:pt x="10474" y="2232"/>
                      <a:pt x="10241" y="1998"/>
                      <a:pt x="10007" y="1665"/>
                    </a:cubicBezTo>
                    <a:cubicBezTo>
                      <a:pt x="9774" y="1331"/>
                      <a:pt x="9474" y="1098"/>
                      <a:pt x="9107" y="831"/>
                    </a:cubicBezTo>
                    <a:cubicBezTo>
                      <a:pt x="8440" y="397"/>
                      <a:pt x="7672" y="230"/>
                      <a:pt x="6905" y="97"/>
                    </a:cubicBezTo>
                    <a:cubicBezTo>
                      <a:pt x="6538" y="30"/>
                      <a:pt x="6171" y="1"/>
                      <a:pt x="5805" y="1"/>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9" name="Google Shape;58;p15">
                <a:extLst>
                  <a:ext uri="{FF2B5EF4-FFF2-40B4-BE49-F238E27FC236}">
                    <a16:creationId xmlns:a16="http://schemas.microsoft.com/office/drawing/2014/main" id="{CF550194-F550-4953-5194-BE20F5AE4E18}"/>
                  </a:ext>
                </a:extLst>
              </p:cNvPr>
              <p:cNvSpPr/>
              <p:nvPr/>
            </p:nvSpPr>
            <p:spPr>
              <a:xfrm>
                <a:off x="6899283" y="1400315"/>
                <a:ext cx="1311546" cy="975226"/>
              </a:xfrm>
              <a:custGeom>
                <a:avLst/>
                <a:gdLst/>
                <a:ahLst/>
                <a:cxnLst/>
                <a:rect l="l" t="t" r="r" b="b"/>
                <a:pathLst>
                  <a:path w="42998" h="31972" extrusionOk="0">
                    <a:moveTo>
                      <a:pt x="22693" y="0"/>
                    </a:moveTo>
                    <a:cubicBezTo>
                      <a:pt x="22642" y="0"/>
                      <a:pt x="22594" y="4"/>
                      <a:pt x="22549" y="15"/>
                    </a:cubicBezTo>
                    <a:cubicBezTo>
                      <a:pt x="22016" y="149"/>
                      <a:pt x="21482" y="115"/>
                      <a:pt x="20948" y="149"/>
                    </a:cubicBezTo>
                    <a:cubicBezTo>
                      <a:pt x="20381" y="182"/>
                      <a:pt x="19814" y="182"/>
                      <a:pt x="19314" y="349"/>
                    </a:cubicBezTo>
                    <a:cubicBezTo>
                      <a:pt x="18146" y="649"/>
                      <a:pt x="16979" y="983"/>
                      <a:pt x="15878" y="1516"/>
                    </a:cubicBezTo>
                    <a:cubicBezTo>
                      <a:pt x="15778" y="1616"/>
                      <a:pt x="15611" y="1650"/>
                      <a:pt x="15478" y="1750"/>
                    </a:cubicBezTo>
                    <a:cubicBezTo>
                      <a:pt x="14777" y="1983"/>
                      <a:pt x="14177" y="2417"/>
                      <a:pt x="13543" y="2817"/>
                    </a:cubicBezTo>
                    <a:cubicBezTo>
                      <a:pt x="13009" y="3151"/>
                      <a:pt x="12509" y="3618"/>
                      <a:pt x="12009" y="4018"/>
                    </a:cubicBezTo>
                    <a:cubicBezTo>
                      <a:pt x="10508" y="5252"/>
                      <a:pt x="9273" y="6687"/>
                      <a:pt x="8306" y="8355"/>
                    </a:cubicBezTo>
                    <a:cubicBezTo>
                      <a:pt x="8173" y="8588"/>
                      <a:pt x="8006" y="8822"/>
                      <a:pt x="8106" y="9122"/>
                    </a:cubicBezTo>
                    <a:cubicBezTo>
                      <a:pt x="8273" y="9022"/>
                      <a:pt x="8373" y="8855"/>
                      <a:pt x="8473" y="8755"/>
                    </a:cubicBezTo>
                    <a:cubicBezTo>
                      <a:pt x="9266" y="7835"/>
                      <a:pt x="10270" y="7518"/>
                      <a:pt x="11429" y="7518"/>
                    </a:cubicBezTo>
                    <a:cubicBezTo>
                      <a:pt x="11488" y="7518"/>
                      <a:pt x="11548" y="7519"/>
                      <a:pt x="11608" y="7521"/>
                    </a:cubicBezTo>
                    <a:cubicBezTo>
                      <a:pt x="12642" y="7587"/>
                      <a:pt x="13676" y="7854"/>
                      <a:pt x="14610" y="8455"/>
                    </a:cubicBezTo>
                    <a:cubicBezTo>
                      <a:pt x="15144" y="8788"/>
                      <a:pt x="15544" y="9155"/>
                      <a:pt x="15711" y="9789"/>
                    </a:cubicBezTo>
                    <a:cubicBezTo>
                      <a:pt x="15711" y="9856"/>
                      <a:pt x="15778" y="9956"/>
                      <a:pt x="15811" y="9989"/>
                    </a:cubicBezTo>
                    <a:cubicBezTo>
                      <a:pt x="15845" y="10356"/>
                      <a:pt x="15745" y="10756"/>
                      <a:pt x="15444" y="10990"/>
                    </a:cubicBezTo>
                    <a:cubicBezTo>
                      <a:pt x="15294" y="11090"/>
                      <a:pt x="15128" y="11140"/>
                      <a:pt x="14961" y="11140"/>
                    </a:cubicBezTo>
                    <a:cubicBezTo>
                      <a:pt x="14794" y="11140"/>
                      <a:pt x="14627" y="11090"/>
                      <a:pt x="14477" y="10990"/>
                    </a:cubicBezTo>
                    <a:cubicBezTo>
                      <a:pt x="14143" y="10790"/>
                      <a:pt x="13777" y="10623"/>
                      <a:pt x="13376" y="10489"/>
                    </a:cubicBezTo>
                    <a:cubicBezTo>
                      <a:pt x="12937" y="10317"/>
                      <a:pt x="12475" y="10244"/>
                      <a:pt x="12004" y="10244"/>
                    </a:cubicBezTo>
                    <a:cubicBezTo>
                      <a:pt x="11653" y="10244"/>
                      <a:pt x="11297" y="10285"/>
                      <a:pt x="10941" y="10356"/>
                    </a:cubicBezTo>
                    <a:cubicBezTo>
                      <a:pt x="10508" y="10456"/>
                      <a:pt x="10141" y="10589"/>
                      <a:pt x="9707" y="10690"/>
                    </a:cubicBezTo>
                    <a:cubicBezTo>
                      <a:pt x="9473" y="10756"/>
                      <a:pt x="9207" y="10823"/>
                      <a:pt x="8940" y="10823"/>
                    </a:cubicBezTo>
                    <a:cubicBezTo>
                      <a:pt x="8306" y="10823"/>
                      <a:pt x="7872" y="10456"/>
                      <a:pt x="7939" y="9789"/>
                    </a:cubicBezTo>
                    <a:cubicBezTo>
                      <a:pt x="7939" y="9622"/>
                      <a:pt x="7972" y="9489"/>
                      <a:pt x="7972" y="9322"/>
                    </a:cubicBezTo>
                    <a:cubicBezTo>
                      <a:pt x="7839" y="9322"/>
                      <a:pt x="7706" y="9355"/>
                      <a:pt x="7639" y="9489"/>
                    </a:cubicBezTo>
                    <a:lnTo>
                      <a:pt x="7138" y="10489"/>
                    </a:lnTo>
                    <a:cubicBezTo>
                      <a:pt x="6805" y="11190"/>
                      <a:pt x="6638" y="11924"/>
                      <a:pt x="6371" y="12658"/>
                    </a:cubicBezTo>
                    <a:cubicBezTo>
                      <a:pt x="6271" y="13125"/>
                      <a:pt x="6104" y="13525"/>
                      <a:pt x="6138" y="14025"/>
                    </a:cubicBezTo>
                    <a:cubicBezTo>
                      <a:pt x="6138" y="14359"/>
                      <a:pt x="6104" y="14492"/>
                      <a:pt x="5838" y="14792"/>
                    </a:cubicBezTo>
                    <a:cubicBezTo>
                      <a:pt x="5604" y="14426"/>
                      <a:pt x="5371" y="13992"/>
                      <a:pt x="5104" y="13658"/>
                    </a:cubicBezTo>
                    <a:cubicBezTo>
                      <a:pt x="4542" y="13050"/>
                      <a:pt x="3734" y="12573"/>
                      <a:pt x="2852" y="12573"/>
                    </a:cubicBezTo>
                    <a:cubicBezTo>
                      <a:pt x="2477" y="12573"/>
                      <a:pt x="2089" y="12659"/>
                      <a:pt x="1701" y="12858"/>
                    </a:cubicBezTo>
                    <a:cubicBezTo>
                      <a:pt x="1268" y="13125"/>
                      <a:pt x="801" y="13425"/>
                      <a:pt x="600" y="13925"/>
                    </a:cubicBezTo>
                    <a:cubicBezTo>
                      <a:pt x="267" y="14659"/>
                      <a:pt x="33" y="15460"/>
                      <a:pt x="33" y="16260"/>
                    </a:cubicBezTo>
                    <a:cubicBezTo>
                      <a:pt x="0" y="17128"/>
                      <a:pt x="167" y="17961"/>
                      <a:pt x="367" y="18795"/>
                    </a:cubicBezTo>
                    <a:cubicBezTo>
                      <a:pt x="701" y="19930"/>
                      <a:pt x="1268" y="20930"/>
                      <a:pt x="2202" y="21664"/>
                    </a:cubicBezTo>
                    <a:cubicBezTo>
                      <a:pt x="2908" y="22199"/>
                      <a:pt x="3627" y="22528"/>
                      <a:pt x="4387" y="22528"/>
                    </a:cubicBezTo>
                    <a:cubicBezTo>
                      <a:pt x="4812" y="22528"/>
                      <a:pt x="5250" y="22425"/>
                      <a:pt x="5704" y="22198"/>
                    </a:cubicBezTo>
                    <a:cubicBezTo>
                      <a:pt x="5838" y="22131"/>
                      <a:pt x="6004" y="22098"/>
                      <a:pt x="6171" y="22031"/>
                    </a:cubicBezTo>
                    <a:cubicBezTo>
                      <a:pt x="6267" y="22010"/>
                      <a:pt x="6340" y="21995"/>
                      <a:pt x="6397" y="21995"/>
                    </a:cubicBezTo>
                    <a:cubicBezTo>
                      <a:pt x="6518" y="21995"/>
                      <a:pt x="6570" y="22060"/>
                      <a:pt x="6638" y="22265"/>
                    </a:cubicBezTo>
                    <a:cubicBezTo>
                      <a:pt x="7138" y="23632"/>
                      <a:pt x="7806" y="24866"/>
                      <a:pt x="8640" y="26101"/>
                    </a:cubicBezTo>
                    <a:cubicBezTo>
                      <a:pt x="9507" y="27335"/>
                      <a:pt x="10608" y="28336"/>
                      <a:pt x="11808" y="29270"/>
                    </a:cubicBezTo>
                    <a:cubicBezTo>
                      <a:pt x="12642" y="29870"/>
                      <a:pt x="13510" y="30370"/>
                      <a:pt x="14477" y="30771"/>
                    </a:cubicBezTo>
                    <a:cubicBezTo>
                      <a:pt x="15711" y="31304"/>
                      <a:pt x="17012" y="31671"/>
                      <a:pt x="18380" y="31838"/>
                    </a:cubicBezTo>
                    <a:cubicBezTo>
                      <a:pt x="18880" y="31871"/>
                      <a:pt x="19447" y="31805"/>
                      <a:pt x="19948" y="31971"/>
                    </a:cubicBezTo>
                    <a:cubicBezTo>
                      <a:pt x="20815" y="31938"/>
                      <a:pt x="21716" y="31938"/>
                      <a:pt x="22616" y="31771"/>
                    </a:cubicBezTo>
                    <a:cubicBezTo>
                      <a:pt x="23050" y="31671"/>
                      <a:pt x="23550" y="31538"/>
                      <a:pt x="24051" y="31438"/>
                    </a:cubicBezTo>
                    <a:cubicBezTo>
                      <a:pt x="25552" y="31138"/>
                      <a:pt x="26986" y="30604"/>
                      <a:pt x="28320" y="29870"/>
                    </a:cubicBezTo>
                    <a:cubicBezTo>
                      <a:pt x="29521" y="29270"/>
                      <a:pt x="30655" y="28502"/>
                      <a:pt x="31656" y="27602"/>
                    </a:cubicBezTo>
                    <a:cubicBezTo>
                      <a:pt x="32557" y="26701"/>
                      <a:pt x="33524" y="25800"/>
                      <a:pt x="34224" y="24766"/>
                    </a:cubicBezTo>
                    <a:cubicBezTo>
                      <a:pt x="34442" y="24462"/>
                      <a:pt x="34518" y="24356"/>
                      <a:pt x="34701" y="24356"/>
                    </a:cubicBezTo>
                    <a:cubicBezTo>
                      <a:pt x="34799" y="24356"/>
                      <a:pt x="34928" y="24386"/>
                      <a:pt x="35125" y="24433"/>
                    </a:cubicBezTo>
                    <a:cubicBezTo>
                      <a:pt x="35225" y="24466"/>
                      <a:pt x="35359" y="24466"/>
                      <a:pt x="35492" y="24499"/>
                    </a:cubicBezTo>
                    <a:cubicBezTo>
                      <a:pt x="35742" y="24566"/>
                      <a:pt x="36001" y="24600"/>
                      <a:pt x="36259" y="24600"/>
                    </a:cubicBezTo>
                    <a:cubicBezTo>
                      <a:pt x="36518" y="24600"/>
                      <a:pt x="36776" y="24566"/>
                      <a:pt x="37026" y="24499"/>
                    </a:cubicBezTo>
                    <a:cubicBezTo>
                      <a:pt x="38728" y="24032"/>
                      <a:pt x="40195" y="23199"/>
                      <a:pt x="41263" y="21831"/>
                    </a:cubicBezTo>
                    <a:cubicBezTo>
                      <a:pt x="41897" y="21030"/>
                      <a:pt x="42430" y="20196"/>
                      <a:pt x="42597" y="19196"/>
                    </a:cubicBezTo>
                    <a:cubicBezTo>
                      <a:pt x="42664" y="18829"/>
                      <a:pt x="42764" y="18495"/>
                      <a:pt x="42864" y="18128"/>
                    </a:cubicBezTo>
                    <a:cubicBezTo>
                      <a:pt x="42997" y="16994"/>
                      <a:pt x="42864" y="15960"/>
                      <a:pt x="42297" y="14993"/>
                    </a:cubicBezTo>
                    <a:cubicBezTo>
                      <a:pt x="41863" y="14292"/>
                      <a:pt x="41229" y="13792"/>
                      <a:pt x="40396" y="13758"/>
                    </a:cubicBezTo>
                    <a:cubicBezTo>
                      <a:pt x="39862" y="13758"/>
                      <a:pt x="39328" y="13758"/>
                      <a:pt x="38828" y="14125"/>
                    </a:cubicBezTo>
                    <a:cubicBezTo>
                      <a:pt x="38494" y="14359"/>
                      <a:pt x="38161" y="14526"/>
                      <a:pt x="37860" y="14826"/>
                    </a:cubicBezTo>
                    <a:cubicBezTo>
                      <a:pt x="37806" y="14880"/>
                      <a:pt x="37731" y="14977"/>
                      <a:pt x="37615" y="14977"/>
                    </a:cubicBezTo>
                    <a:cubicBezTo>
                      <a:pt x="37588" y="14977"/>
                      <a:pt x="37559" y="14972"/>
                      <a:pt x="37527" y="14959"/>
                    </a:cubicBezTo>
                    <a:cubicBezTo>
                      <a:pt x="37527" y="14826"/>
                      <a:pt x="37527" y="14659"/>
                      <a:pt x="37493" y="14492"/>
                    </a:cubicBezTo>
                    <a:cubicBezTo>
                      <a:pt x="37427" y="13825"/>
                      <a:pt x="37393" y="13158"/>
                      <a:pt x="37293" y="12524"/>
                    </a:cubicBezTo>
                    <a:cubicBezTo>
                      <a:pt x="37060" y="11490"/>
                      <a:pt x="36860" y="10456"/>
                      <a:pt x="36459" y="9455"/>
                    </a:cubicBezTo>
                    <a:cubicBezTo>
                      <a:pt x="36026" y="8488"/>
                      <a:pt x="35625" y="7587"/>
                      <a:pt x="35058" y="6687"/>
                    </a:cubicBezTo>
                    <a:cubicBezTo>
                      <a:pt x="34325" y="5486"/>
                      <a:pt x="33357" y="4485"/>
                      <a:pt x="32356" y="3584"/>
                    </a:cubicBezTo>
                    <a:cubicBezTo>
                      <a:pt x="31990" y="3251"/>
                      <a:pt x="31589" y="2951"/>
                      <a:pt x="31189" y="2650"/>
                    </a:cubicBezTo>
                    <a:cubicBezTo>
                      <a:pt x="30255" y="2017"/>
                      <a:pt x="29254" y="1583"/>
                      <a:pt x="28254" y="1116"/>
                    </a:cubicBezTo>
                    <a:cubicBezTo>
                      <a:pt x="27920" y="949"/>
                      <a:pt x="27586" y="983"/>
                      <a:pt x="27320" y="849"/>
                    </a:cubicBezTo>
                    <a:cubicBezTo>
                      <a:pt x="26686" y="516"/>
                      <a:pt x="25985" y="449"/>
                      <a:pt x="25251" y="315"/>
                    </a:cubicBezTo>
                    <a:cubicBezTo>
                      <a:pt x="24518" y="182"/>
                      <a:pt x="23750" y="115"/>
                      <a:pt x="23016" y="15"/>
                    </a:cubicBezTo>
                    <a:cubicBezTo>
                      <a:pt x="22905" y="15"/>
                      <a:pt x="22794" y="0"/>
                      <a:pt x="2269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0" name="Google Shape;59;p15">
                <a:extLst>
                  <a:ext uri="{FF2B5EF4-FFF2-40B4-BE49-F238E27FC236}">
                    <a16:creationId xmlns:a16="http://schemas.microsoft.com/office/drawing/2014/main" id="{4024A67D-203B-2553-6B89-73498A4A0B6A}"/>
                  </a:ext>
                </a:extLst>
              </p:cNvPr>
              <p:cNvSpPr/>
              <p:nvPr/>
            </p:nvSpPr>
            <p:spPr>
              <a:xfrm>
                <a:off x="7137347" y="1625538"/>
                <a:ext cx="242190" cy="110511"/>
              </a:xfrm>
              <a:custGeom>
                <a:avLst/>
                <a:gdLst/>
                <a:ahLst/>
                <a:cxnLst/>
                <a:rect l="l" t="t" r="r" b="b"/>
                <a:pathLst>
                  <a:path w="7940" h="3623" extrusionOk="0">
                    <a:moveTo>
                      <a:pt x="3528" y="1"/>
                    </a:moveTo>
                    <a:cubicBezTo>
                      <a:pt x="2396" y="1"/>
                      <a:pt x="1361" y="317"/>
                      <a:pt x="568" y="1237"/>
                    </a:cubicBezTo>
                    <a:cubicBezTo>
                      <a:pt x="501" y="1371"/>
                      <a:pt x="368" y="1538"/>
                      <a:pt x="201" y="1604"/>
                    </a:cubicBezTo>
                    <a:cubicBezTo>
                      <a:pt x="167" y="1704"/>
                      <a:pt x="167" y="1771"/>
                      <a:pt x="67" y="1804"/>
                    </a:cubicBezTo>
                    <a:cubicBezTo>
                      <a:pt x="67" y="1971"/>
                      <a:pt x="34" y="2105"/>
                      <a:pt x="34" y="2271"/>
                    </a:cubicBezTo>
                    <a:cubicBezTo>
                      <a:pt x="1" y="2939"/>
                      <a:pt x="401" y="3306"/>
                      <a:pt x="1035" y="3306"/>
                    </a:cubicBezTo>
                    <a:cubicBezTo>
                      <a:pt x="1335" y="3306"/>
                      <a:pt x="1568" y="3239"/>
                      <a:pt x="1835" y="3172"/>
                    </a:cubicBezTo>
                    <a:cubicBezTo>
                      <a:pt x="2236" y="3072"/>
                      <a:pt x="2602" y="2939"/>
                      <a:pt x="3036" y="2839"/>
                    </a:cubicBezTo>
                    <a:cubicBezTo>
                      <a:pt x="3382" y="2783"/>
                      <a:pt x="3727" y="2751"/>
                      <a:pt x="4070" y="2751"/>
                    </a:cubicBezTo>
                    <a:cubicBezTo>
                      <a:pt x="4555" y="2751"/>
                      <a:pt x="5036" y="2816"/>
                      <a:pt x="5505" y="2972"/>
                    </a:cubicBezTo>
                    <a:cubicBezTo>
                      <a:pt x="5871" y="3105"/>
                      <a:pt x="6238" y="3272"/>
                      <a:pt x="6572" y="3472"/>
                    </a:cubicBezTo>
                    <a:cubicBezTo>
                      <a:pt x="6722" y="3572"/>
                      <a:pt x="6889" y="3622"/>
                      <a:pt x="7056" y="3622"/>
                    </a:cubicBezTo>
                    <a:cubicBezTo>
                      <a:pt x="7222" y="3622"/>
                      <a:pt x="7389" y="3572"/>
                      <a:pt x="7539" y="3472"/>
                    </a:cubicBezTo>
                    <a:cubicBezTo>
                      <a:pt x="7873" y="3239"/>
                      <a:pt x="7940" y="2839"/>
                      <a:pt x="7906" y="2472"/>
                    </a:cubicBezTo>
                    <a:cubicBezTo>
                      <a:pt x="7873" y="2438"/>
                      <a:pt x="7840" y="2338"/>
                      <a:pt x="7840" y="2271"/>
                    </a:cubicBezTo>
                    <a:cubicBezTo>
                      <a:pt x="7673" y="1638"/>
                      <a:pt x="7239" y="1271"/>
                      <a:pt x="6705" y="937"/>
                    </a:cubicBezTo>
                    <a:cubicBezTo>
                      <a:pt x="5771" y="370"/>
                      <a:pt x="4737" y="70"/>
                      <a:pt x="3703" y="3"/>
                    </a:cubicBezTo>
                    <a:cubicBezTo>
                      <a:pt x="3645" y="2"/>
                      <a:pt x="3586" y="1"/>
                      <a:pt x="3528" y="1"/>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1" name="Google Shape;60;p15">
                <a:extLst>
                  <a:ext uri="{FF2B5EF4-FFF2-40B4-BE49-F238E27FC236}">
                    <a16:creationId xmlns:a16="http://schemas.microsoft.com/office/drawing/2014/main" id="{DBE5FD76-4A01-9F70-07BB-68279FA3FB72}"/>
                  </a:ext>
                </a:extLst>
              </p:cNvPr>
              <p:cNvSpPr/>
              <p:nvPr/>
            </p:nvSpPr>
            <p:spPr>
              <a:xfrm>
                <a:off x="7604355" y="1660218"/>
                <a:ext cx="277817" cy="126890"/>
              </a:xfrm>
              <a:custGeom>
                <a:avLst/>
                <a:gdLst/>
                <a:ahLst/>
                <a:cxnLst/>
                <a:rect l="l" t="t" r="r" b="b"/>
                <a:pathLst>
                  <a:path w="9108" h="4160" extrusionOk="0">
                    <a:moveTo>
                      <a:pt x="4337" y="0"/>
                    </a:moveTo>
                    <a:cubicBezTo>
                      <a:pt x="3903" y="67"/>
                      <a:pt x="3503" y="100"/>
                      <a:pt x="2969" y="167"/>
                    </a:cubicBezTo>
                    <a:cubicBezTo>
                      <a:pt x="2069" y="334"/>
                      <a:pt x="1235" y="768"/>
                      <a:pt x="601" y="1468"/>
                    </a:cubicBezTo>
                    <a:cubicBezTo>
                      <a:pt x="401" y="1668"/>
                      <a:pt x="234" y="1902"/>
                      <a:pt x="134" y="2169"/>
                    </a:cubicBezTo>
                    <a:cubicBezTo>
                      <a:pt x="1" y="2736"/>
                      <a:pt x="201" y="3136"/>
                      <a:pt x="701" y="3303"/>
                    </a:cubicBezTo>
                    <a:cubicBezTo>
                      <a:pt x="866" y="3358"/>
                      <a:pt x="1021" y="3383"/>
                      <a:pt x="1178" y="3383"/>
                    </a:cubicBezTo>
                    <a:cubicBezTo>
                      <a:pt x="1305" y="3383"/>
                      <a:pt x="1433" y="3366"/>
                      <a:pt x="1568" y="3336"/>
                    </a:cubicBezTo>
                    <a:cubicBezTo>
                      <a:pt x="2235" y="3269"/>
                      <a:pt x="2869" y="3069"/>
                      <a:pt x="3503" y="2902"/>
                    </a:cubicBezTo>
                    <a:cubicBezTo>
                      <a:pt x="3837" y="2813"/>
                      <a:pt x="4170" y="2739"/>
                      <a:pt x="4504" y="2739"/>
                    </a:cubicBezTo>
                    <a:cubicBezTo>
                      <a:pt x="4671" y="2739"/>
                      <a:pt x="4837" y="2758"/>
                      <a:pt x="5004" y="2802"/>
                    </a:cubicBezTo>
                    <a:cubicBezTo>
                      <a:pt x="5938" y="3002"/>
                      <a:pt x="6839" y="3303"/>
                      <a:pt x="7606" y="3836"/>
                    </a:cubicBezTo>
                    <a:cubicBezTo>
                      <a:pt x="7739" y="3903"/>
                      <a:pt x="7839" y="4003"/>
                      <a:pt x="7940" y="4070"/>
                    </a:cubicBezTo>
                    <a:cubicBezTo>
                      <a:pt x="8078" y="4129"/>
                      <a:pt x="8207" y="4159"/>
                      <a:pt x="8325" y="4159"/>
                    </a:cubicBezTo>
                    <a:cubicBezTo>
                      <a:pt x="8606" y="4159"/>
                      <a:pt x="8823" y="3989"/>
                      <a:pt x="8940" y="3636"/>
                    </a:cubicBezTo>
                    <a:cubicBezTo>
                      <a:pt x="9107" y="3236"/>
                      <a:pt x="9074" y="2769"/>
                      <a:pt x="8874" y="2335"/>
                    </a:cubicBezTo>
                    <a:cubicBezTo>
                      <a:pt x="8540" y="1635"/>
                      <a:pt x="8006" y="1134"/>
                      <a:pt x="7272" y="768"/>
                    </a:cubicBezTo>
                    <a:cubicBezTo>
                      <a:pt x="6372" y="267"/>
                      <a:pt x="5371" y="67"/>
                      <a:pt x="4337"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2" name="Google Shape;61;p15">
                <a:extLst>
                  <a:ext uri="{FF2B5EF4-FFF2-40B4-BE49-F238E27FC236}">
                    <a16:creationId xmlns:a16="http://schemas.microsoft.com/office/drawing/2014/main" id="{DC4EFE21-CE58-8636-8B21-C65BD1ED16A7}"/>
                  </a:ext>
                </a:extLst>
              </p:cNvPr>
              <p:cNvSpPr/>
              <p:nvPr/>
            </p:nvSpPr>
            <p:spPr>
              <a:xfrm>
                <a:off x="7678626" y="1898222"/>
                <a:ext cx="105844" cy="89769"/>
              </a:xfrm>
              <a:custGeom>
                <a:avLst/>
                <a:gdLst/>
                <a:ahLst/>
                <a:cxnLst/>
                <a:rect l="l" t="t" r="r" b="b"/>
                <a:pathLst>
                  <a:path w="3470" h="2943" extrusionOk="0">
                    <a:moveTo>
                      <a:pt x="1716" y="1"/>
                    </a:moveTo>
                    <a:cubicBezTo>
                      <a:pt x="1131" y="1"/>
                      <a:pt x="752" y="325"/>
                      <a:pt x="434" y="770"/>
                    </a:cubicBezTo>
                    <a:cubicBezTo>
                      <a:pt x="67" y="1271"/>
                      <a:pt x="1" y="1804"/>
                      <a:pt x="301" y="2338"/>
                    </a:cubicBezTo>
                    <a:cubicBezTo>
                      <a:pt x="334" y="2438"/>
                      <a:pt x="434" y="2538"/>
                      <a:pt x="501" y="2605"/>
                    </a:cubicBezTo>
                    <a:cubicBezTo>
                      <a:pt x="779" y="2759"/>
                      <a:pt x="1085" y="2942"/>
                      <a:pt x="1473" y="2942"/>
                    </a:cubicBezTo>
                    <a:cubicBezTo>
                      <a:pt x="1504" y="2942"/>
                      <a:pt x="1536" y="2941"/>
                      <a:pt x="1568" y="2938"/>
                    </a:cubicBezTo>
                    <a:cubicBezTo>
                      <a:pt x="2135" y="2938"/>
                      <a:pt x="2502" y="2705"/>
                      <a:pt x="2936" y="2004"/>
                    </a:cubicBezTo>
                    <a:cubicBezTo>
                      <a:pt x="3470" y="1004"/>
                      <a:pt x="2669" y="70"/>
                      <a:pt x="1802" y="3"/>
                    </a:cubicBezTo>
                    <a:cubicBezTo>
                      <a:pt x="1773" y="1"/>
                      <a:pt x="1744" y="1"/>
                      <a:pt x="1716" y="1"/>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3" name="Google Shape;62;p15">
                <a:extLst>
                  <a:ext uri="{FF2B5EF4-FFF2-40B4-BE49-F238E27FC236}">
                    <a16:creationId xmlns:a16="http://schemas.microsoft.com/office/drawing/2014/main" id="{5BCF2C28-FA2A-0865-70B3-88D37B533BC9}"/>
                  </a:ext>
                </a:extLst>
              </p:cNvPr>
              <p:cNvSpPr/>
              <p:nvPr/>
            </p:nvSpPr>
            <p:spPr>
              <a:xfrm>
                <a:off x="7210611" y="1878731"/>
                <a:ext cx="81411" cy="75189"/>
              </a:xfrm>
              <a:custGeom>
                <a:avLst/>
                <a:gdLst/>
                <a:ahLst/>
                <a:cxnLst/>
                <a:rect l="l" t="t" r="r" b="b"/>
                <a:pathLst>
                  <a:path w="2669" h="2465" extrusionOk="0">
                    <a:moveTo>
                      <a:pt x="1475" y="0"/>
                    </a:moveTo>
                    <a:cubicBezTo>
                      <a:pt x="1004" y="0"/>
                      <a:pt x="529" y="214"/>
                      <a:pt x="301" y="609"/>
                    </a:cubicBezTo>
                    <a:cubicBezTo>
                      <a:pt x="0" y="1109"/>
                      <a:pt x="100" y="1910"/>
                      <a:pt x="567" y="2176"/>
                    </a:cubicBezTo>
                    <a:cubicBezTo>
                      <a:pt x="808" y="2356"/>
                      <a:pt x="1084" y="2465"/>
                      <a:pt x="1374" y="2465"/>
                    </a:cubicBezTo>
                    <a:cubicBezTo>
                      <a:pt x="1568" y="2465"/>
                      <a:pt x="1768" y="2417"/>
                      <a:pt x="1968" y="2310"/>
                    </a:cubicBezTo>
                    <a:cubicBezTo>
                      <a:pt x="2435" y="2110"/>
                      <a:pt x="2636" y="1676"/>
                      <a:pt x="2669" y="1276"/>
                    </a:cubicBezTo>
                    <a:cubicBezTo>
                      <a:pt x="2669" y="809"/>
                      <a:pt x="2502" y="442"/>
                      <a:pt x="2269" y="242"/>
                    </a:cubicBezTo>
                    <a:cubicBezTo>
                      <a:pt x="2042" y="78"/>
                      <a:pt x="1759" y="0"/>
                      <a:pt x="1475"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4" name="Google Shape;63;p15">
                <a:extLst>
                  <a:ext uri="{FF2B5EF4-FFF2-40B4-BE49-F238E27FC236}">
                    <a16:creationId xmlns:a16="http://schemas.microsoft.com/office/drawing/2014/main" id="{E6397F10-FAD9-A32E-D758-68EDFC111C84}"/>
                  </a:ext>
                </a:extLst>
              </p:cNvPr>
              <p:cNvSpPr/>
              <p:nvPr/>
            </p:nvSpPr>
            <p:spPr>
              <a:xfrm>
                <a:off x="6828062" y="3389868"/>
                <a:ext cx="4087" cy="4118"/>
              </a:xfrm>
              <a:custGeom>
                <a:avLst/>
                <a:gdLst/>
                <a:ahLst/>
                <a:cxnLst/>
                <a:rect l="l" t="t" r="r" b="b"/>
                <a:pathLst>
                  <a:path w="134" h="135" extrusionOk="0">
                    <a:moveTo>
                      <a:pt x="100" y="1"/>
                    </a:moveTo>
                    <a:lnTo>
                      <a:pt x="0" y="101"/>
                    </a:lnTo>
                    <a:cubicBezTo>
                      <a:pt x="33" y="101"/>
                      <a:pt x="100" y="134"/>
                      <a:pt x="133" y="134"/>
                    </a:cubicBezTo>
                    <a:cubicBezTo>
                      <a:pt x="133" y="101"/>
                      <a:pt x="100" y="67"/>
                      <a:pt x="10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5" name="Google Shape;64;p15">
                <a:extLst>
                  <a:ext uri="{FF2B5EF4-FFF2-40B4-BE49-F238E27FC236}">
                    <a16:creationId xmlns:a16="http://schemas.microsoft.com/office/drawing/2014/main" id="{8EEDE03F-F6E6-22F3-5779-1C5785F2ACD2}"/>
                  </a:ext>
                </a:extLst>
              </p:cNvPr>
              <p:cNvSpPr/>
              <p:nvPr/>
            </p:nvSpPr>
            <p:spPr>
              <a:xfrm>
                <a:off x="6908433" y="1084075"/>
                <a:ext cx="1226078" cy="778942"/>
              </a:xfrm>
              <a:custGeom>
                <a:avLst/>
                <a:gdLst/>
                <a:ahLst/>
                <a:cxnLst/>
                <a:rect l="l" t="t" r="r" b="b"/>
                <a:pathLst>
                  <a:path w="40196" h="25537" extrusionOk="0">
                    <a:moveTo>
                      <a:pt x="32367" y="0"/>
                    </a:moveTo>
                    <a:cubicBezTo>
                      <a:pt x="32350" y="0"/>
                      <a:pt x="32335" y="3"/>
                      <a:pt x="32323" y="9"/>
                    </a:cubicBezTo>
                    <a:cubicBezTo>
                      <a:pt x="31990" y="76"/>
                      <a:pt x="31690" y="143"/>
                      <a:pt x="31489" y="443"/>
                    </a:cubicBezTo>
                    <a:cubicBezTo>
                      <a:pt x="31323" y="676"/>
                      <a:pt x="31156" y="876"/>
                      <a:pt x="31056" y="1177"/>
                    </a:cubicBezTo>
                    <a:cubicBezTo>
                      <a:pt x="30689" y="2378"/>
                      <a:pt x="30689" y="3645"/>
                      <a:pt x="30989" y="4879"/>
                    </a:cubicBezTo>
                    <a:cubicBezTo>
                      <a:pt x="31022" y="5046"/>
                      <a:pt x="31156" y="5213"/>
                      <a:pt x="31056" y="5480"/>
                    </a:cubicBezTo>
                    <a:cubicBezTo>
                      <a:pt x="30756" y="5446"/>
                      <a:pt x="30555" y="5280"/>
                      <a:pt x="30422" y="5180"/>
                    </a:cubicBezTo>
                    <a:cubicBezTo>
                      <a:pt x="29721" y="4813"/>
                      <a:pt x="29021" y="4479"/>
                      <a:pt x="28254" y="4246"/>
                    </a:cubicBezTo>
                    <a:cubicBezTo>
                      <a:pt x="26686" y="3812"/>
                      <a:pt x="25051" y="3545"/>
                      <a:pt x="23384" y="3412"/>
                    </a:cubicBezTo>
                    <a:cubicBezTo>
                      <a:pt x="22813" y="3380"/>
                      <a:pt x="22244" y="3363"/>
                      <a:pt x="21678" y="3363"/>
                    </a:cubicBezTo>
                    <a:cubicBezTo>
                      <a:pt x="19300" y="3363"/>
                      <a:pt x="16961" y="3646"/>
                      <a:pt x="14644" y="4212"/>
                    </a:cubicBezTo>
                    <a:cubicBezTo>
                      <a:pt x="10308" y="5313"/>
                      <a:pt x="6505" y="7348"/>
                      <a:pt x="3403" y="10583"/>
                    </a:cubicBezTo>
                    <a:cubicBezTo>
                      <a:pt x="2502" y="11551"/>
                      <a:pt x="1668" y="12551"/>
                      <a:pt x="1034" y="13719"/>
                    </a:cubicBezTo>
                    <a:cubicBezTo>
                      <a:pt x="634" y="14486"/>
                      <a:pt x="300" y="15253"/>
                      <a:pt x="167" y="16154"/>
                    </a:cubicBezTo>
                    <a:cubicBezTo>
                      <a:pt x="0" y="17388"/>
                      <a:pt x="334" y="18489"/>
                      <a:pt x="1201" y="19390"/>
                    </a:cubicBezTo>
                    <a:cubicBezTo>
                      <a:pt x="1635" y="19857"/>
                      <a:pt x="2168" y="20190"/>
                      <a:pt x="2736" y="20457"/>
                    </a:cubicBezTo>
                    <a:cubicBezTo>
                      <a:pt x="4137" y="21070"/>
                      <a:pt x="5614" y="21198"/>
                      <a:pt x="7101" y="21198"/>
                    </a:cubicBezTo>
                    <a:cubicBezTo>
                      <a:pt x="7314" y="21198"/>
                      <a:pt x="7526" y="21195"/>
                      <a:pt x="7739" y="21191"/>
                    </a:cubicBezTo>
                    <a:cubicBezTo>
                      <a:pt x="9040" y="21191"/>
                      <a:pt x="10341" y="20991"/>
                      <a:pt x="11575" y="20724"/>
                    </a:cubicBezTo>
                    <a:cubicBezTo>
                      <a:pt x="14677" y="20124"/>
                      <a:pt x="17646" y="19056"/>
                      <a:pt x="20415" y="17555"/>
                    </a:cubicBezTo>
                    <a:cubicBezTo>
                      <a:pt x="22583" y="16388"/>
                      <a:pt x="24751" y="15153"/>
                      <a:pt x="26853" y="13786"/>
                    </a:cubicBezTo>
                    <a:cubicBezTo>
                      <a:pt x="27007" y="13662"/>
                      <a:pt x="27161" y="13482"/>
                      <a:pt x="27421" y="13482"/>
                    </a:cubicBezTo>
                    <a:cubicBezTo>
                      <a:pt x="27442" y="13482"/>
                      <a:pt x="27464" y="13483"/>
                      <a:pt x="27487" y="13485"/>
                    </a:cubicBezTo>
                    <a:cubicBezTo>
                      <a:pt x="27553" y="14353"/>
                      <a:pt x="27687" y="15220"/>
                      <a:pt x="28020" y="16054"/>
                    </a:cubicBezTo>
                    <a:cubicBezTo>
                      <a:pt x="28754" y="18022"/>
                      <a:pt x="29688" y="19957"/>
                      <a:pt x="30889" y="21658"/>
                    </a:cubicBezTo>
                    <a:cubicBezTo>
                      <a:pt x="31589" y="22659"/>
                      <a:pt x="32423" y="23626"/>
                      <a:pt x="33424" y="24327"/>
                    </a:cubicBezTo>
                    <a:cubicBezTo>
                      <a:pt x="34191" y="24860"/>
                      <a:pt x="34992" y="25227"/>
                      <a:pt x="35859" y="25461"/>
                    </a:cubicBezTo>
                    <a:cubicBezTo>
                      <a:pt x="36087" y="25511"/>
                      <a:pt x="36310" y="25536"/>
                      <a:pt x="36529" y="25536"/>
                    </a:cubicBezTo>
                    <a:cubicBezTo>
                      <a:pt x="37175" y="25536"/>
                      <a:pt x="37779" y="25317"/>
                      <a:pt x="38328" y="24894"/>
                    </a:cubicBezTo>
                    <a:cubicBezTo>
                      <a:pt x="38661" y="24660"/>
                      <a:pt x="38861" y="24293"/>
                      <a:pt x="39061" y="23893"/>
                    </a:cubicBezTo>
                    <a:cubicBezTo>
                      <a:pt x="39362" y="23493"/>
                      <a:pt x="39662" y="23026"/>
                      <a:pt x="39762" y="22525"/>
                    </a:cubicBezTo>
                    <a:cubicBezTo>
                      <a:pt x="40062" y="21491"/>
                      <a:pt x="40196" y="20457"/>
                      <a:pt x="40096" y="19390"/>
                    </a:cubicBezTo>
                    <a:cubicBezTo>
                      <a:pt x="39995" y="18189"/>
                      <a:pt x="39829" y="16955"/>
                      <a:pt x="39495" y="15787"/>
                    </a:cubicBezTo>
                    <a:cubicBezTo>
                      <a:pt x="38428" y="12185"/>
                      <a:pt x="36726" y="9049"/>
                      <a:pt x="33558" y="6847"/>
                    </a:cubicBezTo>
                    <a:cubicBezTo>
                      <a:pt x="33491" y="6814"/>
                      <a:pt x="33391" y="6714"/>
                      <a:pt x="33424" y="6547"/>
                    </a:cubicBezTo>
                    <a:cubicBezTo>
                      <a:pt x="33758" y="6380"/>
                      <a:pt x="34158" y="6180"/>
                      <a:pt x="34525" y="6013"/>
                    </a:cubicBezTo>
                    <a:cubicBezTo>
                      <a:pt x="35225" y="5680"/>
                      <a:pt x="35893" y="5246"/>
                      <a:pt x="36560" y="4846"/>
                    </a:cubicBezTo>
                    <a:cubicBezTo>
                      <a:pt x="36860" y="4646"/>
                      <a:pt x="37160" y="4379"/>
                      <a:pt x="37360" y="4079"/>
                    </a:cubicBezTo>
                    <a:cubicBezTo>
                      <a:pt x="37727" y="3545"/>
                      <a:pt x="37560" y="2945"/>
                      <a:pt x="37027" y="2578"/>
                    </a:cubicBezTo>
                    <a:cubicBezTo>
                      <a:pt x="36794" y="2438"/>
                      <a:pt x="36562" y="2380"/>
                      <a:pt x="36329" y="2380"/>
                    </a:cubicBezTo>
                    <a:cubicBezTo>
                      <a:pt x="36228" y="2380"/>
                      <a:pt x="36127" y="2391"/>
                      <a:pt x="36026" y="2411"/>
                    </a:cubicBezTo>
                    <a:cubicBezTo>
                      <a:pt x="35659" y="2511"/>
                      <a:pt x="35325" y="2644"/>
                      <a:pt x="34992" y="2811"/>
                    </a:cubicBezTo>
                    <a:cubicBezTo>
                      <a:pt x="34492" y="3111"/>
                      <a:pt x="34058" y="3412"/>
                      <a:pt x="33658" y="3812"/>
                    </a:cubicBezTo>
                    <a:cubicBezTo>
                      <a:pt x="33574" y="3868"/>
                      <a:pt x="33537" y="3994"/>
                      <a:pt x="33409" y="3994"/>
                    </a:cubicBezTo>
                    <a:cubicBezTo>
                      <a:pt x="33384" y="3994"/>
                      <a:pt x="33356" y="3989"/>
                      <a:pt x="33324" y="3979"/>
                    </a:cubicBezTo>
                    <a:cubicBezTo>
                      <a:pt x="33324" y="3512"/>
                      <a:pt x="33357" y="3111"/>
                      <a:pt x="33391" y="2644"/>
                    </a:cubicBezTo>
                    <a:cubicBezTo>
                      <a:pt x="33424" y="1977"/>
                      <a:pt x="33357" y="1343"/>
                      <a:pt x="33157" y="776"/>
                    </a:cubicBezTo>
                    <a:cubicBezTo>
                      <a:pt x="33057" y="510"/>
                      <a:pt x="32924" y="276"/>
                      <a:pt x="32690" y="143"/>
                    </a:cubicBezTo>
                    <a:cubicBezTo>
                      <a:pt x="32580" y="60"/>
                      <a:pt x="32448" y="0"/>
                      <a:pt x="32367" y="0"/>
                    </a:cubicBezTo>
                    <a:close/>
                  </a:path>
                </a:pathLst>
              </a:cu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6" name="Google Shape;65;p15">
                <a:extLst>
                  <a:ext uri="{FF2B5EF4-FFF2-40B4-BE49-F238E27FC236}">
                    <a16:creationId xmlns:a16="http://schemas.microsoft.com/office/drawing/2014/main" id="{5812E988-4497-1A9E-763A-CA22227CE4FE}"/>
                  </a:ext>
                </a:extLst>
              </p:cNvPr>
              <p:cNvSpPr/>
              <p:nvPr/>
            </p:nvSpPr>
            <p:spPr>
              <a:xfrm>
                <a:off x="7045781" y="1740590"/>
                <a:ext cx="896438" cy="396746"/>
              </a:xfrm>
              <a:custGeom>
                <a:avLst/>
                <a:gdLst/>
                <a:ahLst/>
                <a:cxnLst/>
                <a:rect l="l" t="t" r="r" b="b"/>
                <a:pathLst>
                  <a:path w="29389" h="13007" extrusionOk="0">
                    <a:moveTo>
                      <a:pt x="6939" y="801"/>
                    </a:moveTo>
                    <a:cubicBezTo>
                      <a:pt x="7681" y="801"/>
                      <a:pt x="8423" y="935"/>
                      <a:pt x="9174" y="1201"/>
                    </a:cubicBezTo>
                    <a:cubicBezTo>
                      <a:pt x="10341" y="1635"/>
                      <a:pt x="11075" y="2502"/>
                      <a:pt x="11475" y="3670"/>
                    </a:cubicBezTo>
                    <a:cubicBezTo>
                      <a:pt x="12042" y="5371"/>
                      <a:pt x="11742" y="7006"/>
                      <a:pt x="10842" y="8507"/>
                    </a:cubicBezTo>
                    <a:cubicBezTo>
                      <a:pt x="9908" y="10008"/>
                      <a:pt x="8573" y="10975"/>
                      <a:pt x="6839" y="11309"/>
                    </a:cubicBezTo>
                    <a:cubicBezTo>
                      <a:pt x="6505" y="11372"/>
                      <a:pt x="6175" y="11403"/>
                      <a:pt x="5851" y="11403"/>
                    </a:cubicBezTo>
                    <a:cubicBezTo>
                      <a:pt x="3297" y="11403"/>
                      <a:pt x="1172" y="9477"/>
                      <a:pt x="1201" y="6605"/>
                    </a:cubicBezTo>
                    <a:cubicBezTo>
                      <a:pt x="1201" y="4470"/>
                      <a:pt x="2569" y="2102"/>
                      <a:pt x="4704" y="1201"/>
                    </a:cubicBezTo>
                    <a:cubicBezTo>
                      <a:pt x="5454" y="935"/>
                      <a:pt x="6197" y="801"/>
                      <a:pt x="6939" y="801"/>
                    </a:cubicBezTo>
                    <a:close/>
                    <a:moveTo>
                      <a:pt x="22653" y="2150"/>
                    </a:moveTo>
                    <a:cubicBezTo>
                      <a:pt x="23674" y="2150"/>
                      <a:pt x="24689" y="2414"/>
                      <a:pt x="25585" y="2936"/>
                    </a:cubicBezTo>
                    <a:cubicBezTo>
                      <a:pt x="26686" y="3536"/>
                      <a:pt x="27520" y="4437"/>
                      <a:pt x="27887" y="5671"/>
                    </a:cubicBezTo>
                    <a:cubicBezTo>
                      <a:pt x="28387" y="7339"/>
                      <a:pt x="28054" y="8840"/>
                      <a:pt x="26986" y="10175"/>
                    </a:cubicBezTo>
                    <a:cubicBezTo>
                      <a:pt x="25928" y="11489"/>
                      <a:pt x="24439" y="12280"/>
                      <a:pt x="22636" y="12280"/>
                    </a:cubicBezTo>
                    <a:cubicBezTo>
                      <a:pt x="22563" y="12280"/>
                      <a:pt x="22490" y="12279"/>
                      <a:pt x="22416" y="12276"/>
                    </a:cubicBezTo>
                    <a:cubicBezTo>
                      <a:pt x="20882" y="12209"/>
                      <a:pt x="19548" y="11709"/>
                      <a:pt x="18414" y="10608"/>
                    </a:cubicBezTo>
                    <a:cubicBezTo>
                      <a:pt x="16546" y="8707"/>
                      <a:pt x="16712" y="5671"/>
                      <a:pt x="18414" y="3937"/>
                    </a:cubicBezTo>
                    <a:cubicBezTo>
                      <a:pt x="19592" y="2738"/>
                      <a:pt x="21129" y="2150"/>
                      <a:pt x="22653" y="2150"/>
                    </a:cubicBezTo>
                    <a:close/>
                    <a:moveTo>
                      <a:pt x="7539" y="1"/>
                    </a:moveTo>
                    <a:cubicBezTo>
                      <a:pt x="7005" y="1"/>
                      <a:pt x="6472" y="34"/>
                      <a:pt x="5905" y="134"/>
                    </a:cubicBezTo>
                    <a:cubicBezTo>
                      <a:pt x="4704" y="301"/>
                      <a:pt x="3636" y="801"/>
                      <a:pt x="2702" y="1635"/>
                    </a:cubicBezTo>
                    <a:cubicBezTo>
                      <a:pt x="801" y="3403"/>
                      <a:pt x="0" y="5605"/>
                      <a:pt x="634" y="8140"/>
                    </a:cubicBezTo>
                    <a:cubicBezTo>
                      <a:pt x="1168" y="10398"/>
                      <a:pt x="3265" y="12097"/>
                      <a:pt x="5704" y="12097"/>
                    </a:cubicBezTo>
                    <a:cubicBezTo>
                      <a:pt x="5859" y="12097"/>
                      <a:pt x="6015" y="12090"/>
                      <a:pt x="6172" y="12076"/>
                    </a:cubicBezTo>
                    <a:cubicBezTo>
                      <a:pt x="8240" y="11876"/>
                      <a:pt x="9874" y="10875"/>
                      <a:pt x="11142" y="9241"/>
                    </a:cubicBezTo>
                    <a:cubicBezTo>
                      <a:pt x="11709" y="8540"/>
                      <a:pt x="12142" y="7706"/>
                      <a:pt x="12309" y="6805"/>
                    </a:cubicBezTo>
                    <a:cubicBezTo>
                      <a:pt x="12376" y="6372"/>
                      <a:pt x="12576" y="6205"/>
                      <a:pt x="12976" y="6138"/>
                    </a:cubicBezTo>
                    <a:cubicBezTo>
                      <a:pt x="13538" y="6013"/>
                      <a:pt x="14113" y="5914"/>
                      <a:pt x="14693" y="5914"/>
                    </a:cubicBezTo>
                    <a:cubicBezTo>
                      <a:pt x="15043" y="5914"/>
                      <a:pt x="15394" y="5950"/>
                      <a:pt x="15745" y="6038"/>
                    </a:cubicBezTo>
                    <a:cubicBezTo>
                      <a:pt x="16412" y="6205"/>
                      <a:pt x="16412" y="6205"/>
                      <a:pt x="16379" y="6872"/>
                    </a:cubicBezTo>
                    <a:cubicBezTo>
                      <a:pt x="16245" y="8473"/>
                      <a:pt x="16746" y="9841"/>
                      <a:pt x="17847" y="11008"/>
                    </a:cubicBezTo>
                    <a:cubicBezTo>
                      <a:pt x="18914" y="12176"/>
                      <a:pt x="20348" y="12843"/>
                      <a:pt x="21916" y="12977"/>
                    </a:cubicBezTo>
                    <a:cubicBezTo>
                      <a:pt x="22136" y="12997"/>
                      <a:pt x="22352" y="13007"/>
                      <a:pt x="22565" y="13007"/>
                    </a:cubicBezTo>
                    <a:cubicBezTo>
                      <a:pt x="24453" y="13007"/>
                      <a:pt x="26071" y="12221"/>
                      <a:pt x="27420" y="10842"/>
                    </a:cubicBezTo>
                    <a:cubicBezTo>
                      <a:pt x="29155" y="9040"/>
                      <a:pt x="29388" y="6539"/>
                      <a:pt x="28154" y="4504"/>
                    </a:cubicBezTo>
                    <a:cubicBezTo>
                      <a:pt x="27153" y="2869"/>
                      <a:pt x="25652" y="1969"/>
                      <a:pt x="23817" y="1535"/>
                    </a:cubicBezTo>
                    <a:cubicBezTo>
                      <a:pt x="23717" y="1502"/>
                      <a:pt x="23651" y="1502"/>
                      <a:pt x="23551" y="1502"/>
                    </a:cubicBezTo>
                    <a:cubicBezTo>
                      <a:pt x="23274" y="1465"/>
                      <a:pt x="23002" y="1448"/>
                      <a:pt x="22735" y="1448"/>
                    </a:cubicBezTo>
                    <a:cubicBezTo>
                      <a:pt x="20066" y="1448"/>
                      <a:pt x="17883" y="3182"/>
                      <a:pt x="16913" y="4971"/>
                    </a:cubicBezTo>
                    <a:cubicBezTo>
                      <a:pt x="16846" y="5138"/>
                      <a:pt x="16812" y="5304"/>
                      <a:pt x="16646" y="5438"/>
                    </a:cubicBezTo>
                    <a:cubicBezTo>
                      <a:pt x="16546" y="5438"/>
                      <a:pt x="16479" y="5438"/>
                      <a:pt x="16379" y="5338"/>
                    </a:cubicBezTo>
                    <a:cubicBezTo>
                      <a:pt x="15782" y="5133"/>
                      <a:pt x="15175" y="5021"/>
                      <a:pt x="14569" y="5021"/>
                    </a:cubicBezTo>
                    <a:cubicBezTo>
                      <a:pt x="14091" y="5021"/>
                      <a:pt x="13614" y="5091"/>
                      <a:pt x="13143" y="5238"/>
                    </a:cubicBezTo>
                    <a:cubicBezTo>
                      <a:pt x="12935" y="5314"/>
                      <a:pt x="12792" y="5355"/>
                      <a:pt x="12691" y="5355"/>
                    </a:cubicBezTo>
                    <a:cubicBezTo>
                      <a:pt x="12484" y="5355"/>
                      <a:pt x="12454" y="5185"/>
                      <a:pt x="12409" y="4804"/>
                    </a:cubicBezTo>
                    <a:cubicBezTo>
                      <a:pt x="12243" y="3336"/>
                      <a:pt x="11675" y="2069"/>
                      <a:pt x="10508" y="1135"/>
                    </a:cubicBezTo>
                    <a:cubicBezTo>
                      <a:pt x="9607" y="401"/>
                      <a:pt x="8673" y="1"/>
                      <a:pt x="7539"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7" name="Google Shape;66;p15">
                <a:extLst>
                  <a:ext uri="{FF2B5EF4-FFF2-40B4-BE49-F238E27FC236}">
                    <a16:creationId xmlns:a16="http://schemas.microsoft.com/office/drawing/2014/main" id="{AD80A7E1-441F-37F8-94A2-3DFB1F8F81AB}"/>
                  </a:ext>
                </a:extLst>
              </p:cNvPr>
              <p:cNvSpPr/>
              <p:nvPr/>
            </p:nvSpPr>
            <p:spPr>
              <a:xfrm>
                <a:off x="6246063" y="2316459"/>
                <a:ext cx="2098084" cy="1724062"/>
              </a:xfrm>
              <a:custGeom>
                <a:avLst/>
                <a:gdLst/>
                <a:ahLst/>
                <a:cxnLst/>
                <a:rect l="l" t="t" r="r" b="b"/>
                <a:pathLst>
                  <a:path w="68784" h="56522" extrusionOk="0">
                    <a:moveTo>
                      <a:pt x="9041" y="1"/>
                    </a:moveTo>
                    <a:cubicBezTo>
                      <a:pt x="7706" y="2336"/>
                      <a:pt x="5071" y="5171"/>
                      <a:pt x="1" y="6372"/>
                    </a:cubicBezTo>
                    <a:cubicBezTo>
                      <a:pt x="34" y="6472"/>
                      <a:pt x="34" y="6539"/>
                      <a:pt x="67" y="6639"/>
                    </a:cubicBezTo>
                    <a:cubicBezTo>
                      <a:pt x="768" y="9041"/>
                      <a:pt x="1735" y="11376"/>
                      <a:pt x="3036" y="13577"/>
                    </a:cubicBezTo>
                    <a:cubicBezTo>
                      <a:pt x="3904" y="15078"/>
                      <a:pt x="4938" y="16446"/>
                      <a:pt x="6105" y="17747"/>
                    </a:cubicBezTo>
                    <a:cubicBezTo>
                      <a:pt x="7006" y="18681"/>
                      <a:pt x="7906" y="19581"/>
                      <a:pt x="8874" y="20449"/>
                    </a:cubicBezTo>
                    <a:cubicBezTo>
                      <a:pt x="9908" y="21349"/>
                      <a:pt x="11009" y="22150"/>
                      <a:pt x="12109" y="22917"/>
                    </a:cubicBezTo>
                    <a:cubicBezTo>
                      <a:pt x="13544" y="23851"/>
                      <a:pt x="15112" y="24485"/>
                      <a:pt x="16779" y="24952"/>
                    </a:cubicBezTo>
                    <a:cubicBezTo>
                      <a:pt x="17280" y="25052"/>
                      <a:pt x="17847" y="25152"/>
                      <a:pt x="18347" y="25286"/>
                    </a:cubicBezTo>
                    <a:cubicBezTo>
                      <a:pt x="19181" y="25452"/>
                      <a:pt x="20048" y="25552"/>
                      <a:pt x="20916" y="25619"/>
                    </a:cubicBezTo>
                    <a:cubicBezTo>
                      <a:pt x="21069" y="25623"/>
                      <a:pt x="21223" y="25626"/>
                      <a:pt x="21378" y="25626"/>
                    </a:cubicBezTo>
                    <a:cubicBezTo>
                      <a:pt x="22398" y="25626"/>
                      <a:pt x="23438" y="25535"/>
                      <a:pt x="24452" y="25419"/>
                    </a:cubicBezTo>
                    <a:cubicBezTo>
                      <a:pt x="24452" y="25252"/>
                      <a:pt x="24418" y="25052"/>
                      <a:pt x="24618" y="24985"/>
                    </a:cubicBezTo>
                    <a:cubicBezTo>
                      <a:pt x="25185" y="24785"/>
                      <a:pt x="25686" y="24518"/>
                      <a:pt x="26219" y="24352"/>
                    </a:cubicBezTo>
                    <a:cubicBezTo>
                      <a:pt x="27187" y="24018"/>
                      <a:pt x="28121" y="23651"/>
                      <a:pt x="29088" y="23284"/>
                    </a:cubicBezTo>
                    <a:lnTo>
                      <a:pt x="29455" y="23151"/>
                    </a:lnTo>
                    <a:cubicBezTo>
                      <a:pt x="29522" y="23151"/>
                      <a:pt x="29589" y="23151"/>
                      <a:pt x="29589" y="23184"/>
                    </a:cubicBezTo>
                    <a:cubicBezTo>
                      <a:pt x="29622" y="23284"/>
                      <a:pt x="29622" y="23351"/>
                      <a:pt x="29622" y="23384"/>
                    </a:cubicBezTo>
                    <a:cubicBezTo>
                      <a:pt x="29555" y="23618"/>
                      <a:pt x="29388" y="23751"/>
                      <a:pt x="29188" y="23818"/>
                    </a:cubicBezTo>
                    <a:cubicBezTo>
                      <a:pt x="28955" y="23885"/>
                      <a:pt x="28755" y="23985"/>
                      <a:pt x="28521" y="24118"/>
                    </a:cubicBezTo>
                    <a:cubicBezTo>
                      <a:pt x="27387" y="24618"/>
                      <a:pt x="26253" y="25052"/>
                      <a:pt x="25052" y="25352"/>
                    </a:cubicBezTo>
                    <a:cubicBezTo>
                      <a:pt x="24885" y="25419"/>
                      <a:pt x="24752" y="25419"/>
                      <a:pt x="24585" y="25452"/>
                    </a:cubicBezTo>
                    <a:cubicBezTo>
                      <a:pt x="24952" y="26286"/>
                      <a:pt x="24919" y="27187"/>
                      <a:pt x="24919" y="28054"/>
                    </a:cubicBezTo>
                    <a:lnTo>
                      <a:pt x="24919" y="29722"/>
                    </a:lnTo>
                    <a:cubicBezTo>
                      <a:pt x="24919" y="29889"/>
                      <a:pt x="24919" y="30122"/>
                      <a:pt x="24885" y="30289"/>
                    </a:cubicBezTo>
                    <a:cubicBezTo>
                      <a:pt x="24718" y="31357"/>
                      <a:pt x="24718" y="32491"/>
                      <a:pt x="24585" y="33558"/>
                    </a:cubicBezTo>
                    <a:cubicBezTo>
                      <a:pt x="24518" y="34292"/>
                      <a:pt x="24518" y="34992"/>
                      <a:pt x="24385" y="35693"/>
                    </a:cubicBezTo>
                    <a:cubicBezTo>
                      <a:pt x="24218" y="36794"/>
                      <a:pt x="24051" y="37861"/>
                      <a:pt x="23818" y="38962"/>
                    </a:cubicBezTo>
                    <a:cubicBezTo>
                      <a:pt x="23484" y="40463"/>
                      <a:pt x="23284" y="41964"/>
                      <a:pt x="22917" y="43398"/>
                    </a:cubicBezTo>
                    <a:cubicBezTo>
                      <a:pt x="22283" y="46000"/>
                      <a:pt x="21549" y="48569"/>
                      <a:pt x="20749" y="51137"/>
                    </a:cubicBezTo>
                    <a:cubicBezTo>
                      <a:pt x="20615" y="51504"/>
                      <a:pt x="20549" y="51871"/>
                      <a:pt x="20415" y="52238"/>
                    </a:cubicBezTo>
                    <a:cubicBezTo>
                      <a:pt x="20249" y="52872"/>
                      <a:pt x="20549" y="53406"/>
                      <a:pt x="21116" y="53673"/>
                    </a:cubicBezTo>
                    <a:cubicBezTo>
                      <a:pt x="21416" y="53806"/>
                      <a:pt x="21750" y="53906"/>
                      <a:pt x="22083" y="54006"/>
                    </a:cubicBezTo>
                    <a:cubicBezTo>
                      <a:pt x="23051" y="54240"/>
                      <a:pt x="24018" y="54473"/>
                      <a:pt x="24985" y="54707"/>
                    </a:cubicBezTo>
                    <a:lnTo>
                      <a:pt x="27254" y="55340"/>
                    </a:lnTo>
                    <a:cubicBezTo>
                      <a:pt x="27473" y="55414"/>
                      <a:pt x="27703" y="55467"/>
                      <a:pt x="27931" y="55467"/>
                    </a:cubicBezTo>
                    <a:cubicBezTo>
                      <a:pt x="28120" y="55467"/>
                      <a:pt x="28307" y="55431"/>
                      <a:pt x="28488" y="55340"/>
                    </a:cubicBezTo>
                    <a:cubicBezTo>
                      <a:pt x="29055" y="55074"/>
                      <a:pt x="29455" y="54707"/>
                      <a:pt x="29655" y="54140"/>
                    </a:cubicBezTo>
                    <a:cubicBezTo>
                      <a:pt x="30089" y="52972"/>
                      <a:pt x="30456" y="51804"/>
                      <a:pt x="30789" y="50637"/>
                    </a:cubicBezTo>
                    <a:cubicBezTo>
                      <a:pt x="30897" y="50208"/>
                      <a:pt x="30935" y="49944"/>
                      <a:pt x="31162" y="49944"/>
                    </a:cubicBezTo>
                    <a:cubicBezTo>
                      <a:pt x="31288" y="49944"/>
                      <a:pt x="31471" y="50025"/>
                      <a:pt x="31757" y="50203"/>
                    </a:cubicBezTo>
                    <a:cubicBezTo>
                      <a:pt x="32958" y="50971"/>
                      <a:pt x="34225" y="51604"/>
                      <a:pt x="35593" y="52038"/>
                    </a:cubicBezTo>
                    <a:cubicBezTo>
                      <a:pt x="36760" y="52405"/>
                      <a:pt x="37928" y="52805"/>
                      <a:pt x="39162" y="53005"/>
                    </a:cubicBezTo>
                    <a:cubicBezTo>
                      <a:pt x="40229" y="53172"/>
                      <a:pt x="41264" y="53306"/>
                      <a:pt x="42298" y="53339"/>
                    </a:cubicBezTo>
                    <a:cubicBezTo>
                      <a:pt x="42457" y="53345"/>
                      <a:pt x="42615" y="53348"/>
                      <a:pt x="42770" y="53348"/>
                    </a:cubicBezTo>
                    <a:cubicBezTo>
                      <a:pt x="43495" y="53348"/>
                      <a:pt x="44186" y="53288"/>
                      <a:pt x="44899" y="53205"/>
                    </a:cubicBezTo>
                    <a:cubicBezTo>
                      <a:pt x="45567" y="53172"/>
                      <a:pt x="46200" y="53039"/>
                      <a:pt x="46801" y="52939"/>
                    </a:cubicBezTo>
                    <a:cubicBezTo>
                      <a:pt x="47902" y="52805"/>
                      <a:pt x="48902" y="52438"/>
                      <a:pt x="49936" y="52105"/>
                    </a:cubicBezTo>
                    <a:cubicBezTo>
                      <a:pt x="50570" y="51871"/>
                      <a:pt x="51137" y="51638"/>
                      <a:pt x="51771" y="51404"/>
                    </a:cubicBezTo>
                    <a:cubicBezTo>
                      <a:pt x="51971" y="52005"/>
                      <a:pt x="52038" y="52572"/>
                      <a:pt x="52138" y="53172"/>
                    </a:cubicBezTo>
                    <a:cubicBezTo>
                      <a:pt x="52305" y="53873"/>
                      <a:pt x="52438" y="54573"/>
                      <a:pt x="52572" y="55340"/>
                    </a:cubicBezTo>
                    <a:cubicBezTo>
                      <a:pt x="52672" y="56141"/>
                      <a:pt x="53239" y="56408"/>
                      <a:pt x="53939" y="56508"/>
                    </a:cubicBezTo>
                    <a:cubicBezTo>
                      <a:pt x="53988" y="56518"/>
                      <a:pt x="54040" y="56522"/>
                      <a:pt x="54093" y="56522"/>
                    </a:cubicBezTo>
                    <a:cubicBezTo>
                      <a:pt x="54220" y="56522"/>
                      <a:pt x="54355" y="56498"/>
                      <a:pt x="54473" y="56475"/>
                    </a:cubicBezTo>
                    <a:cubicBezTo>
                      <a:pt x="54740" y="56374"/>
                      <a:pt x="54940" y="56374"/>
                      <a:pt x="55173" y="56374"/>
                    </a:cubicBezTo>
                    <a:cubicBezTo>
                      <a:pt x="56074" y="56374"/>
                      <a:pt x="56941" y="56208"/>
                      <a:pt x="57842" y="56174"/>
                    </a:cubicBezTo>
                    <a:cubicBezTo>
                      <a:pt x="58342" y="56174"/>
                      <a:pt x="58843" y="56074"/>
                      <a:pt x="59310" y="56008"/>
                    </a:cubicBezTo>
                    <a:cubicBezTo>
                      <a:pt x="59843" y="55907"/>
                      <a:pt x="60411" y="55807"/>
                      <a:pt x="60944" y="55674"/>
                    </a:cubicBezTo>
                    <a:cubicBezTo>
                      <a:pt x="61445" y="55541"/>
                      <a:pt x="61945" y="55374"/>
                      <a:pt x="62445" y="55307"/>
                    </a:cubicBezTo>
                    <a:cubicBezTo>
                      <a:pt x="62979" y="55207"/>
                      <a:pt x="63479" y="55074"/>
                      <a:pt x="64013" y="54973"/>
                    </a:cubicBezTo>
                    <a:cubicBezTo>
                      <a:pt x="64947" y="54740"/>
                      <a:pt x="65848" y="54540"/>
                      <a:pt x="66782" y="54306"/>
                    </a:cubicBezTo>
                    <a:cubicBezTo>
                      <a:pt x="67182" y="54206"/>
                      <a:pt x="67616" y="54073"/>
                      <a:pt x="67949" y="53839"/>
                    </a:cubicBezTo>
                    <a:cubicBezTo>
                      <a:pt x="68416" y="53372"/>
                      <a:pt x="68783" y="53005"/>
                      <a:pt x="68717" y="52372"/>
                    </a:cubicBezTo>
                    <a:cubicBezTo>
                      <a:pt x="68650" y="51871"/>
                      <a:pt x="68650" y="51371"/>
                      <a:pt x="68583" y="50870"/>
                    </a:cubicBezTo>
                    <a:cubicBezTo>
                      <a:pt x="68450" y="50337"/>
                      <a:pt x="68383" y="49803"/>
                      <a:pt x="68250" y="49269"/>
                    </a:cubicBezTo>
                    <a:cubicBezTo>
                      <a:pt x="67816" y="47001"/>
                      <a:pt x="67215" y="44833"/>
                      <a:pt x="66882" y="42531"/>
                    </a:cubicBezTo>
                    <a:cubicBezTo>
                      <a:pt x="66748" y="41631"/>
                      <a:pt x="66615" y="40697"/>
                      <a:pt x="66448" y="39829"/>
                    </a:cubicBezTo>
                    <a:cubicBezTo>
                      <a:pt x="66315" y="39129"/>
                      <a:pt x="66382" y="38362"/>
                      <a:pt x="66148" y="37661"/>
                    </a:cubicBezTo>
                    <a:cubicBezTo>
                      <a:pt x="66048" y="37194"/>
                      <a:pt x="65981" y="36760"/>
                      <a:pt x="65881" y="36293"/>
                    </a:cubicBezTo>
                    <a:cubicBezTo>
                      <a:pt x="65814" y="35993"/>
                      <a:pt x="65781" y="35693"/>
                      <a:pt x="65881" y="35459"/>
                    </a:cubicBezTo>
                    <a:cubicBezTo>
                      <a:pt x="66248" y="34492"/>
                      <a:pt x="66415" y="33491"/>
                      <a:pt x="66648" y="32491"/>
                    </a:cubicBezTo>
                    <a:cubicBezTo>
                      <a:pt x="66882" y="31523"/>
                      <a:pt x="66982" y="30556"/>
                      <a:pt x="67049" y="29622"/>
                    </a:cubicBezTo>
                    <a:cubicBezTo>
                      <a:pt x="67082" y="28688"/>
                      <a:pt x="67115" y="27754"/>
                      <a:pt x="67082" y="26787"/>
                    </a:cubicBezTo>
                    <a:cubicBezTo>
                      <a:pt x="67049" y="25486"/>
                      <a:pt x="66949" y="24218"/>
                      <a:pt x="66748" y="22951"/>
                    </a:cubicBezTo>
                    <a:cubicBezTo>
                      <a:pt x="66548" y="21683"/>
                      <a:pt x="66281" y="20482"/>
                      <a:pt x="65848" y="19281"/>
                    </a:cubicBezTo>
                    <a:cubicBezTo>
                      <a:pt x="65281" y="17513"/>
                      <a:pt x="64580" y="15845"/>
                      <a:pt x="63580" y="14278"/>
                    </a:cubicBezTo>
                    <a:cubicBezTo>
                      <a:pt x="62679" y="12877"/>
                      <a:pt x="61778" y="11542"/>
                      <a:pt x="60611" y="10375"/>
                    </a:cubicBezTo>
                    <a:cubicBezTo>
                      <a:pt x="60010" y="9808"/>
                      <a:pt x="59477" y="9207"/>
                      <a:pt x="58843" y="8674"/>
                    </a:cubicBezTo>
                    <a:cubicBezTo>
                      <a:pt x="57909" y="7840"/>
                      <a:pt x="56841" y="7106"/>
                      <a:pt x="55741" y="6472"/>
                    </a:cubicBezTo>
                    <a:cubicBezTo>
                      <a:pt x="54106" y="5605"/>
                      <a:pt x="52472" y="4704"/>
                      <a:pt x="50637" y="4371"/>
                    </a:cubicBezTo>
                    <a:cubicBezTo>
                      <a:pt x="50120" y="4279"/>
                      <a:pt x="49576" y="4133"/>
                      <a:pt x="49003" y="4133"/>
                    </a:cubicBezTo>
                    <a:cubicBezTo>
                      <a:pt x="48948" y="4133"/>
                      <a:pt x="48892" y="4134"/>
                      <a:pt x="48836" y="4137"/>
                    </a:cubicBezTo>
                    <a:cubicBezTo>
                      <a:pt x="48736" y="4137"/>
                      <a:pt x="48602" y="4137"/>
                      <a:pt x="48469" y="4270"/>
                    </a:cubicBezTo>
                    <a:cubicBezTo>
                      <a:pt x="48135" y="4637"/>
                      <a:pt x="47802" y="5004"/>
                      <a:pt x="47802" y="5538"/>
                    </a:cubicBezTo>
                    <a:cubicBezTo>
                      <a:pt x="47768" y="6672"/>
                      <a:pt x="47668" y="7806"/>
                      <a:pt x="47635" y="8940"/>
                    </a:cubicBezTo>
                    <a:cubicBezTo>
                      <a:pt x="47601" y="9608"/>
                      <a:pt x="47601" y="10308"/>
                      <a:pt x="47501" y="10975"/>
                    </a:cubicBezTo>
                    <a:cubicBezTo>
                      <a:pt x="47435" y="11676"/>
                      <a:pt x="47468" y="12376"/>
                      <a:pt x="47468" y="13110"/>
                    </a:cubicBezTo>
                    <a:cubicBezTo>
                      <a:pt x="47501" y="15278"/>
                      <a:pt x="47335" y="17480"/>
                      <a:pt x="47601" y="19648"/>
                    </a:cubicBezTo>
                    <a:cubicBezTo>
                      <a:pt x="47501" y="21349"/>
                      <a:pt x="47802" y="23051"/>
                      <a:pt x="47802" y="24785"/>
                    </a:cubicBezTo>
                    <a:cubicBezTo>
                      <a:pt x="47802" y="25552"/>
                      <a:pt x="47935" y="26353"/>
                      <a:pt x="47968" y="27120"/>
                    </a:cubicBezTo>
                    <a:cubicBezTo>
                      <a:pt x="48068" y="28254"/>
                      <a:pt x="48235" y="29355"/>
                      <a:pt x="48269" y="30489"/>
                    </a:cubicBezTo>
                    <a:lnTo>
                      <a:pt x="48269" y="30756"/>
                    </a:lnTo>
                    <a:cubicBezTo>
                      <a:pt x="48502" y="31590"/>
                      <a:pt x="48402" y="32457"/>
                      <a:pt x="48502" y="33325"/>
                    </a:cubicBezTo>
                    <a:cubicBezTo>
                      <a:pt x="48635" y="34192"/>
                      <a:pt x="48769" y="35093"/>
                      <a:pt x="48736" y="35993"/>
                    </a:cubicBezTo>
                    <a:lnTo>
                      <a:pt x="48736" y="36260"/>
                    </a:lnTo>
                    <a:cubicBezTo>
                      <a:pt x="48936" y="37027"/>
                      <a:pt x="48802" y="37861"/>
                      <a:pt x="48969" y="38662"/>
                    </a:cubicBezTo>
                    <a:cubicBezTo>
                      <a:pt x="49102" y="39195"/>
                      <a:pt x="49102" y="39763"/>
                      <a:pt x="49169" y="40296"/>
                    </a:cubicBezTo>
                    <a:cubicBezTo>
                      <a:pt x="49169" y="40430"/>
                      <a:pt x="49269" y="40463"/>
                      <a:pt x="49403" y="40530"/>
                    </a:cubicBezTo>
                    <a:cubicBezTo>
                      <a:pt x="49569" y="40530"/>
                      <a:pt x="49670" y="40430"/>
                      <a:pt x="49803" y="40330"/>
                    </a:cubicBezTo>
                    <a:cubicBezTo>
                      <a:pt x="50303" y="39863"/>
                      <a:pt x="50737" y="39362"/>
                      <a:pt x="51104" y="38829"/>
                    </a:cubicBezTo>
                    <a:cubicBezTo>
                      <a:pt x="52605" y="36827"/>
                      <a:pt x="53973" y="34759"/>
                      <a:pt x="55107" y="32524"/>
                    </a:cubicBezTo>
                    <a:cubicBezTo>
                      <a:pt x="55974" y="30756"/>
                      <a:pt x="56574" y="28921"/>
                      <a:pt x="56941" y="26953"/>
                    </a:cubicBezTo>
                    <a:cubicBezTo>
                      <a:pt x="57041" y="26453"/>
                      <a:pt x="57108" y="25919"/>
                      <a:pt x="57242" y="25419"/>
                    </a:cubicBezTo>
                    <a:cubicBezTo>
                      <a:pt x="57275" y="25119"/>
                      <a:pt x="57242" y="24852"/>
                      <a:pt x="57075" y="24585"/>
                    </a:cubicBezTo>
                    <a:cubicBezTo>
                      <a:pt x="56641" y="23851"/>
                      <a:pt x="56241" y="23117"/>
                      <a:pt x="55874" y="22350"/>
                    </a:cubicBezTo>
                    <a:cubicBezTo>
                      <a:pt x="55774" y="22183"/>
                      <a:pt x="55640" y="22017"/>
                      <a:pt x="55707" y="21850"/>
                    </a:cubicBezTo>
                    <a:cubicBezTo>
                      <a:pt x="55707" y="21816"/>
                      <a:pt x="55741" y="21750"/>
                      <a:pt x="55774" y="21750"/>
                    </a:cubicBezTo>
                    <a:cubicBezTo>
                      <a:pt x="55807" y="21750"/>
                      <a:pt x="55907" y="21750"/>
                      <a:pt x="55907" y="21783"/>
                    </a:cubicBezTo>
                    <a:cubicBezTo>
                      <a:pt x="56074" y="21916"/>
                      <a:pt x="56208" y="22083"/>
                      <a:pt x="56308" y="22250"/>
                    </a:cubicBezTo>
                    <a:cubicBezTo>
                      <a:pt x="56541" y="22617"/>
                      <a:pt x="56775" y="23017"/>
                      <a:pt x="56975" y="23418"/>
                    </a:cubicBezTo>
                    <a:cubicBezTo>
                      <a:pt x="57041" y="23518"/>
                      <a:pt x="57108" y="23618"/>
                      <a:pt x="57275" y="23784"/>
                    </a:cubicBezTo>
                    <a:lnTo>
                      <a:pt x="57275" y="22283"/>
                    </a:lnTo>
                    <a:cubicBezTo>
                      <a:pt x="57275" y="22117"/>
                      <a:pt x="57275" y="21950"/>
                      <a:pt x="57375" y="21816"/>
                    </a:cubicBezTo>
                    <a:cubicBezTo>
                      <a:pt x="57408" y="21783"/>
                      <a:pt x="57475" y="21683"/>
                      <a:pt x="57542" y="21683"/>
                    </a:cubicBezTo>
                    <a:cubicBezTo>
                      <a:pt x="57551" y="21678"/>
                      <a:pt x="57561" y="21676"/>
                      <a:pt x="57571" y="21676"/>
                    </a:cubicBezTo>
                    <a:cubicBezTo>
                      <a:pt x="57634" y="21676"/>
                      <a:pt x="57709" y="21759"/>
                      <a:pt x="57709" y="21816"/>
                    </a:cubicBezTo>
                    <a:cubicBezTo>
                      <a:pt x="57742" y="22250"/>
                      <a:pt x="57909" y="22650"/>
                      <a:pt x="57875" y="23084"/>
                    </a:cubicBezTo>
                    <a:cubicBezTo>
                      <a:pt x="57809" y="23818"/>
                      <a:pt x="57809" y="24585"/>
                      <a:pt x="57742" y="25352"/>
                    </a:cubicBezTo>
                    <a:cubicBezTo>
                      <a:pt x="57609" y="26853"/>
                      <a:pt x="57275" y="28321"/>
                      <a:pt x="56908" y="29755"/>
                    </a:cubicBezTo>
                    <a:cubicBezTo>
                      <a:pt x="56675" y="30489"/>
                      <a:pt x="56441" y="31190"/>
                      <a:pt x="56141" y="31857"/>
                    </a:cubicBezTo>
                    <a:cubicBezTo>
                      <a:pt x="55607" y="33091"/>
                      <a:pt x="54973" y="34292"/>
                      <a:pt x="54273" y="35426"/>
                    </a:cubicBezTo>
                    <a:cubicBezTo>
                      <a:pt x="53339" y="36827"/>
                      <a:pt x="52405" y="38195"/>
                      <a:pt x="51304" y="39496"/>
                    </a:cubicBezTo>
                    <a:cubicBezTo>
                      <a:pt x="50804" y="40096"/>
                      <a:pt x="50303" y="40630"/>
                      <a:pt x="49636" y="41030"/>
                    </a:cubicBezTo>
                    <a:cubicBezTo>
                      <a:pt x="49576" y="41078"/>
                      <a:pt x="49533" y="41105"/>
                      <a:pt x="49495" y="41105"/>
                    </a:cubicBezTo>
                    <a:cubicBezTo>
                      <a:pt x="49428" y="41105"/>
                      <a:pt x="49376" y="41022"/>
                      <a:pt x="49269" y="40830"/>
                    </a:cubicBezTo>
                    <a:cubicBezTo>
                      <a:pt x="49069" y="41264"/>
                      <a:pt x="48736" y="41597"/>
                      <a:pt x="48302" y="41864"/>
                    </a:cubicBezTo>
                    <a:cubicBezTo>
                      <a:pt x="47735" y="42298"/>
                      <a:pt x="47101" y="42765"/>
                      <a:pt x="46501" y="43132"/>
                    </a:cubicBezTo>
                    <a:cubicBezTo>
                      <a:pt x="45500" y="43799"/>
                      <a:pt x="44432" y="44299"/>
                      <a:pt x="43232" y="44599"/>
                    </a:cubicBezTo>
                    <a:cubicBezTo>
                      <a:pt x="42099" y="44851"/>
                      <a:pt x="40908" y="45103"/>
                      <a:pt x="39741" y="45103"/>
                    </a:cubicBezTo>
                    <a:cubicBezTo>
                      <a:pt x="39670" y="45103"/>
                      <a:pt x="39600" y="45102"/>
                      <a:pt x="39529" y="45100"/>
                    </a:cubicBezTo>
                    <a:cubicBezTo>
                      <a:pt x="39062" y="45100"/>
                      <a:pt x="38595" y="45000"/>
                      <a:pt x="38095" y="44966"/>
                    </a:cubicBezTo>
                    <a:cubicBezTo>
                      <a:pt x="37761" y="44966"/>
                      <a:pt x="37461" y="44866"/>
                      <a:pt x="37194" y="44766"/>
                    </a:cubicBezTo>
                    <a:cubicBezTo>
                      <a:pt x="36760" y="44533"/>
                      <a:pt x="36360" y="44366"/>
                      <a:pt x="35960" y="44199"/>
                    </a:cubicBezTo>
                    <a:cubicBezTo>
                      <a:pt x="35863" y="44170"/>
                      <a:pt x="35771" y="44155"/>
                      <a:pt x="35683" y="44155"/>
                    </a:cubicBezTo>
                    <a:cubicBezTo>
                      <a:pt x="35471" y="44155"/>
                      <a:pt x="35282" y="44243"/>
                      <a:pt x="35092" y="44433"/>
                    </a:cubicBezTo>
                    <a:cubicBezTo>
                      <a:pt x="35026" y="44499"/>
                      <a:pt x="34926" y="44533"/>
                      <a:pt x="34892" y="44666"/>
                    </a:cubicBezTo>
                    <a:cubicBezTo>
                      <a:pt x="34592" y="45166"/>
                      <a:pt x="34125" y="45500"/>
                      <a:pt x="33691" y="45800"/>
                    </a:cubicBezTo>
                    <a:cubicBezTo>
                      <a:pt x="33258" y="46100"/>
                      <a:pt x="32757" y="46301"/>
                      <a:pt x="32257" y="46501"/>
                    </a:cubicBezTo>
                    <a:cubicBezTo>
                      <a:pt x="32218" y="46524"/>
                      <a:pt x="32181" y="46535"/>
                      <a:pt x="32148" y="46535"/>
                    </a:cubicBezTo>
                    <a:cubicBezTo>
                      <a:pt x="32039" y="46535"/>
                      <a:pt x="31973" y="46421"/>
                      <a:pt x="32024" y="46267"/>
                    </a:cubicBezTo>
                    <a:cubicBezTo>
                      <a:pt x="32057" y="46100"/>
                      <a:pt x="32057" y="45967"/>
                      <a:pt x="32124" y="45800"/>
                    </a:cubicBezTo>
                    <a:lnTo>
                      <a:pt x="32624" y="44299"/>
                    </a:lnTo>
                    <a:cubicBezTo>
                      <a:pt x="33191" y="42498"/>
                      <a:pt x="33758" y="40730"/>
                      <a:pt x="34192" y="38895"/>
                    </a:cubicBezTo>
                    <a:cubicBezTo>
                      <a:pt x="34259" y="38395"/>
                      <a:pt x="34392" y="37961"/>
                      <a:pt x="34726" y="37528"/>
                    </a:cubicBezTo>
                    <a:cubicBezTo>
                      <a:pt x="34792" y="37461"/>
                      <a:pt x="34859" y="37294"/>
                      <a:pt x="34892" y="37161"/>
                    </a:cubicBezTo>
                    <a:cubicBezTo>
                      <a:pt x="35459" y="35426"/>
                      <a:pt x="36127" y="33692"/>
                      <a:pt x="36594" y="31890"/>
                    </a:cubicBezTo>
                    <a:cubicBezTo>
                      <a:pt x="37127" y="29722"/>
                      <a:pt x="37694" y="27554"/>
                      <a:pt x="38095" y="25386"/>
                    </a:cubicBezTo>
                    <a:cubicBezTo>
                      <a:pt x="38361" y="24118"/>
                      <a:pt x="38595" y="22784"/>
                      <a:pt x="38862" y="21483"/>
                    </a:cubicBezTo>
                    <a:cubicBezTo>
                      <a:pt x="38962" y="20782"/>
                      <a:pt x="39095" y="20115"/>
                      <a:pt x="39195" y="19381"/>
                    </a:cubicBezTo>
                    <a:cubicBezTo>
                      <a:pt x="39295" y="18381"/>
                      <a:pt x="39462" y="17447"/>
                      <a:pt x="39562" y="16446"/>
                    </a:cubicBezTo>
                    <a:cubicBezTo>
                      <a:pt x="39629" y="15312"/>
                      <a:pt x="39863" y="14144"/>
                      <a:pt x="39963" y="13010"/>
                    </a:cubicBezTo>
                    <a:cubicBezTo>
                      <a:pt x="40063" y="11976"/>
                      <a:pt x="40063" y="10942"/>
                      <a:pt x="40129" y="9874"/>
                    </a:cubicBezTo>
                    <a:cubicBezTo>
                      <a:pt x="40229" y="9007"/>
                      <a:pt x="40129" y="8140"/>
                      <a:pt x="40129" y="7306"/>
                    </a:cubicBezTo>
                    <a:cubicBezTo>
                      <a:pt x="40129" y="6672"/>
                      <a:pt x="39929" y="6038"/>
                      <a:pt x="39963" y="5438"/>
                    </a:cubicBezTo>
                    <a:cubicBezTo>
                      <a:pt x="39963" y="5171"/>
                      <a:pt x="40096" y="4838"/>
                      <a:pt x="39896" y="4671"/>
                    </a:cubicBezTo>
                    <a:cubicBezTo>
                      <a:pt x="39842" y="4641"/>
                      <a:pt x="39794" y="4628"/>
                      <a:pt x="39749" y="4628"/>
                    </a:cubicBezTo>
                    <a:cubicBezTo>
                      <a:pt x="39546" y="4628"/>
                      <a:pt x="39426" y="4895"/>
                      <a:pt x="39262" y="5004"/>
                    </a:cubicBezTo>
                    <a:cubicBezTo>
                      <a:pt x="39229" y="5038"/>
                      <a:pt x="39195" y="5104"/>
                      <a:pt x="39129" y="5104"/>
                    </a:cubicBezTo>
                    <a:cubicBezTo>
                      <a:pt x="37928" y="5838"/>
                      <a:pt x="36727" y="6539"/>
                      <a:pt x="35359" y="7006"/>
                    </a:cubicBezTo>
                    <a:cubicBezTo>
                      <a:pt x="33958" y="7473"/>
                      <a:pt x="32557" y="7873"/>
                      <a:pt x="31090" y="8040"/>
                    </a:cubicBezTo>
                    <a:cubicBezTo>
                      <a:pt x="29889" y="8173"/>
                      <a:pt x="28621" y="8307"/>
                      <a:pt x="27420" y="8340"/>
                    </a:cubicBezTo>
                    <a:cubicBezTo>
                      <a:pt x="26935" y="8340"/>
                      <a:pt x="26450" y="8202"/>
                      <a:pt x="25940" y="8202"/>
                    </a:cubicBezTo>
                    <a:cubicBezTo>
                      <a:pt x="25889" y="8202"/>
                      <a:pt x="25837" y="8204"/>
                      <a:pt x="25786" y="8207"/>
                    </a:cubicBezTo>
                    <a:cubicBezTo>
                      <a:pt x="25681" y="8217"/>
                      <a:pt x="25578" y="8222"/>
                      <a:pt x="25476" y="8222"/>
                    </a:cubicBezTo>
                    <a:cubicBezTo>
                      <a:pt x="24929" y="8222"/>
                      <a:pt x="24414" y="8086"/>
                      <a:pt x="23851" y="7973"/>
                    </a:cubicBezTo>
                    <a:cubicBezTo>
                      <a:pt x="22684" y="7773"/>
                      <a:pt x="21549" y="7506"/>
                      <a:pt x="20415" y="7139"/>
                    </a:cubicBezTo>
                    <a:cubicBezTo>
                      <a:pt x="19248" y="6772"/>
                      <a:pt x="18114" y="6272"/>
                      <a:pt x="17013" y="5705"/>
                    </a:cubicBezTo>
                    <a:cubicBezTo>
                      <a:pt x="15712" y="5104"/>
                      <a:pt x="14444" y="4337"/>
                      <a:pt x="13344" y="3470"/>
                    </a:cubicBezTo>
                    <a:cubicBezTo>
                      <a:pt x="12343" y="2669"/>
                      <a:pt x="11275" y="1935"/>
                      <a:pt x="10275" y="1102"/>
                    </a:cubicBezTo>
                    <a:cubicBezTo>
                      <a:pt x="9874" y="768"/>
                      <a:pt x="9441" y="368"/>
                      <a:pt x="9041" y="1"/>
                    </a:cubicBezTo>
                    <a:close/>
                  </a:path>
                </a:pathLst>
              </a:cu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8" name="Google Shape;67;p15">
                <a:extLst>
                  <a:ext uri="{FF2B5EF4-FFF2-40B4-BE49-F238E27FC236}">
                    <a16:creationId xmlns:a16="http://schemas.microsoft.com/office/drawing/2014/main" id="{8BDDFB32-443E-3E67-C903-A942143DA476}"/>
                  </a:ext>
                </a:extLst>
              </p:cNvPr>
              <p:cNvSpPr/>
              <p:nvPr/>
            </p:nvSpPr>
            <p:spPr>
              <a:xfrm>
                <a:off x="7751890" y="2976511"/>
                <a:ext cx="262535" cy="592725"/>
              </a:xfrm>
              <a:custGeom>
                <a:avLst/>
                <a:gdLst/>
                <a:ahLst/>
                <a:cxnLst/>
                <a:rect l="l" t="t" r="r" b="b"/>
                <a:pathLst>
                  <a:path w="8607" h="19432" extrusionOk="0">
                    <a:moveTo>
                      <a:pt x="8289" y="1"/>
                    </a:moveTo>
                    <a:cubicBezTo>
                      <a:pt x="8274" y="1"/>
                      <a:pt x="8257" y="4"/>
                      <a:pt x="8240" y="10"/>
                    </a:cubicBezTo>
                    <a:cubicBezTo>
                      <a:pt x="8206" y="10"/>
                      <a:pt x="8106" y="76"/>
                      <a:pt x="8073" y="143"/>
                    </a:cubicBezTo>
                    <a:cubicBezTo>
                      <a:pt x="8006" y="276"/>
                      <a:pt x="8006" y="443"/>
                      <a:pt x="8006" y="610"/>
                    </a:cubicBezTo>
                    <a:lnTo>
                      <a:pt x="8006" y="2111"/>
                    </a:lnTo>
                    <a:cubicBezTo>
                      <a:pt x="7839" y="1944"/>
                      <a:pt x="7739" y="1844"/>
                      <a:pt x="7706" y="1711"/>
                    </a:cubicBezTo>
                    <a:cubicBezTo>
                      <a:pt x="7506" y="1344"/>
                      <a:pt x="7239" y="944"/>
                      <a:pt x="7039" y="543"/>
                    </a:cubicBezTo>
                    <a:cubicBezTo>
                      <a:pt x="6905" y="377"/>
                      <a:pt x="6772" y="210"/>
                      <a:pt x="6605" y="110"/>
                    </a:cubicBezTo>
                    <a:cubicBezTo>
                      <a:pt x="6605" y="43"/>
                      <a:pt x="6538" y="43"/>
                      <a:pt x="6505" y="43"/>
                    </a:cubicBezTo>
                    <a:cubicBezTo>
                      <a:pt x="6438" y="43"/>
                      <a:pt x="6405" y="143"/>
                      <a:pt x="6405" y="176"/>
                    </a:cubicBezTo>
                    <a:cubicBezTo>
                      <a:pt x="6372" y="343"/>
                      <a:pt x="6505" y="510"/>
                      <a:pt x="6572" y="677"/>
                    </a:cubicBezTo>
                    <a:cubicBezTo>
                      <a:pt x="6939" y="1444"/>
                      <a:pt x="7372" y="2178"/>
                      <a:pt x="7773" y="2878"/>
                    </a:cubicBezTo>
                    <a:cubicBezTo>
                      <a:pt x="7939" y="3179"/>
                      <a:pt x="8006" y="3445"/>
                      <a:pt x="7939" y="3712"/>
                    </a:cubicBezTo>
                    <a:cubicBezTo>
                      <a:pt x="7839" y="4213"/>
                      <a:pt x="7739" y="4780"/>
                      <a:pt x="7672" y="5280"/>
                    </a:cubicBezTo>
                    <a:cubicBezTo>
                      <a:pt x="7272" y="7215"/>
                      <a:pt x="6705" y="9049"/>
                      <a:pt x="5838" y="10851"/>
                    </a:cubicBezTo>
                    <a:cubicBezTo>
                      <a:pt x="4704" y="13052"/>
                      <a:pt x="3336" y="15154"/>
                      <a:pt x="1835" y="17155"/>
                    </a:cubicBezTo>
                    <a:cubicBezTo>
                      <a:pt x="1435" y="17689"/>
                      <a:pt x="1034" y="18189"/>
                      <a:pt x="534" y="18656"/>
                    </a:cubicBezTo>
                    <a:cubicBezTo>
                      <a:pt x="401" y="18723"/>
                      <a:pt x="267" y="18856"/>
                      <a:pt x="100" y="18856"/>
                    </a:cubicBezTo>
                    <a:cubicBezTo>
                      <a:pt x="100" y="18956"/>
                      <a:pt x="67" y="19023"/>
                      <a:pt x="0" y="19157"/>
                    </a:cubicBezTo>
                    <a:cubicBezTo>
                      <a:pt x="107" y="19348"/>
                      <a:pt x="159" y="19431"/>
                      <a:pt x="226" y="19431"/>
                    </a:cubicBezTo>
                    <a:cubicBezTo>
                      <a:pt x="264" y="19431"/>
                      <a:pt x="307" y="19405"/>
                      <a:pt x="367" y="19357"/>
                    </a:cubicBezTo>
                    <a:cubicBezTo>
                      <a:pt x="1034" y="18956"/>
                      <a:pt x="1535" y="18389"/>
                      <a:pt x="2035" y="17822"/>
                    </a:cubicBezTo>
                    <a:cubicBezTo>
                      <a:pt x="3103" y="16521"/>
                      <a:pt x="4070" y="15154"/>
                      <a:pt x="5004" y="13719"/>
                    </a:cubicBezTo>
                    <a:cubicBezTo>
                      <a:pt x="5704" y="12619"/>
                      <a:pt x="6338" y="11384"/>
                      <a:pt x="6872" y="10184"/>
                    </a:cubicBezTo>
                    <a:cubicBezTo>
                      <a:pt x="7172" y="9516"/>
                      <a:pt x="7406" y="8816"/>
                      <a:pt x="7606" y="8049"/>
                    </a:cubicBezTo>
                    <a:cubicBezTo>
                      <a:pt x="8006" y="6648"/>
                      <a:pt x="8340" y="5180"/>
                      <a:pt x="8440" y="3679"/>
                    </a:cubicBezTo>
                    <a:cubicBezTo>
                      <a:pt x="8540" y="2878"/>
                      <a:pt x="8540" y="2144"/>
                      <a:pt x="8573" y="1377"/>
                    </a:cubicBezTo>
                    <a:cubicBezTo>
                      <a:pt x="8606" y="977"/>
                      <a:pt x="8440" y="543"/>
                      <a:pt x="8406" y="143"/>
                    </a:cubicBezTo>
                    <a:cubicBezTo>
                      <a:pt x="8406" y="61"/>
                      <a:pt x="8361" y="1"/>
                      <a:pt x="8289"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9" name="Google Shape;68;p15">
                <a:extLst>
                  <a:ext uri="{FF2B5EF4-FFF2-40B4-BE49-F238E27FC236}">
                    <a16:creationId xmlns:a16="http://schemas.microsoft.com/office/drawing/2014/main" id="{6E2542A6-8069-E469-1D66-C5DB4739DC76}"/>
                  </a:ext>
                </a:extLst>
              </p:cNvPr>
              <p:cNvSpPr/>
              <p:nvPr/>
            </p:nvSpPr>
            <p:spPr>
              <a:xfrm>
                <a:off x="6993898" y="3018512"/>
                <a:ext cx="158735" cy="70217"/>
              </a:xfrm>
              <a:custGeom>
                <a:avLst/>
                <a:gdLst/>
                <a:ahLst/>
                <a:cxnLst/>
                <a:rect l="l" t="t" r="r" b="b"/>
                <a:pathLst>
                  <a:path w="5204" h="2302" extrusionOk="0">
                    <a:moveTo>
                      <a:pt x="5037" y="0"/>
                    </a:moveTo>
                    <a:lnTo>
                      <a:pt x="4637" y="134"/>
                    </a:lnTo>
                    <a:cubicBezTo>
                      <a:pt x="3703" y="501"/>
                      <a:pt x="2736" y="901"/>
                      <a:pt x="1768" y="1234"/>
                    </a:cubicBezTo>
                    <a:cubicBezTo>
                      <a:pt x="1234" y="1401"/>
                      <a:pt x="734" y="1635"/>
                      <a:pt x="200" y="1835"/>
                    </a:cubicBezTo>
                    <a:cubicBezTo>
                      <a:pt x="0" y="1935"/>
                      <a:pt x="34" y="2102"/>
                      <a:pt x="34" y="2269"/>
                    </a:cubicBezTo>
                    <a:cubicBezTo>
                      <a:pt x="67" y="2302"/>
                      <a:pt x="100" y="2302"/>
                      <a:pt x="134" y="2302"/>
                    </a:cubicBezTo>
                    <a:cubicBezTo>
                      <a:pt x="300" y="2269"/>
                      <a:pt x="434" y="2269"/>
                      <a:pt x="601" y="2235"/>
                    </a:cubicBezTo>
                    <a:cubicBezTo>
                      <a:pt x="1802" y="1935"/>
                      <a:pt x="2936" y="1468"/>
                      <a:pt x="4070" y="968"/>
                    </a:cubicBezTo>
                    <a:cubicBezTo>
                      <a:pt x="4303" y="834"/>
                      <a:pt x="4537" y="767"/>
                      <a:pt x="4737" y="667"/>
                    </a:cubicBezTo>
                    <a:cubicBezTo>
                      <a:pt x="4937" y="601"/>
                      <a:pt x="5104" y="467"/>
                      <a:pt x="5204" y="267"/>
                    </a:cubicBezTo>
                    <a:cubicBezTo>
                      <a:pt x="5204" y="234"/>
                      <a:pt x="5204" y="134"/>
                      <a:pt x="5137" y="67"/>
                    </a:cubicBezTo>
                    <a:cubicBezTo>
                      <a:pt x="5137" y="0"/>
                      <a:pt x="5071" y="0"/>
                      <a:pt x="503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0" name="Google Shape;69;p15">
                <a:extLst>
                  <a:ext uri="{FF2B5EF4-FFF2-40B4-BE49-F238E27FC236}">
                    <a16:creationId xmlns:a16="http://schemas.microsoft.com/office/drawing/2014/main" id="{FA20D908-90FB-23F4-D52B-1906F7518AFA}"/>
                  </a:ext>
                </a:extLst>
              </p:cNvPr>
              <p:cNvSpPr/>
              <p:nvPr/>
            </p:nvSpPr>
            <p:spPr>
              <a:xfrm>
                <a:off x="7414086" y="2758029"/>
                <a:ext cx="22419" cy="59266"/>
              </a:xfrm>
              <a:custGeom>
                <a:avLst/>
                <a:gdLst/>
                <a:ahLst/>
                <a:cxnLst/>
                <a:rect l="l" t="t" r="r" b="b"/>
                <a:pathLst>
                  <a:path w="735" h="1943" extrusionOk="0">
                    <a:moveTo>
                      <a:pt x="434" y="1"/>
                    </a:moveTo>
                    <a:cubicBezTo>
                      <a:pt x="401" y="1"/>
                      <a:pt x="301" y="101"/>
                      <a:pt x="268" y="134"/>
                    </a:cubicBezTo>
                    <a:cubicBezTo>
                      <a:pt x="1" y="635"/>
                      <a:pt x="101" y="1168"/>
                      <a:pt x="1" y="1702"/>
                    </a:cubicBezTo>
                    <a:cubicBezTo>
                      <a:pt x="1" y="1802"/>
                      <a:pt x="134" y="1869"/>
                      <a:pt x="201" y="1935"/>
                    </a:cubicBezTo>
                    <a:cubicBezTo>
                      <a:pt x="215" y="1940"/>
                      <a:pt x="229" y="1942"/>
                      <a:pt x="243" y="1942"/>
                    </a:cubicBezTo>
                    <a:cubicBezTo>
                      <a:pt x="336" y="1942"/>
                      <a:pt x="439" y="1860"/>
                      <a:pt x="468" y="1802"/>
                    </a:cubicBezTo>
                    <a:cubicBezTo>
                      <a:pt x="635" y="1468"/>
                      <a:pt x="668" y="1035"/>
                      <a:pt x="735" y="701"/>
                    </a:cubicBezTo>
                    <a:cubicBezTo>
                      <a:pt x="668" y="501"/>
                      <a:pt x="735" y="334"/>
                      <a:pt x="601" y="134"/>
                    </a:cubicBezTo>
                    <a:cubicBezTo>
                      <a:pt x="534" y="101"/>
                      <a:pt x="468"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1" name="Google Shape;70;p15">
                <a:extLst>
                  <a:ext uri="{FF2B5EF4-FFF2-40B4-BE49-F238E27FC236}">
                    <a16:creationId xmlns:a16="http://schemas.microsoft.com/office/drawing/2014/main" id="{AADB36FA-D0D9-C8B6-706A-A05C31986437}"/>
                  </a:ext>
                </a:extLst>
              </p:cNvPr>
              <p:cNvSpPr/>
              <p:nvPr/>
            </p:nvSpPr>
            <p:spPr>
              <a:xfrm>
                <a:off x="7397829" y="2869695"/>
                <a:ext cx="23426" cy="59693"/>
              </a:xfrm>
              <a:custGeom>
                <a:avLst/>
                <a:gdLst/>
                <a:ahLst/>
                <a:cxnLst/>
                <a:rect l="l" t="t" r="r" b="b"/>
                <a:pathLst>
                  <a:path w="768" h="1957" extrusionOk="0">
                    <a:moveTo>
                      <a:pt x="569" y="0"/>
                    </a:moveTo>
                    <a:cubicBezTo>
                      <a:pt x="477" y="0"/>
                      <a:pt x="422" y="60"/>
                      <a:pt x="367" y="142"/>
                    </a:cubicBezTo>
                    <a:cubicBezTo>
                      <a:pt x="267" y="376"/>
                      <a:pt x="0" y="1443"/>
                      <a:pt x="33" y="1710"/>
                    </a:cubicBezTo>
                    <a:lnTo>
                      <a:pt x="33" y="1810"/>
                    </a:lnTo>
                    <a:cubicBezTo>
                      <a:pt x="100" y="1844"/>
                      <a:pt x="133" y="1944"/>
                      <a:pt x="200" y="1944"/>
                    </a:cubicBezTo>
                    <a:cubicBezTo>
                      <a:pt x="218" y="1953"/>
                      <a:pt x="238" y="1957"/>
                      <a:pt x="260" y="1957"/>
                    </a:cubicBezTo>
                    <a:cubicBezTo>
                      <a:pt x="318" y="1957"/>
                      <a:pt x="385" y="1926"/>
                      <a:pt x="434" y="1877"/>
                    </a:cubicBezTo>
                    <a:cubicBezTo>
                      <a:pt x="500" y="1810"/>
                      <a:pt x="600" y="1710"/>
                      <a:pt x="600" y="1644"/>
                    </a:cubicBezTo>
                    <a:cubicBezTo>
                      <a:pt x="634" y="1177"/>
                      <a:pt x="701" y="710"/>
                      <a:pt x="767" y="209"/>
                    </a:cubicBezTo>
                    <a:cubicBezTo>
                      <a:pt x="767" y="142"/>
                      <a:pt x="701" y="42"/>
                      <a:pt x="634" y="9"/>
                    </a:cubicBezTo>
                    <a:cubicBezTo>
                      <a:pt x="610" y="3"/>
                      <a:pt x="589" y="0"/>
                      <a:pt x="56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2" name="Google Shape;71;p15">
                <a:extLst>
                  <a:ext uri="{FF2B5EF4-FFF2-40B4-BE49-F238E27FC236}">
                    <a16:creationId xmlns:a16="http://schemas.microsoft.com/office/drawing/2014/main" id="{71664055-004E-B0E0-DDEE-D987DB428ED0}"/>
                  </a:ext>
                </a:extLst>
              </p:cNvPr>
              <p:cNvSpPr/>
              <p:nvPr/>
            </p:nvSpPr>
            <p:spPr>
              <a:xfrm>
                <a:off x="7747803" y="3142623"/>
                <a:ext cx="20406" cy="68204"/>
              </a:xfrm>
              <a:custGeom>
                <a:avLst/>
                <a:gdLst/>
                <a:ahLst/>
                <a:cxnLst/>
                <a:rect l="l" t="t" r="r" b="b"/>
                <a:pathLst>
                  <a:path w="669" h="2236" extrusionOk="0">
                    <a:moveTo>
                      <a:pt x="201" y="1"/>
                    </a:moveTo>
                    <a:cubicBezTo>
                      <a:pt x="168" y="1"/>
                      <a:pt x="134" y="34"/>
                      <a:pt x="68" y="68"/>
                    </a:cubicBezTo>
                    <a:cubicBezTo>
                      <a:pt x="1" y="234"/>
                      <a:pt x="34" y="434"/>
                      <a:pt x="34" y="601"/>
                    </a:cubicBezTo>
                    <a:cubicBezTo>
                      <a:pt x="34" y="1102"/>
                      <a:pt x="201" y="1569"/>
                      <a:pt x="201" y="2069"/>
                    </a:cubicBezTo>
                    <a:cubicBezTo>
                      <a:pt x="201" y="2169"/>
                      <a:pt x="301" y="2236"/>
                      <a:pt x="401" y="2236"/>
                    </a:cubicBezTo>
                    <a:cubicBezTo>
                      <a:pt x="535" y="2236"/>
                      <a:pt x="635" y="2169"/>
                      <a:pt x="635" y="2036"/>
                    </a:cubicBezTo>
                    <a:cubicBezTo>
                      <a:pt x="635" y="1869"/>
                      <a:pt x="668" y="1735"/>
                      <a:pt x="635" y="1569"/>
                    </a:cubicBezTo>
                    <a:cubicBezTo>
                      <a:pt x="568" y="1202"/>
                      <a:pt x="535" y="868"/>
                      <a:pt x="468" y="501"/>
                    </a:cubicBezTo>
                    <a:cubicBezTo>
                      <a:pt x="468" y="334"/>
                      <a:pt x="368" y="168"/>
                      <a:pt x="334" y="34"/>
                    </a:cubicBezTo>
                    <a:cubicBezTo>
                      <a:pt x="301" y="34"/>
                      <a:pt x="234"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3" name="Google Shape;72;p15">
                <a:extLst>
                  <a:ext uri="{FF2B5EF4-FFF2-40B4-BE49-F238E27FC236}">
                    <a16:creationId xmlns:a16="http://schemas.microsoft.com/office/drawing/2014/main" id="{D5F1212B-6299-1BCF-A112-DDD86C191C7B}"/>
                  </a:ext>
                </a:extLst>
              </p:cNvPr>
              <p:cNvSpPr/>
              <p:nvPr/>
            </p:nvSpPr>
            <p:spPr>
              <a:xfrm>
                <a:off x="7728496" y="2762116"/>
                <a:ext cx="20376" cy="61066"/>
              </a:xfrm>
              <a:custGeom>
                <a:avLst/>
                <a:gdLst/>
                <a:ahLst/>
                <a:cxnLst/>
                <a:rect l="l" t="t" r="r" b="b"/>
                <a:pathLst>
                  <a:path w="668" h="2002" extrusionOk="0">
                    <a:moveTo>
                      <a:pt x="300" y="0"/>
                    </a:moveTo>
                    <a:cubicBezTo>
                      <a:pt x="267" y="0"/>
                      <a:pt x="200" y="0"/>
                      <a:pt x="167" y="34"/>
                    </a:cubicBezTo>
                    <a:cubicBezTo>
                      <a:pt x="100" y="167"/>
                      <a:pt x="33" y="267"/>
                      <a:pt x="33" y="400"/>
                    </a:cubicBezTo>
                    <a:cubicBezTo>
                      <a:pt x="0" y="901"/>
                      <a:pt x="167" y="1368"/>
                      <a:pt x="200" y="1868"/>
                    </a:cubicBezTo>
                    <a:cubicBezTo>
                      <a:pt x="200" y="1902"/>
                      <a:pt x="300" y="2002"/>
                      <a:pt x="367" y="2002"/>
                    </a:cubicBezTo>
                    <a:cubicBezTo>
                      <a:pt x="467" y="1935"/>
                      <a:pt x="534" y="1902"/>
                      <a:pt x="601" y="1868"/>
                    </a:cubicBezTo>
                    <a:cubicBezTo>
                      <a:pt x="667" y="1735"/>
                      <a:pt x="667" y="1601"/>
                      <a:pt x="667" y="1334"/>
                    </a:cubicBezTo>
                    <a:cubicBezTo>
                      <a:pt x="634" y="968"/>
                      <a:pt x="534" y="501"/>
                      <a:pt x="434" y="67"/>
                    </a:cubicBezTo>
                    <a:cubicBezTo>
                      <a:pt x="434" y="34"/>
                      <a:pt x="334" y="0"/>
                      <a:pt x="300"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4" name="Google Shape;73;p15">
                <a:extLst>
                  <a:ext uri="{FF2B5EF4-FFF2-40B4-BE49-F238E27FC236}">
                    <a16:creationId xmlns:a16="http://schemas.microsoft.com/office/drawing/2014/main" id="{83B4CDFE-9DB8-C91E-AF6B-ADC2FBE8780C}"/>
                  </a:ext>
                </a:extLst>
              </p:cNvPr>
              <p:cNvSpPr/>
              <p:nvPr/>
            </p:nvSpPr>
            <p:spPr>
              <a:xfrm>
                <a:off x="7321514" y="3272864"/>
                <a:ext cx="28520" cy="54966"/>
              </a:xfrm>
              <a:custGeom>
                <a:avLst/>
                <a:gdLst/>
                <a:ahLst/>
                <a:cxnLst/>
                <a:rect l="l" t="t" r="r" b="b"/>
                <a:pathLst>
                  <a:path w="935" h="1802" extrusionOk="0">
                    <a:moveTo>
                      <a:pt x="767" y="1"/>
                    </a:moveTo>
                    <a:cubicBezTo>
                      <a:pt x="667" y="1"/>
                      <a:pt x="601" y="67"/>
                      <a:pt x="534" y="101"/>
                    </a:cubicBezTo>
                    <a:cubicBezTo>
                      <a:pt x="300" y="501"/>
                      <a:pt x="134" y="1001"/>
                      <a:pt x="0" y="1435"/>
                    </a:cubicBezTo>
                    <a:cubicBezTo>
                      <a:pt x="0" y="1502"/>
                      <a:pt x="0" y="1568"/>
                      <a:pt x="34" y="1635"/>
                    </a:cubicBezTo>
                    <a:cubicBezTo>
                      <a:pt x="100" y="1735"/>
                      <a:pt x="134" y="1802"/>
                      <a:pt x="200" y="1802"/>
                    </a:cubicBezTo>
                    <a:cubicBezTo>
                      <a:pt x="267" y="1802"/>
                      <a:pt x="300" y="1802"/>
                      <a:pt x="334" y="1768"/>
                    </a:cubicBezTo>
                    <a:cubicBezTo>
                      <a:pt x="434" y="1735"/>
                      <a:pt x="467" y="1668"/>
                      <a:pt x="501" y="1602"/>
                    </a:cubicBezTo>
                    <a:cubicBezTo>
                      <a:pt x="767" y="1135"/>
                      <a:pt x="834" y="668"/>
                      <a:pt x="934" y="167"/>
                    </a:cubicBezTo>
                    <a:cubicBezTo>
                      <a:pt x="934" y="101"/>
                      <a:pt x="834" y="1"/>
                      <a:pt x="76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5" name="Google Shape;74;p15">
                <a:extLst>
                  <a:ext uri="{FF2B5EF4-FFF2-40B4-BE49-F238E27FC236}">
                    <a16:creationId xmlns:a16="http://schemas.microsoft.com/office/drawing/2014/main" id="{214F227F-4109-A9FA-D510-2F5E93E5D685}"/>
                  </a:ext>
                </a:extLst>
              </p:cNvPr>
              <p:cNvSpPr/>
              <p:nvPr/>
            </p:nvSpPr>
            <p:spPr>
              <a:xfrm>
                <a:off x="7737646" y="3014608"/>
                <a:ext cx="19369" cy="63964"/>
              </a:xfrm>
              <a:custGeom>
                <a:avLst/>
                <a:gdLst/>
                <a:ahLst/>
                <a:cxnLst/>
                <a:rect l="l" t="t" r="r" b="b"/>
                <a:pathLst>
                  <a:path w="635" h="2097" extrusionOk="0">
                    <a:moveTo>
                      <a:pt x="231" y="1"/>
                    </a:moveTo>
                    <a:cubicBezTo>
                      <a:pt x="209" y="1"/>
                      <a:pt x="187" y="9"/>
                      <a:pt x="167" y="28"/>
                    </a:cubicBezTo>
                    <a:cubicBezTo>
                      <a:pt x="134" y="28"/>
                      <a:pt x="34" y="62"/>
                      <a:pt x="34" y="95"/>
                    </a:cubicBezTo>
                    <a:cubicBezTo>
                      <a:pt x="34" y="195"/>
                      <a:pt x="0" y="262"/>
                      <a:pt x="0" y="295"/>
                    </a:cubicBezTo>
                    <a:cubicBezTo>
                      <a:pt x="67" y="629"/>
                      <a:pt x="34" y="1029"/>
                      <a:pt x="134" y="1362"/>
                    </a:cubicBezTo>
                    <a:cubicBezTo>
                      <a:pt x="134" y="1596"/>
                      <a:pt x="134" y="1796"/>
                      <a:pt x="234" y="1963"/>
                    </a:cubicBezTo>
                    <a:cubicBezTo>
                      <a:pt x="301" y="2030"/>
                      <a:pt x="367" y="2096"/>
                      <a:pt x="401" y="2096"/>
                    </a:cubicBezTo>
                    <a:cubicBezTo>
                      <a:pt x="534" y="2096"/>
                      <a:pt x="567" y="2030"/>
                      <a:pt x="634" y="1896"/>
                    </a:cubicBezTo>
                    <a:lnTo>
                      <a:pt x="634" y="1796"/>
                    </a:lnTo>
                    <a:cubicBezTo>
                      <a:pt x="534" y="1229"/>
                      <a:pt x="401" y="695"/>
                      <a:pt x="334" y="95"/>
                    </a:cubicBezTo>
                    <a:cubicBezTo>
                      <a:pt x="334" y="48"/>
                      <a:pt x="284" y="1"/>
                      <a:pt x="23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6" name="Google Shape;75;p15">
                <a:extLst>
                  <a:ext uri="{FF2B5EF4-FFF2-40B4-BE49-F238E27FC236}">
                    <a16:creationId xmlns:a16="http://schemas.microsoft.com/office/drawing/2014/main" id="{611D9503-5357-1436-5691-0E66DF849FAC}"/>
                  </a:ext>
                </a:extLst>
              </p:cNvPr>
              <p:cNvSpPr/>
              <p:nvPr/>
            </p:nvSpPr>
            <p:spPr>
              <a:xfrm>
                <a:off x="7367297" y="3062892"/>
                <a:ext cx="21382" cy="57650"/>
              </a:xfrm>
              <a:custGeom>
                <a:avLst/>
                <a:gdLst/>
                <a:ahLst/>
                <a:cxnLst/>
                <a:rect l="l" t="t" r="r" b="b"/>
                <a:pathLst>
                  <a:path w="701" h="1890" extrusionOk="0">
                    <a:moveTo>
                      <a:pt x="517" y="0"/>
                    </a:moveTo>
                    <a:cubicBezTo>
                      <a:pt x="449" y="0"/>
                      <a:pt x="417" y="38"/>
                      <a:pt x="367" y="113"/>
                    </a:cubicBezTo>
                    <a:cubicBezTo>
                      <a:pt x="200" y="447"/>
                      <a:pt x="0" y="1481"/>
                      <a:pt x="100" y="1781"/>
                    </a:cubicBezTo>
                    <a:cubicBezTo>
                      <a:pt x="100" y="1827"/>
                      <a:pt x="181" y="1890"/>
                      <a:pt x="253" y="1890"/>
                    </a:cubicBezTo>
                    <a:cubicBezTo>
                      <a:pt x="284" y="1890"/>
                      <a:pt x="314" y="1878"/>
                      <a:pt x="334" y="1848"/>
                    </a:cubicBezTo>
                    <a:cubicBezTo>
                      <a:pt x="434" y="1781"/>
                      <a:pt x="501" y="1681"/>
                      <a:pt x="534" y="1614"/>
                    </a:cubicBezTo>
                    <a:cubicBezTo>
                      <a:pt x="701" y="1281"/>
                      <a:pt x="667" y="947"/>
                      <a:pt x="667" y="613"/>
                    </a:cubicBezTo>
                    <a:lnTo>
                      <a:pt x="667" y="146"/>
                    </a:lnTo>
                    <a:cubicBezTo>
                      <a:pt x="667" y="113"/>
                      <a:pt x="634" y="46"/>
                      <a:pt x="601" y="13"/>
                    </a:cubicBezTo>
                    <a:cubicBezTo>
                      <a:pt x="567" y="5"/>
                      <a:pt x="540" y="0"/>
                      <a:pt x="51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7" name="Google Shape;76;p15">
                <a:extLst>
                  <a:ext uri="{FF2B5EF4-FFF2-40B4-BE49-F238E27FC236}">
                    <a16:creationId xmlns:a16="http://schemas.microsoft.com/office/drawing/2014/main" id="{0E127F6E-DF7A-6DA0-EE9E-FC1325AB6727}"/>
                  </a:ext>
                </a:extLst>
              </p:cNvPr>
              <p:cNvSpPr/>
              <p:nvPr/>
            </p:nvSpPr>
            <p:spPr>
              <a:xfrm>
                <a:off x="7383585" y="2965592"/>
                <a:ext cx="19339" cy="55332"/>
              </a:xfrm>
              <a:custGeom>
                <a:avLst/>
                <a:gdLst/>
                <a:ahLst/>
                <a:cxnLst/>
                <a:rect l="l" t="t" r="r" b="b"/>
                <a:pathLst>
                  <a:path w="634" h="1814" extrusionOk="0">
                    <a:moveTo>
                      <a:pt x="434" y="1"/>
                    </a:moveTo>
                    <a:cubicBezTo>
                      <a:pt x="367" y="1"/>
                      <a:pt x="334" y="1"/>
                      <a:pt x="300" y="34"/>
                    </a:cubicBezTo>
                    <a:cubicBezTo>
                      <a:pt x="267" y="101"/>
                      <a:pt x="167" y="167"/>
                      <a:pt x="167" y="234"/>
                    </a:cubicBezTo>
                    <a:cubicBezTo>
                      <a:pt x="133" y="634"/>
                      <a:pt x="67" y="1035"/>
                      <a:pt x="0" y="1402"/>
                    </a:cubicBezTo>
                    <a:cubicBezTo>
                      <a:pt x="0" y="1502"/>
                      <a:pt x="67" y="1568"/>
                      <a:pt x="67" y="1669"/>
                    </a:cubicBezTo>
                    <a:cubicBezTo>
                      <a:pt x="92" y="1770"/>
                      <a:pt x="215" y="1814"/>
                      <a:pt x="316" y="1814"/>
                    </a:cubicBezTo>
                    <a:cubicBezTo>
                      <a:pt x="348" y="1814"/>
                      <a:pt x="377" y="1810"/>
                      <a:pt x="400" y="1802"/>
                    </a:cubicBezTo>
                    <a:cubicBezTo>
                      <a:pt x="500" y="1735"/>
                      <a:pt x="600" y="1635"/>
                      <a:pt x="600" y="1502"/>
                    </a:cubicBezTo>
                    <a:cubicBezTo>
                      <a:pt x="634" y="1235"/>
                      <a:pt x="634" y="1035"/>
                      <a:pt x="634" y="801"/>
                    </a:cubicBezTo>
                    <a:cubicBezTo>
                      <a:pt x="634" y="568"/>
                      <a:pt x="634" y="368"/>
                      <a:pt x="600" y="101"/>
                    </a:cubicBezTo>
                    <a:cubicBezTo>
                      <a:pt x="600" y="34"/>
                      <a:pt x="500"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8" name="Google Shape;77;p15">
                <a:extLst>
                  <a:ext uri="{FF2B5EF4-FFF2-40B4-BE49-F238E27FC236}">
                    <a16:creationId xmlns:a16="http://schemas.microsoft.com/office/drawing/2014/main" id="{D73E429D-15B2-1758-3EFA-8397F5C3FF9B}"/>
                  </a:ext>
                </a:extLst>
              </p:cNvPr>
              <p:cNvSpPr/>
              <p:nvPr/>
            </p:nvSpPr>
            <p:spPr>
              <a:xfrm>
                <a:off x="7734596" y="2894371"/>
                <a:ext cx="18332" cy="65153"/>
              </a:xfrm>
              <a:custGeom>
                <a:avLst/>
                <a:gdLst/>
                <a:ahLst/>
                <a:cxnLst/>
                <a:rect l="l" t="t" r="r" b="b"/>
                <a:pathLst>
                  <a:path w="601" h="2136" extrusionOk="0">
                    <a:moveTo>
                      <a:pt x="234" y="1"/>
                    </a:moveTo>
                    <a:cubicBezTo>
                      <a:pt x="167" y="1"/>
                      <a:pt x="134" y="34"/>
                      <a:pt x="100" y="67"/>
                    </a:cubicBezTo>
                    <a:cubicBezTo>
                      <a:pt x="0" y="201"/>
                      <a:pt x="0" y="334"/>
                      <a:pt x="0" y="468"/>
                    </a:cubicBezTo>
                    <a:cubicBezTo>
                      <a:pt x="100" y="968"/>
                      <a:pt x="134" y="1468"/>
                      <a:pt x="167" y="1902"/>
                    </a:cubicBezTo>
                    <a:cubicBezTo>
                      <a:pt x="167" y="1969"/>
                      <a:pt x="200" y="2002"/>
                      <a:pt x="267" y="2035"/>
                    </a:cubicBezTo>
                    <a:cubicBezTo>
                      <a:pt x="300" y="2069"/>
                      <a:pt x="334" y="2136"/>
                      <a:pt x="367" y="2136"/>
                    </a:cubicBezTo>
                    <a:cubicBezTo>
                      <a:pt x="434" y="2136"/>
                      <a:pt x="501" y="2069"/>
                      <a:pt x="501" y="2035"/>
                    </a:cubicBezTo>
                    <a:cubicBezTo>
                      <a:pt x="534" y="1969"/>
                      <a:pt x="601" y="1835"/>
                      <a:pt x="601" y="1735"/>
                    </a:cubicBezTo>
                    <a:cubicBezTo>
                      <a:pt x="567" y="1235"/>
                      <a:pt x="501" y="701"/>
                      <a:pt x="434" y="201"/>
                    </a:cubicBezTo>
                    <a:cubicBezTo>
                      <a:pt x="401" y="167"/>
                      <a:pt x="401" y="134"/>
                      <a:pt x="334" y="67"/>
                    </a:cubicBezTo>
                    <a:cubicBezTo>
                      <a:pt x="300" y="34"/>
                      <a:pt x="267" y="1"/>
                      <a:pt x="2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9" name="Google Shape;78;p15">
                <a:extLst>
                  <a:ext uri="{FF2B5EF4-FFF2-40B4-BE49-F238E27FC236}">
                    <a16:creationId xmlns:a16="http://schemas.microsoft.com/office/drawing/2014/main" id="{95794BB4-2519-8343-2DD4-B91E38F2BFB2}"/>
                  </a:ext>
                </a:extLst>
              </p:cNvPr>
              <p:cNvSpPr/>
              <p:nvPr/>
            </p:nvSpPr>
            <p:spPr>
              <a:xfrm>
                <a:off x="7762047" y="3292599"/>
                <a:ext cx="22419" cy="61036"/>
              </a:xfrm>
              <a:custGeom>
                <a:avLst/>
                <a:gdLst/>
                <a:ahLst/>
                <a:cxnLst/>
                <a:rect l="l" t="t" r="r" b="b"/>
                <a:pathLst>
                  <a:path w="735" h="2001" extrusionOk="0">
                    <a:moveTo>
                      <a:pt x="213" y="1"/>
                    </a:moveTo>
                    <a:cubicBezTo>
                      <a:pt x="197" y="1"/>
                      <a:pt x="180" y="8"/>
                      <a:pt x="168" y="21"/>
                    </a:cubicBezTo>
                    <a:cubicBezTo>
                      <a:pt x="101" y="87"/>
                      <a:pt x="68" y="121"/>
                      <a:pt x="68" y="187"/>
                    </a:cubicBezTo>
                    <a:cubicBezTo>
                      <a:pt x="1" y="788"/>
                      <a:pt x="201" y="1322"/>
                      <a:pt x="334" y="1855"/>
                    </a:cubicBezTo>
                    <a:cubicBezTo>
                      <a:pt x="360" y="1957"/>
                      <a:pt x="405" y="2001"/>
                      <a:pt x="484" y="2001"/>
                    </a:cubicBezTo>
                    <a:cubicBezTo>
                      <a:pt x="509" y="2001"/>
                      <a:pt x="536" y="1997"/>
                      <a:pt x="568" y="1989"/>
                    </a:cubicBezTo>
                    <a:cubicBezTo>
                      <a:pt x="668" y="1955"/>
                      <a:pt x="701" y="1822"/>
                      <a:pt x="735" y="1755"/>
                    </a:cubicBezTo>
                    <a:lnTo>
                      <a:pt x="735" y="1655"/>
                    </a:lnTo>
                    <a:cubicBezTo>
                      <a:pt x="668" y="1188"/>
                      <a:pt x="535" y="755"/>
                      <a:pt x="401" y="288"/>
                    </a:cubicBezTo>
                    <a:cubicBezTo>
                      <a:pt x="368" y="187"/>
                      <a:pt x="334" y="154"/>
                      <a:pt x="268" y="87"/>
                    </a:cubicBezTo>
                    <a:cubicBezTo>
                      <a:pt x="268" y="24"/>
                      <a:pt x="241" y="1"/>
                      <a:pt x="213"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0" name="Google Shape;79;p15">
                <a:extLst>
                  <a:ext uri="{FF2B5EF4-FFF2-40B4-BE49-F238E27FC236}">
                    <a16:creationId xmlns:a16="http://schemas.microsoft.com/office/drawing/2014/main" id="{50F6AF94-ED07-6144-944F-4ED9F8C50F4F}"/>
                  </a:ext>
                </a:extLst>
              </p:cNvPr>
              <p:cNvSpPr/>
              <p:nvPr/>
            </p:nvSpPr>
            <p:spPr>
              <a:xfrm>
                <a:off x="7139390" y="3837539"/>
                <a:ext cx="27483" cy="49902"/>
              </a:xfrm>
              <a:custGeom>
                <a:avLst/>
                <a:gdLst/>
                <a:ahLst/>
                <a:cxnLst/>
                <a:rect l="l" t="t" r="r" b="b"/>
                <a:pathLst>
                  <a:path w="901" h="1636" extrusionOk="0">
                    <a:moveTo>
                      <a:pt x="768" y="1"/>
                    </a:moveTo>
                    <a:cubicBezTo>
                      <a:pt x="701" y="1"/>
                      <a:pt x="667" y="1"/>
                      <a:pt x="634" y="67"/>
                    </a:cubicBezTo>
                    <a:cubicBezTo>
                      <a:pt x="301" y="434"/>
                      <a:pt x="134" y="901"/>
                      <a:pt x="67" y="1402"/>
                    </a:cubicBezTo>
                    <a:cubicBezTo>
                      <a:pt x="0" y="1502"/>
                      <a:pt x="100" y="1602"/>
                      <a:pt x="234" y="1635"/>
                    </a:cubicBezTo>
                    <a:cubicBezTo>
                      <a:pt x="301" y="1635"/>
                      <a:pt x="434" y="1602"/>
                      <a:pt x="467" y="1502"/>
                    </a:cubicBezTo>
                    <a:cubicBezTo>
                      <a:pt x="667" y="1035"/>
                      <a:pt x="801" y="635"/>
                      <a:pt x="901" y="268"/>
                    </a:cubicBezTo>
                    <a:cubicBezTo>
                      <a:pt x="901" y="67"/>
                      <a:pt x="834" y="1"/>
                      <a:pt x="768"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1" name="Google Shape;80;p15">
                <a:extLst>
                  <a:ext uri="{FF2B5EF4-FFF2-40B4-BE49-F238E27FC236}">
                    <a16:creationId xmlns:a16="http://schemas.microsoft.com/office/drawing/2014/main" id="{29DD1904-19EF-9741-C4AD-A67031111672}"/>
                  </a:ext>
                </a:extLst>
              </p:cNvPr>
              <p:cNvSpPr/>
              <p:nvPr/>
            </p:nvSpPr>
            <p:spPr>
              <a:xfrm>
                <a:off x="7776291" y="3404600"/>
                <a:ext cx="21413" cy="57375"/>
              </a:xfrm>
              <a:custGeom>
                <a:avLst/>
                <a:gdLst/>
                <a:ahLst/>
                <a:cxnLst/>
                <a:rect l="l" t="t" r="r" b="b"/>
                <a:pathLst>
                  <a:path w="702" h="1881" extrusionOk="0">
                    <a:moveTo>
                      <a:pt x="202" y="0"/>
                    </a:moveTo>
                    <a:cubicBezTo>
                      <a:pt x="182" y="0"/>
                      <a:pt x="159" y="5"/>
                      <a:pt x="134" y="18"/>
                    </a:cubicBezTo>
                    <a:cubicBezTo>
                      <a:pt x="101" y="18"/>
                      <a:pt x="68" y="118"/>
                      <a:pt x="68" y="185"/>
                    </a:cubicBezTo>
                    <a:cubicBezTo>
                      <a:pt x="1" y="752"/>
                      <a:pt x="201" y="1252"/>
                      <a:pt x="268" y="1753"/>
                    </a:cubicBezTo>
                    <a:lnTo>
                      <a:pt x="301" y="1786"/>
                    </a:lnTo>
                    <a:cubicBezTo>
                      <a:pt x="372" y="1833"/>
                      <a:pt x="409" y="1880"/>
                      <a:pt x="461" y="1880"/>
                    </a:cubicBezTo>
                    <a:cubicBezTo>
                      <a:pt x="482" y="1880"/>
                      <a:pt x="505" y="1872"/>
                      <a:pt x="535" y="1853"/>
                    </a:cubicBezTo>
                    <a:cubicBezTo>
                      <a:pt x="568" y="1853"/>
                      <a:pt x="601" y="1819"/>
                      <a:pt x="635" y="1786"/>
                    </a:cubicBezTo>
                    <a:cubicBezTo>
                      <a:pt x="635" y="1686"/>
                      <a:pt x="635" y="1652"/>
                      <a:pt x="701" y="1486"/>
                    </a:cubicBezTo>
                    <a:cubicBezTo>
                      <a:pt x="601" y="1119"/>
                      <a:pt x="535" y="652"/>
                      <a:pt x="334" y="185"/>
                    </a:cubicBezTo>
                    <a:cubicBezTo>
                      <a:pt x="334" y="103"/>
                      <a:pt x="290" y="0"/>
                      <a:pt x="202"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2" name="Google Shape;81;p15">
                <a:extLst>
                  <a:ext uri="{FF2B5EF4-FFF2-40B4-BE49-F238E27FC236}">
                    <a16:creationId xmlns:a16="http://schemas.microsoft.com/office/drawing/2014/main" id="{F65F9A85-EF6A-5FE0-16D4-6BCB00F73119}"/>
                  </a:ext>
                </a:extLst>
              </p:cNvPr>
              <p:cNvSpPr/>
              <p:nvPr/>
            </p:nvSpPr>
            <p:spPr>
              <a:xfrm>
                <a:off x="7733559" y="2654263"/>
                <a:ext cx="18363" cy="55972"/>
              </a:xfrm>
              <a:custGeom>
                <a:avLst/>
                <a:gdLst/>
                <a:ahLst/>
                <a:cxnLst/>
                <a:rect l="l" t="t" r="r" b="b"/>
                <a:pathLst>
                  <a:path w="602" h="1835" extrusionOk="0">
                    <a:moveTo>
                      <a:pt x="201" y="0"/>
                    </a:moveTo>
                    <a:cubicBezTo>
                      <a:pt x="168" y="0"/>
                      <a:pt x="101" y="34"/>
                      <a:pt x="101" y="67"/>
                    </a:cubicBezTo>
                    <a:cubicBezTo>
                      <a:pt x="34" y="367"/>
                      <a:pt x="34" y="601"/>
                      <a:pt x="1" y="868"/>
                    </a:cubicBezTo>
                    <a:cubicBezTo>
                      <a:pt x="34" y="1068"/>
                      <a:pt x="34" y="1268"/>
                      <a:pt x="34" y="1435"/>
                    </a:cubicBezTo>
                    <a:cubicBezTo>
                      <a:pt x="34" y="1535"/>
                      <a:pt x="34" y="1601"/>
                      <a:pt x="101" y="1702"/>
                    </a:cubicBezTo>
                    <a:cubicBezTo>
                      <a:pt x="134" y="1735"/>
                      <a:pt x="201" y="1835"/>
                      <a:pt x="268" y="1835"/>
                    </a:cubicBezTo>
                    <a:cubicBezTo>
                      <a:pt x="301" y="1835"/>
                      <a:pt x="368" y="1735"/>
                      <a:pt x="435" y="1702"/>
                    </a:cubicBezTo>
                    <a:cubicBezTo>
                      <a:pt x="468" y="1668"/>
                      <a:pt x="501" y="1568"/>
                      <a:pt x="501" y="1501"/>
                    </a:cubicBezTo>
                    <a:cubicBezTo>
                      <a:pt x="601" y="1001"/>
                      <a:pt x="468" y="534"/>
                      <a:pt x="334" y="34"/>
                    </a:cubicBezTo>
                    <a:cubicBezTo>
                      <a:pt x="334" y="34"/>
                      <a:pt x="268" y="0"/>
                      <a:pt x="201"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3" name="Google Shape;82;p15">
                <a:extLst>
                  <a:ext uri="{FF2B5EF4-FFF2-40B4-BE49-F238E27FC236}">
                    <a16:creationId xmlns:a16="http://schemas.microsoft.com/office/drawing/2014/main" id="{2F639527-C5AB-B927-DB10-0A83AA652F07}"/>
                  </a:ext>
                </a:extLst>
              </p:cNvPr>
              <p:cNvSpPr/>
              <p:nvPr/>
            </p:nvSpPr>
            <p:spPr>
              <a:xfrm>
                <a:off x="7110902" y="3923828"/>
                <a:ext cx="22419" cy="43985"/>
              </a:xfrm>
              <a:custGeom>
                <a:avLst/>
                <a:gdLst/>
                <a:ahLst/>
                <a:cxnLst/>
                <a:rect l="l" t="t" r="r" b="b"/>
                <a:pathLst>
                  <a:path w="735" h="1442" extrusionOk="0">
                    <a:moveTo>
                      <a:pt x="517" y="1"/>
                    </a:moveTo>
                    <a:cubicBezTo>
                      <a:pt x="416" y="1"/>
                      <a:pt x="354" y="87"/>
                      <a:pt x="267" y="174"/>
                    </a:cubicBezTo>
                    <a:cubicBezTo>
                      <a:pt x="100" y="474"/>
                      <a:pt x="67" y="808"/>
                      <a:pt x="34" y="1141"/>
                    </a:cubicBezTo>
                    <a:cubicBezTo>
                      <a:pt x="0" y="1308"/>
                      <a:pt x="100" y="1442"/>
                      <a:pt x="234" y="1442"/>
                    </a:cubicBezTo>
                    <a:cubicBezTo>
                      <a:pt x="367" y="1442"/>
                      <a:pt x="501" y="1341"/>
                      <a:pt x="534" y="1241"/>
                    </a:cubicBezTo>
                    <a:cubicBezTo>
                      <a:pt x="601" y="941"/>
                      <a:pt x="667" y="641"/>
                      <a:pt x="734" y="341"/>
                    </a:cubicBezTo>
                    <a:cubicBezTo>
                      <a:pt x="701" y="174"/>
                      <a:pt x="734" y="74"/>
                      <a:pt x="567" y="7"/>
                    </a:cubicBezTo>
                    <a:cubicBezTo>
                      <a:pt x="550" y="3"/>
                      <a:pt x="533" y="1"/>
                      <a:pt x="51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4" name="Google Shape;83;p15">
                <a:extLst>
                  <a:ext uri="{FF2B5EF4-FFF2-40B4-BE49-F238E27FC236}">
                    <a16:creationId xmlns:a16="http://schemas.microsoft.com/office/drawing/2014/main" id="{E054F70A-DEF8-4205-58DB-778FC578D2BA}"/>
                  </a:ext>
                </a:extLst>
              </p:cNvPr>
              <p:cNvSpPr/>
              <p:nvPr/>
            </p:nvSpPr>
            <p:spPr>
              <a:xfrm>
                <a:off x="7288939" y="3381724"/>
                <a:ext cx="22419" cy="51305"/>
              </a:xfrm>
              <a:custGeom>
                <a:avLst/>
                <a:gdLst/>
                <a:ahLst/>
                <a:cxnLst/>
                <a:rect l="l" t="t" r="r" b="b"/>
                <a:pathLst>
                  <a:path w="735" h="1682" extrusionOk="0">
                    <a:moveTo>
                      <a:pt x="601" y="1"/>
                    </a:moveTo>
                    <a:cubicBezTo>
                      <a:pt x="568" y="34"/>
                      <a:pt x="434" y="67"/>
                      <a:pt x="434" y="101"/>
                    </a:cubicBezTo>
                    <a:cubicBezTo>
                      <a:pt x="268" y="568"/>
                      <a:pt x="168" y="1035"/>
                      <a:pt x="1" y="1502"/>
                    </a:cubicBezTo>
                    <a:lnTo>
                      <a:pt x="1" y="1569"/>
                    </a:lnTo>
                    <a:cubicBezTo>
                      <a:pt x="1" y="1644"/>
                      <a:pt x="95" y="1681"/>
                      <a:pt x="170" y="1681"/>
                    </a:cubicBezTo>
                    <a:cubicBezTo>
                      <a:pt x="195" y="1681"/>
                      <a:pt x="218" y="1677"/>
                      <a:pt x="234" y="1669"/>
                    </a:cubicBezTo>
                    <a:cubicBezTo>
                      <a:pt x="368" y="1569"/>
                      <a:pt x="501" y="1468"/>
                      <a:pt x="535" y="1335"/>
                    </a:cubicBezTo>
                    <a:cubicBezTo>
                      <a:pt x="601" y="968"/>
                      <a:pt x="735" y="668"/>
                      <a:pt x="735" y="201"/>
                    </a:cubicBezTo>
                    <a:cubicBezTo>
                      <a:pt x="735" y="101"/>
                      <a:pt x="701" y="34"/>
                      <a:pt x="6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5" name="Google Shape;84;p15">
                <a:extLst>
                  <a:ext uri="{FF2B5EF4-FFF2-40B4-BE49-F238E27FC236}">
                    <a16:creationId xmlns:a16="http://schemas.microsoft.com/office/drawing/2014/main" id="{C174C818-934C-D638-17F6-EED701177DBB}"/>
                  </a:ext>
                </a:extLst>
              </p:cNvPr>
              <p:cNvSpPr/>
              <p:nvPr/>
            </p:nvSpPr>
            <p:spPr>
              <a:xfrm>
                <a:off x="7868894" y="3887409"/>
                <a:ext cx="20376" cy="41392"/>
              </a:xfrm>
              <a:custGeom>
                <a:avLst/>
                <a:gdLst/>
                <a:ahLst/>
                <a:cxnLst/>
                <a:rect l="l" t="t" r="r" b="b"/>
                <a:pathLst>
                  <a:path w="668" h="1357" extrusionOk="0">
                    <a:moveTo>
                      <a:pt x="259" y="0"/>
                    </a:moveTo>
                    <a:cubicBezTo>
                      <a:pt x="212" y="0"/>
                      <a:pt x="167" y="11"/>
                      <a:pt x="134" y="34"/>
                    </a:cubicBezTo>
                    <a:cubicBezTo>
                      <a:pt x="67" y="134"/>
                      <a:pt x="0" y="200"/>
                      <a:pt x="0" y="300"/>
                    </a:cubicBezTo>
                    <a:cubicBezTo>
                      <a:pt x="67" y="667"/>
                      <a:pt x="67" y="1034"/>
                      <a:pt x="267" y="1335"/>
                    </a:cubicBezTo>
                    <a:cubicBezTo>
                      <a:pt x="295" y="1348"/>
                      <a:pt x="340" y="1356"/>
                      <a:pt x="385" y="1356"/>
                    </a:cubicBezTo>
                    <a:cubicBezTo>
                      <a:pt x="449" y="1356"/>
                      <a:pt x="515" y="1340"/>
                      <a:pt x="534" y="1301"/>
                    </a:cubicBezTo>
                    <a:cubicBezTo>
                      <a:pt x="567" y="1201"/>
                      <a:pt x="601" y="1101"/>
                      <a:pt x="668" y="1001"/>
                    </a:cubicBezTo>
                    <a:cubicBezTo>
                      <a:pt x="501" y="701"/>
                      <a:pt x="534" y="367"/>
                      <a:pt x="501" y="134"/>
                    </a:cubicBezTo>
                    <a:cubicBezTo>
                      <a:pt x="456" y="45"/>
                      <a:pt x="353" y="0"/>
                      <a:pt x="25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6" name="Google Shape;85;p15">
                <a:extLst>
                  <a:ext uri="{FF2B5EF4-FFF2-40B4-BE49-F238E27FC236}">
                    <a16:creationId xmlns:a16="http://schemas.microsoft.com/office/drawing/2014/main" id="{BDBFF145-9515-E6FD-2197-448E85B1FAD8}"/>
                  </a:ext>
                </a:extLst>
              </p:cNvPr>
              <p:cNvSpPr/>
              <p:nvPr/>
            </p:nvSpPr>
            <p:spPr>
              <a:xfrm>
                <a:off x="7429368" y="2580998"/>
                <a:ext cx="17325" cy="47858"/>
              </a:xfrm>
              <a:custGeom>
                <a:avLst/>
                <a:gdLst/>
                <a:ahLst/>
                <a:cxnLst/>
                <a:rect l="l" t="t" r="r" b="b"/>
                <a:pathLst>
                  <a:path w="568" h="1569" extrusionOk="0">
                    <a:moveTo>
                      <a:pt x="334" y="1"/>
                    </a:moveTo>
                    <a:cubicBezTo>
                      <a:pt x="300" y="1"/>
                      <a:pt x="167" y="101"/>
                      <a:pt x="167" y="134"/>
                    </a:cubicBezTo>
                    <a:cubicBezTo>
                      <a:pt x="0" y="534"/>
                      <a:pt x="0" y="968"/>
                      <a:pt x="100" y="1435"/>
                    </a:cubicBezTo>
                    <a:cubicBezTo>
                      <a:pt x="100" y="1502"/>
                      <a:pt x="234" y="1568"/>
                      <a:pt x="267" y="1568"/>
                    </a:cubicBezTo>
                    <a:cubicBezTo>
                      <a:pt x="300" y="1568"/>
                      <a:pt x="400" y="1468"/>
                      <a:pt x="434" y="1435"/>
                    </a:cubicBezTo>
                    <a:cubicBezTo>
                      <a:pt x="567" y="1201"/>
                      <a:pt x="500" y="968"/>
                      <a:pt x="500" y="935"/>
                    </a:cubicBezTo>
                    <a:cubicBezTo>
                      <a:pt x="500" y="601"/>
                      <a:pt x="567" y="368"/>
                      <a:pt x="567" y="201"/>
                    </a:cubicBezTo>
                    <a:cubicBezTo>
                      <a:pt x="567" y="101"/>
                      <a:pt x="467" y="1"/>
                      <a:pt x="3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7" name="Google Shape;86;p15">
                <a:extLst>
                  <a:ext uri="{FF2B5EF4-FFF2-40B4-BE49-F238E27FC236}">
                    <a16:creationId xmlns:a16="http://schemas.microsoft.com/office/drawing/2014/main" id="{793A982A-ED38-BF7C-F03F-73B5C273353B}"/>
                  </a:ext>
                </a:extLst>
              </p:cNvPr>
              <p:cNvSpPr/>
              <p:nvPr/>
            </p:nvSpPr>
            <p:spPr>
              <a:xfrm>
                <a:off x="7346953" y="3170105"/>
                <a:ext cx="21382" cy="45815"/>
              </a:xfrm>
              <a:custGeom>
                <a:avLst/>
                <a:gdLst/>
                <a:ahLst/>
                <a:cxnLst/>
                <a:rect l="l" t="t" r="r" b="b"/>
                <a:pathLst>
                  <a:path w="701" h="1502" extrusionOk="0">
                    <a:moveTo>
                      <a:pt x="534" y="0"/>
                    </a:moveTo>
                    <a:cubicBezTo>
                      <a:pt x="501" y="0"/>
                      <a:pt x="434" y="0"/>
                      <a:pt x="434" y="34"/>
                    </a:cubicBezTo>
                    <a:cubicBezTo>
                      <a:pt x="200" y="434"/>
                      <a:pt x="100" y="868"/>
                      <a:pt x="0" y="1335"/>
                    </a:cubicBezTo>
                    <a:cubicBezTo>
                      <a:pt x="0" y="1368"/>
                      <a:pt x="100" y="1502"/>
                      <a:pt x="134" y="1502"/>
                    </a:cubicBezTo>
                    <a:cubicBezTo>
                      <a:pt x="200" y="1502"/>
                      <a:pt x="300" y="1468"/>
                      <a:pt x="334" y="1435"/>
                    </a:cubicBezTo>
                    <a:cubicBezTo>
                      <a:pt x="634" y="1101"/>
                      <a:pt x="667" y="668"/>
                      <a:pt x="701" y="267"/>
                    </a:cubicBezTo>
                    <a:cubicBezTo>
                      <a:pt x="701" y="167"/>
                      <a:pt x="701" y="101"/>
                      <a:pt x="667" y="67"/>
                    </a:cubicBezTo>
                    <a:cubicBezTo>
                      <a:pt x="634" y="0"/>
                      <a:pt x="601" y="0"/>
                      <a:pt x="5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8" name="Google Shape;87;p15">
                <a:extLst>
                  <a:ext uri="{FF2B5EF4-FFF2-40B4-BE49-F238E27FC236}">
                    <a16:creationId xmlns:a16="http://schemas.microsoft.com/office/drawing/2014/main" id="{F125365B-7D54-107F-374C-892CBCD6C2AA}"/>
                  </a:ext>
                </a:extLst>
              </p:cNvPr>
              <p:cNvSpPr/>
              <p:nvPr/>
            </p:nvSpPr>
            <p:spPr>
              <a:xfrm>
                <a:off x="7738652" y="2548179"/>
                <a:ext cx="15312" cy="48102"/>
              </a:xfrm>
              <a:custGeom>
                <a:avLst/>
                <a:gdLst/>
                <a:ahLst/>
                <a:cxnLst/>
                <a:rect l="l" t="t" r="r" b="b"/>
                <a:pathLst>
                  <a:path w="502" h="1577" extrusionOk="0">
                    <a:moveTo>
                      <a:pt x="215" y="1"/>
                    </a:moveTo>
                    <a:cubicBezTo>
                      <a:pt x="201" y="1"/>
                      <a:pt x="185" y="3"/>
                      <a:pt x="167" y="9"/>
                    </a:cubicBezTo>
                    <a:cubicBezTo>
                      <a:pt x="101" y="9"/>
                      <a:pt x="34" y="76"/>
                      <a:pt x="34" y="176"/>
                    </a:cubicBezTo>
                    <a:cubicBezTo>
                      <a:pt x="1" y="343"/>
                      <a:pt x="1" y="543"/>
                      <a:pt x="1" y="710"/>
                    </a:cubicBezTo>
                    <a:cubicBezTo>
                      <a:pt x="34" y="977"/>
                      <a:pt x="34" y="1177"/>
                      <a:pt x="34" y="1477"/>
                    </a:cubicBezTo>
                    <a:cubicBezTo>
                      <a:pt x="101" y="1510"/>
                      <a:pt x="134" y="1577"/>
                      <a:pt x="201" y="1577"/>
                    </a:cubicBezTo>
                    <a:cubicBezTo>
                      <a:pt x="301" y="1577"/>
                      <a:pt x="368" y="1544"/>
                      <a:pt x="434" y="1510"/>
                    </a:cubicBezTo>
                    <a:cubicBezTo>
                      <a:pt x="468" y="1410"/>
                      <a:pt x="501" y="1310"/>
                      <a:pt x="501" y="1210"/>
                    </a:cubicBezTo>
                    <a:cubicBezTo>
                      <a:pt x="501" y="843"/>
                      <a:pt x="468" y="476"/>
                      <a:pt x="334" y="143"/>
                    </a:cubicBezTo>
                    <a:cubicBezTo>
                      <a:pt x="307" y="60"/>
                      <a:pt x="279" y="1"/>
                      <a:pt x="21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9" name="Google Shape;88;p15">
                <a:extLst>
                  <a:ext uri="{FF2B5EF4-FFF2-40B4-BE49-F238E27FC236}">
                    <a16:creationId xmlns:a16="http://schemas.microsoft.com/office/drawing/2014/main" id="{EFA3EDAC-763C-4C04-1434-5294C95F6BA8}"/>
                  </a:ext>
                </a:extLst>
              </p:cNvPr>
              <p:cNvSpPr/>
              <p:nvPr/>
            </p:nvSpPr>
            <p:spPr>
              <a:xfrm>
                <a:off x="7426317" y="2671130"/>
                <a:ext cx="15282" cy="46242"/>
              </a:xfrm>
              <a:custGeom>
                <a:avLst/>
                <a:gdLst/>
                <a:ahLst/>
                <a:cxnLst/>
                <a:rect l="l" t="t" r="r" b="b"/>
                <a:pathLst>
                  <a:path w="501" h="1516" extrusionOk="0">
                    <a:moveTo>
                      <a:pt x="325" y="1"/>
                    </a:moveTo>
                    <a:cubicBezTo>
                      <a:pt x="284" y="1"/>
                      <a:pt x="234" y="24"/>
                      <a:pt x="234" y="48"/>
                    </a:cubicBezTo>
                    <a:cubicBezTo>
                      <a:pt x="67" y="481"/>
                      <a:pt x="0" y="882"/>
                      <a:pt x="33" y="1349"/>
                    </a:cubicBezTo>
                    <a:cubicBezTo>
                      <a:pt x="33" y="1449"/>
                      <a:pt x="100" y="1515"/>
                      <a:pt x="234" y="1515"/>
                    </a:cubicBezTo>
                    <a:cubicBezTo>
                      <a:pt x="367" y="1515"/>
                      <a:pt x="434" y="1449"/>
                      <a:pt x="434" y="1315"/>
                    </a:cubicBezTo>
                    <a:cubicBezTo>
                      <a:pt x="434" y="1115"/>
                      <a:pt x="500" y="848"/>
                      <a:pt x="500" y="615"/>
                    </a:cubicBezTo>
                    <a:cubicBezTo>
                      <a:pt x="500" y="448"/>
                      <a:pt x="500" y="215"/>
                      <a:pt x="434" y="81"/>
                    </a:cubicBezTo>
                    <a:cubicBezTo>
                      <a:pt x="434" y="48"/>
                      <a:pt x="400" y="14"/>
                      <a:pt x="367" y="14"/>
                    </a:cubicBezTo>
                    <a:cubicBezTo>
                      <a:pt x="357" y="5"/>
                      <a:pt x="342" y="1"/>
                      <a:pt x="32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0" name="Google Shape;89;p15">
                <a:extLst>
                  <a:ext uri="{FF2B5EF4-FFF2-40B4-BE49-F238E27FC236}">
                    <a16:creationId xmlns:a16="http://schemas.microsoft.com/office/drawing/2014/main" id="{ADAB63C7-17A5-9EEC-5164-71093FAFF7B5}"/>
                  </a:ext>
                </a:extLst>
              </p:cNvPr>
              <p:cNvSpPr/>
              <p:nvPr/>
            </p:nvSpPr>
            <p:spPr>
              <a:xfrm>
                <a:off x="7880088" y="3963724"/>
                <a:ext cx="20376" cy="38677"/>
              </a:xfrm>
              <a:custGeom>
                <a:avLst/>
                <a:gdLst/>
                <a:ahLst/>
                <a:cxnLst/>
                <a:rect l="l" t="t" r="r" b="b"/>
                <a:pathLst>
                  <a:path w="668" h="1268" extrusionOk="0">
                    <a:moveTo>
                      <a:pt x="234" y="0"/>
                    </a:moveTo>
                    <a:cubicBezTo>
                      <a:pt x="200" y="0"/>
                      <a:pt x="167" y="33"/>
                      <a:pt x="67" y="134"/>
                    </a:cubicBezTo>
                    <a:cubicBezTo>
                      <a:pt x="0" y="534"/>
                      <a:pt x="134" y="934"/>
                      <a:pt x="334" y="1268"/>
                    </a:cubicBezTo>
                    <a:cubicBezTo>
                      <a:pt x="334" y="1268"/>
                      <a:pt x="501" y="1268"/>
                      <a:pt x="534" y="1201"/>
                    </a:cubicBezTo>
                    <a:cubicBezTo>
                      <a:pt x="601" y="1168"/>
                      <a:pt x="667" y="1101"/>
                      <a:pt x="667" y="1001"/>
                    </a:cubicBezTo>
                    <a:cubicBezTo>
                      <a:pt x="667" y="667"/>
                      <a:pt x="567" y="334"/>
                      <a:pt x="367" y="33"/>
                    </a:cubicBezTo>
                    <a:cubicBezTo>
                      <a:pt x="367" y="0"/>
                      <a:pt x="301" y="0"/>
                      <a:pt x="2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1" name="Google Shape;90;p15">
                <a:extLst>
                  <a:ext uri="{FF2B5EF4-FFF2-40B4-BE49-F238E27FC236}">
                    <a16:creationId xmlns:a16="http://schemas.microsoft.com/office/drawing/2014/main" id="{732343A2-3542-0EE2-5E83-0BE7608BC970}"/>
                  </a:ext>
                </a:extLst>
              </p:cNvPr>
              <p:cNvSpPr/>
              <p:nvPr/>
            </p:nvSpPr>
            <p:spPr>
              <a:xfrm>
                <a:off x="7739690" y="2474029"/>
                <a:ext cx="17325" cy="34895"/>
              </a:xfrm>
              <a:custGeom>
                <a:avLst/>
                <a:gdLst/>
                <a:ahLst/>
                <a:cxnLst/>
                <a:rect l="l" t="t" r="r" b="b"/>
                <a:pathLst>
                  <a:path w="568" h="1144" extrusionOk="0">
                    <a:moveTo>
                      <a:pt x="227" y="1"/>
                    </a:moveTo>
                    <a:cubicBezTo>
                      <a:pt x="84" y="1"/>
                      <a:pt x="0" y="174"/>
                      <a:pt x="0" y="572"/>
                    </a:cubicBezTo>
                    <a:lnTo>
                      <a:pt x="0" y="639"/>
                    </a:lnTo>
                    <a:cubicBezTo>
                      <a:pt x="0" y="739"/>
                      <a:pt x="0" y="772"/>
                      <a:pt x="67" y="806"/>
                    </a:cubicBezTo>
                    <a:cubicBezTo>
                      <a:pt x="67" y="989"/>
                      <a:pt x="150" y="1144"/>
                      <a:pt x="241" y="1144"/>
                    </a:cubicBezTo>
                    <a:cubicBezTo>
                      <a:pt x="250" y="1144"/>
                      <a:pt x="258" y="1142"/>
                      <a:pt x="267" y="1139"/>
                    </a:cubicBezTo>
                    <a:cubicBezTo>
                      <a:pt x="400" y="1106"/>
                      <a:pt x="434" y="972"/>
                      <a:pt x="467" y="839"/>
                    </a:cubicBezTo>
                    <a:lnTo>
                      <a:pt x="467" y="606"/>
                    </a:lnTo>
                    <a:cubicBezTo>
                      <a:pt x="434" y="405"/>
                      <a:pt x="567" y="139"/>
                      <a:pt x="267" y="5"/>
                    </a:cubicBezTo>
                    <a:cubicBezTo>
                      <a:pt x="253" y="2"/>
                      <a:pt x="240" y="1"/>
                      <a:pt x="22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2" name="Google Shape;91;p15">
                <a:extLst>
                  <a:ext uri="{FF2B5EF4-FFF2-40B4-BE49-F238E27FC236}">
                    <a16:creationId xmlns:a16="http://schemas.microsoft.com/office/drawing/2014/main" id="{3FF76C91-5BD5-816C-CE23-705B484A45EF}"/>
                  </a:ext>
                </a:extLst>
              </p:cNvPr>
              <p:cNvSpPr/>
              <p:nvPr/>
            </p:nvSpPr>
            <p:spPr>
              <a:xfrm>
                <a:off x="7434431" y="2524021"/>
                <a:ext cx="10218" cy="15282"/>
              </a:xfrm>
              <a:custGeom>
                <a:avLst/>
                <a:gdLst/>
                <a:ahLst/>
                <a:cxnLst/>
                <a:rect l="l" t="t" r="r" b="b"/>
                <a:pathLst>
                  <a:path w="335" h="501" extrusionOk="0">
                    <a:moveTo>
                      <a:pt x="201" y="1"/>
                    </a:moveTo>
                    <a:cubicBezTo>
                      <a:pt x="134" y="1"/>
                      <a:pt x="68" y="34"/>
                      <a:pt x="68" y="134"/>
                    </a:cubicBezTo>
                    <a:cubicBezTo>
                      <a:pt x="1" y="201"/>
                      <a:pt x="68" y="334"/>
                      <a:pt x="68" y="434"/>
                    </a:cubicBezTo>
                    <a:cubicBezTo>
                      <a:pt x="68" y="468"/>
                      <a:pt x="134" y="501"/>
                      <a:pt x="168" y="501"/>
                    </a:cubicBezTo>
                    <a:cubicBezTo>
                      <a:pt x="234" y="501"/>
                      <a:pt x="268" y="468"/>
                      <a:pt x="301" y="434"/>
                    </a:cubicBezTo>
                    <a:cubicBezTo>
                      <a:pt x="334" y="368"/>
                      <a:pt x="334" y="301"/>
                      <a:pt x="334" y="267"/>
                    </a:cubicBezTo>
                    <a:cubicBezTo>
                      <a:pt x="334" y="201"/>
                      <a:pt x="334" y="134"/>
                      <a:pt x="301" y="134"/>
                    </a:cubicBezTo>
                    <a:cubicBezTo>
                      <a:pt x="301" y="101"/>
                      <a:pt x="268"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3" name="Google Shape;92;p15">
                <a:extLst>
                  <a:ext uri="{FF2B5EF4-FFF2-40B4-BE49-F238E27FC236}">
                    <a16:creationId xmlns:a16="http://schemas.microsoft.com/office/drawing/2014/main" id="{DA834D07-B9A9-F6E3-688D-36D12D7DE074}"/>
                  </a:ext>
                </a:extLst>
              </p:cNvPr>
              <p:cNvSpPr/>
              <p:nvPr/>
            </p:nvSpPr>
            <p:spPr>
              <a:xfrm>
                <a:off x="6355960" y="2517921"/>
                <a:ext cx="1520123" cy="548435"/>
              </a:xfrm>
              <a:custGeom>
                <a:avLst/>
                <a:gdLst/>
                <a:ahLst/>
                <a:cxnLst/>
                <a:rect l="l" t="t" r="r" b="b"/>
                <a:pathLst>
                  <a:path w="49836" h="17980" extrusionOk="0">
                    <a:moveTo>
                      <a:pt x="5738" y="0"/>
                    </a:moveTo>
                    <a:lnTo>
                      <a:pt x="0" y="3903"/>
                    </a:lnTo>
                    <a:lnTo>
                      <a:pt x="20315" y="17213"/>
                    </a:lnTo>
                    <a:lnTo>
                      <a:pt x="24751" y="17980"/>
                    </a:lnTo>
                    <a:lnTo>
                      <a:pt x="49836" y="9741"/>
                    </a:lnTo>
                    <a:lnTo>
                      <a:pt x="43031" y="3837"/>
                    </a:lnTo>
                    <a:cubicBezTo>
                      <a:pt x="43031" y="3837"/>
                      <a:pt x="25752" y="11208"/>
                      <a:pt x="23083" y="16245"/>
                    </a:cubicBezTo>
                    <a:cubicBezTo>
                      <a:pt x="23083" y="16245"/>
                      <a:pt x="20482" y="7339"/>
                      <a:pt x="5738"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4" name="Google Shape;93;p15">
                <a:extLst>
                  <a:ext uri="{FF2B5EF4-FFF2-40B4-BE49-F238E27FC236}">
                    <a16:creationId xmlns:a16="http://schemas.microsoft.com/office/drawing/2014/main" id="{5DDE4195-02B6-F8F6-9CD6-5E488BEFCA68}"/>
                  </a:ext>
                </a:extLst>
              </p:cNvPr>
              <p:cNvSpPr/>
              <p:nvPr/>
            </p:nvSpPr>
            <p:spPr>
              <a:xfrm>
                <a:off x="6335616" y="2634803"/>
                <a:ext cx="1543518" cy="1061395"/>
              </a:xfrm>
              <a:custGeom>
                <a:avLst/>
                <a:gdLst/>
                <a:ahLst/>
                <a:cxnLst/>
                <a:rect l="l" t="t" r="r" b="b"/>
                <a:pathLst>
                  <a:path w="50603" h="34797" extrusionOk="0">
                    <a:moveTo>
                      <a:pt x="970" y="0"/>
                    </a:moveTo>
                    <a:cubicBezTo>
                      <a:pt x="837" y="0"/>
                      <a:pt x="702" y="22"/>
                      <a:pt x="567" y="71"/>
                    </a:cubicBezTo>
                    <a:cubicBezTo>
                      <a:pt x="334" y="171"/>
                      <a:pt x="167" y="271"/>
                      <a:pt x="167" y="505"/>
                    </a:cubicBezTo>
                    <a:cubicBezTo>
                      <a:pt x="100" y="1105"/>
                      <a:pt x="0" y="1739"/>
                      <a:pt x="100" y="2373"/>
                    </a:cubicBezTo>
                    <a:cubicBezTo>
                      <a:pt x="267" y="3507"/>
                      <a:pt x="334" y="4675"/>
                      <a:pt x="467" y="5842"/>
                    </a:cubicBezTo>
                    <a:cubicBezTo>
                      <a:pt x="634" y="7443"/>
                      <a:pt x="834" y="9144"/>
                      <a:pt x="1168" y="10746"/>
                    </a:cubicBezTo>
                    <a:cubicBezTo>
                      <a:pt x="1668" y="13247"/>
                      <a:pt x="2302" y="15716"/>
                      <a:pt x="2969" y="18184"/>
                    </a:cubicBezTo>
                    <a:cubicBezTo>
                      <a:pt x="3836" y="21353"/>
                      <a:pt x="4670" y="24555"/>
                      <a:pt x="5938" y="27658"/>
                    </a:cubicBezTo>
                    <a:cubicBezTo>
                      <a:pt x="6004" y="27891"/>
                      <a:pt x="6138" y="28058"/>
                      <a:pt x="6405" y="28158"/>
                    </a:cubicBezTo>
                    <a:cubicBezTo>
                      <a:pt x="6572" y="28191"/>
                      <a:pt x="6738" y="28258"/>
                      <a:pt x="6938" y="28325"/>
                    </a:cubicBezTo>
                    <a:cubicBezTo>
                      <a:pt x="10174" y="29259"/>
                      <a:pt x="13443" y="30126"/>
                      <a:pt x="16779" y="30760"/>
                    </a:cubicBezTo>
                    <a:cubicBezTo>
                      <a:pt x="18680" y="31093"/>
                      <a:pt x="20615" y="31460"/>
                      <a:pt x="22483" y="31861"/>
                    </a:cubicBezTo>
                    <a:cubicBezTo>
                      <a:pt x="22700" y="31894"/>
                      <a:pt x="22908" y="31894"/>
                      <a:pt x="23117" y="31894"/>
                    </a:cubicBezTo>
                    <a:cubicBezTo>
                      <a:pt x="23325" y="31894"/>
                      <a:pt x="23534" y="31894"/>
                      <a:pt x="23750" y="31927"/>
                    </a:cubicBezTo>
                    <a:cubicBezTo>
                      <a:pt x="24785" y="32128"/>
                      <a:pt x="25852" y="32294"/>
                      <a:pt x="26919" y="32428"/>
                    </a:cubicBezTo>
                    <a:cubicBezTo>
                      <a:pt x="27453" y="32494"/>
                      <a:pt x="27953" y="32528"/>
                      <a:pt x="28487" y="32595"/>
                    </a:cubicBezTo>
                    <a:cubicBezTo>
                      <a:pt x="30288" y="32861"/>
                      <a:pt x="32090" y="33095"/>
                      <a:pt x="33858" y="33395"/>
                    </a:cubicBezTo>
                    <a:cubicBezTo>
                      <a:pt x="35125" y="33595"/>
                      <a:pt x="36359" y="33795"/>
                      <a:pt x="37594" y="34029"/>
                    </a:cubicBezTo>
                    <a:cubicBezTo>
                      <a:pt x="38928" y="34262"/>
                      <a:pt x="40196" y="34529"/>
                      <a:pt x="41530" y="34729"/>
                    </a:cubicBezTo>
                    <a:cubicBezTo>
                      <a:pt x="41797" y="34763"/>
                      <a:pt x="42097" y="34763"/>
                      <a:pt x="42330" y="34796"/>
                    </a:cubicBezTo>
                    <a:lnTo>
                      <a:pt x="42330" y="34763"/>
                    </a:lnTo>
                    <a:lnTo>
                      <a:pt x="43031" y="34763"/>
                    </a:lnTo>
                    <a:cubicBezTo>
                      <a:pt x="43264" y="34763"/>
                      <a:pt x="43465" y="34696"/>
                      <a:pt x="43631" y="34529"/>
                    </a:cubicBezTo>
                    <a:cubicBezTo>
                      <a:pt x="43765" y="34396"/>
                      <a:pt x="43831" y="34229"/>
                      <a:pt x="43698" y="34096"/>
                    </a:cubicBezTo>
                    <a:cubicBezTo>
                      <a:pt x="43431" y="33862"/>
                      <a:pt x="43498" y="33562"/>
                      <a:pt x="43598" y="33228"/>
                    </a:cubicBezTo>
                    <a:cubicBezTo>
                      <a:pt x="43698" y="32795"/>
                      <a:pt x="43798" y="32361"/>
                      <a:pt x="43932" y="31927"/>
                    </a:cubicBezTo>
                    <a:cubicBezTo>
                      <a:pt x="44465" y="29959"/>
                      <a:pt x="45032" y="27958"/>
                      <a:pt x="45533" y="26023"/>
                    </a:cubicBezTo>
                    <a:cubicBezTo>
                      <a:pt x="46166" y="23621"/>
                      <a:pt x="46800" y="21220"/>
                      <a:pt x="47367" y="18851"/>
                    </a:cubicBezTo>
                    <a:cubicBezTo>
                      <a:pt x="48101" y="16116"/>
                      <a:pt x="48835" y="13414"/>
                      <a:pt x="49435" y="10679"/>
                    </a:cubicBezTo>
                    <a:cubicBezTo>
                      <a:pt x="49702" y="9378"/>
                      <a:pt x="50003" y="8044"/>
                      <a:pt x="50136" y="6709"/>
                    </a:cubicBezTo>
                    <a:cubicBezTo>
                      <a:pt x="50136" y="6509"/>
                      <a:pt x="50203" y="6376"/>
                      <a:pt x="50369" y="6242"/>
                    </a:cubicBezTo>
                    <a:cubicBezTo>
                      <a:pt x="50603" y="6176"/>
                      <a:pt x="50536" y="6042"/>
                      <a:pt x="50503" y="5909"/>
                    </a:cubicBezTo>
                    <a:cubicBezTo>
                      <a:pt x="50381" y="5726"/>
                      <a:pt x="50231" y="5571"/>
                      <a:pt x="50003" y="5571"/>
                    </a:cubicBezTo>
                    <a:cubicBezTo>
                      <a:pt x="49981" y="5571"/>
                      <a:pt x="49959" y="5572"/>
                      <a:pt x="49936" y="5575"/>
                    </a:cubicBezTo>
                    <a:cubicBezTo>
                      <a:pt x="49669" y="5642"/>
                      <a:pt x="49369" y="5642"/>
                      <a:pt x="49135" y="5709"/>
                    </a:cubicBezTo>
                    <a:cubicBezTo>
                      <a:pt x="48301" y="5875"/>
                      <a:pt x="47434" y="6076"/>
                      <a:pt x="46600" y="6242"/>
                    </a:cubicBezTo>
                    <a:cubicBezTo>
                      <a:pt x="43598" y="6943"/>
                      <a:pt x="40596" y="7743"/>
                      <a:pt x="37660" y="8744"/>
                    </a:cubicBezTo>
                    <a:cubicBezTo>
                      <a:pt x="35425" y="9545"/>
                      <a:pt x="33157" y="10379"/>
                      <a:pt x="30922" y="11213"/>
                    </a:cubicBezTo>
                    <a:cubicBezTo>
                      <a:pt x="29521" y="11713"/>
                      <a:pt x="28154" y="12180"/>
                      <a:pt x="26853" y="12814"/>
                    </a:cubicBezTo>
                    <a:cubicBezTo>
                      <a:pt x="26574" y="12944"/>
                      <a:pt x="26316" y="13012"/>
                      <a:pt x="26043" y="13012"/>
                    </a:cubicBezTo>
                    <a:cubicBezTo>
                      <a:pt x="25827" y="13012"/>
                      <a:pt x="25603" y="12969"/>
                      <a:pt x="25352" y="12880"/>
                    </a:cubicBezTo>
                    <a:cubicBezTo>
                      <a:pt x="24584" y="12547"/>
                      <a:pt x="23684" y="12380"/>
                      <a:pt x="22816" y="12380"/>
                    </a:cubicBezTo>
                    <a:cubicBezTo>
                      <a:pt x="22516" y="12380"/>
                      <a:pt x="22249" y="12313"/>
                      <a:pt x="21949" y="12247"/>
                    </a:cubicBezTo>
                    <a:cubicBezTo>
                      <a:pt x="21682" y="12213"/>
                      <a:pt x="21449" y="12113"/>
                      <a:pt x="21249" y="12013"/>
                    </a:cubicBezTo>
                    <a:cubicBezTo>
                      <a:pt x="19614" y="11012"/>
                      <a:pt x="17980" y="10045"/>
                      <a:pt x="16345" y="9078"/>
                    </a:cubicBezTo>
                    <a:cubicBezTo>
                      <a:pt x="14477" y="7944"/>
                      <a:pt x="12609" y="6843"/>
                      <a:pt x="10775" y="5675"/>
                    </a:cubicBezTo>
                    <a:cubicBezTo>
                      <a:pt x="8506" y="4241"/>
                      <a:pt x="6271" y="2740"/>
                      <a:pt x="3936" y="1406"/>
                    </a:cubicBezTo>
                    <a:cubicBezTo>
                      <a:pt x="3169" y="1005"/>
                      <a:pt x="2435" y="572"/>
                      <a:pt x="1635" y="171"/>
                    </a:cubicBezTo>
                    <a:cubicBezTo>
                      <a:pt x="1424" y="66"/>
                      <a:pt x="1199" y="0"/>
                      <a:pt x="970" y="0"/>
                    </a:cubicBezTo>
                    <a:close/>
                  </a:path>
                </a:pathLst>
              </a:custGeom>
              <a:solidFill>
                <a:schemeClr val="dk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5" name="Google Shape;94;p15">
                <a:extLst>
                  <a:ext uri="{FF2B5EF4-FFF2-40B4-BE49-F238E27FC236}">
                    <a16:creationId xmlns:a16="http://schemas.microsoft.com/office/drawing/2014/main" id="{B45A9CA7-C32F-CE52-DA15-AC8020473D77}"/>
                  </a:ext>
                </a:extLst>
              </p:cNvPr>
              <p:cNvSpPr/>
              <p:nvPr/>
            </p:nvSpPr>
            <p:spPr>
              <a:xfrm>
                <a:off x="6401743" y="2596951"/>
                <a:ext cx="604407" cy="399339"/>
              </a:xfrm>
              <a:custGeom>
                <a:avLst/>
                <a:gdLst/>
                <a:ahLst/>
                <a:cxnLst/>
                <a:rect l="l" t="t" r="r" b="b"/>
                <a:pathLst>
                  <a:path w="19815" h="13092" extrusionOk="0">
                    <a:moveTo>
                      <a:pt x="195" y="1"/>
                    </a:moveTo>
                    <a:cubicBezTo>
                      <a:pt x="141" y="1"/>
                      <a:pt x="87" y="33"/>
                      <a:pt x="67" y="111"/>
                    </a:cubicBezTo>
                    <a:cubicBezTo>
                      <a:pt x="0" y="245"/>
                      <a:pt x="67" y="312"/>
                      <a:pt x="134" y="412"/>
                    </a:cubicBezTo>
                    <a:cubicBezTo>
                      <a:pt x="334" y="712"/>
                      <a:pt x="668" y="812"/>
                      <a:pt x="968" y="979"/>
                    </a:cubicBezTo>
                    <a:cubicBezTo>
                      <a:pt x="1935" y="1579"/>
                      <a:pt x="2936" y="2146"/>
                      <a:pt x="3903" y="2747"/>
                    </a:cubicBezTo>
                    <a:cubicBezTo>
                      <a:pt x="5938" y="4048"/>
                      <a:pt x="7939" y="5382"/>
                      <a:pt x="9974" y="6649"/>
                    </a:cubicBezTo>
                    <a:cubicBezTo>
                      <a:pt x="11442" y="7583"/>
                      <a:pt x="12910" y="8451"/>
                      <a:pt x="14277" y="9451"/>
                    </a:cubicBezTo>
                    <a:cubicBezTo>
                      <a:pt x="15645" y="10419"/>
                      <a:pt x="16979" y="11386"/>
                      <a:pt x="18313" y="12320"/>
                    </a:cubicBezTo>
                    <a:cubicBezTo>
                      <a:pt x="18647" y="12587"/>
                      <a:pt x="18981" y="12787"/>
                      <a:pt x="19348" y="12987"/>
                    </a:cubicBezTo>
                    <a:cubicBezTo>
                      <a:pt x="19448" y="13054"/>
                      <a:pt x="19581" y="13054"/>
                      <a:pt x="19648" y="13087"/>
                    </a:cubicBezTo>
                    <a:cubicBezTo>
                      <a:pt x="19651" y="13090"/>
                      <a:pt x="19655" y="13092"/>
                      <a:pt x="19659" y="13092"/>
                    </a:cubicBezTo>
                    <a:cubicBezTo>
                      <a:pt x="19704" y="13092"/>
                      <a:pt x="19815" y="12948"/>
                      <a:pt x="19815" y="12887"/>
                    </a:cubicBezTo>
                    <a:cubicBezTo>
                      <a:pt x="19815" y="12754"/>
                      <a:pt x="19748" y="12720"/>
                      <a:pt x="19681" y="12620"/>
                    </a:cubicBezTo>
                    <a:cubicBezTo>
                      <a:pt x="18647" y="11920"/>
                      <a:pt x="17680" y="11119"/>
                      <a:pt x="16746" y="10385"/>
                    </a:cubicBezTo>
                    <a:cubicBezTo>
                      <a:pt x="15478" y="9385"/>
                      <a:pt x="14177" y="8417"/>
                      <a:pt x="12910" y="7483"/>
                    </a:cubicBezTo>
                    <a:cubicBezTo>
                      <a:pt x="10508" y="5815"/>
                      <a:pt x="8073" y="4248"/>
                      <a:pt x="5571" y="2747"/>
                    </a:cubicBezTo>
                    <a:cubicBezTo>
                      <a:pt x="4070" y="1879"/>
                      <a:pt x="2569" y="979"/>
                      <a:pt x="968" y="278"/>
                    </a:cubicBezTo>
                    <a:cubicBezTo>
                      <a:pt x="768" y="211"/>
                      <a:pt x="501" y="111"/>
                      <a:pt x="301" y="45"/>
                    </a:cubicBezTo>
                    <a:cubicBezTo>
                      <a:pt x="273" y="17"/>
                      <a:pt x="234" y="1"/>
                      <a:pt x="195" y="1"/>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6" name="Google Shape;95;p15">
                <a:extLst>
                  <a:ext uri="{FF2B5EF4-FFF2-40B4-BE49-F238E27FC236}">
                    <a16:creationId xmlns:a16="http://schemas.microsoft.com/office/drawing/2014/main" id="{4EB4D8EB-0920-AABC-8A12-323E2C8E4C3A}"/>
                  </a:ext>
                </a:extLst>
              </p:cNvPr>
              <p:cNvSpPr/>
              <p:nvPr/>
            </p:nvSpPr>
            <p:spPr>
              <a:xfrm>
                <a:off x="7070213" y="2622724"/>
                <a:ext cx="622709" cy="358313"/>
              </a:xfrm>
              <a:custGeom>
                <a:avLst/>
                <a:gdLst/>
                <a:ahLst/>
                <a:cxnLst/>
                <a:rect l="l" t="t" r="r" b="b"/>
                <a:pathLst>
                  <a:path w="20415" h="11747" extrusionOk="0">
                    <a:moveTo>
                      <a:pt x="20081" y="0"/>
                    </a:moveTo>
                    <a:cubicBezTo>
                      <a:pt x="19981" y="0"/>
                      <a:pt x="19914" y="0"/>
                      <a:pt x="19814" y="67"/>
                    </a:cubicBezTo>
                    <a:cubicBezTo>
                      <a:pt x="19614" y="134"/>
                      <a:pt x="19381" y="234"/>
                      <a:pt x="19147" y="300"/>
                    </a:cubicBezTo>
                    <a:cubicBezTo>
                      <a:pt x="17646" y="868"/>
                      <a:pt x="16145" y="1435"/>
                      <a:pt x="14711" y="2068"/>
                    </a:cubicBezTo>
                    <a:cubicBezTo>
                      <a:pt x="10007" y="4103"/>
                      <a:pt x="5604" y="6772"/>
                      <a:pt x="1601" y="9974"/>
                    </a:cubicBezTo>
                    <a:cubicBezTo>
                      <a:pt x="1101" y="10408"/>
                      <a:pt x="600" y="10808"/>
                      <a:pt x="200" y="11308"/>
                    </a:cubicBezTo>
                    <a:cubicBezTo>
                      <a:pt x="100" y="11408"/>
                      <a:pt x="67" y="11475"/>
                      <a:pt x="33" y="11575"/>
                    </a:cubicBezTo>
                    <a:cubicBezTo>
                      <a:pt x="0" y="11642"/>
                      <a:pt x="67" y="11675"/>
                      <a:pt x="167" y="11742"/>
                    </a:cubicBezTo>
                    <a:cubicBezTo>
                      <a:pt x="184" y="11745"/>
                      <a:pt x="201" y="11746"/>
                      <a:pt x="218" y="11746"/>
                    </a:cubicBezTo>
                    <a:cubicBezTo>
                      <a:pt x="396" y="11746"/>
                      <a:pt x="548" y="11594"/>
                      <a:pt x="701" y="11442"/>
                    </a:cubicBezTo>
                    <a:cubicBezTo>
                      <a:pt x="2402" y="10108"/>
                      <a:pt x="4170" y="8907"/>
                      <a:pt x="5938" y="7672"/>
                    </a:cubicBezTo>
                    <a:cubicBezTo>
                      <a:pt x="9073" y="5604"/>
                      <a:pt x="12342" y="3736"/>
                      <a:pt x="15845" y="2302"/>
                    </a:cubicBezTo>
                    <a:cubicBezTo>
                      <a:pt x="17079" y="1802"/>
                      <a:pt x="18280" y="1268"/>
                      <a:pt x="19547" y="767"/>
                    </a:cubicBezTo>
                    <a:cubicBezTo>
                      <a:pt x="19781" y="634"/>
                      <a:pt x="20014" y="567"/>
                      <a:pt x="20248" y="434"/>
                    </a:cubicBezTo>
                    <a:cubicBezTo>
                      <a:pt x="20348" y="401"/>
                      <a:pt x="20415" y="300"/>
                      <a:pt x="20348" y="167"/>
                    </a:cubicBezTo>
                    <a:cubicBezTo>
                      <a:pt x="20281" y="100"/>
                      <a:pt x="20148" y="67"/>
                      <a:pt x="2008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7" name="Google Shape;96;p15">
                <a:extLst>
                  <a:ext uri="{FF2B5EF4-FFF2-40B4-BE49-F238E27FC236}">
                    <a16:creationId xmlns:a16="http://schemas.microsoft.com/office/drawing/2014/main" id="{0FDBD05D-E21C-768A-2130-EE68B6944AD3}"/>
                  </a:ext>
                </a:extLst>
              </p:cNvPr>
              <p:cNvSpPr/>
              <p:nvPr/>
            </p:nvSpPr>
            <p:spPr>
              <a:xfrm>
                <a:off x="6454632" y="2559647"/>
                <a:ext cx="576955" cy="409466"/>
              </a:xfrm>
              <a:custGeom>
                <a:avLst/>
                <a:gdLst/>
                <a:ahLst/>
                <a:cxnLst/>
                <a:rect l="l" t="t" r="r" b="b"/>
                <a:pathLst>
                  <a:path w="18915" h="13424" extrusionOk="0">
                    <a:moveTo>
                      <a:pt x="101" y="0"/>
                    </a:moveTo>
                    <a:cubicBezTo>
                      <a:pt x="68" y="33"/>
                      <a:pt x="1" y="33"/>
                      <a:pt x="34" y="67"/>
                    </a:cubicBezTo>
                    <a:cubicBezTo>
                      <a:pt x="1" y="134"/>
                      <a:pt x="34" y="167"/>
                      <a:pt x="68" y="200"/>
                    </a:cubicBezTo>
                    <a:lnTo>
                      <a:pt x="1068" y="834"/>
                    </a:lnTo>
                    <a:cubicBezTo>
                      <a:pt x="3237" y="2068"/>
                      <a:pt x="5371" y="3469"/>
                      <a:pt x="7440" y="4870"/>
                    </a:cubicBezTo>
                    <a:cubicBezTo>
                      <a:pt x="10742" y="7072"/>
                      <a:pt x="13911" y="9474"/>
                      <a:pt x="16913" y="12042"/>
                    </a:cubicBezTo>
                    <a:cubicBezTo>
                      <a:pt x="17413" y="12509"/>
                      <a:pt x="17947" y="12876"/>
                      <a:pt x="18447" y="13310"/>
                    </a:cubicBezTo>
                    <a:cubicBezTo>
                      <a:pt x="18512" y="13353"/>
                      <a:pt x="18591" y="13424"/>
                      <a:pt x="18665" y="13424"/>
                    </a:cubicBezTo>
                    <a:cubicBezTo>
                      <a:pt x="18706" y="13424"/>
                      <a:pt x="18746" y="13402"/>
                      <a:pt x="18781" y="13343"/>
                    </a:cubicBezTo>
                    <a:cubicBezTo>
                      <a:pt x="18914" y="13210"/>
                      <a:pt x="18848" y="13110"/>
                      <a:pt x="18748" y="12976"/>
                    </a:cubicBezTo>
                    <a:cubicBezTo>
                      <a:pt x="18714" y="12843"/>
                      <a:pt x="18581" y="12776"/>
                      <a:pt x="18514" y="12676"/>
                    </a:cubicBezTo>
                    <a:cubicBezTo>
                      <a:pt x="16846" y="11242"/>
                      <a:pt x="15279" y="9774"/>
                      <a:pt x="13577" y="8373"/>
                    </a:cubicBezTo>
                    <a:cubicBezTo>
                      <a:pt x="10041" y="5504"/>
                      <a:pt x="6239" y="3002"/>
                      <a:pt x="2236" y="867"/>
                    </a:cubicBezTo>
                    <a:cubicBezTo>
                      <a:pt x="1736" y="601"/>
                      <a:pt x="1235" y="367"/>
                      <a:pt x="735" y="167"/>
                    </a:cubicBezTo>
                    <a:cubicBezTo>
                      <a:pt x="535" y="100"/>
                      <a:pt x="335" y="0"/>
                      <a:pt x="101"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8" name="Google Shape;97;p15">
                <a:extLst>
                  <a:ext uri="{FF2B5EF4-FFF2-40B4-BE49-F238E27FC236}">
                    <a16:creationId xmlns:a16="http://schemas.microsoft.com/office/drawing/2014/main" id="{2EA636E9-39F5-E041-29B8-5A17C09D99E8}"/>
                  </a:ext>
                </a:extLst>
              </p:cNvPr>
              <p:cNvSpPr/>
              <p:nvPr/>
            </p:nvSpPr>
            <p:spPr>
              <a:xfrm>
                <a:off x="7127190" y="2692664"/>
                <a:ext cx="641041" cy="302463"/>
              </a:xfrm>
              <a:custGeom>
                <a:avLst/>
                <a:gdLst/>
                <a:ahLst/>
                <a:cxnLst/>
                <a:rect l="l" t="t" r="r" b="b"/>
                <a:pathLst>
                  <a:path w="21016" h="9916" extrusionOk="0">
                    <a:moveTo>
                      <a:pt x="20727" y="1"/>
                    </a:moveTo>
                    <a:cubicBezTo>
                      <a:pt x="20665" y="1"/>
                      <a:pt x="20598" y="26"/>
                      <a:pt x="20515" y="42"/>
                    </a:cubicBezTo>
                    <a:cubicBezTo>
                      <a:pt x="18547" y="676"/>
                      <a:pt x="16545" y="1310"/>
                      <a:pt x="14577" y="1977"/>
                    </a:cubicBezTo>
                    <a:cubicBezTo>
                      <a:pt x="9940" y="3511"/>
                      <a:pt x="5671" y="5680"/>
                      <a:pt x="1601" y="8348"/>
                    </a:cubicBezTo>
                    <a:cubicBezTo>
                      <a:pt x="1101" y="8682"/>
                      <a:pt x="667" y="9049"/>
                      <a:pt x="200" y="9482"/>
                    </a:cubicBezTo>
                    <a:cubicBezTo>
                      <a:pt x="133" y="9582"/>
                      <a:pt x="33" y="9649"/>
                      <a:pt x="0" y="9749"/>
                    </a:cubicBezTo>
                    <a:cubicBezTo>
                      <a:pt x="0" y="9749"/>
                      <a:pt x="33" y="9816"/>
                      <a:pt x="33" y="9849"/>
                    </a:cubicBezTo>
                    <a:cubicBezTo>
                      <a:pt x="67" y="9916"/>
                      <a:pt x="67" y="9916"/>
                      <a:pt x="133" y="9916"/>
                    </a:cubicBezTo>
                    <a:cubicBezTo>
                      <a:pt x="300" y="9916"/>
                      <a:pt x="367" y="9816"/>
                      <a:pt x="400" y="9749"/>
                    </a:cubicBezTo>
                    <a:cubicBezTo>
                      <a:pt x="1868" y="8715"/>
                      <a:pt x="3369" y="7881"/>
                      <a:pt x="4904" y="7114"/>
                    </a:cubicBezTo>
                    <a:cubicBezTo>
                      <a:pt x="8206" y="5346"/>
                      <a:pt x="11542" y="3812"/>
                      <a:pt x="15044" y="2544"/>
                    </a:cubicBezTo>
                    <a:cubicBezTo>
                      <a:pt x="16712" y="1977"/>
                      <a:pt x="18413" y="1343"/>
                      <a:pt x="20081" y="776"/>
                    </a:cubicBezTo>
                    <a:cubicBezTo>
                      <a:pt x="20281" y="676"/>
                      <a:pt x="20448" y="609"/>
                      <a:pt x="20681" y="509"/>
                    </a:cubicBezTo>
                    <a:cubicBezTo>
                      <a:pt x="20915" y="376"/>
                      <a:pt x="21015" y="209"/>
                      <a:pt x="20915" y="109"/>
                    </a:cubicBezTo>
                    <a:cubicBezTo>
                      <a:pt x="20848" y="26"/>
                      <a:pt x="20790" y="1"/>
                      <a:pt x="20727" y="1"/>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9" name="Google Shape;98;p15">
                <a:extLst>
                  <a:ext uri="{FF2B5EF4-FFF2-40B4-BE49-F238E27FC236}">
                    <a16:creationId xmlns:a16="http://schemas.microsoft.com/office/drawing/2014/main" id="{F798E858-76EF-9DC8-E952-641B29721A70}"/>
                  </a:ext>
                </a:extLst>
              </p:cNvPr>
              <p:cNvSpPr/>
              <p:nvPr/>
            </p:nvSpPr>
            <p:spPr>
              <a:xfrm>
                <a:off x="7215705" y="2744364"/>
                <a:ext cx="605414" cy="228860"/>
              </a:xfrm>
              <a:custGeom>
                <a:avLst/>
                <a:gdLst/>
                <a:ahLst/>
                <a:cxnLst/>
                <a:rect l="l" t="t" r="r" b="b"/>
                <a:pathLst>
                  <a:path w="19848" h="7503" extrusionOk="0">
                    <a:moveTo>
                      <a:pt x="19640" y="0"/>
                    </a:moveTo>
                    <a:cubicBezTo>
                      <a:pt x="19566" y="0"/>
                      <a:pt x="19492" y="15"/>
                      <a:pt x="19447" y="15"/>
                    </a:cubicBezTo>
                    <a:cubicBezTo>
                      <a:pt x="17246" y="449"/>
                      <a:pt x="15011" y="916"/>
                      <a:pt x="12909" y="1650"/>
                    </a:cubicBezTo>
                    <a:cubicBezTo>
                      <a:pt x="9607" y="2884"/>
                      <a:pt x="6338" y="4118"/>
                      <a:pt x="3236" y="5653"/>
                    </a:cubicBezTo>
                    <a:cubicBezTo>
                      <a:pt x="2302" y="6120"/>
                      <a:pt x="1434" y="6587"/>
                      <a:pt x="567" y="7054"/>
                    </a:cubicBezTo>
                    <a:cubicBezTo>
                      <a:pt x="334" y="7120"/>
                      <a:pt x="100" y="7220"/>
                      <a:pt x="0" y="7487"/>
                    </a:cubicBezTo>
                    <a:cubicBezTo>
                      <a:pt x="48" y="7498"/>
                      <a:pt x="93" y="7502"/>
                      <a:pt x="136" y="7502"/>
                    </a:cubicBezTo>
                    <a:cubicBezTo>
                      <a:pt x="363" y="7502"/>
                      <a:pt x="527" y="7371"/>
                      <a:pt x="667" y="7287"/>
                    </a:cubicBezTo>
                    <a:cubicBezTo>
                      <a:pt x="1568" y="6920"/>
                      <a:pt x="2469" y="6486"/>
                      <a:pt x="3336" y="6120"/>
                    </a:cubicBezTo>
                    <a:cubicBezTo>
                      <a:pt x="5771" y="5119"/>
                      <a:pt x="8139" y="4151"/>
                      <a:pt x="10608" y="3251"/>
                    </a:cubicBezTo>
                    <a:cubicBezTo>
                      <a:pt x="12409" y="2584"/>
                      <a:pt x="14144" y="1916"/>
                      <a:pt x="15978" y="1449"/>
                    </a:cubicBezTo>
                    <a:cubicBezTo>
                      <a:pt x="17079" y="1149"/>
                      <a:pt x="18113" y="916"/>
                      <a:pt x="19180" y="616"/>
                    </a:cubicBezTo>
                    <a:cubicBezTo>
                      <a:pt x="19414" y="582"/>
                      <a:pt x="19581" y="482"/>
                      <a:pt x="19781" y="415"/>
                    </a:cubicBezTo>
                    <a:cubicBezTo>
                      <a:pt x="19814" y="349"/>
                      <a:pt x="19848" y="282"/>
                      <a:pt x="19848" y="182"/>
                    </a:cubicBezTo>
                    <a:cubicBezTo>
                      <a:pt x="19848" y="149"/>
                      <a:pt x="19781" y="15"/>
                      <a:pt x="19748" y="15"/>
                    </a:cubicBezTo>
                    <a:cubicBezTo>
                      <a:pt x="19714" y="4"/>
                      <a:pt x="19677" y="0"/>
                      <a:pt x="19640"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0" name="Google Shape;99;p15">
                <a:extLst>
                  <a:ext uri="{FF2B5EF4-FFF2-40B4-BE49-F238E27FC236}">
                    <a16:creationId xmlns:a16="http://schemas.microsoft.com/office/drawing/2014/main" id="{7051919A-4B0C-0427-45BE-E985293BA265}"/>
                  </a:ext>
                </a:extLst>
              </p:cNvPr>
              <p:cNvSpPr/>
              <p:nvPr/>
            </p:nvSpPr>
            <p:spPr>
              <a:xfrm>
                <a:off x="6521797" y="2518531"/>
                <a:ext cx="457904" cy="357306"/>
              </a:xfrm>
              <a:custGeom>
                <a:avLst/>
                <a:gdLst/>
                <a:ahLst/>
                <a:cxnLst/>
                <a:rect l="l" t="t" r="r" b="b"/>
                <a:pathLst>
                  <a:path w="15012" h="11714" extrusionOk="0">
                    <a:moveTo>
                      <a:pt x="184" y="0"/>
                    </a:moveTo>
                    <a:cubicBezTo>
                      <a:pt x="131" y="0"/>
                      <a:pt x="57" y="24"/>
                      <a:pt x="34" y="47"/>
                    </a:cubicBezTo>
                    <a:cubicBezTo>
                      <a:pt x="1" y="114"/>
                      <a:pt x="1" y="214"/>
                      <a:pt x="34" y="281"/>
                    </a:cubicBezTo>
                    <a:cubicBezTo>
                      <a:pt x="167" y="381"/>
                      <a:pt x="301" y="514"/>
                      <a:pt x="468" y="614"/>
                    </a:cubicBezTo>
                    <a:cubicBezTo>
                      <a:pt x="1835" y="1515"/>
                      <a:pt x="3169" y="2449"/>
                      <a:pt x="4537" y="3383"/>
                    </a:cubicBezTo>
                    <a:cubicBezTo>
                      <a:pt x="6038" y="4450"/>
                      <a:pt x="7573" y="5484"/>
                      <a:pt x="9007" y="6652"/>
                    </a:cubicBezTo>
                    <a:cubicBezTo>
                      <a:pt x="10875" y="8153"/>
                      <a:pt x="12676" y="9721"/>
                      <a:pt x="14377" y="11389"/>
                    </a:cubicBezTo>
                    <a:cubicBezTo>
                      <a:pt x="14511" y="11489"/>
                      <a:pt x="14644" y="11622"/>
                      <a:pt x="14744" y="11689"/>
                    </a:cubicBezTo>
                    <a:cubicBezTo>
                      <a:pt x="14778" y="11706"/>
                      <a:pt x="14811" y="11714"/>
                      <a:pt x="14849" y="11714"/>
                    </a:cubicBezTo>
                    <a:cubicBezTo>
                      <a:pt x="14886" y="11714"/>
                      <a:pt x="14928" y="11706"/>
                      <a:pt x="14978" y="11689"/>
                    </a:cubicBezTo>
                    <a:cubicBezTo>
                      <a:pt x="14978" y="11689"/>
                      <a:pt x="15011" y="11622"/>
                      <a:pt x="15011" y="11555"/>
                    </a:cubicBezTo>
                    <a:cubicBezTo>
                      <a:pt x="14978" y="11389"/>
                      <a:pt x="15011" y="11355"/>
                      <a:pt x="14811" y="11222"/>
                    </a:cubicBezTo>
                    <a:cubicBezTo>
                      <a:pt x="11709" y="8153"/>
                      <a:pt x="8473" y="5218"/>
                      <a:pt x="4837" y="2782"/>
                    </a:cubicBezTo>
                    <a:cubicBezTo>
                      <a:pt x="3570" y="1882"/>
                      <a:pt x="2302" y="1048"/>
                      <a:pt x="968" y="347"/>
                    </a:cubicBezTo>
                    <a:cubicBezTo>
                      <a:pt x="734" y="214"/>
                      <a:pt x="501" y="114"/>
                      <a:pt x="234" y="14"/>
                    </a:cubicBezTo>
                    <a:cubicBezTo>
                      <a:pt x="224" y="4"/>
                      <a:pt x="206" y="0"/>
                      <a:pt x="184" y="0"/>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1" name="Google Shape;100;p15">
                <a:extLst>
                  <a:ext uri="{FF2B5EF4-FFF2-40B4-BE49-F238E27FC236}">
                    <a16:creationId xmlns:a16="http://schemas.microsoft.com/office/drawing/2014/main" id="{62708533-B8E6-6F35-E99D-2DBBB886CC9E}"/>
                  </a:ext>
                </a:extLst>
              </p:cNvPr>
              <p:cNvSpPr/>
              <p:nvPr/>
            </p:nvSpPr>
            <p:spPr>
              <a:xfrm>
                <a:off x="6806680" y="3253252"/>
                <a:ext cx="632896" cy="537973"/>
              </a:xfrm>
              <a:custGeom>
                <a:avLst/>
                <a:gdLst/>
                <a:ahLst/>
                <a:cxnLst/>
                <a:rect l="l" t="t" r="r" b="b"/>
                <a:pathLst>
                  <a:path w="20749" h="17637" extrusionOk="0">
                    <a:moveTo>
                      <a:pt x="6263" y="0"/>
                    </a:moveTo>
                    <a:cubicBezTo>
                      <a:pt x="6149" y="0"/>
                      <a:pt x="6029" y="27"/>
                      <a:pt x="5905" y="76"/>
                    </a:cubicBezTo>
                    <a:cubicBezTo>
                      <a:pt x="5571" y="210"/>
                      <a:pt x="5538" y="477"/>
                      <a:pt x="5538" y="777"/>
                    </a:cubicBezTo>
                    <a:cubicBezTo>
                      <a:pt x="5504" y="1744"/>
                      <a:pt x="5538" y="2678"/>
                      <a:pt x="5805" y="3646"/>
                    </a:cubicBezTo>
                    <a:cubicBezTo>
                      <a:pt x="5871" y="4079"/>
                      <a:pt x="6038" y="4480"/>
                      <a:pt x="6005" y="4980"/>
                    </a:cubicBezTo>
                    <a:cubicBezTo>
                      <a:pt x="5805" y="4947"/>
                      <a:pt x="5671" y="4780"/>
                      <a:pt x="5538" y="4646"/>
                    </a:cubicBezTo>
                    <a:lnTo>
                      <a:pt x="3903" y="3045"/>
                    </a:lnTo>
                    <a:cubicBezTo>
                      <a:pt x="3636" y="2678"/>
                      <a:pt x="3303" y="2445"/>
                      <a:pt x="2903" y="2278"/>
                    </a:cubicBezTo>
                    <a:cubicBezTo>
                      <a:pt x="2750" y="2202"/>
                      <a:pt x="2590" y="2160"/>
                      <a:pt x="2430" y="2160"/>
                    </a:cubicBezTo>
                    <a:cubicBezTo>
                      <a:pt x="2240" y="2160"/>
                      <a:pt x="2049" y="2218"/>
                      <a:pt x="1869" y="2345"/>
                    </a:cubicBezTo>
                    <a:cubicBezTo>
                      <a:pt x="1535" y="2612"/>
                      <a:pt x="1402" y="2945"/>
                      <a:pt x="1502" y="3312"/>
                    </a:cubicBezTo>
                    <a:cubicBezTo>
                      <a:pt x="1535" y="3512"/>
                      <a:pt x="1568" y="3779"/>
                      <a:pt x="1668" y="3979"/>
                    </a:cubicBezTo>
                    <a:cubicBezTo>
                      <a:pt x="2002" y="4980"/>
                      <a:pt x="2402" y="5981"/>
                      <a:pt x="2903" y="6948"/>
                    </a:cubicBezTo>
                    <a:cubicBezTo>
                      <a:pt x="3003" y="7148"/>
                      <a:pt x="3169" y="7415"/>
                      <a:pt x="3203" y="7649"/>
                    </a:cubicBezTo>
                    <a:cubicBezTo>
                      <a:pt x="3203" y="7649"/>
                      <a:pt x="3236" y="7715"/>
                      <a:pt x="3169" y="7949"/>
                    </a:cubicBezTo>
                    <a:cubicBezTo>
                      <a:pt x="3169" y="7949"/>
                      <a:pt x="3136" y="7915"/>
                      <a:pt x="3069" y="7915"/>
                    </a:cubicBezTo>
                    <a:cubicBezTo>
                      <a:pt x="3046" y="7918"/>
                      <a:pt x="3023" y="7920"/>
                      <a:pt x="2999" y="7920"/>
                    </a:cubicBezTo>
                    <a:cubicBezTo>
                      <a:pt x="2756" y="7920"/>
                      <a:pt x="2518" y="7770"/>
                      <a:pt x="2336" y="7649"/>
                    </a:cubicBezTo>
                    <a:cubicBezTo>
                      <a:pt x="1969" y="7448"/>
                      <a:pt x="1568" y="7348"/>
                      <a:pt x="1201" y="7282"/>
                    </a:cubicBezTo>
                    <a:cubicBezTo>
                      <a:pt x="1122" y="7253"/>
                      <a:pt x="1044" y="7239"/>
                      <a:pt x="968" y="7239"/>
                    </a:cubicBezTo>
                    <a:cubicBezTo>
                      <a:pt x="693" y="7239"/>
                      <a:pt x="443" y="7413"/>
                      <a:pt x="234" y="7649"/>
                    </a:cubicBezTo>
                    <a:cubicBezTo>
                      <a:pt x="1" y="7949"/>
                      <a:pt x="134" y="8249"/>
                      <a:pt x="301" y="8516"/>
                    </a:cubicBezTo>
                    <a:cubicBezTo>
                      <a:pt x="334" y="8583"/>
                      <a:pt x="334" y="8616"/>
                      <a:pt x="367" y="8649"/>
                    </a:cubicBezTo>
                    <a:cubicBezTo>
                      <a:pt x="868" y="9483"/>
                      <a:pt x="1468" y="10284"/>
                      <a:pt x="2169" y="10951"/>
                    </a:cubicBezTo>
                    <a:cubicBezTo>
                      <a:pt x="2569" y="11318"/>
                      <a:pt x="3003" y="11651"/>
                      <a:pt x="3403" y="12018"/>
                    </a:cubicBezTo>
                    <a:cubicBezTo>
                      <a:pt x="4070" y="12619"/>
                      <a:pt x="4737" y="13186"/>
                      <a:pt x="5471" y="13753"/>
                    </a:cubicBezTo>
                    <a:cubicBezTo>
                      <a:pt x="5905" y="14086"/>
                      <a:pt x="6372" y="14353"/>
                      <a:pt x="6839" y="14654"/>
                    </a:cubicBezTo>
                    <a:cubicBezTo>
                      <a:pt x="7206" y="14920"/>
                      <a:pt x="7539" y="15154"/>
                      <a:pt x="7739" y="15521"/>
                    </a:cubicBezTo>
                    <a:cubicBezTo>
                      <a:pt x="8206" y="16188"/>
                      <a:pt x="8840" y="16655"/>
                      <a:pt x="9541" y="17022"/>
                    </a:cubicBezTo>
                    <a:lnTo>
                      <a:pt x="10041" y="17289"/>
                    </a:lnTo>
                    <a:cubicBezTo>
                      <a:pt x="10471" y="17480"/>
                      <a:pt x="10901" y="17637"/>
                      <a:pt x="11344" y="17637"/>
                    </a:cubicBezTo>
                    <a:cubicBezTo>
                      <a:pt x="11519" y="17637"/>
                      <a:pt x="11696" y="17612"/>
                      <a:pt x="11876" y="17556"/>
                    </a:cubicBezTo>
                    <a:cubicBezTo>
                      <a:pt x="12509" y="17322"/>
                      <a:pt x="13143" y="17155"/>
                      <a:pt x="13710" y="16822"/>
                    </a:cubicBezTo>
                    <a:cubicBezTo>
                      <a:pt x="14144" y="16588"/>
                      <a:pt x="14544" y="16388"/>
                      <a:pt x="14978" y="16155"/>
                    </a:cubicBezTo>
                    <a:cubicBezTo>
                      <a:pt x="15245" y="15988"/>
                      <a:pt x="15545" y="15821"/>
                      <a:pt x="15845" y="15621"/>
                    </a:cubicBezTo>
                    <a:cubicBezTo>
                      <a:pt x="16245" y="15287"/>
                      <a:pt x="16712" y="14987"/>
                      <a:pt x="16979" y="14520"/>
                    </a:cubicBezTo>
                    <a:cubicBezTo>
                      <a:pt x="17346" y="13853"/>
                      <a:pt x="17646" y="13119"/>
                      <a:pt x="17680" y="12319"/>
                    </a:cubicBezTo>
                    <a:cubicBezTo>
                      <a:pt x="17713" y="11785"/>
                      <a:pt x="17847" y="11184"/>
                      <a:pt x="18180" y="10684"/>
                    </a:cubicBezTo>
                    <a:cubicBezTo>
                      <a:pt x="18480" y="10284"/>
                      <a:pt x="18814" y="9850"/>
                      <a:pt x="19181" y="9483"/>
                    </a:cubicBezTo>
                    <a:cubicBezTo>
                      <a:pt x="19514" y="9216"/>
                      <a:pt x="19848" y="8883"/>
                      <a:pt x="20148" y="8516"/>
                    </a:cubicBezTo>
                    <a:cubicBezTo>
                      <a:pt x="20649" y="7949"/>
                      <a:pt x="20749" y="7148"/>
                      <a:pt x="20348" y="6481"/>
                    </a:cubicBezTo>
                    <a:cubicBezTo>
                      <a:pt x="20063" y="6069"/>
                      <a:pt x="19628" y="5778"/>
                      <a:pt x="19157" y="5778"/>
                    </a:cubicBezTo>
                    <a:cubicBezTo>
                      <a:pt x="19132" y="5778"/>
                      <a:pt x="19106" y="5779"/>
                      <a:pt x="19081" y="5781"/>
                    </a:cubicBezTo>
                    <a:cubicBezTo>
                      <a:pt x="18681" y="5814"/>
                      <a:pt x="18214" y="5914"/>
                      <a:pt x="17813" y="6081"/>
                    </a:cubicBezTo>
                    <a:cubicBezTo>
                      <a:pt x="16979" y="6448"/>
                      <a:pt x="16346" y="7015"/>
                      <a:pt x="15812" y="7682"/>
                    </a:cubicBezTo>
                    <a:lnTo>
                      <a:pt x="15412" y="8182"/>
                    </a:lnTo>
                    <a:cubicBezTo>
                      <a:pt x="15381" y="8229"/>
                      <a:pt x="15335" y="8254"/>
                      <a:pt x="15292" y="8254"/>
                    </a:cubicBezTo>
                    <a:cubicBezTo>
                      <a:pt x="15243" y="8254"/>
                      <a:pt x="15196" y="8220"/>
                      <a:pt x="15178" y="8149"/>
                    </a:cubicBezTo>
                    <a:cubicBezTo>
                      <a:pt x="15011" y="7749"/>
                      <a:pt x="14844" y="7315"/>
                      <a:pt x="14711" y="6915"/>
                    </a:cubicBezTo>
                    <a:cubicBezTo>
                      <a:pt x="14244" y="5147"/>
                      <a:pt x="13510" y="3446"/>
                      <a:pt x="12743" y="1778"/>
                    </a:cubicBezTo>
                    <a:cubicBezTo>
                      <a:pt x="12643" y="1477"/>
                      <a:pt x="12476" y="1244"/>
                      <a:pt x="12243" y="977"/>
                    </a:cubicBezTo>
                    <a:cubicBezTo>
                      <a:pt x="12081" y="815"/>
                      <a:pt x="11886" y="717"/>
                      <a:pt x="11671" y="717"/>
                    </a:cubicBezTo>
                    <a:cubicBezTo>
                      <a:pt x="11576" y="717"/>
                      <a:pt x="11477" y="736"/>
                      <a:pt x="11375" y="777"/>
                    </a:cubicBezTo>
                    <a:cubicBezTo>
                      <a:pt x="10875" y="977"/>
                      <a:pt x="10508" y="1277"/>
                      <a:pt x="10375" y="1811"/>
                    </a:cubicBezTo>
                    <a:cubicBezTo>
                      <a:pt x="10308" y="2078"/>
                      <a:pt x="10241" y="2345"/>
                      <a:pt x="10241" y="2645"/>
                    </a:cubicBezTo>
                    <a:lnTo>
                      <a:pt x="10241" y="4446"/>
                    </a:lnTo>
                    <a:cubicBezTo>
                      <a:pt x="10241" y="4580"/>
                      <a:pt x="10208" y="4746"/>
                      <a:pt x="10208" y="4913"/>
                    </a:cubicBezTo>
                    <a:cubicBezTo>
                      <a:pt x="10208" y="4947"/>
                      <a:pt x="10174" y="5047"/>
                      <a:pt x="10141" y="5047"/>
                    </a:cubicBezTo>
                    <a:cubicBezTo>
                      <a:pt x="10074" y="5047"/>
                      <a:pt x="10008" y="5047"/>
                      <a:pt x="10008" y="4980"/>
                    </a:cubicBezTo>
                    <a:cubicBezTo>
                      <a:pt x="9841" y="4646"/>
                      <a:pt x="9641" y="4346"/>
                      <a:pt x="9474" y="4013"/>
                    </a:cubicBezTo>
                    <a:cubicBezTo>
                      <a:pt x="8974" y="2979"/>
                      <a:pt x="8373" y="2045"/>
                      <a:pt x="7673" y="1144"/>
                    </a:cubicBezTo>
                    <a:cubicBezTo>
                      <a:pt x="7406" y="810"/>
                      <a:pt x="7072" y="543"/>
                      <a:pt x="6805" y="243"/>
                    </a:cubicBezTo>
                    <a:cubicBezTo>
                      <a:pt x="6638" y="76"/>
                      <a:pt x="6457" y="0"/>
                      <a:pt x="626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2" name="Google Shape;101;p15">
                <a:extLst>
                  <a:ext uri="{FF2B5EF4-FFF2-40B4-BE49-F238E27FC236}">
                    <a16:creationId xmlns:a16="http://schemas.microsoft.com/office/drawing/2014/main" id="{E9CBF1E5-F9E8-2191-D1D7-C402F2CB6C74}"/>
                  </a:ext>
                </a:extLst>
              </p:cNvPr>
              <p:cNvSpPr/>
              <p:nvPr/>
            </p:nvSpPr>
            <p:spPr>
              <a:xfrm>
                <a:off x="7115996" y="3367480"/>
                <a:ext cx="42765" cy="174017"/>
              </a:xfrm>
              <a:custGeom>
                <a:avLst/>
                <a:gdLst/>
                <a:ahLst/>
                <a:cxnLst/>
                <a:rect l="l" t="t" r="r" b="b"/>
                <a:pathLst>
                  <a:path w="1402" h="5705" extrusionOk="0">
                    <a:moveTo>
                      <a:pt x="167" y="1"/>
                    </a:moveTo>
                    <a:lnTo>
                      <a:pt x="167" y="534"/>
                    </a:lnTo>
                    <a:cubicBezTo>
                      <a:pt x="167" y="701"/>
                      <a:pt x="167" y="868"/>
                      <a:pt x="100" y="1001"/>
                    </a:cubicBezTo>
                    <a:cubicBezTo>
                      <a:pt x="100" y="1035"/>
                      <a:pt x="67" y="1068"/>
                      <a:pt x="33" y="1135"/>
                    </a:cubicBezTo>
                    <a:lnTo>
                      <a:pt x="0" y="1135"/>
                    </a:lnTo>
                    <a:lnTo>
                      <a:pt x="1034" y="5538"/>
                    </a:lnTo>
                    <a:cubicBezTo>
                      <a:pt x="1068" y="5638"/>
                      <a:pt x="1168" y="5705"/>
                      <a:pt x="1234" y="5705"/>
                    </a:cubicBezTo>
                    <a:lnTo>
                      <a:pt x="1268" y="5705"/>
                    </a:lnTo>
                    <a:cubicBezTo>
                      <a:pt x="1334" y="5705"/>
                      <a:pt x="1401" y="5571"/>
                      <a:pt x="1401" y="5471"/>
                    </a:cubicBezTo>
                    <a:lnTo>
                      <a:pt x="167"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3" name="Google Shape;102;p15">
                <a:extLst>
                  <a:ext uri="{FF2B5EF4-FFF2-40B4-BE49-F238E27FC236}">
                    <a16:creationId xmlns:a16="http://schemas.microsoft.com/office/drawing/2014/main" id="{3AC60473-6C32-4FFD-7CC4-528B9D82B2C6}"/>
                  </a:ext>
                </a:extLst>
              </p:cNvPr>
              <p:cNvSpPr/>
              <p:nvPr/>
            </p:nvSpPr>
            <p:spPr>
              <a:xfrm>
                <a:off x="6984748" y="3373580"/>
                <a:ext cx="95656" cy="188261"/>
              </a:xfrm>
              <a:custGeom>
                <a:avLst/>
                <a:gdLst/>
                <a:ahLst/>
                <a:cxnLst/>
                <a:rect l="l" t="t" r="r" b="b"/>
                <a:pathLst>
                  <a:path w="3136" h="6172" extrusionOk="0">
                    <a:moveTo>
                      <a:pt x="33" y="1"/>
                    </a:moveTo>
                    <a:cubicBezTo>
                      <a:pt x="100" y="301"/>
                      <a:pt x="167" y="601"/>
                      <a:pt x="100" y="935"/>
                    </a:cubicBezTo>
                    <a:cubicBezTo>
                      <a:pt x="67" y="935"/>
                      <a:pt x="33" y="868"/>
                      <a:pt x="0" y="868"/>
                    </a:cubicBezTo>
                    <a:lnTo>
                      <a:pt x="2669" y="6039"/>
                    </a:lnTo>
                    <a:cubicBezTo>
                      <a:pt x="2735" y="6139"/>
                      <a:pt x="2835" y="6172"/>
                      <a:pt x="2902" y="6172"/>
                    </a:cubicBezTo>
                    <a:cubicBezTo>
                      <a:pt x="2969" y="6172"/>
                      <a:pt x="3002" y="6172"/>
                      <a:pt x="3002" y="6139"/>
                    </a:cubicBezTo>
                    <a:cubicBezTo>
                      <a:pt x="3069" y="6105"/>
                      <a:pt x="3136" y="5972"/>
                      <a:pt x="3069" y="5838"/>
                    </a:cubicBezTo>
                    <a:lnTo>
                      <a:pt x="33"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4" name="Google Shape;103;p15">
                <a:extLst>
                  <a:ext uri="{FF2B5EF4-FFF2-40B4-BE49-F238E27FC236}">
                    <a16:creationId xmlns:a16="http://schemas.microsoft.com/office/drawing/2014/main" id="{31075E63-9E5C-E550-5A11-DD35B3FEC70D}"/>
                  </a:ext>
                </a:extLst>
              </p:cNvPr>
              <p:cNvSpPr/>
              <p:nvPr/>
            </p:nvSpPr>
            <p:spPr>
              <a:xfrm>
                <a:off x="6897239" y="3468227"/>
                <a:ext cx="118045" cy="124145"/>
              </a:xfrm>
              <a:custGeom>
                <a:avLst/>
                <a:gdLst/>
                <a:ahLst/>
                <a:cxnLst/>
                <a:rect l="l" t="t" r="r" b="b"/>
                <a:pathLst>
                  <a:path w="3870" h="4070" extrusionOk="0">
                    <a:moveTo>
                      <a:pt x="0" y="0"/>
                    </a:moveTo>
                    <a:lnTo>
                      <a:pt x="0" y="0"/>
                    </a:lnTo>
                    <a:cubicBezTo>
                      <a:pt x="100" y="200"/>
                      <a:pt x="200" y="367"/>
                      <a:pt x="234" y="601"/>
                    </a:cubicBezTo>
                    <a:cubicBezTo>
                      <a:pt x="234" y="667"/>
                      <a:pt x="267" y="701"/>
                      <a:pt x="267" y="701"/>
                    </a:cubicBezTo>
                    <a:cubicBezTo>
                      <a:pt x="234" y="701"/>
                      <a:pt x="200" y="634"/>
                      <a:pt x="200" y="634"/>
                    </a:cubicBezTo>
                    <a:lnTo>
                      <a:pt x="34" y="634"/>
                    </a:lnTo>
                    <a:lnTo>
                      <a:pt x="3503" y="4036"/>
                    </a:lnTo>
                    <a:cubicBezTo>
                      <a:pt x="3536" y="4070"/>
                      <a:pt x="3570" y="4070"/>
                      <a:pt x="3603" y="4070"/>
                    </a:cubicBezTo>
                    <a:cubicBezTo>
                      <a:pt x="3670" y="4070"/>
                      <a:pt x="3736" y="4070"/>
                      <a:pt x="3770" y="4003"/>
                    </a:cubicBezTo>
                    <a:cubicBezTo>
                      <a:pt x="3870" y="3903"/>
                      <a:pt x="3870" y="3769"/>
                      <a:pt x="3770" y="3703"/>
                    </a:cubicBezTo>
                    <a:lnTo>
                      <a:pt x="0" y="0"/>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307" name="Google Shape;104;p15">
              <a:extLst>
                <a:ext uri="{FF2B5EF4-FFF2-40B4-BE49-F238E27FC236}">
                  <a16:creationId xmlns:a16="http://schemas.microsoft.com/office/drawing/2014/main" id="{415A8065-7173-3C6E-164F-F4AB9DD6563B}"/>
                </a:ext>
              </a:extLst>
            </p:cNvPr>
            <p:cNvSpPr/>
            <p:nvPr/>
          </p:nvSpPr>
          <p:spPr>
            <a:xfrm>
              <a:off x="5615270" y="1113449"/>
              <a:ext cx="165079" cy="151276"/>
            </a:xfrm>
            <a:custGeom>
              <a:avLst/>
              <a:gdLst/>
              <a:ahLst/>
              <a:cxnLst/>
              <a:rect l="l" t="t" r="r" b="b"/>
              <a:pathLst>
                <a:path w="8874" h="8132" extrusionOk="0">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rgbClr val="FF94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8" name="Google Shape;105;p15">
              <a:extLst>
                <a:ext uri="{FF2B5EF4-FFF2-40B4-BE49-F238E27FC236}">
                  <a16:creationId xmlns:a16="http://schemas.microsoft.com/office/drawing/2014/main" id="{A238906E-C186-EBAA-79B1-94708D9F70C7}"/>
                </a:ext>
              </a:extLst>
            </p:cNvPr>
            <p:cNvSpPr/>
            <p:nvPr/>
          </p:nvSpPr>
          <p:spPr>
            <a:xfrm>
              <a:off x="7698874" y="1897898"/>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9" name="Google Shape;106;p15">
              <a:extLst>
                <a:ext uri="{FF2B5EF4-FFF2-40B4-BE49-F238E27FC236}">
                  <a16:creationId xmlns:a16="http://schemas.microsoft.com/office/drawing/2014/main" id="{31B02B10-AF81-CBF7-5D00-54C432B1E726}"/>
                </a:ext>
              </a:extLst>
            </p:cNvPr>
            <p:cNvSpPr/>
            <p:nvPr/>
          </p:nvSpPr>
          <p:spPr>
            <a:xfrm>
              <a:off x="4961611" y="2849386"/>
              <a:ext cx="293659" cy="253571"/>
            </a:xfrm>
            <a:custGeom>
              <a:avLst/>
              <a:gdLst/>
              <a:ahLst/>
              <a:cxnLst/>
              <a:rect l="l" t="t" r="r" b="b"/>
              <a:pathLst>
                <a:path w="15786" h="13631" extrusionOk="0">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rgbClr val="FD594F"/>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0" name="Google Shape;107;p15">
              <a:extLst>
                <a:ext uri="{FF2B5EF4-FFF2-40B4-BE49-F238E27FC236}">
                  <a16:creationId xmlns:a16="http://schemas.microsoft.com/office/drawing/2014/main" id="{E689199F-C4DC-8994-848E-C923BD0816CF}"/>
                </a:ext>
              </a:extLst>
            </p:cNvPr>
            <p:cNvSpPr/>
            <p:nvPr/>
          </p:nvSpPr>
          <p:spPr>
            <a:xfrm>
              <a:off x="5255261" y="3552483"/>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78370C07-2AD9-AB46-89A4-C19C9CFF80FE}"/>
              </a:ext>
            </a:extLst>
          </p:cNvPr>
          <p:cNvSpPr txBox="1"/>
          <p:nvPr/>
        </p:nvSpPr>
        <p:spPr>
          <a:xfrm>
            <a:off x="949123" y="1096271"/>
            <a:ext cx="4572000" cy="2862322"/>
          </a:xfrm>
          <a:prstGeom prst="rect">
            <a:avLst/>
          </a:prstGeom>
          <a:noFill/>
        </p:spPr>
        <p:txBody>
          <a:bodyPr wrap="square">
            <a:spAutoFit/>
          </a:bodyPr>
          <a:lstStyle/>
          <a:p>
            <a:pPr algn="ctr" defTabSz="1219170">
              <a:buClr>
                <a:srgbClr val="000000"/>
              </a:buClr>
            </a:pP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Kính</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Chúc</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Quý</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Thầy</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Cô</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Và</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Các</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Em</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Học</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Sinh</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Sức</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Khỏe</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Xin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Trân</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Trọng</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Kính</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 </a:t>
            </a:r>
            <a:r>
              <a:rPr lang="en-US" sz="3600" b="1" kern="0" dirty="0" err="1">
                <a:solidFill>
                  <a:srgbClr val="000000"/>
                </a:solidFill>
                <a:latin typeface="Arial" panose="020B0604020202020204" pitchFamily="34" charset="0"/>
                <a:ea typeface="Calibri" panose="020F0502020204030204" pitchFamily="34" charset="0"/>
                <a:cs typeface="Arial" panose="020B0604020202020204" pitchFamily="34" charset="0"/>
                <a:sym typeface="Arial"/>
              </a:rPr>
              <a:t>Chào</a:t>
            </a:r>
            <a:r>
              <a:rPr lang="en-US" sz="3600" b="1"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rPr>
              <a:t>!</a:t>
            </a:r>
            <a:endParaRPr lang="en-US" sz="3600" b="1" kern="0" dirty="0">
              <a:solidFill>
                <a:srgbClr val="000000"/>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66470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p16"/>
          <p:cNvSpPr txBox="1">
            <a:spLocks noGrp="1"/>
          </p:cNvSpPr>
          <p:nvPr>
            <p:ph type="title"/>
          </p:nvPr>
        </p:nvSpPr>
        <p:spPr>
          <a:xfrm>
            <a:off x="2332399" y="730161"/>
            <a:ext cx="4730557" cy="59319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accent3">
                    <a:lumMod val="10000"/>
                  </a:schemeClr>
                </a:solidFill>
                <a:cs typeface="Arial" panose="020B0604020202020204" pitchFamily="34" charset="0"/>
              </a:rPr>
              <a:t>NỘI DUNG BÀI HỌC</a:t>
            </a:r>
            <a:endParaRPr sz="3600" dirty="0">
              <a:solidFill>
                <a:schemeClr val="accent3">
                  <a:lumMod val="10000"/>
                </a:schemeClr>
              </a:solidFill>
            </a:endParaRPr>
          </a:p>
        </p:txBody>
      </p:sp>
      <p:sp>
        <p:nvSpPr>
          <p:cNvPr id="14" name="Google Shape;253;p16">
            <a:extLst>
              <a:ext uri="{FF2B5EF4-FFF2-40B4-BE49-F238E27FC236}">
                <a16:creationId xmlns:a16="http://schemas.microsoft.com/office/drawing/2014/main" id="{BE07FE16-DFA7-AF99-A75C-4A75B1A1E9E1}"/>
              </a:ext>
            </a:extLst>
          </p:cNvPr>
          <p:cNvSpPr txBox="1"/>
          <p:nvPr/>
        </p:nvSpPr>
        <p:spPr>
          <a:xfrm>
            <a:off x="5336620" y="3603530"/>
            <a:ext cx="2455522" cy="5931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solidFill>
                  <a:srgbClr val="2D7577"/>
                </a:solidFill>
                <a:latin typeface="Arial" panose="020B0604020202020204" pitchFamily="34" charset="0"/>
                <a:ea typeface="Ranchers"/>
                <a:cs typeface="Ranchers"/>
                <a:sym typeface="Ranchers"/>
              </a:rPr>
              <a:t>Hiệu</a:t>
            </a:r>
            <a:r>
              <a:rPr lang="en-US" sz="2400" b="1" dirty="0">
                <a:solidFill>
                  <a:srgbClr val="2D7577"/>
                </a:solidFill>
                <a:latin typeface="Arial" panose="020B0604020202020204" pitchFamily="34" charset="0"/>
                <a:ea typeface="Ranchers"/>
                <a:cs typeface="Ranchers"/>
                <a:sym typeface="Ranchers"/>
              </a:rPr>
              <a:t> </a:t>
            </a:r>
            <a:r>
              <a:rPr lang="en-US" sz="2400" b="1" dirty="0" err="1">
                <a:solidFill>
                  <a:srgbClr val="2D7577"/>
                </a:solidFill>
                <a:latin typeface="Arial" panose="020B0604020202020204" pitchFamily="34" charset="0"/>
                <a:ea typeface="Ranchers"/>
                <a:cs typeface="Ranchers"/>
                <a:sym typeface="Ranchers"/>
              </a:rPr>
              <a:t>Điện</a:t>
            </a:r>
            <a:r>
              <a:rPr lang="en-US" sz="2400" b="1" dirty="0">
                <a:solidFill>
                  <a:srgbClr val="2D7577"/>
                </a:solidFill>
                <a:latin typeface="Arial" panose="020B0604020202020204" pitchFamily="34" charset="0"/>
                <a:ea typeface="Ranchers"/>
                <a:cs typeface="Ranchers"/>
                <a:sym typeface="Ranchers"/>
              </a:rPr>
              <a:t> </a:t>
            </a:r>
            <a:r>
              <a:rPr lang="en-US" sz="2400" b="1" dirty="0" err="1">
                <a:solidFill>
                  <a:srgbClr val="2D7577"/>
                </a:solidFill>
                <a:latin typeface="Arial" panose="020B0604020202020204" pitchFamily="34" charset="0"/>
                <a:ea typeface="Ranchers"/>
                <a:cs typeface="Ranchers"/>
                <a:sym typeface="Ranchers"/>
              </a:rPr>
              <a:t>Thế</a:t>
            </a:r>
            <a:endParaRPr lang="en-US" sz="2400" b="1" dirty="0">
              <a:solidFill>
                <a:srgbClr val="2D7577"/>
              </a:solidFill>
              <a:latin typeface="Arial" panose="020B0604020202020204" pitchFamily="34" charset="0"/>
              <a:ea typeface="Ranchers"/>
              <a:cs typeface="Ranchers"/>
              <a:sym typeface="Ranchers"/>
            </a:endParaRPr>
          </a:p>
        </p:txBody>
      </p:sp>
      <p:sp>
        <p:nvSpPr>
          <p:cNvPr id="22" name="Google Shape;253;p16">
            <a:extLst>
              <a:ext uri="{FF2B5EF4-FFF2-40B4-BE49-F238E27FC236}">
                <a16:creationId xmlns:a16="http://schemas.microsoft.com/office/drawing/2014/main" id="{7A6BBD3E-F5E8-9C57-0DC9-F1BE94A55253}"/>
              </a:ext>
            </a:extLst>
          </p:cNvPr>
          <p:cNvSpPr txBox="1"/>
          <p:nvPr/>
        </p:nvSpPr>
        <p:spPr>
          <a:xfrm>
            <a:off x="1989336" y="3290814"/>
            <a:ext cx="1998091" cy="127558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tx2">
                    <a:lumMod val="50000"/>
                  </a:schemeClr>
                </a:solidFill>
                <a:latin typeface="Arial" panose="020B0604020202020204" pitchFamily="34" charset="0"/>
                <a:ea typeface="Ranchers"/>
                <a:cs typeface="Ranchers"/>
                <a:sym typeface="Ranchers"/>
              </a:rPr>
              <a:t>Cườ</a:t>
            </a:r>
            <a:r>
              <a:rPr lang="en-US" sz="2400" b="1" dirty="0">
                <a:solidFill>
                  <a:schemeClr val="tx2">
                    <a:lumMod val="50000"/>
                  </a:schemeClr>
                </a:solidFill>
                <a:latin typeface="Arial" panose="020B0604020202020204" pitchFamily="34" charset="0"/>
                <a:ea typeface="Ranchers"/>
                <a:cs typeface="Ranchers"/>
                <a:sym typeface="Ranchers"/>
              </a:rPr>
              <a:t>ng </a:t>
            </a:r>
            <a:r>
              <a:rPr lang="en-US" sz="2400" b="1" dirty="0" err="1">
                <a:solidFill>
                  <a:schemeClr val="tx2">
                    <a:lumMod val="50000"/>
                  </a:schemeClr>
                </a:solidFill>
                <a:latin typeface="Arial" panose="020B0604020202020204" pitchFamily="34" charset="0"/>
                <a:ea typeface="Ranchers"/>
                <a:cs typeface="Ranchers"/>
                <a:sym typeface="Ranchers"/>
              </a:rPr>
              <a:t>Độ</a:t>
            </a:r>
            <a:r>
              <a:rPr lang="en-US" sz="2400" b="1" dirty="0">
                <a:solidFill>
                  <a:schemeClr val="tx2">
                    <a:lumMod val="50000"/>
                  </a:schemeClr>
                </a:solidFill>
                <a:latin typeface="Arial" panose="020B0604020202020204" pitchFamily="34" charset="0"/>
                <a:ea typeface="Ranchers"/>
                <a:cs typeface="Ranchers"/>
                <a:sym typeface="Ranchers"/>
              </a:rPr>
              <a:t> </a:t>
            </a:r>
            <a:r>
              <a:rPr lang="en-US" sz="2400" b="1" dirty="0" err="1">
                <a:solidFill>
                  <a:schemeClr val="tx2">
                    <a:lumMod val="50000"/>
                  </a:schemeClr>
                </a:solidFill>
                <a:latin typeface="Arial" panose="020B0604020202020204" pitchFamily="34" charset="0"/>
                <a:ea typeface="Ranchers"/>
                <a:cs typeface="Ranchers"/>
                <a:sym typeface="Ranchers"/>
              </a:rPr>
              <a:t>Dòng</a:t>
            </a:r>
            <a:r>
              <a:rPr lang="en-US" sz="2400" b="1" dirty="0">
                <a:solidFill>
                  <a:schemeClr val="tx2">
                    <a:lumMod val="50000"/>
                  </a:schemeClr>
                </a:solidFill>
                <a:latin typeface="Arial" panose="020B0604020202020204" pitchFamily="34" charset="0"/>
                <a:ea typeface="Ranchers"/>
                <a:cs typeface="Ranchers"/>
                <a:sym typeface="Ranchers"/>
              </a:rPr>
              <a:t> </a:t>
            </a:r>
            <a:r>
              <a:rPr lang="en-US" sz="2400" b="1" dirty="0" err="1">
                <a:solidFill>
                  <a:schemeClr val="tx2">
                    <a:lumMod val="50000"/>
                  </a:schemeClr>
                </a:solidFill>
                <a:latin typeface="Arial" panose="020B0604020202020204" pitchFamily="34" charset="0"/>
                <a:ea typeface="Ranchers"/>
                <a:cs typeface="Ranchers"/>
                <a:sym typeface="Ranchers"/>
              </a:rPr>
              <a:t>Điện</a:t>
            </a:r>
            <a:endParaRPr lang="en-US" sz="2400" b="1" dirty="0">
              <a:solidFill>
                <a:schemeClr val="tx2">
                  <a:lumMod val="50000"/>
                </a:schemeClr>
              </a:solidFill>
              <a:latin typeface="Arial" panose="020B0604020202020204" pitchFamily="34" charset="0"/>
              <a:ea typeface="Ranchers"/>
              <a:cs typeface="Ranchers"/>
              <a:sym typeface="Ranchers"/>
            </a:endParaRPr>
          </a:p>
        </p:txBody>
      </p:sp>
      <p:grpSp>
        <p:nvGrpSpPr>
          <p:cNvPr id="12" name="Group 11">
            <a:extLst>
              <a:ext uri="{FF2B5EF4-FFF2-40B4-BE49-F238E27FC236}">
                <a16:creationId xmlns:a16="http://schemas.microsoft.com/office/drawing/2014/main" id="{5E8346EC-8FF2-AACC-8474-A774EF11C022}"/>
              </a:ext>
            </a:extLst>
          </p:cNvPr>
          <p:cNvGrpSpPr/>
          <p:nvPr/>
        </p:nvGrpSpPr>
        <p:grpSpPr>
          <a:xfrm>
            <a:off x="2246352" y="1812710"/>
            <a:ext cx="1484062" cy="1484062"/>
            <a:chOff x="2246352" y="1613101"/>
            <a:chExt cx="1484062" cy="1484062"/>
          </a:xfrm>
        </p:grpSpPr>
        <p:sp>
          <p:nvSpPr>
            <p:cNvPr id="16" name="Google Shape;254;p16">
              <a:extLst>
                <a:ext uri="{FF2B5EF4-FFF2-40B4-BE49-F238E27FC236}">
                  <a16:creationId xmlns:a16="http://schemas.microsoft.com/office/drawing/2014/main" id="{44039EEC-1D96-FDDE-71DD-3B2AD6955402}"/>
                </a:ext>
              </a:extLst>
            </p:cNvPr>
            <p:cNvSpPr/>
            <p:nvPr/>
          </p:nvSpPr>
          <p:spPr>
            <a:xfrm rot="16200000">
              <a:off x="2246352" y="1613101"/>
              <a:ext cx="1484062" cy="1484062"/>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1" name="Picture 2">
              <a:extLst>
                <a:ext uri="{FF2B5EF4-FFF2-40B4-BE49-F238E27FC236}">
                  <a16:creationId xmlns:a16="http://schemas.microsoft.com/office/drawing/2014/main" id="{B6E68140-A71D-518C-7371-140B28D97E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07280449-4B70-7CC5-27A7-00EB6147755C}"/>
              </a:ext>
            </a:extLst>
          </p:cNvPr>
          <p:cNvGrpSpPr/>
          <p:nvPr/>
        </p:nvGrpSpPr>
        <p:grpSpPr>
          <a:xfrm>
            <a:off x="5822351" y="1829719"/>
            <a:ext cx="1484062" cy="1484062"/>
            <a:chOff x="5822351" y="1829719"/>
            <a:chExt cx="1484062" cy="1484062"/>
          </a:xfrm>
        </p:grpSpPr>
        <p:sp>
          <p:nvSpPr>
            <p:cNvPr id="9" name="Google Shape;254;p16">
              <a:extLst>
                <a:ext uri="{FF2B5EF4-FFF2-40B4-BE49-F238E27FC236}">
                  <a16:creationId xmlns:a16="http://schemas.microsoft.com/office/drawing/2014/main" id="{4058F571-31BB-6A2E-7A9E-A53C4B607F1D}"/>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7" name="Picture 6">
              <a:extLst>
                <a:ext uri="{FF2B5EF4-FFF2-40B4-BE49-F238E27FC236}">
                  <a16:creationId xmlns:a16="http://schemas.microsoft.com/office/drawing/2014/main" id="{12776B84-EFE2-D479-54B5-DB83D702FC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6000"/>
                                  </p:iterate>
                                  <p:childTnLst>
                                    <p:set>
                                      <p:cBhvr>
                                        <p:cTn id="12" dur="1" fill="hold">
                                          <p:stCondLst>
                                            <p:cond delay="0"/>
                                          </p:stCondLst>
                                        </p:cTn>
                                        <p:tgtEl>
                                          <p:spTgt spid="22"/>
                                        </p:tgtEl>
                                        <p:attrNameLst>
                                          <p:attrName>style.visibility</p:attrName>
                                        </p:attrNameLst>
                                      </p:cBhvr>
                                      <p:to>
                                        <p:strVal val="visible"/>
                                      </p:to>
                                    </p:set>
                                    <p:animEffect transition="in" filter="wipe(up)">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6000"/>
                                  </p:iterate>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 name="Google Shape;253;p16">
            <a:extLst>
              <a:ext uri="{FF2B5EF4-FFF2-40B4-BE49-F238E27FC236}">
                <a16:creationId xmlns:a16="http://schemas.microsoft.com/office/drawing/2014/main" id="{9EAD8356-B504-E125-BDCF-AC5522C9A65C}"/>
              </a:ext>
            </a:extLst>
          </p:cNvPr>
          <p:cNvSpPr txBox="1"/>
          <p:nvPr/>
        </p:nvSpPr>
        <p:spPr>
          <a:xfrm>
            <a:off x="1825785" y="4012510"/>
            <a:ext cx="5898293" cy="66815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4000" b="1" dirty="0">
                <a:solidFill>
                  <a:schemeClr val="tx2">
                    <a:lumMod val="50000"/>
                  </a:schemeClr>
                </a:solidFill>
                <a:latin typeface="Arial" panose="020B0604020202020204" pitchFamily="34" charset="0"/>
                <a:ea typeface="Ranchers"/>
                <a:cs typeface="Ranchers"/>
                <a:sym typeface="Ranchers"/>
              </a:rPr>
              <a:t>Cườ</a:t>
            </a:r>
            <a:r>
              <a:rPr lang="en-US" sz="4000" b="1" dirty="0">
                <a:solidFill>
                  <a:schemeClr val="tx2">
                    <a:lumMod val="50000"/>
                  </a:schemeClr>
                </a:solidFill>
                <a:latin typeface="Arial" panose="020B0604020202020204" pitchFamily="34" charset="0"/>
                <a:ea typeface="Ranchers"/>
                <a:cs typeface="Ranchers"/>
                <a:sym typeface="Ranchers"/>
              </a:rPr>
              <a:t>ng </a:t>
            </a:r>
            <a:r>
              <a:rPr lang="en-US" sz="4000" b="1" dirty="0" err="1">
                <a:solidFill>
                  <a:schemeClr val="tx2">
                    <a:lumMod val="50000"/>
                  </a:schemeClr>
                </a:solidFill>
                <a:latin typeface="Arial" panose="020B0604020202020204" pitchFamily="34" charset="0"/>
                <a:ea typeface="Ranchers"/>
                <a:cs typeface="Ranchers"/>
                <a:sym typeface="Ranchers"/>
              </a:rPr>
              <a:t>Độ</a:t>
            </a:r>
            <a:r>
              <a:rPr lang="en-US" sz="4000" b="1" dirty="0">
                <a:solidFill>
                  <a:schemeClr val="tx2">
                    <a:lumMod val="50000"/>
                  </a:schemeClr>
                </a:solidFill>
                <a:latin typeface="Arial" panose="020B0604020202020204" pitchFamily="34" charset="0"/>
                <a:ea typeface="Ranchers"/>
                <a:cs typeface="Ranchers"/>
                <a:sym typeface="Ranchers"/>
              </a:rPr>
              <a:t> </a:t>
            </a:r>
            <a:r>
              <a:rPr lang="en-US" sz="4000" b="1" dirty="0" err="1">
                <a:solidFill>
                  <a:schemeClr val="tx2">
                    <a:lumMod val="50000"/>
                  </a:schemeClr>
                </a:solidFill>
                <a:latin typeface="Arial" panose="020B0604020202020204" pitchFamily="34" charset="0"/>
                <a:ea typeface="Ranchers"/>
                <a:cs typeface="Ranchers"/>
                <a:sym typeface="Ranchers"/>
              </a:rPr>
              <a:t>Dòng</a:t>
            </a:r>
            <a:r>
              <a:rPr lang="en-US" sz="4000" b="1" dirty="0">
                <a:solidFill>
                  <a:schemeClr val="tx2">
                    <a:lumMod val="50000"/>
                  </a:schemeClr>
                </a:solidFill>
                <a:latin typeface="Arial" panose="020B0604020202020204" pitchFamily="34" charset="0"/>
                <a:ea typeface="Ranchers"/>
                <a:cs typeface="Ranchers"/>
                <a:sym typeface="Ranchers"/>
              </a:rPr>
              <a:t> </a:t>
            </a:r>
            <a:r>
              <a:rPr lang="en-US" sz="4000" b="1" dirty="0" err="1">
                <a:solidFill>
                  <a:schemeClr val="tx2">
                    <a:lumMod val="50000"/>
                  </a:schemeClr>
                </a:solidFill>
                <a:latin typeface="Arial" panose="020B0604020202020204" pitchFamily="34" charset="0"/>
                <a:ea typeface="Ranchers"/>
                <a:cs typeface="Ranchers"/>
                <a:sym typeface="Ranchers"/>
              </a:rPr>
              <a:t>Điện</a:t>
            </a:r>
            <a:endParaRPr lang="en-US" sz="4000" b="1" dirty="0">
              <a:solidFill>
                <a:schemeClr val="tx2">
                  <a:lumMod val="50000"/>
                </a:schemeClr>
              </a:solidFill>
              <a:latin typeface="Arial" panose="020B0604020202020204" pitchFamily="34" charset="0"/>
              <a:ea typeface="Ranchers"/>
              <a:cs typeface="Ranchers"/>
              <a:sym typeface="Ranchers"/>
            </a:endParaRPr>
          </a:p>
        </p:txBody>
      </p:sp>
      <p:grpSp>
        <p:nvGrpSpPr>
          <p:cNvPr id="5" name="Group 4">
            <a:extLst>
              <a:ext uri="{FF2B5EF4-FFF2-40B4-BE49-F238E27FC236}">
                <a16:creationId xmlns:a16="http://schemas.microsoft.com/office/drawing/2014/main" id="{026B0F4B-FA54-9E96-B6E9-8BCBB1E0B91F}"/>
              </a:ext>
            </a:extLst>
          </p:cNvPr>
          <p:cNvGrpSpPr/>
          <p:nvPr/>
        </p:nvGrpSpPr>
        <p:grpSpPr>
          <a:xfrm>
            <a:off x="2929673" y="600944"/>
            <a:ext cx="3284653" cy="3284653"/>
            <a:chOff x="2246352" y="1613101"/>
            <a:chExt cx="1484062" cy="1484062"/>
          </a:xfrm>
        </p:grpSpPr>
        <p:sp>
          <p:nvSpPr>
            <p:cNvPr id="9" name="Google Shape;254;p16">
              <a:extLst>
                <a:ext uri="{FF2B5EF4-FFF2-40B4-BE49-F238E27FC236}">
                  <a16:creationId xmlns:a16="http://schemas.microsoft.com/office/drawing/2014/main" id="{EB2F1460-96F6-EA67-B26C-D6703042C05C}"/>
                </a:ext>
              </a:extLst>
            </p:cNvPr>
            <p:cNvSpPr/>
            <p:nvPr/>
          </p:nvSpPr>
          <p:spPr>
            <a:xfrm rot="16200000">
              <a:off x="2246352" y="1613101"/>
              <a:ext cx="1484062" cy="1484062"/>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3" name="Picture 2">
              <a:extLst>
                <a:ext uri="{FF2B5EF4-FFF2-40B4-BE49-F238E27FC236}">
                  <a16:creationId xmlns:a16="http://schemas.microsoft.com/office/drawing/2014/main" id="{E559CD5A-2D76-552A-EF4E-726F229868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Google Shape;253;p16">
            <a:extLst>
              <a:ext uri="{FF2B5EF4-FFF2-40B4-BE49-F238E27FC236}">
                <a16:creationId xmlns:a16="http://schemas.microsoft.com/office/drawing/2014/main" id="{ACAA5076-3A61-D457-9B55-CA6D7E75CC5B}"/>
              </a:ext>
            </a:extLst>
          </p:cNvPr>
          <p:cNvSpPr txBox="1"/>
          <p:nvPr/>
        </p:nvSpPr>
        <p:spPr>
          <a:xfrm>
            <a:off x="9881325" y="3948695"/>
            <a:ext cx="2455522" cy="59319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solidFill>
                  <a:srgbClr val="2D7577"/>
                </a:solidFill>
                <a:latin typeface="Arial" panose="020B0604020202020204" pitchFamily="34" charset="0"/>
                <a:ea typeface="Ranchers"/>
                <a:cs typeface="Ranchers"/>
                <a:sym typeface="Ranchers"/>
              </a:rPr>
              <a:t>Hiệu</a:t>
            </a:r>
            <a:r>
              <a:rPr lang="en-US" sz="2400" b="1" dirty="0">
                <a:solidFill>
                  <a:srgbClr val="2D7577"/>
                </a:solidFill>
                <a:latin typeface="Arial" panose="020B0604020202020204" pitchFamily="34" charset="0"/>
                <a:ea typeface="Ranchers"/>
                <a:cs typeface="Ranchers"/>
                <a:sym typeface="Ranchers"/>
              </a:rPr>
              <a:t> </a:t>
            </a:r>
            <a:r>
              <a:rPr lang="en-US" sz="2400" b="1" dirty="0" err="1">
                <a:solidFill>
                  <a:srgbClr val="2D7577"/>
                </a:solidFill>
                <a:latin typeface="Arial" panose="020B0604020202020204" pitchFamily="34" charset="0"/>
                <a:ea typeface="Ranchers"/>
                <a:cs typeface="Ranchers"/>
                <a:sym typeface="Ranchers"/>
              </a:rPr>
              <a:t>Điện</a:t>
            </a:r>
            <a:r>
              <a:rPr lang="en-US" sz="2400" b="1" dirty="0">
                <a:solidFill>
                  <a:srgbClr val="2D7577"/>
                </a:solidFill>
                <a:latin typeface="Arial" panose="020B0604020202020204" pitchFamily="34" charset="0"/>
                <a:ea typeface="Ranchers"/>
                <a:cs typeface="Ranchers"/>
                <a:sym typeface="Ranchers"/>
              </a:rPr>
              <a:t> </a:t>
            </a:r>
            <a:r>
              <a:rPr lang="en-US" sz="2400" b="1" dirty="0" err="1">
                <a:solidFill>
                  <a:srgbClr val="2D7577"/>
                </a:solidFill>
                <a:latin typeface="Arial" panose="020B0604020202020204" pitchFamily="34" charset="0"/>
                <a:ea typeface="Ranchers"/>
                <a:cs typeface="Ranchers"/>
                <a:sym typeface="Ranchers"/>
              </a:rPr>
              <a:t>Thế</a:t>
            </a:r>
            <a:endParaRPr lang="en-US" sz="2400" b="1" dirty="0">
              <a:solidFill>
                <a:srgbClr val="2D7577"/>
              </a:solidFill>
              <a:latin typeface="Arial" panose="020B0604020202020204" pitchFamily="34" charset="0"/>
              <a:ea typeface="Ranchers"/>
              <a:cs typeface="Ranchers"/>
              <a:sym typeface="Ranchers"/>
            </a:endParaRPr>
          </a:p>
        </p:txBody>
      </p:sp>
      <p:grpSp>
        <p:nvGrpSpPr>
          <p:cNvPr id="27" name="Group 26">
            <a:extLst>
              <a:ext uri="{FF2B5EF4-FFF2-40B4-BE49-F238E27FC236}">
                <a16:creationId xmlns:a16="http://schemas.microsoft.com/office/drawing/2014/main" id="{A1E3AC2E-5710-08A4-A81D-37A08072C888}"/>
              </a:ext>
            </a:extLst>
          </p:cNvPr>
          <p:cNvGrpSpPr/>
          <p:nvPr/>
        </p:nvGrpSpPr>
        <p:grpSpPr>
          <a:xfrm>
            <a:off x="10135043" y="1829719"/>
            <a:ext cx="1484062" cy="1484062"/>
            <a:chOff x="5822351" y="1829719"/>
            <a:chExt cx="1484062" cy="1484062"/>
          </a:xfrm>
        </p:grpSpPr>
        <p:sp>
          <p:nvSpPr>
            <p:cNvPr id="31" name="Google Shape;254;p16">
              <a:extLst>
                <a:ext uri="{FF2B5EF4-FFF2-40B4-BE49-F238E27FC236}">
                  <a16:creationId xmlns:a16="http://schemas.microsoft.com/office/drawing/2014/main" id="{C75F1CA7-8366-4223-86AF-278A89ACCE66}"/>
                </a:ext>
              </a:extLst>
            </p:cNvPr>
            <p:cNvSpPr/>
            <p:nvPr/>
          </p:nvSpPr>
          <p:spPr>
            <a:xfrm rot="16200000">
              <a:off x="5822351" y="1829719"/>
              <a:ext cx="1484062" cy="1484062"/>
            </a:xfrm>
            <a:prstGeom prst="ellipse">
              <a:avLst/>
            </a:prstGeom>
            <a:solidFill>
              <a:schemeClr val="accent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224" name="Picture 6">
              <a:extLst>
                <a:ext uri="{FF2B5EF4-FFF2-40B4-BE49-F238E27FC236}">
                  <a16:creationId xmlns:a16="http://schemas.microsoft.com/office/drawing/2014/main" id="{E54BACFC-588C-2F22-DD80-6210C59A58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858" y="2011964"/>
              <a:ext cx="1119571" cy="11195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65222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0CFBD1E-EC7E-7CF5-FA2D-684A504173F0}"/>
              </a:ext>
            </a:extLst>
          </p:cNvPr>
          <p:cNvSpPr/>
          <p:nvPr/>
        </p:nvSpPr>
        <p:spPr>
          <a:xfrm>
            <a:off x="760960" y="1022350"/>
            <a:ext cx="8008968" cy="51261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253;p16">
            <a:extLst>
              <a:ext uri="{FF2B5EF4-FFF2-40B4-BE49-F238E27FC236}">
                <a16:creationId xmlns:a16="http://schemas.microsoft.com/office/drawing/2014/main" id="{3A19E924-A90F-1D73-FA02-5A31FF980698}"/>
              </a:ext>
            </a:extLst>
          </p:cNvPr>
          <p:cNvSpPr txBox="1"/>
          <p:nvPr/>
        </p:nvSpPr>
        <p:spPr>
          <a:xfrm>
            <a:off x="691562" y="348780"/>
            <a:ext cx="3714308" cy="39517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vi-VN" sz="2000" b="1" dirty="0">
                <a:solidFill>
                  <a:schemeClr val="tx2">
                    <a:lumMod val="50000"/>
                  </a:schemeClr>
                </a:solidFill>
                <a:latin typeface="Arial" panose="020B0604020202020204" pitchFamily="34" charset="0"/>
                <a:ea typeface="Ranchers"/>
                <a:cs typeface="Ranchers"/>
                <a:sym typeface="Ranchers"/>
              </a:rPr>
              <a:t>Cườ</a:t>
            </a:r>
            <a:r>
              <a:rPr lang="en-US" sz="2000" b="1" dirty="0">
                <a:solidFill>
                  <a:schemeClr val="tx2">
                    <a:lumMod val="50000"/>
                  </a:schemeClr>
                </a:solidFill>
                <a:latin typeface="Arial" panose="020B0604020202020204" pitchFamily="34" charset="0"/>
                <a:ea typeface="Ranchers"/>
                <a:cs typeface="Ranchers"/>
                <a:sym typeface="Ranchers"/>
              </a:rPr>
              <a:t>ng </a:t>
            </a:r>
            <a:r>
              <a:rPr lang="en-US" sz="2000" b="1" dirty="0" err="1">
                <a:solidFill>
                  <a:schemeClr val="tx2">
                    <a:lumMod val="50000"/>
                  </a:schemeClr>
                </a:solidFill>
                <a:latin typeface="Arial" panose="020B0604020202020204" pitchFamily="34" charset="0"/>
                <a:ea typeface="Ranchers"/>
                <a:cs typeface="Ranchers"/>
                <a:sym typeface="Ranchers"/>
              </a:rPr>
              <a:t>Độ</a:t>
            </a:r>
            <a:r>
              <a:rPr lang="en-US" sz="2000" b="1" dirty="0">
                <a:solidFill>
                  <a:schemeClr val="tx2">
                    <a:lumMod val="50000"/>
                  </a:schemeClr>
                </a:solidFill>
                <a:latin typeface="Arial" panose="020B0604020202020204" pitchFamily="34" charset="0"/>
                <a:ea typeface="Ranchers"/>
                <a:cs typeface="Ranchers"/>
                <a:sym typeface="Ranchers"/>
              </a:rPr>
              <a:t> </a:t>
            </a:r>
            <a:r>
              <a:rPr lang="en-US" sz="2000" b="1" dirty="0" err="1">
                <a:solidFill>
                  <a:schemeClr val="tx2">
                    <a:lumMod val="50000"/>
                  </a:schemeClr>
                </a:solidFill>
                <a:latin typeface="Arial" panose="020B0604020202020204" pitchFamily="34" charset="0"/>
                <a:ea typeface="Ranchers"/>
                <a:cs typeface="Ranchers"/>
                <a:sym typeface="Ranchers"/>
              </a:rPr>
              <a:t>Dòng</a:t>
            </a:r>
            <a:r>
              <a:rPr lang="en-US" sz="2000" b="1" dirty="0">
                <a:solidFill>
                  <a:schemeClr val="tx2">
                    <a:lumMod val="50000"/>
                  </a:schemeClr>
                </a:solidFill>
                <a:latin typeface="Arial" panose="020B0604020202020204" pitchFamily="34" charset="0"/>
                <a:ea typeface="Ranchers"/>
                <a:cs typeface="Ranchers"/>
                <a:sym typeface="Ranchers"/>
              </a:rPr>
              <a:t> </a:t>
            </a:r>
            <a:r>
              <a:rPr lang="en-US" sz="2000" b="1" dirty="0" err="1">
                <a:solidFill>
                  <a:schemeClr val="tx2">
                    <a:lumMod val="50000"/>
                  </a:schemeClr>
                </a:solidFill>
                <a:latin typeface="Arial" panose="020B0604020202020204" pitchFamily="34" charset="0"/>
                <a:ea typeface="Ranchers"/>
                <a:cs typeface="Ranchers"/>
                <a:sym typeface="Ranchers"/>
              </a:rPr>
              <a:t>Điện</a:t>
            </a:r>
            <a:endParaRPr lang="en-US" sz="2000" b="1" dirty="0">
              <a:solidFill>
                <a:schemeClr val="tx2">
                  <a:lumMod val="50000"/>
                </a:schemeClr>
              </a:solidFill>
              <a:latin typeface="Arial" panose="020B0604020202020204" pitchFamily="34" charset="0"/>
              <a:ea typeface="Ranchers"/>
              <a:cs typeface="Ranchers"/>
              <a:sym typeface="Ranchers"/>
            </a:endParaRPr>
          </a:p>
        </p:txBody>
      </p:sp>
      <p:grpSp>
        <p:nvGrpSpPr>
          <p:cNvPr id="7" name="Group 6">
            <a:extLst>
              <a:ext uri="{FF2B5EF4-FFF2-40B4-BE49-F238E27FC236}">
                <a16:creationId xmlns:a16="http://schemas.microsoft.com/office/drawing/2014/main" id="{6A00B44C-DB67-0DA3-B97F-F057869DB406}"/>
              </a:ext>
            </a:extLst>
          </p:cNvPr>
          <p:cNvGrpSpPr/>
          <p:nvPr/>
        </p:nvGrpSpPr>
        <p:grpSpPr>
          <a:xfrm>
            <a:off x="234963" y="287359"/>
            <a:ext cx="456599" cy="456599"/>
            <a:chOff x="2246352" y="1613101"/>
            <a:chExt cx="1484062" cy="1484062"/>
          </a:xfrm>
        </p:grpSpPr>
        <p:sp>
          <p:nvSpPr>
            <p:cNvPr id="8" name="Google Shape;254;p16">
              <a:extLst>
                <a:ext uri="{FF2B5EF4-FFF2-40B4-BE49-F238E27FC236}">
                  <a16:creationId xmlns:a16="http://schemas.microsoft.com/office/drawing/2014/main" id="{2785D1C0-43F0-A190-AC9D-9F05914A9084}"/>
                </a:ext>
              </a:extLst>
            </p:cNvPr>
            <p:cNvSpPr/>
            <p:nvPr/>
          </p:nvSpPr>
          <p:spPr>
            <a:xfrm rot="16200000">
              <a:off x="2246352" y="1613101"/>
              <a:ext cx="1484062" cy="1484062"/>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0" name="Picture 2">
              <a:extLst>
                <a:ext uri="{FF2B5EF4-FFF2-40B4-BE49-F238E27FC236}">
                  <a16:creationId xmlns:a16="http://schemas.microsoft.com/office/drawing/2014/main" id="{9CAD3845-01A1-5097-CD4C-378124DD99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FFC97360-1E87-085B-771D-7C3CE4666CC5}"/>
              </a:ext>
            </a:extLst>
          </p:cNvPr>
          <p:cNvGrpSpPr/>
          <p:nvPr/>
        </p:nvGrpSpPr>
        <p:grpSpPr>
          <a:xfrm>
            <a:off x="504651" y="1022350"/>
            <a:ext cx="512618" cy="512618"/>
            <a:chOff x="1731818" y="1468582"/>
            <a:chExt cx="810491" cy="810491"/>
          </a:xfrm>
        </p:grpSpPr>
        <p:sp>
          <p:nvSpPr>
            <p:cNvPr id="11" name="Oval 10">
              <a:extLst>
                <a:ext uri="{FF2B5EF4-FFF2-40B4-BE49-F238E27FC236}">
                  <a16:creationId xmlns:a16="http://schemas.microsoft.com/office/drawing/2014/main" id="{0064E755-D1BB-B0BA-5428-9C8CE9C3412D}"/>
                </a:ext>
              </a:extLst>
            </p:cNvPr>
            <p:cNvSpPr/>
            <p:nvPr/>
          </p:nvSpPr>
          <p:spPr>
            <a:xfrm>
              <a:off x="1731818" y="1468582"/>
              <a:ext cx="810491" cy="810491"/>
            </a:xfrm>
            <a:prstGeom prst="ellipse">
              <a:avLst/>
            </a:prstGeom>
            <a:solidFill>
              <a:schemeClr val="bg1"/>
            </a:solidFill>
            <a:ln>
              <a:noFill/>
            </a:ln>
            <a:effectLst>
              <a:outerShdw blurRad="63500" sx="104000" sy="104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1D87DD4E-98BF-B22B-8F03-81394F177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324" y="1575088"/>
              <a:ext cx="597477" cy="59747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AE8B51B4-AEAA-D03D-56D6-D54C7E1BA9D6}"/>
              </a:ext>
            </a:extLst>
          </p:cNvPr>
          <p:cNvSpPr txBox="1"/>
          <p:nvPr/>
        </p:nvSpPr>
        <p:spPr>
          <a:xfrm>
            <a:off x="1017269" y="1005939"/>
            <a:ext cx="7752658"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a:solidFill>
                  <a:prstClr val="black"/>
                </a:solidFill>
                <a:cs typeface="Arial" panose="020B0604020202020204" pitchFamily="34" charset="0"/>
              </a:rPr>
              <a:t>1. </a:t>
            </a:r>
            <a:r>
              <a:rPr lang="en-US" sz="1800" kern="1200" dirty="0" err="1">
                <a:solidFill>
                  <a:prstClr val="black"/>
                </a:solidFill>
                <a:cs typeface="Arial" panose="020B0604020202020204" pitchFamily="34" charset="0"/>
              </a:rPr>
              <a:t>Sử</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dụng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dụng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cụ</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gì</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để</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đo</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cường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độ</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dòng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điện</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Có</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kí</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hiệu</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như</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thế</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nào</a:t>
            </a:r>
            <a:r>
              <a:rPr lang="en-US" sz="1800" kern="1200" dirty="0">
                <a:solidFill>
                  <a:prstClr val="black"/>
                </a:solidFill>
                <a:cs typeface="Arial" panose="020B0604020202020204" pitchFamily="34" charset="0"/>
              </a:rPr>
              <a:t>?</a:t>
            </a:r>
          </a:p>
        </p:txBody>
      </p:sp>
      <p:pic>
        <p:nvPicPr>
          <p:cNvPr id="15" name="Picture 14">
            <a:extLst>
              <a:ext uri="{FF2B5EF4-FFF2-40B4-BE49-F238E27FC236}">
                <a16:creationId xmlns:a16="http://schemas.microsoft.com/office/drawing/2014/main" id="{7101BB84-CB9B-1A50-317B-6A2152F16B6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3181" t="7193" r="20843" b="4106"/>
          <a:stretch/>
        </p:blipFill>
        <p:spPr>
          <a:xfrm>
            <a:off x="2028809" y="1833858"/>
            <a:ext cx="1778259" cy="2004202"/>
          </a:xfrm>
          <a:prstGeom prst="rect">
            <a:avLst/>
          </a:prstGeom>
          <a:effectLst>
            <a:glow rad="127000">
              <a:schemeClr val="bg1"/>
            </a:glow>
            <a:outerShdw blurRad="50800" dist="38100" dir="2700000" algn="tl" rotWithShape="0">
              <a:prstClr val="black">
                <a:alpha val="40000"/>
              </a:prstClr>
            </a:outerShdw>
          </a:effectLst>
        </p:spPr>
      </p:pic>
      <p:grpSp>
        <p:nvGrpSpPr>
          <p:cNvPr id="23" name="Group 22">
            <a:extLst>
              <a:ext uri="{FF2B5EF4-FFF2-40B4-BE49-F238E27FC236}">
                <a16:creationId xmlns:a16="http://schemas.microsoft.com/office/drawing/2014/main" id="{F579C02B-418C-D62B-A0BE-028292413774}"/>
              </a:ext>
            </a:extLst>
          </p:cNvPr>
          <p:cNvGrpSpPr/>
          <p:nvPr/>
        </p:nvGrpSpPr>
        <p:grpSpPr>
          <a:xfrm>
            <a:off x="5484290" y="2649397"/>
            <a:ext cx="1623233" cy="590145"/>
            <a:chOff x="10326675" y="3263435"/>
            <a:chExt cx="694944" cy="252655"/>
          </a:xfrm>
          <a:effectLst/>
        </p:grpSpPr>
        <p:cxnSp>
          <p:nvCxnSpPr>
            <p:cNvPr id="24" name="Straight Connector 23">
              <a:extLst>
                <a:ext uri="{FF2B5EF4-FFF2-40B4-BE49-F238E27FC236}">
                  <a16:creationId xmlns:a16="http://schemas.microsoft.com/office/drawing/2014/main" id="{B8013C6D-C6BC-275E-F54C-065F47A8EE99}"/>
                </a:ext>
              </a:extLst>
            </p:cNvPr>
            <p:cNvCxnSpPr/>
            <p:nvPr/>
          </p:nvCxnSpPr>
          <p:spPr>
            <a:xfrm>
              <a:off x="10326675" y="3389763"/>
              <a:ext cx="694944" cy="0"/>
            </a:xfrm>
            <a:prstGeom prst="line">
              <a:avLst/>
            </a:prstGeom>
            <a:noFill/>
            <a:ln w="19050" cap="flat" cmpd="sng" algn="ctr">
              <a:solidFill>
                <a:sysClr val="windowText" lastClr="000000"/>
              </a:solidFill>
              <a:prstDash val="solid"/>
              <a:miter lim="800000"/>
            </a:ln>
            <a:effectLst/>
          </p:spPr>
        </p:cxnSp>
        <p:sp>
          <p:nvSpPr>
            <p:cNvPr id="25" name="Oval 24">
              <a:extLst>
                <a:ext uri="{FF2B5EF4-FFF2-40B4-BE49-F238E27FC236}">
                  <a16:creationId xmlns:a16="http://schemas.microsoft.com/office/drawing/2014/main" id="{E19FC62E-7110-4B02-47FF-BA6056EB594D}"/>
                </a:ext>
              </a:extLst>
            </p:cNvPr>
            <p:cNvSpPr/>
            <p:nvPr/>
          </p:nvSpPr>
          <p:spPr>
            <a:xfrm>
              <a:off x="10556828" y="3263435"/>
              <a:ext cx="252655" cy="252655"/>
            </a:xfrm>
            <a:prstGeom prst="ellipse">
              <a:avLst/>
            </a:prstGeom>
            <a:solidFill>
              <a:sysClr val="window" lastClr="FFFFFF"/>
            </a:solidFill>
            <a:ln w="19050"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cxnSp>
          <p:nvCxnSpPr>
            <p:cNvPr id="26" name="Straight Connector 25">
              <a:extLst>
                <a:ext uri="{FF2B5EF4-FFF2-40B4-BE49-F238E27FC236}">
                  <a16:creationId xmlns:a16="http://schemas.microsoft.com/office/drawing/2014/main" id="{F08F9340-A9E3-4F5D-C391-CC93512D956E}"/>
                </a:ext>
              </a:extLst>
            </p:cNvPr>
            <p:cNvCxnSpPr>
              <a:cxnSpLocks/>
            </p:cNvCxnSpPr>
            <p:nvPr/>
          </p:nvCxnSpPr>
          <p:spPr>
            <a:xfrm>
              <a:off x="10435505" y="3302648"/>
              <a:ext cx="68580" cy="0"/>
            </a:xfrm>
            <a:prstGeom prst="line">
              <a:avLst/>
            </a:prstGeom>
            <a:noFill/>
            <a:ln w="12700" cap="flat" cmpd="sng" algn="ctr">
              <a:solidFill>
                <a:sysClr val="windowText" lastClr="000000"/>
              </a:solidFill>
              <a:prstDash val="solid"/>
              <a:miter lim="800000"/>
            </a:ln>
            <a:effectLst/>
          </p:spPr>
        </p:cxnSp>
        <p:cxnSp>
          <p:nvCxnSpPr>
            <p:cNvPr id="27" name="Straight Connector 26">
              <a:extLst>
                <a:ext uri="{FF2B5EF4-FFF2-40B4-BE49-F238E27FC236}">
                  <a16:creationId xmlns:a16="http://schemas.microsoft.com/office/drawing/2014/main" id="{93F35267-0DA3-02A5-BB2B-3C45A3DDC687}"/>
                </a:ext>
              </a:extLst>
            </p:cNvPr>
            <p:cNvCxnSpPr>
              <a:cxnSpLocks/>
            </p:cNvCxnSpPr>
            <p:nvPr/>
          </p:nvCxnSpPr>
          <p:spPr>
            <a:xfrm rot="5400000">
              <a:off x="10435505" y="3302649"/>
              <a:ext cx="68580" cy="0"/>
            </a:xfrm>
            <a:prstGeom prst="line">
              <a:avLst/>
            </a:prstGeom>
            <a:noFill/>
            <a:ln w="12700" cap="flat" cmpd="sng" algn="ctr">
              <a:solidFill>
                <a:sysClr val="windowText" lastClr="000000"/>
              </a:solidFill>
              <a:prstDash val="solid"/>
              <a:miter lim="800000"/>
            </a:ln>
            <a:effectLst/>
          </p:spPr>
        </p:cxnSp>
        <p:cxnSp>
          <p:nvCxnSpPr>
            <p:cNvPr id="28" name="Straight Connector 27">
              <a:extLst>
                <a:ext uri="{FF2B5EF4-FFF2-40B4-BE49-F238E27FC236}">
                  <a16:creationId xmlns:a16="http://schemas.microsoft.com/office/drawing/2014/main" id="{38B7984F-742B-FA81-ECD5-298FB6E25336}"/>
                </a:ext>
              </a:extLst>
            </p:cNvPr>
            <p:cNvCxnSpPr>
              <a:cxnSpLocks/>
            </p:cNvCxnSpPr>
            <p:nvPr/>
          </p:nvCxnSpPr>
          <p:spPr>
            <a:xfrm>
              <a:off x="10862225" y="3302648"/>
              <a:ext cx="68580" cy="0"/>
            </a:xfrm>
            <a:prstGeom prst="line">
              <a:avLst/>
            </a:prstGeom>
            <a:noFill/>
            <a:ln w="12700" cap="flat" cmpd="sng" algn="ctr">
              <a:solidFill>
                <a:sysClr val="windowText" lastClr="000000"/>
              </a:solidFill>
              <a:prstDash val="solid"/>
              <a:miter lim="800000"/>
            </a:ln>
            <a:effectLst/>
          </p:spPr>
        </p:cxnSp>
      </p:grpSp>
      <p:sp>
        <p:nvSpPr>
          <p:cNvPr id="29" name="TextBox 28">
            <a:extLst>
              <a:ext uri="{FF2B5EF4-FFF2-40B4-BE49-F238E27FC236}">
                <a16:creationId xmlns:a16="http://schemas.microsoft.com/office/drawing/2014/main" id="{714FCA0F-0B7C-846C-4452-B8B38C4A7E5A}"/>
              </a:ext>
            </a:extLst>
          </p:cNvPr>
          <p:cNvSpPr txBox="1"/>
          <p:nvPr/>
        </p:nvSpPr>
        <p:spPr>
          <a:xfrm>
            <a:off x="1583919" y="3829401"/>
            <a:ext cx="2668041" cy="646331"/>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defTabSz="685783">
              <a:buClrTx/>
              <a:defRPr/>
            </a:pPr>
            <a:r>
              <a:rPr lang="en-US" sz="1800" kern="1200" dirty="0" err="1">
                <a:solidFill>
                  <a:prstClr val="black"/>
                </a:solidFill>
                <a:cs typeface="Arial" panose="020B0604020202020204" pitchFamily="34" charset="0"/>
              </a:rPr>
              <a:t>Sử</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dụng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ampe</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kế</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để</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đo</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cường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độ</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dòng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điện</a:t>
            </a:r>
            <a:endParaRPr lang="en-US" sz="1800" kern="1200" dirty="0">
              <a:solidFill>
                <a:prstClr val="black"/>
              </a:solidFill>
              <a:cs typeface="Arial" panose="020B0604020202020204" pitchFamily="34" charset="0"/>
            </a:endParaRPr>
          </a:p>
        </p:txBody>
      </p:sp>
      <p:sp>
        <p:nvSpPr>
          <p:cNvPr id="30" name="TextBox 29">
            <a:extLst>
              <a:ext uri="{FF2B5EF4-FFF2-40B4-BE49-F238E27FC236}">
                <a16:creationId xmlns:a16="http://schemas.microsoft.com/office/drawing/2014/main" id="{45627616-4689-0D44-1BA6-95FD4E4FFBDF}"/>
              </a:ext>
            </a:extLst>
          </p:cNvPr>
          <p:cNvSpPr txBox="1"/>
          <p:nvPr/>
        </p:nvSpPr>
        <p:spPr>
          <a:xfrm>
            <a:off x="4892040" y="3829401"/>
            <a:ext cx="2668041" cy="646331"/>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defTabSz="685783">
              <a:buClrTx/>
              <a:defRPr/>
            </a:pPr>
            <a:r>
              <a:rPr lang="en-US" sz="1800" kern="1200" dirty="0" err="1">
                <a:solidFill>
                  <a:prstClr val="black"/>
                </a:solidFill>
                <a:cs typeface="Arial" panose="020B0604020202020204" pitchFamily="34" charset="0"/>
              </a:rPr>
              <a:t>Kí</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hiệu</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ampe</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kế</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trong</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mạch</a:t>
            </a:r>
            <a:r>
              <a:rPr lang="en-US" sz="1800" kern="1200" dirty="0">
                <a:solidFill>
                  <a:prstClr val="black"/>
                </a:solidFill>
                <a:cs typeface="Arial" panose="020B0604020202020204" pitchFamily="34" charset="0"/>
              </a:rPr>
              <a:t> </a:t>
            </a:r>
            <a:r>
              <a:rPr lang="en-US" sz="1800" kern="1200" dirty="0" err="1">
                <a:solidFill>
                  <a:prstClr val="black"/>
                </a:solidFill>
                <a:cs typeface="Arial" panose="020B0604020202020204" pitchFamily="34" charset="0"/>
              </a:rPr>
              <a:t>điện</a:t>
            </a:r>
            <a:endParaRPr lang="en-US" sz="1800" kern="1200" dirty="0">
              <a:solidFill>
                <a:prstClr val="black"/>
              </a:solidFill>
              <a:cs typeface="Arial" panose="020B0604020202020204" pitchFamily="34" charset="0"/>
            </a:endParaRPr>
          </a:p>
        </p:txBody>
      </p:sp>
    </p:spTree>
    <p:extLst>
      <p:ext uri="{BB962C8B-B14F-4D97-AF65-F5344CB8AC3E}">
        <p14:creationId xmlns:p14="http://schemas.microsoft.com/office/powerpoint/2010/main" val="1289541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iterate type="lt">
                                    <p:tmPct val="2000"/>
                                  </p:iterate>
                                  <p:childTnLst>
                                    <p:set>
                                      <p:cBhvr>
                                        <p:cTn id="15" dur="1" fill="hold">
                                          <p:stCondLst>
                                            <p:cond delay="0"/>
                                          </p:stCondLst>
                                        </p:cTn>
                                        <p:tgtEl>
                                          <p:spTgt spid="14"/>
                                        </p:tgtEl>
                                        <p:attrNameLst>
                                          <p:attrName>style.visibility</p:attrName>
                                        </p:attrNameLst>
                                      </p:cBhvr>
                                      <p:to>
                                        <p:strVal val="visible"/>
                                      </p:to>
                                    </p:set>
                                    <p:animEffect transition="in" filter="wipe(left)">
                                      <p:cBhvr>
                                        <p:cTn id="16" dur="75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0"/>
                                  </p:stCondLst>
                                  <p:iterate type="lt">
                                    <p:tmPct val="2000"/>
                                  </p:iterate>
                                  <p:childTnLst>
                                    <p:set>
                                      <p:cBhvr>
                                        <p:cTn id="25" dur="1" fill="hold">
                                          <p:stCondLst>
                                            <p:cond delay="0"/>
                                          </p:stCondLst>
                                        </p:cTn>
                                        <p:tgtEl>
                                          <p:spTgt spid="29"/>
                                        </p:tgtEl>
                                        <p:attrNameLst>
                                          <p:attrName>style.visibility</p:attrName>
                                        </p:attrNameLst>
                                      </p:cBhvr>
                                      <p:to>
                                        <p:strVal val="visible"/>
                                      </p:to>
                                    </p:set>
                                    <p:animEffect transition="in" filter="wipe(left)">
                                      <p:cBhvr>
                                        <p:cTn id="26" dur="75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22" presetClass="entr" presetSubtype="8" fill="hold" grpId="0" nodeType="withEffect">
                                  <p:stCondLst>
                                    <p:cond delay="0"/>
                                  </p:stCondLst>
                                  <p:iterate type="lt">
                                    <p:tmPct val="2000"/>
                                  </p:iterate>
                                  <p:childTnLst>
                                    <p:set>
                                      <p:cBhvr>
                                        <p:cTn id="35" dur="1" fill="hold">
                                          <p:stCondLst>
                                            <p:cond delay="0"/>
                                          </p:stCondLst>
                                        </p:cTn>
                                        <p:tgtEl>
                                          <p:spTgt spid="30"/>
                                        </p:tgtEl>
                                        <p:attrNameLst>
                                          <p:attrName>style.visibility</p:attrName>
                                        </p:attrNameLst>
                                      </p:cBhvr>
                                      <p:to>
                                        <p:strVal val="visible"/>
                                      </p:to>
                                    </p:set>
                                    <p:animEffect transition="in" filter="wipe(left)">
                                      <p:cBhvr>
                                        <p:cTn id="36"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56" name="Flowchart: Manual Input 55">
            <a:extLst>
              <a:ext uri="{FF2B5EF4-FFF2-40B4-BE49-F238E27FC236}">
                <a16:creationId xmlns:a16="http://schemas.microsoft.com/office/drawing/2014/main" id="{85BBD7D8-0B46-15FC-53E1-771DF0D1FE4F}"/>
              </a:ext>
            </a:extLst>
          </p:cNvPr>
          <p:cNvSpPr/>
          <p:nvPr/>
        </p:nvSpPr>
        <p:spPr>
          <a:xfrm rot="5400000">
            <a:off x="-1054509" y="1040993"/>
            <a:ext cx="5143500" cy="3061514"/>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53;p16">
            <a:extLst>
              <a:ext uri="{FF2B5EF4-FFF2-40B4-BE49-F238E27FC236}">
                <a16:creationId xmlns:a16="http://schemas.microsoft.com/office/drawing/2014/main" id="{D0F26DF3-EB38-BC73-5102-0C93FEC9A746}"/>
              </a:ext>
            </a:extLst>
          </p:cNvPr>
          <p:cNvSpPr txBox="1"/>
          <p:nvPr/>
        </p:nvSpPr>
        <p:spPr>
          <a:xfrm>
            <a:off x="2968124" y="216634"/>
            <a:ext cx="1603876" cy="39517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b="1" dirty="0" err="1">
                <a:solidFill>
                  <a:schemeClr val="tx2">
                    <a:lumMod val="50000"/>
                  </a:schemeClr>
                </a:solidFill>
                <a:latin typeface="Arial" panose="020B0604020202020204" pitchFamily="34" charset="0"/>
                <a:ea typeface="Ranchers"/>
                <a:cs typeface="Ranchers"/>
                <a:sym typeface="Ranchers"/>
              </a:rPr>
              <a:t>Thí</a:t>
            </a:r>
            <a:r>
              <a:rPr lang="en-US" sz="2000" b="1" dirty="0">
                <a:solidFill>
                  <a:schemeClr val="tx2">
                    <a:lumMod val="50000"/>
                  </a:schemeClr>
                </a:solidFill>
                <a:latin typeface="Arial" panose="020B0604020202020204" pitchFamily="34" charset="0"/>
                <a:ea typeface="Ranchers"/>
                <a:cs typeface="Ranchers"/>
                <a:sym typeface="Ranchers"/>
              </a:rPr>
              <a:t> </a:t>
            </a:r>
            <a:r>
              <a:rPr lang="en-US" sz="2000" b="1" dirty="0" err="1">
                <a:solidFill>
                  <a:schemeClr val="tx2">
                    <a:lumMod val="50000"/>
                  </a:schemeClr>
                </a:solidFill>
                <a:latin typeface="Arial" panose="020B0604020202020204" pitchFamily="34" charset="0"/>
                <a:ea typeface="Ranchers"/>
                <a:cs typeface="Ranchers"/>
                <a:sym typeface="Ranchers"/>
              </a:rPr>
              <a:t>Nghiệm</a:t>
            </a:r>
            <a:endParaRPr lang="en-US" sz="2000" b="1" dirty="0">
              <a:solidFill>
                <a:schemeClr val="tx2">
                  <a:lumMod val="50000"/>
                </a:schemeClr>
              </a:solidFill>
              <a:latin typeface="Arial" panose="020B0604020202020204" pitchFamily="34" charset="0"/>
              <a:ea typeface="Ranchers"/>
              <a:cs typeface="Ranchers"/>
              <a:sym typeface="Ranchers"/>
            </a:endParaRPr>
          </a:p>
        </p:txBody>
      </p:sp>
      <p:grpSp>
        <p:nvGrpSpPr>
          <p:cNvPr id="4" name="Group 3">
            <a:extLst>
              <a:ext uri="{FF2B5EF4-FFF2-40B4-BE49-F238E27FC236}">
                <a16:creationId xmlns:a16="http://schemas.microsoft.com/office/drawing/2014/main" id="{7D299B48-1AE8-527E-4378-EAFD3D609379}"/>
              </a:ext>
            </a:extLst>
          </p:cNvPr>
          <p:cNvGrpSpPr/>
          <p:nvPr/>
        </p:nvGrpSpPr>
        <p:grpSpPr>
          <a:xfrm>
            <a:off x="2511525" y="186840"/>
            <a:ext cx="456599" cy="456599"/>
            <a:chOff x="2246352" y="1613101"/>
            <a:chExt cx="1484062" cy="1484062"/>
          </a:xfrm>
        </p:grpSpPr>
        <p:sp>
          <p:nvSpPr>
            <p:cNvPr id="11" name="Google Shape;254;p16">
              <a:extLst>
                <a:ext uri="{FF2B5EF4-FFF2-40B4-BE49-F238E27FC236}">
                  <a16:creationId xmlns:a16="http://schemas.microsoft.com/office/drawing/2014/main" id="{A942A100-27F7-B0EE-BD9B-53C84D5E7C7B}"/>
                </a:ext>
              </a:extLst>
            </p:cNvPr>
            <p:cNvSpPr/>
            <p:nvPr/>
          </p:nvSpPr>
          <p:spPr>
            <a:xfrm rot="16200000">
              <a:off x="2246352" y="1613101"/>
              <a:ext cx="1484062" cy="1484062"/>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 name="Picture 2">
              <a:extLst>
                <a:ext uri="{FF2B5EF4-FFF2-40B4-BE49-F238E27FC236}">
                  <a16:creationId xmlns:a16="http://schemas.microsoft.com/office/drawing/2014/main" id="{3E15894C-E310-52AC-DCED-90866A839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Rounded Corners 13">
            <a:extLst>
              <a:ext uri="{FF2B5EF4-FFF2-40B4-BE49-F238E27FC236}">
                <a16:creationId xmlns:a16="http://schemas.microsoft.com/office/drawing/2014/main" id="{A27C1A86-5971-7473-6F64-AB8C32E07DA2}"/>
              </a:ext>
            </a:extLst>
          </p:cNvPr>
          <p:cNvSpPr/>
          <p:nvPr/>
        </p:nvSpPr>
        <p:spPr>
          <a:xfrm>
            <a:off x="411464" y="291572"/>
            <a:ext cx="1250755" cy="456599"/>
          </a:xfrm>
          <a:prstGeom prst="round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1E97DCE-C04F-89BE-C4EB-8D0BA8849F64}"/>
              </a:ext>
            </a:extLst>
          </p:cNvPr>
          <p:cNvSpPr txBox="1"/>
          <p:nvPr/>
        </p:nvSpPr>
        <p:spPr>
          <a:xfrm>
            <a:off x="508083" y="227485"/>
            <a:ext cx="1026140" cy="461665"/>
          </a:xfrm>
          <a:prstGeom prst="rect">
            <a:avLst/>
          </a:prstGeom>
          <a:noFill/>
        </p:spPr>
        <p:txBody>
          <a:bodyPr wrap="square" rtlCol="0" anchor="ctr" anchorCtr="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b="1" kern="1200" dirty="0" err="1">
                <a:solidFill>
                  <a:schemeClr val="bg1"/>
                </a:solidFill>
                <a:cs typeface="Arial" panose="020B0604020202020204" pitchFamily="34" charset="0"/>
              </a:rPr>
              <a:t>Dụng</a:t>
            </a:r>
            <a:r>
              <a:rPr lang="en-US" sz="1800" b="1" kern="1200" dirty="0">
                <a:solidFill>
                  <a:schemeClr val="bg1"/>
                </a:solidFill>
                <a:cs typeface="Arial" panose="020B0604020202020204" pitchFamily="34" charset="0"/>
              </a:rPr>
              <a:t> </a:t>
            </a:r>
            <a:r>
              <a:rPr lang="en-US" sz="1800" b="1" kern="1200" dirty="0" err="1">
                <a:solidFill>
                  <a:schemeClr val="bg1"/>
                </a:solidFill>
                <a:cs typeface="Arial" panose="020B0604020202020204" pitchFamily="34" charset="0"/>
              </a:rPr>
              <a:t>cụ</a:t>
            </a:r>
            <a:endParaRPr lang="en-US" sz="1800" b="1" kern="1200" dirty="0">
              <a:solidFill>
                <a:schemeClr val="bg1"/>
              </a:solidFill>
              <a:cs typeface="Arial" panose="020B0604020202020204" pitchFamily="34" charset="0"/>
            </a:endParaRPr>
          </a:p>
        </p:txBody>
      </p:sp>
      <p:sp>
        <p:nvSpPr>
          <p:cNvPr id="57" name="TextBox 56">
            <a:extLst>
              <a:ext uri="{FF2B5EF4-FFF2-40B4-BE49-F238E27FC236}">
                <a16:creationId xmlns:a16="http://schemas.microsoft.com/office/drawing/2014/main" id="{1A21C5C2-47B1-5037-F8BA-F29E3CA81B06}"/>
              </a:ext>
            </a:extLst>
          </p:cNvPr>
          <p:cNvSpPr txBox="1"/>
          <p:nvPr/>
        </p:nvSpPr>
        <p:spPr>
          <a:xfrm>
            <a:off x="804583" y="959385"/>
            <a:ext cx="1993581"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a:solidFill>
                  <a:schemeClr val="bg1"/>
                </a:solidFill>
                <a:cs typeface="Arial" panose="020B0604020202020204" pitchFamily="34" charset="0"/>
              </a:rPr>
              <a:t>Pin (3 V)</a:t>
            </a:r>
          </a:p>
        </p:txBody>
      </p:sp>
      <p:pic>
        <p:nvPicPr>
          <p:cNvPr id="6146" name="Picture 2">
            <a:extLst>
              <a:ext uri="{FF2B5EF4-FFF2-40B4-BE49-F238E27FC236}">
                <a16:creationId xmlns:a16="http://schemas.microsoft.com/office/drawing/2014/main" id="{59583271-934E-9602-032D-CB9FBEA9E9D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415" b="12502"/>
          <a:stretch/>
        </p:blipFill>
        <p:spPr bwMode="auto">
          <a:xfrm>
            <a:off x="142441" y="1003753"/>
            <a:ext cx="592199" cy="4505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C8E8E812-3AE4-6C5C-F3F8-41C3FC3483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40960"/>
          <a:stretch/>
        </p:blipFill>
        <p:spPr bwMode="auto">
          <a:xfrm>
            <a:off x="59742" y="3746975"/>
            <a:ext cx="739592" cy="436649"/>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F91DF973-D47D-FB1A-DC2D-87E8ADE9A5D5}"/>
              </a:ext>
            </a:extLst>
          </p:cNvPr>
          <p:cNvSpPr txBox="1"/>
          <p:nvPr/>
        </p:nvSpPr>
        <p:spPr>
          <a:xfrm>
            <a:off x="763745" y="3645611"/>
            <a:ext cx="1993581"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err="1">
                <a:solidFill>
                  <a:schemeClr val="bg1"/>
                </a:solidFill>
                <a:cs typeface="Arial" panose="020B0604020202020204" pitchFamily="34" charset="0"/>
              </a:rPr>
              <a:t>Công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tắc</a:t>
            </a:r>
            <a:endParaRPr lang="en-US" sz="1800" kern="1200" dirty="0">
              <a:solidFill>
                <a:schemeClr val="bg1"/>
              </a:solidFill>
              <a:cs typeface="Arial" panose="020B0604020202020204" pitchFamily="34" charset="0"/>
            </a:endParaRPr>
          </a:p>
        </p:txBody>
      </p:sp>
      <p:pic>
        <p:nvPicPr>
          <p:cNvPr id="6152" name="Picture 8">
            <a:extLst>
              <a:ext uri="{FF2B5EF4-FFF2-40B4-BE49-F238E27FC236}">
                <a16:creationId xmlns:a16="http://schemas.microsoft.com/office/drawing/2014/main" id="{978A08C7-F7B8-9E04-67D1-11E81C4D80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441" y="3015228"/>
            <a:ext cx="472102" cy="472102"/>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AC55FB8C-6F7E-3D27-CF09-5A6276B5D118}"/>
              </a:ext>
            </a:extLst>
          </p:cNvPr>
          <p:cNvSpPr txBox="1"/>
          <p:nvPr/>
        </p:nvSpPr>
        <p:spPr>
          <a:xfrm>
            <a:off x="763745" y="2990341"/>
            <a:ext cx="2126237"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err="1">
                <a:solidFill>
                  <a:schemeClr val="bg1"/>
                </a:solidFill>
                <a:cs typeface="Arial" panose="020B0604020202020204" pitchFamily="34" charset="0"/>
              </a:rPr>
              <a:t>Bóng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đèn</a:t>
            </a:r>
            <a:r>
              <a:rPr lang="en-US" sz="1800" kern="1200" dirty="0">
                <a:solidFill>
                  <a:schemeClr val="bg1"/>
                </a:solidFill>
                <a:cs typeface="Arial" panose="020B0604020202020204" pitchFamily="34" charset="0"/>
              </a:rPr>
              <a:t> (1,5 V)</a:t>
            </a:r>
          </a:p>
        </p:txBody>
      </p:sp>
      <p:pic>
        <p:nvPicPr>
          <p:cNvPr id="60" name="Picture 2">
            <a:extLst>
              <a:ext uri="{FF2B5EF4-FFF2-40B4-BE49-F238E27FC236}">
                <a16:creationId xmlns:a16="http://schemas.microsoft.com/office/drawing/2014/main" id="{5C213A62-21FC-409B-2995-E6C2389D2B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441" y="2247428"/>
            <a:ext cx="574195" cy="574195"/>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A9F51B9C-51AB-02B0-16ED-75307B20B4D7}"/>
              </a:ext>
            </a:extLst>
          </p:cNvPr>
          <p:cNvSpPr txBox="1"/>
          <p:nvPr/>
        </p:nvSpPr>
        <p:spPr>
          <a:xfrm>
            <a:off x="763745" y="2317312"/>
            <a:ext cx="2126237"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err="1">
                <a:solidFill>
                  <a:schemeClr val="bg1"/>
                </a:solidFill>
                <a:cs typeface="Arial" panose="020B0604020202020204" pitchFamily="34" charset="0"/>
              </a:rPr>
              <a:t>Ampe</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kế</a:t>
            </a:r>
            <a:endParaRPr lang="en-US" sz="1800" kern="1200" dirty="0">
              <a:solidFill>
                <a:schemeClr val="bg1"/>
              </a:solidFill>
              <a:cs typeface="Arial" panose="020B0604020202020204" pitchFamily="34" charset="0"/>
            </a:endParaRPr>
          </a:p>
        </p:txBody>
      </p:sp>
      <p:pic>
        <p:nvPicPr>
          <p:cNvPr id="6154" name="Picture 10">
            <a:extLst>
              <a:ext uri="{FF2B5EF4-FFF2-40B4-BE49-F238E27FC236}">
                <a16:creationId xmlns:a16="http://schemas.microsoft.com/office/drawing/2014/main" id="{64F649B4-F406-03A2-B6FA-6D3C5372B8A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441" y="4437545"/>
            <a:ext cx="461666" cy="461666"/>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E963E449-71A1-9D06-F2C6-F8500167A479}"/>
              </a:ext>
            </a:extLst>
          </p:cNvPr>
          <p:cNvSpPr txBox="1"/>
          <p:nvPr/>
        </p:nvSpPr>
        <p:spPr>
          <a:xfrm>
            <a:off x="763745" y="4390187"/>
            <a:ext cx="2126237"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err="1">
                <a:solidFill>
                  <a:schemeClr val="bg1"/>
                </a:solidFill>
                <a:cs typeface="Arial" panose="020B0604020202020204" pitchFamily="34" charset="0"/>
              </a:rPr>
              <a:t>Các</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dây</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nối</a:t>
            </a:r>
            <a:endParaRPr lang="en-US" sz="1800" kern="1200" dirty="0">
              <a:solidFill>
                <a:schemeClr val="bg1"/>
              </a:solidFill>
              <a:cs typeface="Arial" panose="020B0604020202020204" pitchFamily="34" charset="0"/>
            </a:endParaRPr>
          </a:p>
        </p:txBody>
      </p:sp>
      <p:sp>
        <p:nvSpPr>
          <p:cNvPr id="63" name="Rectangle: Rounded Corners 62">
            <a:extLst>
              <a:ext uri="{FF2B5EF4-FFF2-40B4-BE49-F238E27FC236}">
                <a16:creationId xmlns:a16="http://schemas.microsoft.com/office/drawing/2014/main" id="{FD47CA89-EA3A-3D84-F392-4C7B4D279B11}"/>
              </a:ext>
            </a:extLst>
          </p:cNvPr>
          <p:cNvSpPr/>
          <p:nvPr/>
        </p:nvSpPr>
        <p:spPr>
          <a:xfrm>
            <a:off x="5775074" y="388903"/>
            <a:ext cx="1415162" cy="456599"/>
          </a:xfrm>
          <a:prstGeom prst="roundRect">
            <a:avLst/>
          </a:prstGeom>
          <a:solidFill>
            <a:schemeClr val="accent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 name="TextBox 6143">
            <a:extLst>
              <a:ext uri="{FF2B5EF4-FFF2-40B4-BE49-F238E27FC236}">
                <a16:creationId xmlns:a16="http://schemas.microsoft.com/office/drawing/2014/main" id="{EFFDC96A-2565-9659-9105-018716ED9AE3}"/>
              </a:ext>
            </a:extLst>
          </p:cNvPr>
          <p:cNvSpPr txBox="1"/>
          <p:nvPr/>
        </p:nvSpPr>
        <p:spPr>
          <a:xfrm>
            <a:off x="5862487" y="337864"/>
            <a:ext cx="1327751" cy="461665"/>
          </a:xfrm>
          <a:prstGeom prst="rect">
            <a:avLst/>
          </a:prstGeom>
          <a:noFill/>
        </p:spPr>
        <p:txBody>
          <a:bodyPr wrap="square" rtlCol="0" anchor="ctr" anchorCtr="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b="1" kern="1200" dirty="0" err="1">
                <a:solidFill>
                  <a:schemeClr val="bg1"/>
                </a:solidFill>
                <a:cs typeface="Arial" panose="020B0604020202020204" pitchFamily="34" charset="0"/>
              </a:rPr>
              <a:t>Tiến</a:t>
            </a:r>
            <a:r>
              <a:rPr lang="en-US" sz="1800" b="1" kern="1200" dirty="0">
                <a:solidFill>
                  <a:schemeClr val="bg1"/>
                </a:solidFill>
                <a:cs typeface="Arial" panose="020B0604020202020204" pitchFamily="34" charset="0"/>
              </a:rPr>
              <a:t> </a:t>
            </a:r>
            <a:r>
              <a:rPr lang="en-US" sz="1800" b="1" kern="1200" dirty="0" err="1">
                <a:solidFill>
                  <a:schemeClr val="bg1"/>
                </a:solidFill>
                <a:cs typeface="Arial" panose="020B0604020202020204" pitchFamily="34" charset="0"/>
              </a:rPr>
              <a:t>hành</a:t>
            </a:r>
            <a:endParaRPr lang="en-US" sz="1800" b="1" kern="1200" dirty="0">
              <a:solidFill>
                <a:schemeClr val="bg1"/>
              </a:solidFill>
              <a:cs typeface="Arial" panose="020B0604020202020204" pitchFamily="34" charset="0"/>
            </a:endParaRPr>
          </a:p>
        </p:txBody>
      </p:sp>
      <p:sp>
        <p:nvSpPr>
          <p:cNvPr id="6145" name="TextBox 6144">
            <a:extLst>
              <a:ext uri="{FF2B5EF4-FFF2-40B4-BE49-F238E27FC236}">
                <a16:creationId xmlns:a16="http://schemas.microsoft.com/office/drawing/2014/main" id="{7E020162-A1BD-387E-EF13-845F0FDBBF11}"/>
              </a:ext>
            </a:extLst>
          </p:cNvPr>
          <p:cNvSpPr txBox="1"/>
          <p:nvPr/>
        </p:nvSpPr>
        <p:spPr>
          <a:xfrm>
            <a:off x="2968124" y="946914"/>
            <a:ext cx="4041684" cy="369332"/>
          </a:xfrm>
          <a:prstGeom prst="rect">
            <a:avLst/>
          </a:prstGeom>
          <a:noFill/>
        </p:spPr>
        <p:txBody>
          <a:bodyPr wrap="square" rtlCol="0">
            <a:spAutoFit/>
          </a:bodyPr>
          <a:lstStyle>
            <a:defPPr marR="0" lvl="0" algn="l" rtl="0">
              <a:lnSpc>
                <a:spcPct val="100000"/>
              </a:lnSpc>
              <a:spcBef>
                <a:spcPts val="0"/>
              </a:spcBef>
              <a:spcAft>
                <a:spcPts val="0"/>
              </a:spcAft>
            </a:defPPr>
            <a:lvl1pPr defTabSz="685783">
              <a:buClrTx/>
              <a:defRPr sz="1800" kern="1200">
                <a:solidFill>
                  <a:schemeClr val="tx1">
                    <a:lumMod val="50000"/>
                  </a:schemeClr>
                </a:solidFill>
                <a:latin typeface="Roboto" panose="02000000000000000000" pitchFamily="2" charset="0"/>
                <a:ea typeface="Roboto" panose="02000000000000000000" pitchFamily="2" charset="0"/>
                <a:cs typeface="Arial" panose="020B0604020202020204" pitchFamily="34" charset="0"/>
              </a:defRPr>
            </a:lvl1pPr>
          </a:lstStyle>
          <a:p>
            <a:r>
              <a:rPr lang="vi-VN" dirty="0"/>
              <a:t>Lắp mạch điện như sơ đồ Hình 24.1.</a:t>
            </a:r>
            <a:endParaRPr lang="en-US" dirty="0"/>
          </a:p>
        </p:txBody>
      </p:sp>
      <p:sp>
        <p:nvSpPr>
          <p:cNvPr id="6147" name="TextBox 6146">
            <a:extLst>
              <a:ext uri="{FF2B5EF4-FFF2-40B4-BE49-F238E27FC236}">
                <a16:creationId xmlns:a16="http://schemas.microsoft.com/office/drawing/2014/main" id="{0E34B96F-9B74-0108-E7C7-EB5F10658798}"/>
              </a:ext>
            </a:extLst>
          </p:cNvPr>
          <p:cNvSpPr txBox="1"/>
          <p:nvPr/>
        </p:nvSpPr>
        <p:spPr>
          <a:xfrm>
            <a:off x="3084260" y="3597421"/>
            <a:ext cx="5871911" cy="646331"/>
          </a:xfrm>
          <a:prstGeom prst="rect">
            <a:avLst/>
          </a:prstGeom>
          <a:noFill/>
        </p:spPr>
        <p:txBody>
          <a:bodyPr wrap="square" rtlCol="0">
            <a:spAutoFit/>
          </a:bodyPr>
          <a:lstStyle>
            <a:defPPr marR="0" lvl="0" algn="l" rtl="0">
              <a:lnSpc>
                <a:spcPct val="100000"/>
              </a:lnSpc>
              <a:spcBef>
                <a:spcPts val="0"/>
              </a:spcBef>
              <a:spcAft>
                <a:spcPts val="0"/>
              </a:spcAft>
              <a:defRPr/>
            </a:defPPr>
            <a:lvl1pPr defTabSz="685783">
              <a:buClrTx/>
              <a:defRPr sz="1800" kern="1200">
                <a:solidFill>
                  <a:schemeClr val="tx1">
                    <a:lumMod val="50000"/>
                  </a:schemeClr>
                </a:solidFill>
                <a:latin typeface="Roboto" panose="02000000000000000000" pitchFamily="2" charset="0"/>
                <a:ea typeface="Roboto" panose="02000000000000000000" pitchFamily="2" charset="0"/>
                <a:cs typeface="Arial" panose="020B0604020202020204" pitchFamily="34" charset="0"/>
              </a:defRPr>
            </a:lvl1pPr>
          </a:lstStyle>
          <a:p>
            <a:r>
              <a:rPr lang="en-US" dirty="0" err="1"/>
              <a:t>Đóng</a:t>
            </a:r>
            <a:r>
              <a:rPr lang="en-US" dirty="0"/>
              <a:t> </a:t>
            </a:r>
            <a:r>
              <a:rPr lang="en-US" dirty="0" err="1"/>
              <a:t>công</a:t>
            </a:r>
            <a:r>
              <a:rPr lang="en-US" dirty="0"/>
              <a:t> </a:t>
            </a:r>
            <a:r>
              <a:rPr lang="en-US" dirty="0" err="1"/>
              <a:t>tắc</a:t>
            </a:r>
            <a:r>
              <a:rPr lang="en-US" dirty="0"/>
              <a:t> </a:t>
            </a:r>
            <a:r>
              <a:rPr lang="en-US" dirty="0" err="1"/>
              <a:t>và</a:t>
            </a:r>
            <a:r>
              <a:rPr lang="en-US" dirty="0"/>
              <a:t> </a:t>
            </a:r>
            <a:r>
              <a:rPr lang="en-US" dirty="0" err="1"/>
              <a:t>dịch</a:t>
            </a:r>
            <a:r>
              <a:rPr lang="en-US" dirty="0"/>
              <a:t> </a:t>
            </a:r>
            <a:r>
              <a:rPr lang="en-US" dirty="0" err="1"/>
              <a:t>chuyển</a:t>
            </a:r>
            <a:r>
              <a:rPr lang="en-US" dirty="0"/>
              <a:t> con </a:t>
            </a:r>
            <a:r>
              <a:rPr lang="en-US" dirty="0" err="1"/>
              <a:t>chạy</a:t>
            </a:r>
            <a:r>
              <a:rPr lang="en-US" dirty="0"/>
              <a:t> </a:t>
            </a:r>
            <a:r>
              <a:rPr lang="en-US" dirty="0" err="1"/>
              <a:t>trên</a:t>
            </a:r>
            <a:r>
              <a:rPr lang="en-US" dirty="0"/>
              <a:t> </a:t>
            </a:r>
            <a:r>
              <a:rPr lang="en-US" dirty="0" err="1"/>
              <a:t>biến</a:t>
            </a:r>
            <a:r>
              <a:rPr lang="en-US" dirty="0"/>
              <a:t> </a:t>
            </a:r>
            <a:r>
              <a:rPr lang="en-US" dirty="0" err="1"/>
              <a:t>trở</a:t>
            </a:r>
            <a:r>
              <a:rPr lang="en-US" dirty="0"/>
              <a:t> </a:t>
            </a:r>
            <a:r>
              <a:rPr lang="en-US" dirty="0" err="1"/>
              <a:t>đến</a:t>
            </a:r>
            <a:r>
              <a:rPr lang="en-US" dirty="0"/>
              <a:t> </a:t>
            </a:r>
            <a:r>
              <a:rPr lang="en-US" dirty="0" err="1"/>
              <a:t>ba</a:t>
            </a:r>
            <a:r>
              <a:rPr lang="en-US" dirty="0"/>
              <a:t> </a:t>
            </a:r>
            <a:r>
              <a:rPr lang="en-US" dirty="0" err="1"/>
              <a:t>vị</a:t>
            </a:r>
            <a:r>
              <a:rPr lang="en-US" dirty="0"/>
              <a:t> </a:t>
            </a:r>
            <a:r>
              <a:rPr lang="en-US" dirty="0" err="1"/>
              <a:t>trí</a:t>
            </a:r>
            <a:r>
              <a:rPr lang="en-US" dirty="0"/>
              <a:t> </a:t>
            </a:r>
            <a:r>
              <a:rPr lang="en-US" dirty="0" err="1"/>
              <a:t>khác</a:t>
            </a:r>
            <a:r>
              <a:rPr lang="en-US" dirty="0"/>
              <a:t> </a:t>
            </a:r>
            <a:r>
              <a:rPr lang="en-US" dirty="0" err="1"/>
              <a:t>nhau</a:t>
            </a:r>
            <a:endParaRPr lang="en-US" dirty="0"/>
          </a:p>
        </p:txBody>
      </p:sp>
      <p:pic>
        <p:nvPicPr>
          <p:cNvPr id="9" name="Picture 8">
            <a:extLst>
              <a:ext uri="{FF2B5EF4-FFF2-40B4-BE49-F238E27FC236}">
                <a16:creationId xmlns:a16="http://schemas.microsoft.com/office/drawing/2014/main" id="{2AECD829-7962-01E9-D226-F0FD3D9B03C7}"/>
              </a:ext>
            </a:extLst>
          </p:cNvPr>
          <p:cNvPicPr>
            <a:picLocks noChangeAspect="1"/>
          </p:cNvPicPr>
          <p:nvPr/>
        </p:nvPicPr>
        <p:blipFill>
          <a:blip r:embed="rId9"/>
          <a:stretch>
            <a:fillRect/>
          </a:stretch>
        </p:blipFill>
        <p:spPr>
          <a:xfrm>
            <a:off x="142441" y="1592466"/>
            <a:ext cx="603566" cy="603566"/>
          </a:xfrm>
          <a:prstGeom prst="rect">
            <a:avLst/>
          </a:prstGeom>
        </p:spPr>
      </p:pic>
      <p:sp>
        <p:nvSpPr>
          <p:cNvPr id="10" name="TextBox 9">
            <a:extLst>
              <a:ext uri="{FF2B5EF4-FFF2-40B4-BE49-F238E27FC236}">
                <a16:creationId xmlns:a16="http://schemas.microsoft.com/office/drawing/2014/main" id="{B4611B4B-180D-26F7-B3CC-907689ABB7D7}"/>
              </a:ext>
            </a:extLst>
          </p:cNvPr>
          <p:cNvSpPr txBox="1"/>
          <p:nvPr/>
        </p:nvSpPr>
        <p:spPr>
          <a:xfrm>
            <a:off x="754102" y="1599323"/>
            <a:ext cx="2126237" cy="461665"/>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err="1">
                <a:solidFill>
                  <a:schemeClr val="bg1"/>
                </a:solidFill>
                <a:cs typeface="Arial" panose="020B0604020202020204" pitchFamily="34" charset="0"/>
              </a:rPr>
              <a:t>Biến</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trở</a:t>
            </a:r>
            <a:endParaRPr lang="en-US" sz="1800" kern="1200" dirty="0">
              <a:solidFill>
                <a:schemeClr val="bg1"/>
              </a:solidFill>
              <a:cs typeface="Arial" panose="020B0604020202020204" pitchFamily="34" charset="0"/>
            </a:endParaRPr>
          </a:p>
        </p:txBody>
      </p:sp>
      <p:sp>
        <p:nvSpPr>
          <p:cNvPr id="13" name="TextBox 12">
            <a:extLst>
              <a:ext uri="{FF2B5EF4-FFF2-40B4-BE49-F238E27FC236}">
                <a16:creationId xmlns:a16="http://schemas.microsoft.com/office/drawing/2014/main" id="{725F1B3C-5FAE-912A-4FE4-1456A8515C79}"/>
              </a:ext>
            </a:extLst>
          </p:cNvPr>
          <p:cNvSpPr txBox="1"/>
          <p:nvPr/>
        </p:nvSpPr>
        <p:spPr>
          <a:xfrm>
            <a:off x="3084260" y="4285627"/>
            <a:ext cx="5871911" cy="646331"/>
          </a:xfrm>
          <a:prstGeom prst="rect">
            <a:avLst/>
          </a:prstGeom>
          <a:noFill/>
        </p:spPr>
        <p:txBody>
          <a:bodyPr wrap="square" rtlCol="0">
            <a:spAutoFit/>
          </a:bodyPr>
          <a:lstStyle>
            <a:defPPr marR="0" lvl="0" algn="l" rtl="0">
              <a:lnSpc>
                <a:spcPct val="100000"/>
              </a:lnSpc>
              <a:spcBef>
                <a:spcPts val="0"/>
              </a:spcBef>
              <a:spcAft>
                <a:spcPts val="0"/>
              </a:spcAft>
              <a:defRPr/>
            </a:defPPr>
            <a:lvl1pPr defTabSz="685783">
              <a:buClrTx/>
              <a:defRPr sz="1800" kern="1200">
                <a:solidFill>
                  <a:schemeClr val="tx1">
                    <a:lumMod val="50000"/>
                  </a:schemeClr>
                </a:solidFill>
                <a:latin typeface="Roboto" panose="02000000000000000000" pitchFamily="2" charset="0"/>
                <a:ea typeface="Roboto" panose="02000000000000000000" pitchFamily="2" charset="0"/>
                <a:cs typeface="Arial" panose="020B0604020202020204" pitchFamily="34" charset="0"/>
              </a:defRPr>
            </a:lvl1pPr>
          </a:lstStyle>
          <a:p>
            <a:r>
              <a:rPr lang="en-US" dirty="0"/>
              <a:t>Quan </a:t>
            </a:r>
            <a:r>
              <a:rPr lang="en-US" dirty="0" err="1"/>
              <a:t>sát</a:t>
            </a:r>
            <a:r>
              <a:rPr lang="en-US" dirty="0"/>
              <a:t> </a:t>
            </a:r>
            <a:r>
              <a:rPr lang="en-US" dirty="0" err="1"/>
              <a:t>độ</a:t>
            </a:r>
            <a:r>
              <a:rPr lang="en-US" dirty="0"/>
              <a:t> </a:t>
            </a:r>
            <a:r>
              <a:rPr lang="en-US" dirty="0" err="1"/>
              <a:t>sáng</a:t>
            </a:r>
            <a:r>
              <a:rPr lang="en-US" dirty="0"/>
              <a:t> </a:t>
            </a:r>
            <a:r>
              <a:rPr lang="en-US" dirty="0" err="1"/>
              <a:t>của</a:t>
            </a:r>
            <a:r>
              <a:rPr lang="en-US" dirty="0"/>
              <a:t> </a:t>
            </a:r>
            <a:r>
              <a:rPr lang="en-US" dirty="0" err="1"/>
              <a:t>bóng</a:t>
            </a:r>
            <a:r>
              <a:rPr lang="en-US" dirty="0"/>
              <a:t> </a:t>
            </a:r>
            <a:r>
              <a:rPr lang="en-US" dirty="0" err="1"/>
              <a:t>đèn</a:t>
            </a:r>
            <a:r>
              <a:rPr lang="en-US" dirty="0"/>
              <a:t> </a:t>
            </a:r>
            <a:r>
              <a:rPr lang="en-US" dirty="0" err="1"/>
              <a:t>và</a:t>
            </a:r>
            <a:r>
              <a:rPr lang="en-US" dirty="0"/>
              <a:t> </a:t>
            </a:r>
            <a:r>
              <a:rPr lang="en-US" dirty="0" err="1"/>
              <a:t>đọc</a:t>
            </a:r>
            <a:r>
              <a:rPr lang="en-US" dirty="0"/>
              <a:t> </a:t>
            </a:r>
            <a:r>
              <a:rPr lang="en-US" dirty="0" err="1"/>
              <a:t>số</a:t>
            </a:r>
            <a:r>
              <a:rPr lang="en-US" dirty="0"/>
              <a:t> </a:t>
            </a:r>
            <a:r>
              <a:rPr lang="en-US" dirty="0" err="1"/>
              <a:t>chỉ</a:t>
            </a:r>
            <a:r>
              <a:rPr lang="en-US" dirty="0"/>
              <a:t> </a:t>
            </a:r>
            <a:r>
              <a:rPr lang="en-US" dirty="0" err="1"/>
              <a:t>trên</a:t>
            </a:r>
            <a:r>
              <a:rPr lang="en-US" dirty="0"/>
              <a:t> </a:t>
            </a:r>
            <a:r>
              <a:rPr lang="en-US" dirty="0" err="1"/>
              <a:t>ampe</a:t>
            </a:r>
            <a:r>
              <a:rPr lang="en-US" dirty="0"/>
              <a:t> </a:t>
            </a:r>
            <a:r>
              <a:rPr lang="en-US" dirty="0" err="1"/>
              <a:t>kế</a:t>
            </a:r>
            <a:r>
              <a:rPr lang="en-US" dirty="0"/>
              <a:t> ở </a:t>
            </a:r>
            <a:r>
              <a:rPr lang="en-US" dirty="0" err="1"/>
              <a:t>từng</a:t>
            </a:r>
            <a:r>
              <a:rPr lang="en-US" dirty="0"/>
              <a:t> </a:t>
            </a:r>
            <a:r>
              <a:rPr lang="en-US" dirty="0" err="1"/>
              <a:t>vị</a:t>
            </a:r>
            <a:r>
              <a:rPr lang="en-US" dirty="0"/>
              <a:t> </a:t>
            </a:r>
            <a:r>
              <a:rPr lang="en-US" dirty="0" err="1"/>
              <a:t>trí</a:t>
            </a:r>
            <a:r>
              <a:rPr lang="en-US" dirty="0"/>
              <a:t> </a:t>
            </a:r>
            <a:r>
              <a:rPr lang="en-US" dirty="0" err="1"/>
              <a:t>của</a:t>
            </a:r>
            <a:r>
              <a:rPr lang="en-US" dirty="0"/>
              <a:t> con </a:t>
            </a:r>
            <a:r>
              <a:rPr lang="en-US" dirty="0" err="1"/>
              <a:t>chạy</a:t>
            </a:r>
            <a:r>
              <a:rPr lang="en-US" dirty="0"/>
              <a:t>.</a:t>
            </a:r>
          </a:p>
        </p:txBody>
      </p:sp>
      <p:grpSp>
        <p:nvGrpSpPr>
          <p:cNvPr id="6168" name="Group 6167">
            <a:extLst>
              <a:ext uri="{FF2B5EF4-FFF2-40B4-BE49-F238E27FC236}">
                <a16:creationId xmlns:a16="http://schemas.microsoft.com/office/drawing/2014/main" id="{1FBF9F3C-7989-8362-1CFF-4AED5B576957}"/>
              </a:ext>
            </a:extLst>
          </p:cNvPr>
          <p:cNvGrpSpPr/>
          <p:nvPr/>
        </p:nvGrpSpPr>
        <p:grpSpPr>
          <a:xfrm>
            <a:off x="3866097" y="1265084"/>
            <a:ext cx="4233062" cy="2253048"/>
            <a:chOff x="6010395" y="751872"/>
            <a:chExt cx="4847951" cy="2580323"/>
          </a:xfrm>
        </p:grpSpPr>
        <p:cxnSp>
          <p:nvCxnSpPr>
            <p:cNvPr id="6169" name="Straight Connector 6168">
              <a:extLst>
                <a:ext uri="{FF2B5EF4-FFF2-40B4-BE49-F238E27FC236}">
                  <a16:creationId xmlns:a16="http://schemas.microsoft.com/office/drawing/2014/main" id="{F6659576-9E72-0A86-291D-4E91B64CB3E4}"/>
                </a:ext>
              </a:extLst>
            </p:cNvPr>
            <p:cNvCxnSpPr>
              <a:cxnSpLocks/>
            </p:cNvCxnSpPr>
            <p:nvPr/>
          </p:nvCxnSpPr>
          <p:spPr>
            <a:xfrm>
              <a:off x="6268592" y="1166764"/>
              <a:ext cx="4589754" cy="0"/>
            </a:xfrm>
            <a:prstGeom prst="line">
              <a:avLst/>
            </a:prstGeom>
            <a:noFill/>
            <a:ln w="28575" cap="flat" cmpd="sng" algn="ctr">
              <a:solidFill>
                <a:sysClr val="windowText" lastClr="000000"/>
              </a:solidFill>
              <a:prstDash val="solid"/>
              <a:miter lim="800000"/>
              <a:headEnd type="none" w="med" len="med"/>
              <a:tailEnd type="none" w="med" len="med"/>
            </a:ln>
            <a:effectLst/>
          </p:spPr>
        </p:cxnSp>
        <p:cxnSp>
          <p:nvCxnSpPr>
            <p:cNvPr id="6170" name="Straight Connector 6169">
              <a:extLst>
                <a:ext uri="{FF2B5EF4-FFF2-40B4-BE49-F238E27FC236}">
                  <a16:creationId xmlns:a16="http://schemas.microsoft.com/office/drawing/2014/main" id="{E801441B-FC0E-C141-0443-6AA5CDC038B0}"/>
                </a:ext>
              </a:extLst>
            </p:cNvPr>
            <p:cNvCxnSpPr>
              <a:cxnSpLocks/>
            </p:cNvCxnSpPr>
            <p:nvPr/>
          </p:nvCxnSpPr>
          <p:spPr>
            <a:xfrm>
              <a:off x="6268591" y="3079012"/>
              <a:ext cx="4589755" cy="0"/>
            </a:xfrm>
            <a:prstGeom prst="line">
              <a:avLst/>
            </a:prstGeom>
            <a:noFill/>
            <a:ln w="28575" cap="flat" cmpd="sng" algn="ctr">
              <a:solidFill>
                <a:sysClr val="windowText" lastClr="000000"/>
              </a:solidFill>
              <a:prstDash val="solid"/>
              <a:miter lim="800000"/>
            </a:ln>
            <a:effectLst/>
          </p:spPr>
        </p:cxnSp>
        <p:cxnSp>
          <p:nvCxnSpPr>
            <p:cNvPr id="6171" name="Straight Connector 6170">
              <a:extLst>
                <a:ext uri="{FF2B5EF4-FFF2-40B4-BE49-F238E27FC236}">
                  <a16:creationId xmlns:a16="http://schemas.microsoft.com/office/drawing/2014/main" id="{BE29C3B8-4929-E927-A1D8-BA4BA08DB35F}"/>
                </a:ext>
              </a:extLst>
            </p:cNvPr>
            <p:cNvCxnSpPr>
              <a:cxnSpLocks/>
            </p:cNvCxnSpPr>
            <p:nvPr/>
          </p:nvCxnSpPr>
          <p:spPr>
            <a:xfrm>
              <a:off x="6268592" y="1166764"/>
              <a:ext cx="0" cy="1924752"/>
            </a:xfrm>
            <a:prstGeom prst="line">
              <a:avLst/>
            </a:prstGeom>
            <a:noFill/>
            <a:ln w="28575" cap="flat" cmpd="sng" algn="ctr">
              <a:solidFill>
                <a:sysClr val="windowText" lastClr="000000"/>
              </a:solidFill>
              <a:prstDash val="solid"/>
              <a:miter lim="800000"/>
            </a:ln>
            <a:effectLst/>
          </p:spPr>
        </p:cxnSp>
        <p:cxnSp>
          <p:nvCxnSpPr>
            <p:cNvPr id="6172" name="Straight Connector 6171">
              <a:extLst>
                <a:ext uri="{FF2B5EF4-FFF2-40B4-BE49-F238E27FC236}">
                  <a16:creationId xmlns:a16="http://schemas.microsoft.com/office/drawing/2014/main" id="{8E52856C-CF45-FBF3-F8DB-F9A74B35E24D}"/>
                </a:ext>
              </a:extLst>
            </p:cNvPr>
            <p:cNvCxnSpPr>
              <a:cxnSpLocks/>
            </p:cNvCxnSpPr>
            <p:nvPr/>
          </p:nvCxnSpPr>
          <p:spPr>
            <a:xfrm>
              <a:off x="10850949" y="1158212"/>
              <a:ext cx="0" cy="1948553"/>
            </a:xfrm>
            <a:prstGeom prst="line">
              <a:avLst/>
            </a:prstGeom>
            <a:noFill/>
            <a:ln w="28575" cap="flat" cmpd="sng" algn="ctr">
              <a:solidFill>
                <a:sysClr val="windowText" lastClr="000000"/>
              </a:solidFill>
              <a:prstDash val="solid"/>
              <a:miter lim="800000"/>
            </a:ln>
            <a:effectLst/>
          </p:spPr>
        </p:cxnSp>
        <p:cxnSp>
          <p:nvCxnSpPr>
            <p:cNvPr id="6173" name="Straight Connector 6172">
              <a:extLst>
                <a:ext uri="{FF2B5EF4-FFF2-40B4-BE49-F238E27FC236}">
                  <a16:creationId xmlns:a16="http://schemas.microsoft.com/office/drawing/2014/main" id="{98436846-3E11-5F8F-660E-54F2F2E6FCD3}"/>
                </a:ext>
              </a:extLst>
            </p:cNvPr>
            <p:cNvCxnSpPr/>
            <p:nvPr/>
          </p:nvCxnSpPr>
          <p:spPr>
            <a:xfrm rot="5400000" flipV="1">
              <a:off x="5545278" y="2144708"/>
              <a:ext cx="1446629" cy="0"/>
            </a:xfrm>
            <a:prstGeom prst="line">
              <a:avLst/>
            </a:prstGeom>
            <a:noFill/>
            <a:ln w="28575" cap="flat" cmpd="sng" algn="ctr">
              <a:solidFill>
                <a:sysClr val="windowText" lastClr="000000"/>
              </a:solidFill>
              <a:prstDash val="solid"/>
              <a:miter lim="800000"/>
            </a:ln>
            <a:effectLst/>
          </p:spPr>
        </p:cxnSp>
        <p:grpSp>
          <p:nvGrpSpPr>
            <p:cNvPr id="6174" name="Group 6173">
              <a:extLst>
                <a:ext uri="{FF2B5EF4-FFF2-40B4-BE49-F238E27FC236}">
                  <a16:creationId xmlns:a16="http://schemas.microsoft.com/office/drawing/2014/main" id="{A3667567-E96C-9F25-A00E-3BF2E39CEA4C}"/>
                </a:ext>
              </a:extLst>
            </p:cNvPr>
            <p:cNvGrpSpPr/>
            <p:nvPr/>
          </p:nvGrpSpPr>
          <p:grpSpPr>
            <a:xfrm rot="5400000" flipV="1">
              <a:off x="5838978" y="1982540"/>
              <a:ext cx="679934" cy="337099"/>
              <a:chOff x="400904" y="1554809"/>
              <a:chExt cx="679934" cy="337099"/>
            </a:xfrm>
          </p:grpSpPr>
          <p:sp>
            <p:nvSpPr>
              <p:cNvPr id="6196" name="Rectangle 6195">
                <a:extLst>
                  <a:ext uri="{FF2B5EF4-FFF2-40B4-BE49-F238E27FC236}">
                    <a16:creationId xmlns:a16="http://schemas.microsoft.com/office/drawing/2014/main" id="{8A3C50BB-C3EA-4ECF-FB7B-06EC86C6B4C2}"/>
                  </a:ext>
                </a:extLst>
              </p:cNvPr>
              <p:cNvSpPr/>
              <p:nvPr/>
            </p:nvSpPr>
            <p:spPr>
              <a:xfrm>
                <a:off x="434209" y="1793714"/>
                <a:ext cx="601227" cy="98194"/>
              </a:xfrm>
              <a:prstGeom prst="rect">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ECD6"/>
                  </a:solidFill>
                  <a:effectLst/>
                  <a:uLnTx/>
                  <a:uFillTx/>
                  <a:latin typeface="+mj-lt"/>
                  <a:ea typeface="+mn-ea"/>
                  <a:cs typeface="+mn-cs"/>
                </a:endParaRPr>
              </a:p>
            </p:txBody>
          </p:sp>
          <p:grpSp>
            <p:nvGrpSpPr>
              <p:cNvPr id="6197" name="Group 6196">
                <a:extLst>
                  <a:ext uri="{FF2B5EF4-FFF2-40B4-BE49-F238E27FC236}">
                    <a16:creationId xmlns:a16="http://schemas.microsoft.com/office/drawing/2014/main" id="{70C14FB2-2B25-FE1C-A111-1333303FB21A}"/>
                  </a:ext>
                </a:extLst>
              </p:cNvPr>
              <p:cNvGrpSpPr/>
              <p:nvPr/>
            </p:nvGrpSpPr>
            <p:grpSpPr>
              <a:xfrm>
                <a:off x="400904" y="1554809"/>
                <a:ext cx="679934" cy="286124"/>
                <a:chOff x="1680364" y="3963201"/>
                <a:chExt cx="578181" cy="243306"/>
              </a:xfrm>
            </p:grpSpPr>
            <p:cxnSp>
              <p:nvCxnSpPr>
                <p:cNvPr id="6198" name="Straight Connector 6197">
                  <a:extLst>
                    <a:ext uri="{FF2B5EF4-FFF2-40B4-BE49-F238E27FC236}">
                      <a16:creationId xmlns:a16="http://schemas.microsoft.com/office/drawing/2014/main" id="{E1BF6715-C2A9-FD96-7970-06CC3158F297}"/>
                    </a:ext>
                  </a:extLst>
                </p:cNvPr>
                <p:cNvCxnSpPr>
                  <a:cxnSpLocks/>
                </p:cNvCxnSpPr>
                <p:nvPr/>
              </p:nvCxnSpPr>
              <p:spPr>
                <a:xfrm flipV="1">
                  <a:off x="1702885" y="3963201"/>
                  <a:ext cx="456477" cy="201527"/>
                </a:xfrm>
                <a:prstGeom prst="line">
                  <a:avLst/>
                </a:prstGeom>
                <a:noFill/>
                <a:ln w="38100" cap="flat" cmpd="sng" algn="ctr">
                  <a:solidFill>
                    <a:srgbClr val="000000"/>
                  </a:solidFill>
                  <a:prstDash val="solid"/>
                </a:ln>
                <a:effectLst/>
              </p:spPr>
            </p:cxnSp>
            <p:sp>
              <p:nvSpPr>
                <p:cNvPr id="6199" name="Oval 6198">
                  <a:extLst>
                    <a:ext uri="{FF2B5EF4-FFF2-40B4-BE49-F238E27FC236}">
                      <a16:creationId xmlns:a16="http://schemas.microsoft.com/office/drawing/2014/main" id="{498FA104-D653-7256-58FC-6AFB35C8CC8F}"/>
                    </a:ext>
                  </a:extLst>
                </p:cNvPr>
                <p:cNvSpPr/>
                <p:nvPr/>
              </p:nvSpPr>
              <p:spPr>
                <a:xfrm>
                  <a:off x="2201901" y="4149863"/>
                  <a:ext cx="56644" cy="56644"/>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ECD6"/>
                    </a:solidFill>
                    <a:effectLst/>
                    <a:uLnTx/>
                    <a:uFillTx/>
                    <a:latin typeface="+mj-lt"/>
                    <a:ea typeface="+mn-ea"/>
                    <a:cs typeface="+mn-cs"/>
                  </a:endParaRPr>
                </a:p>
              </p:txBody>
            </p:sp>
            <p:sp>
              <p:nvSpPr>
                <p:cNvPr id="6200" name="Oval 6199">
                  <a:extLst>
                    <a:ext uri="{FF2B5EF4-FFF2-40B4-BE49-F238E27FC236}">
                      <a16:creationId xmlns:a16="http://schemas.microsoft.com/office/drawing/2014/main" id="{7D602480-A402-449C-4A8D-2BE0A741C928}"/>
                    </a:ext>
                  </a:extLst>
                </p:cNvPr>
                <p:cNvSpPr/>
                <p:nvPr/>
              </p:nvSpPr>
              <p:spPr>
                <a:xfrm>
                  <a:off x="1680364" y="4149863"/>
                  <a:ext cx="56644" cy="56644"/>
                </a:xfrm>
                <a:prstGeom prst="ellipse">
                  <a:avLst/>
                </a:prstGeom>
                <a:solidFill>
                  <a:srgbClr val="000000"/>
                </a:solidFill>
                <a:ln w="1905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ECD6"/>
                    </a:solidFill>
                    <a:effectLst/>
                    <a:uLnTx/>
                    <a:uFillTx/>
                    <a:latin typeface="+mj-lt"/>
                    <a:ea typeface="+mn-ea"/>
                    <a:cs typeface="+mn-cs"/>
                  </a:endParaRPr>
                </a:p>
              </p:txBody>
            </p:sp>
          </p:grpSp>
        </p:grpSp>
        <p:grpSp>
          <p:nvGrpSpPr>
            <p:cNvPr id="6175" name="Group 6174">
              <a:extLst>
                <a:ext uri="{FF2B5EF4-FFF2-40B4-BE49-F238E27FC236}">
                  <a16:creationId xmlns:a16="http://schemas.microsoft.com/office/drawing/2014/main" id="{DBFDE6D9-0E60-BC80-7584-19375E9C0E92}"/>
                </a:ext>
              </a:extLst>
            </p:cNvPr>
            <p:cNvGrpSpPr/>
            <p:nvPr/>
          </p:nvGrpSpPr>
          <p:grpSpPr>
            <a:xfrm>
              <a:off x="9241435" y="2802379"/>
              <a:ext cx="1366871" cy="505711"/>
              <a:chOff x="3118555" y="4993452"/>
              <a:chExt cx="1366871" cy="505711"/>
            </a:xfrm>
          </p:grpSpPr>
          <p:cxnSp>
            <p:nvCxnSpPr>
              <p:cNvPr id="6193" name="Straight Connector 6192">
                <a:extLst>
                  <a:ext uri="{FF2B5EF4-FFF2-40B4-BE49-F238E27FC236}">
                    <a16:creationId xmlns:a16="http://schemas.microsoft.com/office/drawing/2014/main" id="{5676DBB0-BA87-4F15-34BE-304212B98D8A}"/>
                  </a:ext>
                </a:extLst>
              </p:cNvPr>
              <p:cNvCxnSpPr>
                <a:cxnSpLocks/>
              </p:cNvCxnSpPr>
              <p:nvPr/>
            </p:nvCxnSpPr>
            <p:spPr>
              <a:xfrm>
                <a:off x="3118555" y="5272720"/>
                <a:ext cx="1366871" cy="0"/>
              </a:xfrm>
              <a:prstGeom prst="line">
                <a:avLst/>
              </a:prstGeom>
              <a:noFill/>
              <a:ln w="28575" cap="flat" cmpd="sng" algn="ctr">
                <a:solidFill>
                  <a:sysClr val="windowText" lastClr="000000"/>
                </a:solidFill>
                <a:prstDash val="solid"/>
                <a:miter lim="800000"/>
              </a:ln>
              <a:effectLst/>
            </p:spPr>
          </p:cxnSp>
          <p:sp>
            <p:nvSpPr>
              <p:cNvPr id="6194" name="Rectangle 6193">
                <a:extLst>
                  <a:ext uri="{FF2B5EF4-FFF2-40B4-BE49-F238E27FC236}">
                    <a16:creationId xmlns:a16="http://schemas.microsoft.com/office/drawing/2014/main" id="{2B17D56A-B191-958F-B532-EABF520BAC0E}"/>
                  </a:ext>
                </a:extLst>
              </p:cNvPr>
              <p:cNvSpPr/>
              <p:nvPr/>
            </p:nvSpPr>
            <p:spPr>
              <a:xfrm>
                <a:off x="3449129" y="5121757"/>
                <a:ext cx="741871" cy="301925"/>
              </a:xfrm>
              <a:prstGeom prst="rect">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mj-lt"/>
                  <a:ea typeface="+mn-ea"/>
                  <a:cs typeface="+mn-cs"/>
                </a:endParaRPr>
              </a:p>
            </p:txBody>
          </p:sp>
          <p:cxnSp>
            <p:nvCxnSpPr>
              <p:cNvPr id="6195" name="Straight Connector 6194">
                <a:extLst>
                  <a:ext uri="{FF2B5EF4-FFF2-40B4-BE49-F238E27FC236}">
                    <a16:creationId xmlns:a16="http://schemas.microsoft.com/office/drawing/2014/main" id="{E7DAA4B8-2326-7AE3-527C-20E448C76F6F}"/>
                  </a:ext>
                </a:extLst>
              </p:cNvPr>
              <p:cNvCxnSpPr>
                <a:cxnSpLocks/>
              </p:cNvCxnSpPr>
              <p:nvPr/>
            </p:nvCxnSpPr>
            <p:spPr>
              <a:xfrm flipH="1">
                <a:off x="3565890" y="4993452"/>
                <a:ext cx="558986" cy="505711"/>
              </a:xfrm>
              <a:prstGeom prst="line">
                <a:avLst/>
              </a:prstGeom>
              <a:noFill/>
              <a:ln w="28575" cap="flat" cmpd="sng" algn="ctr">
                <a:solidFill>
                  <a:sysClr val="windowText" lastClr="000000"/>
                </a:solidFill>
                <a:prstDash val="solid"/>
                <a:miter lim="800000"/>
                <a:headEnd type="arrow" w="med" len="med"/>
                <a:tailEnd type="none" w="med" len="med"/>
              </a:ln>
              <a:effectLst/>
            </p:spPr>
          </p:cxnSp>
        </p:grpSp>
        <p:grpSp>
          <p:nvGrpSpPr>
            <p:cNvPr id="6176" name="Group 6175">
              <a:extLst>
                <a:ext uri="{FF2B5EF4-FFF2-40B4-BE49-F238E27FC236}">
                  <a16:creationId xmlns:a16="http://schemas.microsoft.com/office/drawing/2014/main" id="{3FCB1AE5-34F5-9489-19C6-EF4F24C7A903}"/>
                </a:ext>
              </a:extLst>
            </p:cNvPr>
            <p:cNvGrpSpPr/>
            <p:nvPr/>
          </p:nvGrpSpPr>
          <p:grpSpPr>
            <a:xfrm>
              <a:off x="7622037" y="751872"/>
              <a:ext cx="1177869" cy="804815"/>
              <a:chOff x="7032916" y="4182866"/>
              <a:chExt cx="1177869" cy="804815"/>
            </a:xfrm>
          </p:grpSpPr>
          <p:sp>
            <p:nvSpPr>
              <p:cNvPr id="6185" name="Rectangle 6184">
                <a:extLst>
                  <a:ext uri="{FF2B5EF4-FFF2-40B4-BE49-F238E27FC236}">
                    <a16:creationId xmlns:a16="http://schemas.microsoft.com/office/drawing/2014/main" id="{EAC376C2-C928-5782-B067-2EADBE0FC47F}"/>
                  </a:ext>
                </a:extLst>
              </p:cNvPr>
              <p:cNvSpPr/>
              <p:nvPr/>
            </p:nvSpPr>
            <p:spPr>
              <a:xfrm>
                <a:off x="7558808" y="4377963"/>
                <a:ext cx="153760" cy="407074"/>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mj-lt"/>
                  <a:ea typeface="+mn-ea"/>
                  <a:cs typeface="+mn-cs"/>
                </a:endParaRPr>
              </a:p>
            </p:txBody>
          </p:sp>
          <p:grpSp>
            <p:nvGrpSpPr>
              <p:cNvPr id="6186" name="Group 6185">
                <a:extLst>
                  <a:ext uri="{FF2B5EF4-FFF2-40B4-BE49-F238E27FC236}">
                    <a16:creationId xmlns:a16="http://schemas.microsoft.com/office/drawing/2014/main" id="{2B8452B5-1070-6D5A-A425-77401DB77594}"/>
                  </a:ext>
                </a:extLst>
              </p:cNvPr>
              <p:cNvGrpSpPr/>
              <p:nvPr/>
            </p:nvGrpSpPr>
            <p:grpSpPr>
              <a:xfrm>
                <a:off x="7032916" y="4182866"/>
                <a:ext cx="1177869" cy="804815"/>
                <a:chOff x="560451" y="2295932"/>
                <a:chExt cx="1177869" cy="804815"/>
              </a:xfrm>
            </p:grpSpPr>
            <p:cxnSp>
              <p:nvCxnSpPr>
                <p:cNvPr id="6187" name="Straight Connector 6186">
                  <a:extLst>
                    <a:ext uri="{FF2B5EF4-FFF2-40B4-BE49-F238E27FC236}">
                      <a16:creationId xmlns:a16="http://schemas.microsoft.com/office/drawing/2014/main" id="{57563C6E-A892-A93B-82C4-2400EE37CB44}"/>
                    </a:ext>
                  </a:extLst>
                </p:cNvPr>
                <p:cNvCxnSpPr>
                  <a:cxnSpLocks/>
                </p:cNvCxnSpPr>
                <p:nvPr/>
              </p:nvCxnSpPr>
              <p:spPr>
                <a:xfrm>
                  <a:off x="1220736" y="2536209"/>
                  <a:ext cx="0" cy="342674"/>
                </a:xfrm>
                <a:prstGeom prst="line">
                  <a:avLst/>
                </a:prstGeom>
                <a:noFill/>
                <a:ln w="28575" cap="flat" cmpd="sng" algn="ctr">
                  <a:solidFill>
                    <a:sysClr val="windowText" lastClr="000000"/>
                  </a:solidFill>
                  <a:prstDash val="solid"/>
                  <a:miter lim="800000"/>
                </a:ln>
                <a:effectLst/>
              </p:spPr>
            </p:cxnSp>
            <p:cxnSp>
              <p:nvCxnSpPr>
                <p:cNvPr id="6188" name="Straight Connector 6187">
                  <a:extLst>
                    <a:ext uri="{FF2B5EF4-FFF2-40B4-BE49-F238E27FC236}">
                      <a16:creationId xmlns:a16="http://schemas.microsoft.com/office/drawing/2014/main" id="{9BAA06E0-B23D-EB99-6B35-50D9D5B3ECC0}"/>
                    </a:ext>
                  </a:extLst>
                </p:cNvPr>
                <p:cNvCxnSpPr/>
                <p:nvPr/>
              </p:nvCxnSpPr>
              <p:spPr>
                <a:xfrm>
                  <a:off x="1220736" y="2710851"/>
                  <a:ext cx="517584" cy="0"/>
                </a:xfrm>
                <a:prstGeom prst="line">
                  <a:avLst/>
                </a:prstGeom>
                <a:noFill/>
                <a:ln w="28575" cap="flat" cmpd="sng" algn="ctr">
                  <a:solidFill>
                    <a:sysClr val="windowText" lastClr="000000"/>
                  </a:solidFill>
                  <a:prstDash val="solid"/>
                  <a:miter lim="800000"/>
                </a:ln>
                <a:effectLst/>
              </p:spPr>
            </p:cxnSp>
            <p:cxnSp>
              <p:nvCxnSpPr>
                <p:cNvPr id="6189" name="Straight Connector 6188">
                  <a:extLst>
                    <a:ext uri="{FF2B5EF4-FFF2-40B4-BE49-F238E27FC236}">
                      <a16:creationId xmlns:a16="http://schemas.microsoft.com/office/drawing/2014/main" id="{27A91A2D-6C15-EA37-1D3E-E8DF176767B9}"/>
                    </a:ext>
                  </a:extLst>
                </p:cNvPr>
                <p:cNvCxnSpPr/>
                <p:nvPr/>
              </p:nvCxnSpPr>
              <p:spPr>
                <a:xfrm>
                  <a:off x="560451" y="2711683"/>
                  <a:ext cx="517584" cy="0"/>
                </a:xfrm>
                <a:prstGeom prst="line">
                  <a:avLst/>
                </a:prstGeom>
                <a:noFill/>
                <a:ln w="28575" cap="flat" cmpd="sng" algn="ctr">
                  <a:solidFill>
                    <a:sysClr val="windowText" lastClr="000000"/>
                  </a:solidFill>
                  <a:prstDash val="solid"/>
                  <a:miter lim="800000"/>
                </a:ln>
                <a:effectLst/>
              </p:spPr>
            </p:cxnSp>
            <p:sp>
              <p:nvSpPr>
                <p:cNvPr id="6190" name="TextBox 6189">
                  <a:extLst>
                    <a:ext uri="{FF2B5EF4-FFF2-40B4-BE49-F238E27FC236}">
                      <a16:creationId xmlns:a16="http://schemas.microsoft.com/office/drawing/2014/main" id="{8D4417AD-3623-9424-BE08-AD44A0D0B7C7}"/>
                    </a:ext>
                  </a:extLst>
                </p:cNvPr>
                <p:cNvSpPr txBox="1"/>
                <p:nvPr/>
              </p:nvSpPr>
              <p:spPr>
                <a:xfrm>
                  <a:off x="669054" y="2375429"/>
                  <a:ext cx="482459" cy="307777"/>
                </a:xfrm>
                <a:prstGeom prst="rect">
                  <a:avLst/>
                </a:prstGeom>
                <a:no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t>
                  </a:r>
                </a:p>
              </p:txBody>
            </p:sp>
            <p:sp>
              <p:nvSpPr>
                <p:cNvPr id="6191" name="TextBox 6190">
                  <a:extLst>
                    <a:ext uri="{FF2B5EF4-FFF2-40B4-BE49-F238E27FC236}">
                      <a16:creationId xmlns:a16="http://schemas.microsoft.com/office/drawing/2014/main" id="{20C74756-5190-3923-4B2B-5C6B7B9ABB30}"/>
                    </a:ext>
                  </a:extLst>
                </p:cNvPr>
                <p:cNvSpPr txBox="1"/>
                <p:nvPr/>
              </p:nvSpPr>
              <p:spPr>
                <a:xfrm>
                  <a:off x="1125899" y="2295932"/>
                  <a:ext cx="482459" cy="307777"/>
                </a:xfrm>
                <a:prstGeom prst="rect">
                  <a:avLst/>
                </a:prstGeom>
                <a:no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_</a:t>
                  </a:r>
                </a:p>
              </p:txBody>
            </p:sp>
            <p:cxnSp>
              <p:nvCxnSpPr>
                <p:cNvPr id="6192" name="Straight Connector 6191">
                  <a:extLst>
                    <a:ext uri="{FF2B5EF4-FFF2-40B4-BE49-F238E27FC236}">
                      <a16:creationId xmlns:a16="http://schemas.microsoft.com/office/drawing/2014/main" id="{4A287002-B89A-1F88-C152-62AC88AE063D}"/>
                    </a:ext>
                  </a:extLst>
                </p:cNvPr>
                <p:cNvCxnSpPr>
                  <a:cxnSpLocks/>
                </p:cNvCxnSpPr>
                <p:nvPr/>
              </p:nvCxnSpPr>
              <p:spPr>
                <a:xfrm>
                  <a:off x="1087631" y="2327219"/>
                  <a:ext cx="0" cy="773528"/>
                </a:xfrm>
                <a:prstGeom prst="line">
                  <a:avLst/>
                </a:prstGeom>
                <a:noFill/>
                <a:ln w="28575" cap="flat" cmpd="sng" algn="ctr">
                  <a:solidFill>
                    <a:sysClr val="windowText" lastClr="000000"/>
                  </a:solidFill>
                  <a:prstDash val="solid"/>
                  <a:miter lim="800000"/>
                </a:ln>
                <a:effectLst/>
              </p:spPr>
            </p:cxnSp>
          </p:grpSp>
        </p:grpSp>
        <p:grpSp>
          <p:nvGrpSpPr>
            <p:cNvPr id="6177" name="Group 6176">
              <a:extLst>
                <a:ext uri="{FF2B5EF4-FFF2-40B4-BE49-F238E27FC236}">
                  <a16:creationId xmlns:a16="http://schemas.microsoft.com/office/drawing/2014/main" id="{EDB5EC11-67FF-83E2-AA67-7C1D9EC190D4}"/>
                </a:ext>
              </a:extLst>
            </p:cNvPr>
            <p:cNvGrpSpPr/>
            <p:nvPr/>
          </p:nvGrpSpPr>
          <p:grpSpPr>
            <a:xfrm>
              <a:off x="6803119" y="2374420"/>
              <a:ext cx="995895" cy="948248"/>
              <a:chOff x="6812886" y="1677158"/>
              <a:chExt cx="995895" cy="948248"/>
            </a:xfrm>
          </p:grpSpPr>
          <p:sp>
            <p:nvSpPr>
              <p:cNvPr id="6182" name="Oval 6181">
                <a:extLst>
                  <a:ext uri="{FF2B5EF4-FFF2-40B4-BE49-F238E27FC236}">
                    <a16:creationId xmlns:a16="http://schemas.microsoft.com/office/drawing/2014/main" id="{412600EC-5E68-A705-2544-31E0950E292E}"/>
                  </a:ext>
                </a:extLst>
              </p:cNvPr>
              <p:cNvSpPr/>
              <p:nvPr/>
            </p:nvSpPr>
            <p:spPr>
              <a:xfrm rot="10800000" flipV="1">
                <a:off x="7052705" y="2132930"/>
                <a:ext cx="525939" cy="492476"/>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j-lt"/>
                    <a:ea typeface="+mn-ea"/>
                    <a:cs typeface="+mn-cs"/>
                  </a:rPr>
                  <a:t>A</a:t>
                </a:r>
              </a:p>
            </p:txBody>
          </p:sp>
          <p:sp>
            <p:nvSpPr>
              <p:cNvPr id="6183" name="TextBox 6182">
                <a:extLst>
                  <a:ext uri="{FF2B5EF4-FFF2-40B4-BE49-F238E27FC236}">
                    <a16:creationId xmlns:a16="http://schemas.microsoft.com/office/drawing/2014/main" id="{F2D688FB-316B-18BF-EEE2-0AE2EF4B03D9}"/>
                  </a:ext>
                </a:extLst>
              </p:cNvPr>
              <p:cNvSpPr txBox="1"/>
              <p:nvPr/>
            </p:nvSpPr>
            <p:spPr>
              <a:xfrm>
                <a:off x="6812886" y="1815945"/>
                <a:ext cx="482459" cy="461665"/>
              </a:xfrm>
              <a:prstGeom prst="rect">
                <a:avLst/>
              </a:prstGeom>
              <a:no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t>
                </a:r>
              </a:p>
            </p:txBody>
          </p:sp>
          <p:sp>
            <p:nvSpPr>
              <p:cNvPr id="6184" name="TextBox 6183">
                <a:extLst>
                  <a:ext uri="{FF2B5EF4-FFF2-40B4-BE49-F238E27FC236}">
                    <a16:creationId xmlns:a16="http://schemas.microsoft.com/office/drawing/2014/main" id="{F9AF96A5-4FBC-10D4-1900-63FD33F3226F}"/>
                  </a:ext>
                </a:extLst>
              </p:cNvPr>
              <p:cNvSpPr txBox="1"/>
              <p:nvPr/>
            </p:nvSpPr>
            <p:spPr>
              <a:xfrm>
                <a:off x="7459048" y="1677158"/>
                <a:ext cx="349733" cy="461665"/>
              </a:xfrm>
              <a:prstGeom prst="rect">
                <a:avLst/>
              </a:prstGeom>
              <a:noFill/>
              <a:ln w="28575">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_</a:t>
                </a:r>
              </a:p>
            </p:txBody>
          </p:sp>
        </p:grpSp>
        <p:grpSp>
          <p:nvGrpSpPr>
            <p:cNvPr id="6178" name="Group 6177">
              <a:extLst>
                <a:ext uri="{FF2B5EF4-FFF2-40B4-BE49-F238E27FC236}">
                  <a16:creationId xmlns:a16="http://schemas.microsoft.com/office/drawing/2014/main" id="{82AC612A-1E85-AD16-0A48-BF4F33E31C47}"/>
                </a:ext>
              </a:extLst>
            </p:cNvPr>
            <p:cNvGrpSpPr/>
            <p:nvPr/>
          </p:nvGrpSpPr>
          <p:grpSpPr>
            <a:xfrm>
              <a:off x="8342020" y="2830192"/>
              <a:ext cx="502729" cy="502003"/>
              <a:chOff x="2386332" y="2497668"/>
              <a:chExt cx="525939" cy="492477"/>
            </a:xfrm>
          </p:grpSpPr>
          <p:sp>
            <p:nvSpPr>
              <p:cNvPr id="6179" name="Oval 6178">
                <a:extLst>
                  <a:ext uri="{FF2B5EF4-FFF2-40B4-BE49-F238E27FC236}">
                    <a16:creationId xmlns:a16="http://schemas.microsoft.com/office/drawing/2014/main" id="{199D1819-A1AA-1662-F07C-2BB39FAD67AF}"/>
                  </a:ext>
                </a:extLst>
              </p:cNvPr>
              <p:cNvSpPr/>
              <p:nvPr/>
            </p:nvSpPr>
            <p:spPr>
              <a:xfrm>
                <a:off x="2386332" y="2497668"/>
                <a:ext cx="525939" cy="492477"/>
              </a:xfrm>
              <a:prstGeom prst="ellipse">
                <a:avLst/>
              </a:prstGeom>
              <a:solidFill>
                <a:sysClr val="window" lastClr="FFFFFF"/>
              </a:solidFill>
              <a:ln w="28575" cap="flat" cmpd="sng" algn="ctr">
                <a:solidFill>
                  <a:sysClr val="windowText" lastClr="000000"/>
                </a:solidFill>
                <a:prstDash val="solid"/>
                <a:miter lim="800000"/>
              </a:ln>
              <a:effectLst/>
            </p:spPr>
            <p:txBody>
              <a:bodyPr rtlCol="0" anchor="ctr"/>
              <a:lstStyle/>
              <a:p>
                <a:pPr marL="0" marR="0" lvl="0" indent="0" algn="ctr" defTabSz="244934"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j-lt"/>
                  <a:ea typeface="+mn-ea"/>
                  <a:cs typeface="+mn-cs"/>
                </a:endParaRPr>
              </a:p>
            </p:txBody>
          </p:sp>
          <p:cxnSp>
            <p:nvCxnSpPr>
              <p:cNvPr id="6180" name="Straight Connector 6179">
                <a:extLst>
                  <a:ext uri="{FF2B5EF4-FFF2-40B4-BE49-F238E27FC236}">
                    <a16:creationId xmlns:a16="http://schemas.microsoft.com/office/drawing/2014/main" id="{7B524359-CC3A-E3B9-105D-F7ECEB20AB1D}"/>
                  </a:ext>
                </a:extLst>
              </p:cNvPr>
              <p:cNvCxnSpPr>
                <a:cxnSpLocks/>
              </p:cNvCxnSpPr>
              <p:nvPr/>
            </p:nvCxnSpPr>
            <p:spPr>
              <a:xfrm>
                <a:off x="2466148" y="2573894"/>
                <a:ext cx="371895" cy="348233"/>
              </a:xfrm>
              <a:prstGeom prst="line">
                <a:avLst/>
              </a:prstGeom>
              <a:noFill/>
              <a:ln w="28575" cap="flat" cmpd="sng" algn="ctr">
                <a:solidFill>
                  <a:sysClr val="windowText" lastClr="000000"/>
                </a:solidFill>
                <a:prstDash val="solid"/>
                <a:miter lim="800000"/>
              </a:ln>
              <a:effectLst/>
            </p:spPr>
          </p:cxnSp>
          <p:cxnSp>
            <p:nvCxnSpPr>
              <p:cNvPr id="6181" name="Straight Connector 6180">
                <a:extLst>
                  <a:ext uri="{FF2B5EF4-FFF2-40B4-BE49-F238E27FC236}">
                    <a16:creationId xmlns:a16="http://schemas.microsoft.com/office/drawing/2014/main" id="{8328B98C-76AB-C86D-D083-FCAD123A8B9A}"/>
                  </a:ext>
                </a:extLst>
              </p:cNvPr>
              <p:cNvCxnSpPr>
                <a:cxnSpLocks/>
              </p:cNvCxnSpPr>
              <p:nvPr/>
            </p:nvCxnSpPr>
            <p:spPr>
              <a:xfrm flipV="1">
                <a:off x="2466148" y="2573895"/>
                <a:ext cx="371895" cy="348233"/>
              </a:xfrm>
              <a:prstGeom prst="line">
                <a:avLst/>
              </a:prstGeom>
              <a:noFill/>
              <a:ln w="28575" cap="flat" cmpd="sng" algn="ctr">
                <a:solidFill>
                  <a:sysClr val="windowText" lastClr="000000"/>
                </a:solidFill>
                <a:prstDash val="solid"/>
                <a:miter lim="800000"/>
              </a:ln>
              <a:effectLst/>
            </p:spPr>
          </p:cxnSp>
        </p:grpSp>
      </p:grpSp>
    </p:spTree>
    <p:extLst>
      <p:ext uri="{BB962C8B-B14F-4D97-AF65-F5344CB8AC3E}">
        <p14:creationId xmlns:p14="http://schemas.microsoft.com/office/powerpoint/2010/main" val="25586859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iterate type="lt">
                                    <p:tmPct val="2000"/>
                                  </p:iterate>
                                  <p:childTnLst>
                                    <p:set>
                                      <p:cBhvr>
                                        <p:cTn id="9" dur="1" fill="hold">
                                          <p:stCondLst>
                                            <p:cond delay="0"/>
                                          </p:stCondLst>
                                        </p:cTn>
                                        <p:tgtEl>
                                          <p:spTgt spid="21"/>
                                        </p:tgtEl>
                                        <p:attrNameLst>
                                          <p:attrName>style.visibility</p:attrName>
                                        </p:attrNameLst>
                                      </p:cBhvr>
                                      <p:to>
                                        <p:strVal val="visible"/>
                                      </p:to>
                                    </p:set>
                                    <p:animEffect transition="in" filter="wipe(left)">
                                      <p:cBhvr>
                                        <p:cTn id="10" dur="75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randombar(horizontal)">
                                      <p:cBhvr>
                                        <p:cTn id="15" dur="500"/>
                                        <p:tgtEl>
                                          <p:spTgt spid="6146"/>
                                        </p:tgtEl>
                                      </p:cBhvr>
                                    </p:animEffect>
                                  </p:childTnLst>
                                </p:cTn>
                              </p:par>
                            </p:childTnLst>
                          </p:cTn>
                        </p:par>
                        <p:par>
                          <p:cTn id="16" fill="hold">
                            <p:stCondLst>
                              <p:cond delay="500"/>
                            </p:stCondLst>
                            <p:childTnLst>
                              <p:par>
                                <p:cTn id="17" presetID="22" presetClass="entr" presetSubtype="8" fill="hold" grpId="0" nodeType="afterEffect">
                                  <p:stCondLst>
                                    <p:cond delay="0"/>
                                  </p:stCondLst>
                                  <p:iterate type="lt">
                                    <p:tmPct val="4000"/>
                                  </p:iterate>
                                  <p:childTnLst>
                                    <p:set>
                                      <p:cBhvr>
                                        <p:cTn id="18" dur="1" fill="hold">
                                          <p:stCondLst>
                                            <p:cond delay="0"/>
                                          </p:stCondLst>
                                        </p:cTn>
                                        <p:tgtEl>
                                          <p:spTgt spid="57"/>
                                        </p:tgtEl>
                                        <p:attrNameLst>
                                          <p:attrName>style.visibility</p:attrName>
                                        </p:attrNameLst>
                                      </p:cBhvr>
                                      <p:to>
                                        <p:strVal val="visible"/>
                                      </p:to>
                                    </p:set>
                                    <p:animEffect transition="in" filter="wipe(left)">
                                      <p:cBhvr>
                                        <p:cTn id="19" dur="750"/>
                                        <p:tgtEl>
                                          <p:spTgt spid="5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randombar(horizontal)">
                                      <p:cBhvr>
                                        <p:cTn id="24" dur="500"/>
                                        <p:tgtEl>
                                          <p:spTgt spid="9"/>
                                        </p:tgtEl>
                                      </p:cBhvr>
                                    </p:animEffect>
                                  </p:childTnLst>
                                </p:cTn>
                              </p:par>
                            </p:childTnLst>
                          </p:cTn>
                        </p:par>
                        <p:par>
                          <p:cTn id="25" fill="hold">
                            <p:stCondLst>
                              <p:cond delay="500"/>
                            </p:stCondLst>
                            <p:childTnLst>
                              <p:par>
                                <p:cTn id="26" presetID="22" presetClass="entr" presetSubtype="8" fill="hold" grpId="0" nodeType="afterEffect">
                                  <p:stCondLst>
                                    <p:cond delay="0"/>
                                  </p:stCondLst>
                                  <p:iterate type="lt">
                                    <p:tmPct val="4000"/>
                                  </p:iterate>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randombar(horizontal)">
                                      <p:cBhvr>
                                        <p:cTn id="33" dur="500"/>
                                        <p:tgtEl>
                                          <p:spTgt spid="60"/>
                                        </p:tgtEl>
                                      </p:cBhvr>
                                    </p:animEffect>
                                  </p:childTnLst>
                                </p:cTn>
                              </p:par>
                            </p:childTnLst>
                          </p:cTn>
                        </p:par>
                        <p:par>
                          <p:cTn id="34" fill="hold">
                            <p:stCondLst>
                              <p:cond delay="500"/>
                            </p:stCondLst>
                            <p:childTnLst>
                              <p:par>
                                <p:cTn id="35" presetID="22" presetClass="entr" presetSubtype="8" fill="hold" grpId="0" nodeType="afterEffect">
                                  <p:stCondLst>
                                    <p:cond delay="0"/>
                                  </p:stCondLst>
                                  <p:iterate type="lt">
                                    <p:tmPct val="4000"/>
                                  </p:iterate>
                                  <p:childTnLst>
                                    <p:set>
                                      <p:cBhvr>
                                        <p:cTn id="36" dur="1" fill="hold">
                                          <p:stCondLst>
                                            <p:cond delay="0"/>
                                          </p:stCondLst>
                                        </p:cTn>
                                        <p:tgtEl>
                                          <p:spTgt spid="61"/>
                                        </p:tgtEl>
                                        <p:attrNameLst>
                                          <p:attrName>style.visibility</p:attrName>
                                        </p:attrNameLst>
                                      </p:cBhvr>
                                      <p:to>
                                        <p:strVal val="visible"/>
                                      </p:to>
                                    </p:set>
                                    <p:animEffect transition="in" filter="wipe(left)">
                                      <p:cBhvr>
                                        <p:cTn id="37" dur="75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6152"/>
                                        </p:tgtEl>
                                        <p:attrNameLst>
                                          <p:attrName>style.visibility</p:attrName>
                                        </p:attrNameLst>
                                      </p:cBhvr>
                                      <p:to>
                                        <p:strVal val="visible"/>
                                      </p:to>
                                    </p:set>
                                    <p:animEffect transition="in" filter="randombar(horizontal)">
                                      <p:cBhvr>
                                        <p:cTn id="42" dur="500"/>
                                        <p:tgtEl>
                                          <p:spTgt spid="6152"/>
                                        </p:tgtEl>
                                      </p:cBhvr>
                                    </p:animEffect>
                                  </p:childTnLst>
                                </p:cTn>
                              </p:par>
                            </p:childTnLst>
                          </p:cTn>
                        </p:par>
                        <p:par>
                          <p:cTn id="43" fill="hold">
                            <p:stCondLst>
                              <p:cond delay="500"/>
                            </p:stCondLst>
                            <p:childTnLst>
                              <p:par>
                                <p:cTn id="44" presetID="22" presetClass="entr" presetSubtype="8" fill="hold" grpId="0" nodeType="afterEffect">
                                  <p:stCondLst>
                                    <p:cond delay="0"/>
                                  </p:stCondLst>
                                  <p:iterate type="lt">
                                    <p:tmPct val="4000"/>
                                  </p:iterate>
                                  <p:childTnLst>
                                    <p:set>
                                      <p:cBhvr>
                                        <p:cTn id="45" dur="1" fill="hold">
                                          <p:stCondLst>
                                            <p:cond delay="0"/>
                                          </p:stCondLst>
                                        </p:cTn>
                                        <p:tgtEl>
                                          <p:spTgt spid="59"/>
                                        </p:tgtEl>
                                        <p:attrNameLst>
                                          <p:attrName>style.visibility</p:attrName>
                                        </p:attrNameLst>
                                      </p:cBhvr>
                                      <p:to>
                                        <p:strVal val="visible"/>
                                      </p:to>
                                    </p:set>
                                    <p:animEffect transition="in" filter="wipe(left)">
                                      <p:cBhvr>
                                        <p:cTn id="46" dur="750"/>
                                        <p:tgtEl>
                                          <p:spTgt spid="59"/>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6148"/>
                                        </p:tgtEl>
                                        <p:attrNameLst>
                                          <p:attrName>style.visibility</p:attrName>
                                        </p:attrNameLst>
                                      </p:cBhvr>
                                      <p:to>
                                        <p:strVal val="visible"/>
                                      </p:to>
                                    </p:set>
                                    <p:animEffect transition="in" filter="randombar(horizontal)">
                                      <p:cBhvr>
                                        <p:cTn id="51" dur="500"/>
                                        <p:tgtEl>
                                          <p:spTgt spid="6148"/>
                                        </p:tgtEl>
                                      </p:cBhvr>
                                    </p:animEffect>
                                  </p:childTnLst>
                                </p:cTn>
                              </p:par>
                            </p:childTnLst>
                          </p:cTn>
                        </p:par>
                        <p:par>
                          <p:cTn id="52" fill="hold">
                            <p:stCondLst>
                              <p:cond delay="500"/>
                            </p:stCondLst>
                            <p:childTnLst>
                              <p:par>
                                <p:cTn id="53" presetID="22" presetClass="entr" presetSubtype="8" fill="hold" grpId="0" nodeType="afterEffect">
                                  <p:stCondLst>
                                    <p:cond delay="0"/>
                                  </p:stCondLst>
                                  <p:iterate type="lt">
                                    <p:tmPct val="4000"/>
                                  </p:iterate>
                                  <p:childTnLst>
                                    <p:set>
                                      <p:cBhvr>
                                        <p:cTn id="54" dur="1" fill="hold">
                                          <p:stCondLst>
                                            <p:cond delay="0"/>
                                          </p:stCondLst>
                                        </p:cTn>
                                        <p:tgtEl>
                                          <p:spTgt spid="58"/>
                                        </p:tgtEl>
                                        <p:attrNameLst>
                                          <p:attrName>style.visibility</p:attrName>
                                        </p:attrNameLst>
                                      </p:cBhvr>
                                      <p:to>
                                        <p:strVal val="visible"/>
                                      </p:to>
                                    </p:set>
                                    <p:animEffect transition="in" filter="wipe(left)">
                                      <p:cBhvr>
                                        <p:cTn id="55" dur="750"/>
                                        <p:tgtEl>
                                          <p:spTgt spid="58"/>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6154"/>
                                        </p:tgtEl>
                                        <p:attrNameLst>
                                          <p:attrName>style.visibility</p:attrName>
                                        </p:attrNameLst>
                                      </p:cBhvr>
                                      <p:to>
                                        <p:strVal val="visible"/>
                                      </p:to>
                                    </p:set>
                                    <p:animEffect transition="in" filter="randombar(horizontal)">
                                      <p:cBhvr>
                                        <p:cTn id="60" dur="500"/>
                                        <p:tgtEl>
                                          <p:spTgt spid="6154"/>
                                        </p:tgtEl>
                                      </p:cBhvr>
                                    </p:animEffect>
                                  </p:childTnLst>
                                </p:cTn>
                              </p:par>
                            </p:childTnLst>
                          </p:cTn>
                        </p:par>
                        <p:par>
                          <p:cTn id="61" fill="hold">
                            <p:stCondLst>
                              <p:cond delay="500"/>
                            </p:stCondLst>
                            <p:childTnLst>
                              <p:par>
                                <p:cTn id="62" presetID="22" presetClass="entr" presetSubtype="8" fill="hold" grpId="0" nodeType="afterEffect">
                                  <p:stCondLst>
                                    <p:cond delay="0"/>
                                  </p:stCondLst>
                                  <p:iterate type="lt">
                                    <p:tmPct val="4000"/>
                                  </p:iterate>
                                  <p:childTnLst>
                                    <p:set>
                                      <p:cBhvr>
                                        <p:cTn id="63" dur="1" fill="hold">
                                          <p:stCondLst>
                                            <p:cond delay="0"/>
                                          </p:stCondLst>
                                        </p:cTn>
                                        <p:tgtEl>
                                          <p:spTgt spid="62"/>
                                        </p:tgtEl>
                                        <p:attrNameLst>
                                          <p:attrName>style.visibility</p:attrName>
                                        </p:attrNameLst>
                                      </p:cBhvr>
                                      <p:to>
                                        <p:strVal val="visible"/>
                                      </p:to>
                                    </p:set>
                                    <p:animEffect transition="in" filter="wipe(left)">
                                      <p:cBhvr>
                                        <p:cTn id="64" dur="75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left)">
                                      <p:cBhvr>
                                        <p:cTn id="69" dur="500"/>
                                        <p:tgtEl>
                                          <p:spTgt spid="63"/>
                                        </p:tgtEl>
                                      </p:cBhvr>
                                    </p:animEffect>
                                  </p:childTnLst>
                                </p:cTn>
                              </p:par>
                              <p:par>
                                <p:cTn id="70" presetID="22" presetClass="entr" presetSubtype="8" fill="hold" grpId="0" nodeType="withEffect">
                                  <p:stCondLst>
                                    <p:cond delay="0"/>
                                  </p:stCondLst>
                                  <p:iterate type="lt">
                                    <p:tmPct val="2000"/>
                                  </p:iterate>
                                  <p:childTnLst>
                                    <p:set>
                                      <p:cBhvr>
                                        <p:cTn id="71" dur="1" fill="hold">
                                          <p:stCondLst>
                                            <p:cond delay="0"/>
                                          </p:stCondLst>
                                        </p:cTn>
                                        <p:tgtEl>
                                          <p:spTgt spid="6144"/>
                                        </p:tgtEl>
                                        <p:attrNameLst>
                                          <p:attrName>style.visibility</p:attrName>
                                        </p:attrNameLst>
                                      </p:cBhvr>
                                      <p:to>
                                        <p:strVal val="visible"/>
                                      </p:to>
                                    </p:set>
                                    <p:animEffect transition="in" filter="wipe(left)">
                                      <p:cBhvr>
                                        <p:cTn id="72" dur="750"/>
                                        <p:tgtEl>
                                          <p:spTgt spid="614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lt">
                                    <p:tmPct val="2000"/>
                                  </p:iterate>
                                  <p:childTnLst>
                                    <p:set>
                                      <p:cBhvr>
                                        <p:cTn id="76" dur="1" fill="hold">
                                          <p:stCondLst>
                                            <p:cond delay="0"/>
                                          </p:stCondLst>
                                        </p:cTn>
                                        <p:tgtEl>
                                          <p:spTgt spid="6145"/>
                                        </p:tgtEl>
                                        <p:attrNameLst>
                                          <p:attrName>style.visibility</p:attrName>
                                        </p:attrNameLst>
                                      </p:cBhvr>
                                      <p:to>
                                        <p:strVal val="visible"/>
                                      </p:to>
                                    </p:set>
                                    <p:animEffect transition="in" filter="wipe(left)">
                                      <p:cBhvr>
                                        <p:cTn id="77" dur="750"/>
                                        <p:tgtEl>
                                          <p:spTgt spid="6145"/>
                                        </p:tgtEl>
                                      </p:cBhvr>
                                    </p:animEffect>
                                  </p:childTnLst>
                                </p:cTn>
                              </p:par>
                            </p:childTnLst>
                          </p:cTn>
                        </p:par>
                        <p:par>
                          <p:cTn id="78" fill="hold">
                            <p:stCondLst>
                              <p:cond delay="1140"/>
                            </p:stCondLst>
                            <p:childTnLst>
                              <p:par>
                                <p:cTn id="79" presetID="53" presetClass="entr" presetSubtype="16" fill="hold" nodeType="afterEffect">
                                  <p:stCondLst>
                                    <p:cond delay="0"/>
                                  </p:stCondLst>
                                  <p:childTnLst>
                                    <p:set>
                                      <p:cBhvr>
                                        <p:cTn id="80" dur="1" fill="hold">
                                          <p:stCondLst>
                                            <p:cond delay="0"/>
                                          </p:stCondLst>
                                        </p:cTn>
                                        <p:tgtEl>
                                          <p:spTgt spid="6168"/>
                                        </p:tgtEl>
                                        <p:attrNameLst>
                                          <p:attrName>style.visibility</p:attrName>
                                        </p:attrNameLst>
                                      </p:cBhvr>
                                      <p:to>
                                        <p:strVal val="visible"/>
                                      </p:to>
                                    </p:set>
                                    <p:anim calcmode="lin" valueType="num">
                                      <p:cBhvr>
                                        <p:cTn id="81" dur="500" fill="hold"/>
                                        <p:tgtEl>
                                          <p:spTgt spid="6168"/>
                                        </p:tgtEl>
                                        <p:attrNameLst>
                                          <p:attrName>ppt_w</p:attrName>
                                        </p:attrNameLst>
                                      </p:cBhvr>
                                      <p:tavLst>
                                        <p:tav tm="0">
                                          <p:val>
                                            <p:fltVal val="0"/>
                                          </p:val>
                                        </p:tav>
                                        <p:tav tm="100000">
                                          <p:val>
                                            <p:strVal val="#ppt_w"/>
                                          </p:val>
                                        </p:tav>
                                      </p:tavLst>
                                    </p:anim>
                                    <p:anim calcmode="lin" valueType="num">
                                      <p:cBhvr>
                                        <p:cTn id="82" dur="500" fill="hold"/>
                                        <p:tgtEl>
                                          <p:spTgt spid="6168"/>
                                        </p:tgtEl>
                                        <p:attrNameLst>
                                          <p:attrName>ppt_h</p:attrName>
                                        </p:attrNameLst>
                                      </p:cBhvr>
                                      <p:tavLst>
                                        <p:tav tm="0">
                                          <p:val>
                                            <p:fltVal val="0"/>
                                          </p:val>
                                        </p:tav>
                                        <p:tav tm="100000">
                                          <p:val>
                                            <p:strVal val="#ppt_h"/>
                                          </p:val>
                                        </p:tav>
                                      </p:tavLst>
                                    </p:anim>
                                    <p:animEffect transition="in" filter="fade">
                                      <p:cBhvr>
                                        <p:cTn id="83" dur="500"/>
                                        <p:tgtEl>
                                          <p:spTgt spid="616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lt">
                                    <p:tmPct val="2000"/>
                                  </p:iterate>
                                  <p:childTnLst>
                                    <p:set>
                                      <p:cBhvr>
                                        <p:cTn id="87" dur="1" fill="hold">
                                          <p:stCondLst>
                                            <p:cond delay="0"/>
                                          </p:stCondLst>
                                        </p:cTn>
                                        <p:tgtEl>
                                          <p:spTgt spid="6147"/>
                                        </p:tgtEl>
                                        <p:attrNameLst>
                                          <p:attrName>style.visibility</p:attrName>
                                        </p:attrNameLst>
                                      </p:cBhvr>
                                      <p:to>
                                        <p:strVal val="visible"/>
                                      </p:to>
                                    </p:set>
                                    <p:animEffect transition="in" filter="wipe(left)">
                                      <p:cBhvr>
                                        <p:cTn id="88" dur="750"/>
                                        <p:tgtEl>
                                          <p:spTgt spid="614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lt">
                                    <p:tmPct val="2000"/>
                                  </p:iterate>
                                  <p:childTnLst>
                                    <p:set>
                                      <p:cBhvr>
                                        <p:cTn id="92" dur="1" fill="hold">
                                          <p:stCondLst>
                                            <p:cond delay="0"/>
                                          </p:stCondLst>
                                        </p:cTn>
                                        <p:tgtEl>
                                          <p:spTgt spid="13"/>
                                        </p:tgtEl>
                                        <p:attrNameLst>
                                          <p:attrName>style.visibility</p:attrName>
                                        </p:attrNameLst>
                                      </p:cBhvr>
                                      <p:to>
                                        <p:strVal val="visible"/>
                                      </p:to>
                                    </p:set>
                                    <p:animEffect transition="in" filter="wipe(left)">
                                      <p:cBhvr>
                                        <p:cTn id="9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P spid="57" grpId="0"/>
      <p:bldP spid="58" grpId="0"/>
      <p:bldP spid="59" grpId="0"/>
      <p:bldP spid="61" grpId="0"/>
      <p:bldP spid="62" grpId="0"/>
      <p:bldP spid="63" grpId="0" animBg="1"/>
      <p:bldP spid="6144" grpId="0"/>
      <p:bldP spid="6145" grpId="0"/>
      <p:bldP spid="6147"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56" name="Flowchart: Manual Input 55">
            <a:extLst>
              <a:ext uri="{FF2B5EF4-FFF2-40B4-BE49-F238E27FC236}">
                <a16:creationId xmlns:a16="http://schemas.microsoft.com/office/drawing/2014/main" id="{85BBD7D8-0B46-15FC-53E1-771DF0D1FE4F}"/>
              </a:ext>
            </a:extLst>
          </p:cNvPr>
          <p:cNvSpPr/>
          <p:nvPr/>
        </p:nvSpPr>
        <p:spPr>
          <a:xfrm rot="16200000" flipH="1">
            <a:off x="3553319" y="-447181"/>
            <a:ext cx="5143500" cy="6037862"/>
          </a:xfrm>
          <a:prstGeom prst="flowChartManualInp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253;p16">
            <a:extLst>
              <a:ext uri="{FF2B5EF4-FFF2-40B4-BE49-F238E27FC236}">
                <a16:creationId xmlns:a16="http://schemas.microsoft.com/office/drawing/2014/main" id="{D0F26DF3-EB38-BC73-5102-0C93FEC9A746}"/>
              </a:ext>
            </a:extLst>
          </p:cNvPr>
          <p:cNvSpPr txBox="1"/>
          <p:nvPr/>
        </p:nvSpPr>
        <p:spPr>
          <a:xfrm>
            <a:off x="763745" y="376439"/>
            <a:ext cx="3714308" cy="39517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vi-VN" sz="2000" b="1" dirty="0">
                <a:solidFill>
                  <a:schemeClr val="tx2">
                    <a:lumMod val="50000"/>
                  </a:schemeClr>
                </a:solidFill>
                <a:latin typeface="Arial" panose="020B0604020202020204" pitchFamily="34" charset="0"/>
                <a:ea typeface="Ranchers"/>
                <a:cs typeface="Ranchers"/>
                <a:sym typeface="Ranchers"/>
              </a:rPr>
              <a:t>Cườ</a:t>
            </a:r>
            <a:r>
              <a:rPr lang="en-US" sz="2000" b="1" dirty="0">
                <a:solidFill>
                  <a:schemeClr val="tx2">
                    <a:lumMod val="50000"/>
                  </a:schemeClr>
                </a:solidFill>
                <a:latin typeface="Arial" panose="020B0604020202020204" pitchFamily="34" charset="0"/>
                <a:ea typeface="Ranchers"/>
                <a:cs typeface="Ranchers"/>
                <a:sym typeface="Ranchers"/>
              </a:rPr>
              <a:t>ng </a:t>
            </a:r>
            <a:r>
              <a:rPr lang="en-US" sz="2000" b="1" dirty="0" err="1">
                <a:solidFill>
                  <a:schemeClr val="tx2">
                    <a:lumMod val="50000"/>
                  </a:schemeClr>
                </a:solidFill>
                <a:latin typeface="Arial" panose="020B0604020202020204" pitchFamily="34" charset="0"/>
                <a:ea typeface="Ranchers"/>
                <a:cs typeface="Ranchers"/>
                <a:sym typeface="Ranchers"/>
              </a:rPr>
              <a:t>Độ</a:t>
            </a:r>
            <a:r>
              <a:rPr lang="en-US" sz="2000" b="1" dirty="0">
                <a:solidFill>
                  <a:schemeClr val="tx2">
                    <a:lumMod val="50000"/>
                  </a:schemeClr>
                </a:solidFill>
                <a:latin typeface="Arial" panose="020B0604020202020204" pitchFamily="34" charset="0"/>
                <a:ea typeface="Ranchers"/>
                <a:cs typeface="Ranchers"/>
                <a:sym typeface="Ranchers"/>
              </a:rPr>
              <a:t> </a:t>
            </a:r>
            <a:r>
              <a:rPr lang="en-US" sz="2000" b="1" dirty="0" err="1">
                <a:solidFill>
                  <a:schemeClr val="tx2">
                    <a:lumMod val="50000"/>
                  </a:schemeClr>
                </a:solidFill>
                <a:latin typeface="Arial" panose="020B0604020202020204" pitchFamily="34" charset="0"/>
                <a:ea typeface="Ranchers"/>
                <a:cs typeface="Ranchers"/>
                <a:sym typeface="Ranchers"/>
              </a:rPr>
              <a:t>Dòng</a:t>
            </a:r>
            <a:r>
              <a:rPr lang="en-US" sz="2000" b="1" dirty="0">
                <a:solidFill>
                  <a:schemeClr val="tx2">
                    <a:lumMod val="50000"/>
                  </a:schemeClr>
                </a:solidFill>
                <a:latin typeface="Arial" panose="020B0604020202020204" pitchFamily="34" charset="0"/>
                <a:ea typeface="Ranchers"/>
                <a:cs typeface="Ranchers"/>
                <a:sym typeface="Ranchers"/>
              </a:rPr>
              <a:t> </a:t>
            </a:r>
            <a:r>
              <a:rPr lang="en-US" sz="2000" b="1" dirty="0" err="1">
                <a:solidFill>
                  <a:schemeClr val="tx2">
                    <a:lumMod val="50000"/>
                  </a:schemeClr>
                </a:solidFill>
                <a:latin typeface="Arial" panose="020B0604020202020204" pitchFamily="34" charset="0"/>
                <a:ea typeface="Ranchers"/>
                <a:cs typeface="Ranchers"/>
                <a:sym typeface="Ranchers"/>
              </a:rPr>
              <a:t>Điện</a:t>
            </a:r>
            <a:endParaRPr lang="en-US" sz="2000" b="1" dirty="0">
              <a:solidFill>
                <a:schemeClr val="tx2">
                  <a:lumMod val="50000"/>
                </a:schemeClr>
              </a:solidFill>
              <a:latin typeface="Arial" panose="020B0604020202020204" pitchFamily="34" charset="0"/>
              <a:ea typeface="Ranchers"/>
              <a:cs typeface="Ranchers"/>
              <a:sym typeface="Ranchers"/>
            </a:endParaRPr>
          </a:p>
        </p:txBody>
      </p:sp>
      <p:grpSp>
        <p:nvGrpSpPr>
          <p:cNvPr id="4" name="Group 3">
            <a:extLst>
              <a:ext uri="{FF2B5EF4-FFF2-40B4-BE49-F238E27FC236}">
                <a16:creationId xmlns:a16="http://schemas.microsoft.com/office/drawing/2014/main" id="{7D299B48-1AE8-527E-4378-EAFD3D609379}"/>
              </a:ext>
            </a:extLst>
          </p:cNvPr>
          <p:cNvGrpSpPr/>
          <p:nvPr/>
        </p:nvGrpSpPr>
        <p:grpSpPr>
          <a:xfrm>
            <a:off x="307146" y="346645"/>
            <a:ext cx="456599" cy="456599"/>
            <a:chOff x="2246352" y="1613101"/>
            <a:chExt cx="1484062" cy="1484062"/>
          </a:xfrm>
        </p:grpSpPr>
        <p:sp>
          <p:nvSpPr>
            <p:cNvPr id="11" name="Google Shape;254;p16">
              <a:extLst>
                <a:ext uri="{FF2B5EF4-FFF2-40B4-BE49-F238E27FC236}">
                  <a16:creationId xmlns:a16="http://schemas.microsoft.com/office/drawing/2014/main" id="{A942A100-27F7-B0EE-BD9B-53C84D5E7C7B}"/>
                </a:ext>
              </a:extLst>
            </p:cNvPr>
            <p:cNvSpPr/>
            <p:nvPr/>
          </p:nvSpPr>
          <p:spPr>
            <a:xfrm rot="16200000">
              <a:off x="2246352" y="1613101"/>
              <a:ext cx="1484062" cy="1484062"/>
            </a:xfrm>
            <a:prstGeom prst="ellipse">
              <a:avLst/>
            </a:pr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 name="Picture 2">
              <a:extLst>
                <a:ext uri="{FF2B5EF4-FFF2-40B4-BE49-F238E27FC236}">
                  <a16:creationId xmlns:a16="http://schemas.microsoft.com/office/drawing/2014/main" id="{3E15894C-E310-52AC-DCED-90866A8395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pic>
        <p:nvPicPr>
          <p:cNvPr id="60" name="Picture 2">
            <a:extLst>
              <a:ext uri="{FF2B5EF4-FFF2-40B4-BE49-F238E27FC236}">
                <a16:creationId xmlns:a16="http://schemas.microsoft.com/office/drawing/2014/main" id="{5C213A62-21FC-409B-2995-E6C2389D2B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8861" y="1403514"/>
            <a:ext cx="678384" cy="67838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A9F51B9C-51AB-02B0-16ED-75307B20B4D7}"/>
                  </a:ext>
                </a:extLst>
              </p:cNvPr>
              <p:cNvSpPr txBox="1"/>
              <p:nvPr/>
            </p:nvSpPr>
            <p:spPr>
              <a:xfrm>
                <a:off x="4817245" y="1304124"/>
                <a:ext cx="4019609" cy="1292662"/>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err="1">
                    <a:solidFill>
                      <a:schemeClr val="bg1"/>
                    </a:solidFill>
                    <a:cs typeface="Arial" panose="020B0604020202020204" pitchFamily="34" charset="0"/>
                  </a:rPr>
                  <a:t>Dòng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điện</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càng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mạnh</a:t>
                </a:r>
                <a:r>
                  <a:rPr lang="en-US" sz="1800" kern="1200" dirty="0">
                    <a:solidFill>
                      <a:schemeClr val="bg1"/>
                    </a:solidFill>
                    <a:cs typeface="Arial" panose="020B0604020202020204" pitchFamily="34" charset="0"/>
                  </a:rPr>
                  <a:t> </a:t>
                </a:r>
                <a14:m>
                  <m:oMath xmlns:m="http://schemas.openxmlformats.org/officeDocument/2006/math">
                    <m:groupChr>
                      <m:groupChrPr>
                        <m:chr m:val="→"/>
                        <m:vertJc m:val="bot"/>
                        <m:ctrlPr>
                          <a:rPr lang="en-US" sz="1800" i="1" kern="1200" dirty="0">
                            <a:solidFill>
                              <a:schemeClr val="bg1"/>
                            </a:solidFill>
                            <a:latin typeface="Cambria Math" panose="02040503050406030204" pitchFamily="18" charset="0"/>
                            <a:cs typeface="Arial" panose="020B0604020202020204" pitchFamily="34" charset="0"/>
                          </a:rPr>
                        </m:ctrlPr>
                      </m:groupChrPr>
                      <m:e>
                        <m:r>
                          <m:rPr>
                            <m:brk m:alnAt="2"/>
                          </m:rPr>
                          <a:rPr lang="en-US" sz="1800" i="1" kern="1200" dirty="0">
                            <a:solidFill>
                              <a:schemeClr val="bg1"/>
                            </a:solidFill>
                            <a:latin typeface="Cambria Math" panose="02040503050406030204" pitchFamily="18" charset="0"/>
                            <a:cs typeface="Arial" panose="020B0604020202020204" pitchFamily="34" charset="0"/>
                          </a:rPr>
                          <m:t> </m:t>
                        </m:r>
                        <m:r>
                          <a:rPr lang="en-US" sz="1800" i="1" kern="1200" dirty="0">
                            <a:solidFill>
                              <a:schemeClr val="bg1"/>
                            </a:solidFill>
                            <a:latin typeface="Cambria Math" panose="02040503050406030204" pitchFamily="18" charset="0"/>
                            <a:cs typeface="Arial" panose="020B0604020202020204" pitchFamily="34" charset="0"/>
                          </a:rPr>
                          <m:t>          </m:t>
                        </m:r>
                      </m:e>
                    </m:groupChr>
                  </m:oMath>
                </a14:m>
                <a:r>
                  <a:rPr lang="en-US" sz="1800" kern="1200" dirty="0">
                    <a:solidFill>
                      <a:schemeClr val="bg1"/>
                    </a:solidFill>
                    <a:cs typeface="Arial" panose="020B0604020202020204" pitchFamily="34" charset="0"/>
                  </a:rPr>
                  <a:t> số </a:t>
                </a:r>
                <a:r>
                  <a:rPr lang="en-US" sz="1800" kern="1200" dirty="0" err="1">
                    <a:solidFill>
                      <a:schemeClr val="bg1"/>
                    </a:solidFill>
                    <a:cs typeface="Arial" panose="020B0604020202020204" pitchFamily="34" charset="0"/>
                  </a:rPr>
                  <a:t>chỉ</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ampe</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kế</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càng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lớn</a:t>
                </a:r>
                <a:r>
                  <a:rPr lang="en-US" sz="1800" kern="1200" dirty="0">
                    <a:solidFill>
                      <a:schemeClr val="bg1"/>
                    </a:solidFill>
                    <a:cs typeface="Arial" panose="020B0604020202020204" pitchFamily="34" charset="0"/>
                  </a:rPr>
                  <a:t> </a:t>
                </a:r>
                <a14:m>
                  <m:oMath xmlns:m="http://schemas.openxmlformats.org/officeDocument/2006/math">
                    <m:groupChr>
                      <m:groupChrPr>
                        <m:chr m:val="→"/>
                        <m:vertJc m:val="bot"/>
                        <m:ctrlPr>
                          <a:rPr lang="en-US" sz="1800" i="1" kern="1200" dirty="0" smtClean="0">
                            <a:solidFill>
                              <a:schemeClr val="bg1"/>
                            </a:solidFill>
                            <a:latin typeface="Cambria Math" panose="02040503050406030204" pitchFamily="18" charset="0"/>
                            <a:cs typeface="Arial" panose="020B0604020202020204" pitchFamily="34" charset="0"/>
                          </a:rPr>
                        </m:ctrlPr>
                      </m:groupChrPr>
                      <m:e>
                        <m:r>
                          <m:rPr>
                            <m:brk m:alnAt="2"/>
                          </m:rPr>
                          <a:rPr lang="en-US" sz="1800" b="0" i="1" kern="1200" dirty="0" smtClean="0">
                            <a:solidFill>
                              <a:schemeClr val="bg1"/>
                            </a:solidFill>
                            <a:latin typeface="Cambria Math" panose="02040503050406030204" pitchFamily="18" charset="0"/>
                            <a:cs typeface="Arial" panose="020B0604020202020204" pitchFamily="34" charset="0"/>
                          </a:rPr>
                          <m:t> </m:t>
                        </m:r>
                        <m:r>
                          <a:rPr lang="en-US" sz="1800" b="0" i="1" kern="1200" dirty="0" smtClean="0">
                            <a:solidFill>
                              <a:schemeClr val="bg1"/>
                            </a:solidFill>
                            <a:latin typeface="Cambria Math" panose="02040503050406030204" pitchFamily="18" charset="0"/>
                            <a:cs typeface="Arial" panose="020B0604020202020204" pitchFamily="34" charset="0"/>
                          </a:rPr>
                          <m:t>          </m:t>
                        </m:r>
                      </m:e>
                    </m:groupChr>
                  </m:oMath>
                </a14:m>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đèn</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càng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sáng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và</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ngược</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lại</a:t>
                </a:r>
                <a:endParaRPr lang="en-US" sz="1800" kern="1200" dirty="0">
                  <a:solidFill>
                    <a:schemeClr val="bg1"/>
                  </a:solidFill>
                  <a:cs typeface="Arial" panose="020B0604020202020204" pitchFamily="34" charset="0"/>
                </a:endParaRPr>
              </a:p>
            </p:txBody>
          </p:sp>
        </mc:Choice>
        <mc:Fallback xmlns="">
          <p:sp>
            <p:nvSpPr>
              <p:cNvPr id="61" name="TextBox 60">
                <a:extLst>
                  <a:ext uri="{FF2B5EF4-FFF2-40B4-BE49-F238E27FC236}">
                    <a16:creationId xmlns:a16="http://schemas.microsoft.com/office/drawing/2014/main" id="{A9F51B9C-51AB-02B0-16ED-75307B20B4D7}"/>
                  </a:ext>
                </a:extLst>
              </p:cNvPr>
              <p:cNvSpPr txBox="1">
                <a:spLocks noRot="1" noChangeAspect="1" noMove="1" noResize="1" noEditPoints="1" noAdjustHandles="1" noChangeArrowheads="1" noChangeShapeType="1" noTextEdit="1"/>
              </p:cNvSpPr>
              <p:nvPr/>
            </p:nvSpPr>
            <p:spPr>
              <a:xfrm>
                <a:off x="4817245" y="1304124"/>
                <a:ext cx="4019609" cy="1292662"/>
              </a:xfrm>
              <a:prstGeom prst="rect">
                <a:avLst/>
              </a:prstGeom>
              <a:blipFill>
                <a:blip r:embed="rId5"/>
                <a:stretch>
                  <a:fillRect l="-1212" r="-455" b="-707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21A0BAC7-9763-1652-2AD6-4D98E8A211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181" t="7193" r="20843" b="4106"/>
          <a:stretch/>
        </p:blipFill>
        <p:spPr>
          <a:xfrm>
            <a:off x="307146" y="1076867"/>
            <a:ext cx="3162031" cy="3563794"/>
          </a:xfrm>
          <a:prstGeom prst="rect">
            <a:avLst/>
          </a:prstGeom>
          <a:effectLst>
            <a:glow rad="127000">
              <a:schemeClr val="bg1"/>
            </a:glow>
            <a:outerShdw blurRad="50800" dist="38100" dir="2700000" algn="tl" rotWithShape="0">
              <a:prstClr val="black">
                <a:alpha val="40000"/>
              </a:prstClr>
            </a:outerShdw>
          </a:effectLst>
        </p:spPr>
      </p:pic>
      <p:pic>
        <p:nvPicPr>
          <p:cNvPr id="5" name="Picture 2">
            <a:extLst>
              <a:ext uri="{FF2B5EF4-FFF2-40B4-BE49-F238E27FC236}">
                <a16:creationId xmlns:a16="http://schemas.microsoft.com/office/drawing/2014/main" id="{991E56ED-6C95-17A1-F49E-3527CB37F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5269" y="3254495"/>
            <a:ext cx="678384" cy="6783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B897AA0-B23D-CF55-1EF1-7F4D2FFE290A}"/>
              </a:ext>
            </a:extLst>
          </p:cNvPr>
          <p:cNvSpPr txBox="1"/>
          <p:nvPr/>
        </p:nvSpPr>
        <p:spPr>
          <a:xfrm>
            <a:off x="4478053" y="2826891"/>
            <a:ext cx="4437347" cy="1292662"/>
          </a:xfrm>
          <a:prstGeom prst="rect">
            <a:avLst/>
          </a:prstGeom>
          <a:noFill/>
        </p:spPr>
        <p:txBody>
          <a:bodyPr wrap="square" rtlCol="0">
            <a:spAutoFit/>
          </a:bodyPr>
          <a:lstStyle>
            <a:defPPr>
              <a:defRPr lang="en-US"/>
            </a:defPPr>
            <a:lvl1pPr algn="ctr">
              <a:defRPr sz="2400">
                <a:latin typeface="Roboto" panose="02000000000000000000" pitchFamily="2" charset="0"/>
                <a:ea typeface="Roboto" panose="02000000000000000000" pitchFamily="2" charset="0"/>
              </a:defRPr>
            </a:lvl1pPr>
          </a:lstStyle>
          <a:p>
            <a:pPr algn="l" defTabSz="685783">
              <a:lnSpc>
                <a:spcPct val="150000"/>
              </a:lnSpc>
              <a:buClrTx/>
              <a:defRPr/>
            </a:pPr>
            <a:r>
              <a:rPr lang="en-US" sz="1800" kern="1200" dirty="0">
                <a:solidFill>
                  <a:schemeClr val="bg1"/>
                </a:solidFill>
                <a:cs typeface="Arial" panose="020B0604020202020204" pitchFamily="34" charset="0"/>
              </a:rPr>
              <a:t>Số </a:t>
            </a:r>
            <a:r>
              <a:rPr lang="en-US" sz="1800" kern="1200" dirty="0" err="1">
                <a:solidFill>
                  <a:schemeClr val="bg1"/>
                </a:solidFill>
                <a:cs typeface="Arial" panose="020B0604020202020204" pitchFamily="34" charset="0"/>
              </a:rPr>
              <a:t>chỉ</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ampe</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kế</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cho</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biết</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mức</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độ</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mạch</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yếu</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của</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dòng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điện</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và</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là</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giá</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trị</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của</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cường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độ</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dòng</a:t>
            </a:r>
            <a:r>
              <a:rPr lang="en-US" sz="1800" kern="1200" dirty="0">
                <a:solidFill>
                  <a:schemeClr val="bg1"/>
                </a:solidFill>
                <a:cs typeface="Arial" panose="020B0604020202020204" pitchFamily="34" charset="0"/>
              </a:rPr>
              <a:t> </a:t>
            </a:r>
            <a:r>
              <a:rPr lang="en-US" sz="1800" kern="1200" dirty="0" err="1">
                <a:solidFill>
                  <a:schemeClr val="bg1"/>
                </a:solidFill>
                <a:cs typeface="Arial" panose="020B0604020202020204" pitchFamily="34" charset="0"/>
              </a:rPr>
              <a:t>điện</a:t>
            </a:r>
            <a:endParaRPr lang="en-US" sz="1800" kern="1200" dirty="0">
              <a:solidFill>
                <a:schemeClr val="bg1"/>
              </a:solidFill>
              <a:cs typeface="Arial" panose="020B0604020202020204" pitchFamily="34" charset="0"/>
            </a:endParaRPr>
          </a:p>
        </p:txBody>
      </p:sp>
    </p:spTree>
    <p:extLst>
      <p:ext uri="{BB962C8B-B14F-4D97-AF65-F5344CB8AC3E}">
        <p14:creationId xmlns:p14="http://schemas.microsoft.com/office/powerpoint/2010/main" val="17091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2000"/>
                                  </p:iterate>
                                  <p:childTnLst>
                                    <p:set>
                                      <p:cBhvr>
                                        <p:cTn id="10" dur="1" fill="hold">
                                          <p:stCondLst>
                                            <p:cond delay="0"/>
                                          </p:stCondLst>
                                        </p:cTn>
                                        <p:tgtEl>
                                          <p:spTgt spid="61"/>
                                        </p:tgtEl>
                                        <p:attrNameLst>
                                          <p:attrName>style.visibility</p:attrName>
                                        </p:attrNameLst>
                                      </p:cBhvr>
                                      <p:to>
                                        <p:strVal val="visible"/>
                                      </p:to>
                                    </p:set>
                                    <p:animEffect transition="in" filter="wipe(left)">
                                      <p:cBhvr>
                                        <p:cTn id="11" dur="750"/>
                                        <p:tgtEl>
                                          <p:spTgt spid="61"/>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iterate type="lt">
                                    <p:tmPct val="2000"/>
                                  </p:iterate>
                                  <p:childTnLst>
                                    <p:set>
                                      <p:cBhvr>
                                        <p:cTn id="19" dur="1" fill="hold">
                                          <p:stCondLst>
                                            <p:cond delay="0"/>
                                          </p:stCondLst>
                                        </p:cTn>
                                        <p:tgtEl>
                                          <p:spTgt spid="6"/>
                                        </p:tgtEl>
                                        <p:attrNameLst>
                                          <p:attrName>style.visibility</p:attrName>
                                        </p:attrNameLst>
                                      </p:cBhvr>
                                      <p:to>
                                        <p:strVal val="visible"/>
                                      </p:to>
                                    </p:set>
                                    <p:animEffect transition="in" filter="wipe(left)">
                                      <p:cBhvr>
                                        <p:cTn id="2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12B77061-2DB2-C9F9-1329-975AAA66877B}"/>
              </a:ext>
            </a:extLst>
          </p:cNvPr>
          <p:cNvSpPr/>
          <p:nvPr/>
        </p:nvSpPr>
        <p:spPr>
          <a:xfrm>
            <a:off x="0" y="0"/>
            <a:ext cx="9144000" cy="5143500"/>
          </a:xfrm>
          <a:prstGeom prst="frame">
            <a:avLst>
              <a:gd name="adj1" fmla="val 572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oogle Shape;48;p15">
            <a:extLst>
              <a:ext uri="{FF2B5EF4-FFF2-40B4-BE49-F238E27FC236}">
                <a16:creationId xmlns:a16="http://schemas.microsoft.com/office/drawing/2014/main" id="{C5FFB91A-904A-4381-3CB9-D093333DCE59}"/>
              </a:ext>
            </a:extLst>
          </p:cNvPr>
          <p:cNvGrpSpPr/>
          <p:nvPr/>
        </p:nvGrpSpPr>
        <p:grpSpPr>
          <a:xfrm flipH="1">
            <a:off x="303062" y="2447667"/>
            <a:ext cx="1890958" cy="2695833"/>
            <a:chOff x="4961611" y="966590"/>
            <a:chExt cx="2978314" cy="4204076"/>
          </a:xfrm>
        </p:grpSpPr>
        <p:grpSp>
          <p:nvGrpSpPr>
            <p:cNvPr id="6" name="Google Shape;49;p15">
              <a:extLst>
                <a:ext uri="{FF2B5EF4-FFF2-40B4-BE49-F238E27FC236}">
                  <a16:creationId xmlns:a16="http://schemas.microsoft.com/office/drawing/2014/main" id="{5CDCA4DB-70DB-3AB7-1610-607AD3974E4E}"/>
                </a:ext>
              </a:extLst>
            </p:cNvPr>
            <p:cNvGrpSpPr/>
            <p:nvPr/>
          </p:nvGrpSpPr>
          <p:grpSpPr>
            <a:xfrm>
              <a:off x="4961834" y="966590"/>
              <a:ext cx="2978091" cy="4204076"/>
              <a:chOff x="5822825" y="1084075"/>
              <a:chExt cx="2894724" cy="4086388"/>
            </a:xfrm>
          </p:grpSpPr>
          <p:sp>
            <p:nvSpPr>
              <p:cNvPr id="11" name="Google Shape;50;p15">
                <a:extLst>
                  <a:ext uri="{FF2B5EF4-FFF2-40B4-BE49-F238E27FC236}">
                    <a16:creationId xmlns:a16="http://schemas.microsoft.com/office/drawing/2014/main" id="{6A62580E-D144-860A-2676-101D4F39060A}"/>
                  </a:ext>
                </a:extLst>
              </p:cNvPr>
              <p:cNvSpPr/>
              <p:nvPr/>
            </p:nvSpPr>
            <p:spPr>
              <a:xfrm>
                <a:off x="6537047" y="2004031"/>
                <a:ext cx="2180502" cy="1708842"/>
              </a:xfrm>
              <a:custGeom>
                <a:avLst/>
                <a:gdLst/>
                <a:ahLst/>
                <a:cxnLst/>
                <a:rect l="l" t="t" r="r" b="b"/>
                <a:pathLst>
                  <a:path w="71486" h="56023" extrusionOk="0">
                    <a:moveTo>
                      <a:pt x="51840" y="0"/>
                    </a:moveTo>
                    <a:cubicBezTo>
                      <a:pt x="51714" y="0"/>
                      <a:pt x="51582" y="29"/>
                      <a:pt x="51438" y="70"/>
                    </a:cubicBezTo>
                    <a:cubicBezTo>
                      <a:pt x="50904" y="237"/>
                      <a:pt x="50370" y="470"/>
                      <a:pt x="49836" y="670"/>
                    </a:cubicBezTo>
                    <a:cubicBezTo>
                      <a:pt x="47668" y="1571"/>
                      <a:pt x="45500" y="2371"/>
                      <a:pt x="43198" y="2872"/>
                    </a:cubicBezTo>
                    <a:cubicBezTo>
                      <a:pt x="40863" y="3372"/>
                      <a:pt x="38528" y="3706"/>
                      <a:pt x="36093" y="3739"/>
                    </a:cubicBezTo>
                    <a:cubicBezTo>
                      <a:pt x="35434" y="3765"/>
                      <a:pt x="34775" y="3781"/>
                      <a:pt x="34116" y="3781"/>
                    </a:cubicBezTo>
                    <a:cubicBezTo>
                      <a:pt x="33074" y="3781"/>
                      <a:pt x="32032" y="3741"/>
                      <a:pt x="30990" y="3639"/>
                    </a:cubicBezTo>
                    <a:cubicBezTo>
                      <a:pt x="29422" y="3506"/>
                      <a:pt x="27921" y="3239"/>
                      <a:pt x="26486" y="2838"/>
                    </a:cubicBezTo>
                    <a:cubicBezTo>
                      <a:pt x="25386" y="2505"/>
                      <a:pt x="24318" y="2171"/>
                      <a:pt x="23184" y="1838"/>
                    </a:cubicBezTo>
                    <a:cubicBezTo>
                      <a:pt x="22884" y="1738"/>
                      <a:pt x="22550" y="1671"/>
                      <a:pt x="22250" y="1638"/>
                    </a:cubicBezTo>
                    <a:cubicBezTo>
                      <a:pt x="22186" y="1625"/>
                      <a:pt x="22123" y="1618"/>
                      <a:pt x="22062" y="1618"/>
                    </a:cubicBezTo>
                    <a:cubicBezTo>
                      <a:pt x="21653" y="1618"/>
                      <a:pt x="21349" y="1902"/>
                      <a:pt x="21349" y="2338"/>
                    </a:cubicBezTo>
                    <a:cubicBezTo>
                      <a:pt x="21316" y="2672"/>
                      <a:pt x="21183" y="2905"/>
                      <a:pt x="21016" y="3172"/>
                    </a:cubicBezTo>
                    <a:cubicBezTo>
                      <a:pt x="20816" y="3506"/>
                      <a:pt x="20582" y="3873"/>
                      <a:pt x="20382" y="4239"/>
                    </a:cubicBezTo>
                    <a:cubicBezTo>
                      <a:pt x="19348" y="6241"/>
                      <a:pt x="18181" y="8176"/>
                      <a:pt x="16880" y="10044"/>
                    </a:cubicBezTo>
                    <a:cubicBezTo>
                      <a:pt x="15312" y="12379"/>
                      <a:pt x="13577" y="14547"/>
                      <a:pt x="11843" y="16715"/>
                    </a:cubicBezTo>
                    <a:cubicBezTo>
                      <a:pt x="10408" y="18383"/>
                      <a:pt x="9007" y="20051"/>
                      <a:pt x="7640" y="21719"/>
                    </a:cubicBezTo>
                    <a:cubicBezTo>
                      <a:pt x="6005" y="23687"/>
                      <a:pt x="4404" y="25655"/>
                      <a:pt x="3070" y="27856"/>
                    </a:cubicBezTo>
                    <a:cubicBezTo>
                      <a:pt x="2136" y="29491"/>
                      <a:pt x="1302" y="31159"/>
                      <a:pt x="735" y="32993"/>
                    </a:cubicBezTo>
                    <a:cubicBezTo>
                      <a:pt x="34" y="35529"/>
                      <a:pt x="1" y="38030"/>
                      <a:pt x="801" y="40532"/>
                    </a:cubicBezTo>
                    <a:cubicBezTo>
                      <a:pt x="1535" y="42900"/>
                      <a:pt x="2870" y="44869"/>
                      <a:pt x="4804" y="46436"/>
                    </a:cubicBezTo>
                    <a:cubicBezTo>
                      <a:pt x="5071" y="46703"/>
                      <a:pt x="5405" y="46903"/>
                      <a:pt x="5738" y="47103"/>
                    </a:cubicBezTo>
                    <a:cubicBezTo>
                      <a:pt x="6072" y="47337"/>
                      <a:pt x="6339" y="47570"/>
                      <a:pt x="6672" y="47737"/>
                    </a:cubicBezTo>
                    <a:cubicBezTo>
                      <a:pt x="7006" y="47937"/>
                      <a:pt x="7306" y="48238"/>
                      <a:pt x="7706" y="48271"/>
                    </a:cubicBezTo>
                    <a:cubicBezTo>
                      <a:pt x="8140" y="48338"/>
                      <a:pt x="8340" y="48738"/>
                      <a:pt x="8707" y="48871"/>
                    </a:cubicBezTo>
                    <a:cubicBezTo>
                      <a:pt x="8874" y="48905"/>
                      <a:pt x="9007" y="49005"/>
                      <a:pt x="9174" y="49038"/>
                    </a:cubicBezTo>
                    <a:cubicBezTo>
                      <a:pt x="9741" y="49238"/>
                      <a:pt x="10342" y="49405"/>
                      <a:pt x="10909" y="49605"/>
                    </a:cubicBezTo>
                    <a:cubicBezTo>
                      <a:pt x="11843" y="49939"/>
                      <a:pt x="12843" y="50172"/>
                      <a:pt x="13811" y="50339"/>
                    </a:cubicBezTo>
                    <a:cubicBezTo>
                      <a:pt x="14772" y="50483"/>
                      <a:pt x="15734" y="50593"/>
                      <a:pt x="16708" y="50593"/>
                    </a:cubicBezTo>
                    <a:cubicBezTo>
                      <a:pt x="17086" y="50593"/>
                      <a:pt x="17465" y="50577"/>
                      <a:pt x="17847" y="50539"/>
                    </a:cubicBezTo>
                    <a:cubicBezTo>
                      <a:pt x="18981" y="50439"/>
                      <a:pt x="20082" y="50272"/>
                      <a:pt x="21183" y="50006"/>
                    </a:cubicBezTo>
                    <a:cubicBezTo>
                      <a:pt x="21983" y="49739"/>
                      <a:pt x="22750" y="49539"/>
                      <a:pt x="23551" y="49205"/>
                    </a:cubicBezTo>
                    <a:cubicBezTo>
                      <a:pt x="23815" y="49088"/>
                      <a:pt x="24079" y="48893"/>
                      <a:pt x="24320" y="48893"/>
                    </a:cubicBezTo>
                    <a:cubicBezTo>
                      <a:pt x="24353" y="48893"/>
                      <a:pt x="24386" y="48897"/>
                      <a:pt x="24418" y="48905"/>
                    </a:cubicBezTo>
                    <a:cubicBezTo>
                      <a:pt x="24719" y="48938"/>
                      <a:pt x="24752" y="49372"/>
                      <a:pt x="24919" y="49572"/>
                    </a:cubicBezTo>
                    <a:cubicBezTo>
                      <a:pt x="25486" y="50339"/>
                      <a:pt x="26220" y="50940"/>
                      <a:pt x="26820" y="51673"/>
                    </a:cubicBezTo>
                    <a:cubicBezTo>
                      <a:pt x="26887" y="51740"/>
                      <a:pt x="27020" y="51840"/>
                      <a:pt x="27087" y="51907"/>
                    </a:cubicBezTo>
                    <a:cubicBezTo>
                      <a:pt x="27420" y="52207"/>
                      <a:pt x="27821" y="52374"/>
                      <a:pt x="28154" y="52607"/>
                    </a:cubicBezTo>
                    <a:cubicBezTo>
                      <a:pt x="29155" y="53408"/>
                      <a:pt x="30222" y="54042"/>
                      <a:pt x="31423" y="54509"/>
                    </a:cubicBezTo>
                    <a:cubicBezTo>
                      <a:pt x="31790" y="54609"/>
                      <a:pt x="32191" y="54709"/>
                      <a:pt x="32491" y="54876"/>
                    </a:cubicBezTo>
                    <a:cubicBezTo>
                      <a:pt x="33191" y="55276"/>
                      <a:pt x="34025" y="55276"/>
                      <a:pt x="34759" y="55610"/>
                    </a:cubicBezTo>
                    <a:cubicBezTo>
                      <a:pt x="35860" y="55841"/>
                      <a:pt x="36986" y="56023"/>
                      <a:pt x="38137" y="56023"/>
                    </a:cubicBezTo>
                    <a:cubicBezTo>
                      <a:pt x="38312" y="56023"/>
                      <a:pt x="38486" y="56019"/>
                      <a:pt x="38662" y="56010"/>
                    </a:cubicBezTo>
                    <a:cubicBezTo>
                      <a:pt x="38795" y="55976"/>
                      <a:pt x="38937" y="55976"/>
                      <a:pt x="39083" y="55976"/>
                    </a:cubicBezTo>
                    <a:cubicBezTo>
                      <a:pt x="39229" y="55976"/>
                      <a:pt x="39379" y="55976"/>
                      <a:pt x="39529" y="55943"/>
                    </a:cubicBezTo>
                    <a:cubicBezTo>
                      <a:pt x="40196" y="55843"/>
                      <a:pt x="40863" y="55776"/>
                      <a:pt x="41531" y="55676"/>
                    </a:cubicBezTo>
                    <a:cubicBezTo>
                      <a:pt x="43098" y="55376"/>
                      <a:pt x="44566" y="54742"/>
                      <a:pt x="45934" y="53908"/>
                    </a:cubicBezTo>
                    <a:cubicBezTo>
                      <a:pt x="47435" y="53008"/>
                      <a:pt x="48602" y="51773"/>
                      <a:pt x="49603" y="50372"/>
                    </a:cubicBezTo>
                    <a:cubicBezTo>
                      <a:pt x="49870" y="50039"/>
                      <a:pt x="50103" y="49672"/>
                      <a:pt x="50404" y="49272"/>
                    </a:cubicBezTo>
                    <a:cubicBezTo>
                      <a:pt x="50670" y="49372"/>
                      <a:pt x="50871" y="49438"/>
                      <a:pt x="51071" y="49539"/>
                    </a:cubicBezTo>
                    <a:cubicBezTo>
                      <a:pt x="52405" y="50106"/>
                      <a:pt x="53739" y="50573"/>
                      <a:pt x="55107" y="50873"/>
                    </a:cubicBezTo>
                    <a:cubicBezTo>
                      <a:pt x="55897" y="51027"/>
                      <a:pt x="56702" y="51122"/>
                      <a:pt x="57512" y="51122"/>
                    </a:cubicBezTo>
                    <a:cubicBezTo>
                      <a:pt x="57933" y="51122"/>
                      <a:pt x="58355" y="51097"/>
                      <a:pt x="58776" y="51040"/>
                    </a:cubicBezTo>
                    <a:cubicBezTo>
                      <a:pt x="60544" y="50806"/>
                      <a:pt x="62212" y="50272"/>
                      <a:pt x="63780" y="49472"/>
                    </a:cubicBezTo>
                    <a:cubicBezTo>
                      <a:pt x="64280" y="49238"/>
                      <a:pt x="64814" y="48938"/>
                      <a:pt x="65248" y="48571"/>
                    </a:cubicBezTo>
                    <a:cubicBezTo>
                      <a:pt x="65581" y="48271"/>
                      <a:pt x="65781" y="47804"/>
                      <a:pt x="66282" y="47704"/>
                    </a:cubicBezTo>
                    <a:lnTo>
                      <a:pt x="66415" y="47570"/>
                    </a:lnTo>
                    <a:cubicBezTo>
                      <a:pt x="66815" y="46937"/>
                      <a:pt x="67416" y="46470"/>
                      <a:pt x="67883" y="45869"/>
                    </a:cubicBezTo>
                    <a:cubicBezTo>
                      <a:pt x="68917" y="44435"/>
                      <a:pt x="69751" y="42867"/>
                      <a:pt x="70385" y="41199"/>
                    </a:cubicBezTo>
                    <a:cubicBezTo>
                      <a:pt x="70785" y="40065"/>
                      <a:pt x="71118" y="38898"/>
                      <a:pt x="71252" y="37697"/>
                    </a:cubicBezTo>
                    <a:cubicBezTo>
                      <a:pt x="71385" y="36396"/>
                      <a:pt x="71485" y="35162"/>
                      <a:pt x="71419" y="33861"/>
                    </a:cubicBezTo>
                    <a:cubicBezTo>
                      <a:pt x="71385" y="33093"/>
                      <a:pt x="71285" y="32393"/>
                      <a:pt x="71218" y="31626"/>
                    </a:cubicBezTo>
                    <a:cubicBezTo>
                      <a:pt x="70918" y="29124"/>
                      <a:pt x="70251" y="26722"/>
                      <a:pt x="69250" y="24387"/>
                    </a:cubicBezTo>
                    <a:cubicBezTo>
                      <a:pt x="68116" y="21919"/>
                      <a:pt x="66749" y="19584"/>
                      <a:pt x="65114" y="17416"/>
                    </a:cubicBezTo>
                    <a:cubicBezTo>
                      <a:pt x="63580" y="15347"/>
                      <a:pt x="61945" y="13346"/>
                      <a:pt x="60244" y="11411"/>
                    </a:cubicBezTo>
                    <a:cubicBezTo>
                      <a:pt x="58710" y="9677"/>
                      <a:pt x="57142" y="7909"/>
                      <a:pt x="55741" y="6041"/>
                    </a:cubicBezTo>
                    <a:cubicBezTo>
                      <a:pt x="54373" y="4239"/>
                      <a:pt x="53139" y="2371"/>
                      <a:pt x="52372" y="303"/>
                    </a:cubicBezTo>
                    <a:cubicBezTo>
                      <a:pt x="52272" y="103"/>
                      <a:pt x="52205" y="70"/>
                      <a:pt x="52071" y="36"/>
                    </a:cubicBezTo>
                    <a:cubicBezTo>
                      <a:pt x="51995" y="11"/>
                      <a:pt x="51919" y="0"/>
                      <a:pt x="51840"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51;p15">
                <a:extLst>
                  <a:ext uri="{FF2B5EF4-FFF2-40B4-BE49-F238E27FC236}">
                    <a16:creationId xmlns:a16="http://schemas.microsoft.com/office/drawing/2014/main" id="{8E23A9D6-4B10-40F4-03F6-620079F47E27}"/>
                  </a:ext>
                </a:extLst>
              </p:cNvPr>
              <p:cNvSpPr/>
              <p:nvPr/>
            </p:nvSpPr>
            <p:spPr>
              <a:xfrm>
                <a:off x="7909583" y="2127929"/>
                <a:ext cx="275773" cy="298558"/>
              </a:xfrm>
              <a:custGeom>
                <a:avLst/>
                <a:gdLst/>
                <a:ahLst/>
                <a:cxnLst/>
                <a:rect l="l" t="t" r="r" b="b"/>
                <a:pathLst>
                  <a:path w="9041" h="9788" extrusionOk="0">
                    <a:moveTo>
                      <a:pt x="4788" y="897"/>
                    </a:moveTo>
                    <a:cubicBezTo>
                      <a:pt x="5270" y="897"/>
                      <a:pt x="5745" y="1056"/>
                      <a:pt x="6172" y="1312"/>
                    </a:cubicBezTo>
                    <a:cubicBezTo>
                      <a:pt x="7506" y="2146"/>
                      <a:pt x="8106" y="3346"/>
                      <a:pt x="8073" y="5214"/>
                    </a:cubicBezTo>
                    <a:cubicBezTo>
                      <a:pt x="8073" y="6182"/>
                      <a:pt x="7539" y="7316"/>
                      <a:pt x="6572" y="8150"/>
                    </a:cubicBezTo>
                    <a:cubicBezTo>
                      <a:pt x="6105" y="8550"/>
                      <a:pt x="5605" y="8817"/>
                      <a:pt x="5038" y="8950"/>
                    </a:cubicBezTo>
                    <a:cubicBezTo>
                      <a:pt x="4848" y="8996"/>
                      <a:pt x="4660" y="9017"/>
                      <a:pt x="4476" y="9017"/>
                    </a:cubicBezTo>
                    <a:cubicBezTo>
                      <a:pt x="3847" y="9017"/>
                      <a:pt x="3252" y="8770"/>
                      <a:pt x="2736" y="8383"/>
                    </a:cubicBezTo>
                    <a:cubicBezTo>
                      <a:pt x="1702" y="7649"/>
                      <a:pt x="1202" y="6549"/>
                      <a:pt x="1101" y="5314"/>
                    </a:cubicBezTo>
                    <a:cubicBezTo>
                      <a:pt x="1068" y="4781"/>
                      <a:pt x="1168" y="4247"/>
                      <a:pt x="1268" y="3680"/>
                    </a:cubicBezTo>
                    <a:cubicBezTo>
                      <a:pt x="1568" y="2279"/>
                      <a:pt x="3203" y="1011"/>
                      <a:pt x="4537" y="911"/>
                    </a:cubicBezTo>
                    <a:cubicBezTo>
                      <a:pt x="4621" y="901"/>
                      <a:pt x="4705" y="897"/>
                      <a:pt x="4788" y="897"/>
                    </a:cubicBezTo>
                    <a:close/>
                    <a:moveTo>
                      <a:pt x="4610" y="1"/>
                    </a:moveTo>
                    <a:cubicBezTo>
                      <a:pt x="3887" y="1"/>
                      <a:pt x="3185" y="217"/>
                      <a:pt x="2502" y="678"/>
                    </a:cubicBezTo>
                    <a:cubicBezTo>
                      <a:pt x="2069" y="945"/>
                      <a:pt x="1702" y="1245"/>
                      <a:pt x="1435" y="1645"/>
                    </a:cubicBezTo>
                    <a:lnTo>
                      <a:pt x="935" y="2512"/>
                    </a:lnTo>
                    <a:cubicBezTo>
                      <a:pt x="34" y="4314"/>
                      <a:pt x="1" y="6115"/>
                      <a:pt x="1001" y="7850"/>
                    </a:cubicBezTo>
                    <a:cubicBezTo>
                      <a:pt x="1635" y="9035"/>
                      <a:pt x="2952" y="9787"/>
                      <a:pt x="4256" y="9787"/>
                    </a:cubicBezTo>
                    <a:cubicBezTo>
                      <a:pt x="4531" y="9787"/>
                      <a:pt x="4804" y="9754"/>
                      <a:pt x="5071" y="9684"/>
                    </a:cubicBezTo>
                    <a:cubicBezTo>
                      <a:pt x="5238" y="9651"/>
                      <a:pt x="5371" y="9651"/>
                      <a:pt x="5538" y="9618"/>
                    </a:cubicBezTo>
                    <a:cubicBezTo>
                      <a:pt x="6372" y="9484"/>
                      <a:pt x="7039" y="9084"/>
                      <a:pt x="7606" y="8450"/>
                    </a:cubicBezTo>
                    <a:cubicBezTo>
                      <a:pt x="8540" y="7416"/>
                      <a:pt x="9007" y="6182"/>
                      <a:pt x="9041" y="4681"/>
                    </a:cubicBezTo>
                    <a:cubicBezTo>
                      <a:pt x="9041" y="4280"/>
                      <a:pt x="8940" y="3780"/>
                      <a:pt x="8874" y="3280"/>
                    </a:cubicBezTo>
                    <a:cubicBezTo>
                      <a:pt x="8440" y="1979"/>
                      <a:pt x="7740" y="945"/>
                      <a:pt x="6405" y="411"/>
                    </a:cubicBezTo>
                    <a:cubicBezTo>
                      <a:pt x="5793" y="142"/>
                      <a:pt x="5195" y="1"/>
                      <a:pt x="461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52;p15">
                <a:extLst>
                  <a:ext uri="{FF2B5EF4-FFF2-40B4-BE49-F238E27FC236}">
                    <a16:creationId xmlns:a16="http://schemas.microsoft.com/office/drawing/2014/main" id="{AB0F1738-ED48-B4D2-DCD6-4F014652D48A}"/>
                  </a:ext>
                </a:extLst>
              </p:cNvPr>
              <p:cNvSpPr/>
              <p:nvPr/>
            </p:nvSpPr>
            <p:spPr>
              <a:xfrm>
                <a:off x="6898246" y="2070769"/>
                <a:ext cx="267629" cy="292153"/>
              </a:xfrm>
              <a:custGeom>
                <a:avLst/>
                <a:gdLst/>
                <a:ahLst/>
                <a:cxnLst/>
                <a:rect l="l" t="t" r="r" b="b"/>
                <a:pathLst>
                  <a:path w="8774" h="9578" extrusionOk="0">
                    <a:moveTo>
                      <a:pt x="4082" y="854"/>
                    </a:moveTo>
                    <a:cubicBezTo>
                      <a:pt x="4286" y="854"/>
                      <a:pt x="4492" y="875"/>
                      <a:pt x="4704" y="951"/>
                    </a:cubicBezTo>
                    <a:cubicBezTo>
                      <a:pt x="5638" y="1318"/>
                      <a:pt x="6339" y="1885"/>
                      <a:pt x="6839" y="2719"/>
                    </a:cubicBezTo>
                    <a:cubicBezTo>
                      <a:pt x="7306" y="3486"/>
                      <a:pt x="7539" y="4320"/>
                      <a:pt x="7506" y="5187"/>
                    </a:cubicBezTo>
                    <a:cubicBezTo>
                      <a:pt x="7506" y="6121"/>
                      <a:pt x="7239" y="6955"/>
                      <a:pt x="6672" y="7555"/>
                    </a:cubicBezTo>
                    <a:cubicBezTo>
                      <a:pt x="6095" y="8293"/>
                      <a:pt x="5394" y="8691"/>
                      <a:pt x="4481" y="8691"/>
                    </a:cubicBezTo>
                    <a:cubicBezTo>
                      <a:pt x="4445" y="8691"/>
                      <a:pt x="4408" y="8691"/>
                      <a:pt x="4370" y="8690"/>
                    </a:cubicBezTo>
                    <a:cubicBezTo>
                      <a:pt x="4037" y="8690"/>
                      <a:pt x="3703" y="8623"/>
                      <a:pt x="3403" y="8456"/>
                    </a:cubicBezTo>
                    <a:cubicBezTo>
                      <a:pt x="2136" y="7822"/>
                      <a:pt x="1335" y="6721"/>
                      <a:pt x="1035" y="5320"/>
                    </a:cubicBezTo>
                    <a:cubicBezTo>
                      <a:pt x="868" y="4453"/>
                      <a:pt x="901" y="3619"/>
                      <a:pt x="1235" y="2785"/>
                    </a:cubicBezTo>
                    <a:cubicBezTo>
                      <a:pt x="1468" y="2285"/>
                      <a:pt x="1735" y="1818"/>
                      <a:pt x="2169" y="1451"/>
                    </a:cubicBezTo>
                    <a:cubicBezTo>
                      <a:pt x="2502" y="1117"/>
                      <a:pt x="2836" y="884"/>
                      <a:pt x="3336" y="884"/>
                    </a:cubicBezTo>
                    <a:cubicBezTo>
                      <a:pt x="3591" y="884"/>
                      <a:pt x="3836" y="854"/>
                      <a:pt x="4082" y="854"/>
                    </a:cubicBezTo>
                    <a:close/>
                    <a:moveTo>
                      <a:pt x="3686" y="1"/>
                    </a:moveTo>
                    <a:cubicBezTo>
                      <a:pt x="3251" y="1"/>
                      <a:pt x="2823" y="115"/>
                      <a:pt x="2436" y="484"/>
                    </a:cubicBezTo>
                    <a:cubicBezTo>
                      <a:pt x="2369" y="517"/>
                      <a:pt x="2236" y="550"/>
                      <a:pt x="2169" y="617"/>
                    </a:cubicBezTo>
                    <a:cubicBezTo>
                      <a:pt x="1602" y="884"/>
                      <a:pt x="1168" y="1318"/>
                      <a:pt x="835" y="1818"/>
                    </a:cubicBezTo>
                    <a:cubicBezTo>
                      <a:pt x="301" y="2652"/>
                      <a:pt x="34" y="3519"/>
                      <a:pt x="34" y="4853"/>
                    </a:cubicBezTo>
                    <a:cubicBezTo>
                      <a:pt x="1" y="5421"/>
                      <a:pt x="201" y="6321"/>
                      <a:pt x="668" y="7155"/>
                    </a:cubicBezTo>
                    <a:cubicBezTo>
                      <a:pt x="1402" y="8523"/>
                      <a:pt x="2436" y="9390"/>
                      <a:pt x="4037" y="9557"/>
                    </a:cubicBezTo>
                    <a:cubicBezTo>
                      <a:pt x="4169" y="9571"/>
                      <a:pt x="4303" y="9578"/>
                      <a:pt x="4437" y="9578"/>
                    </a:cubicBezTo>
                    <a:cubicBezTo>
                      <a:pt x="5890" y="9578"/>
                      <a:pt x="7398" y="8760"/>
                      <a:pt x="8040" y="7355"/>
                    </a:cubicBezTo>
                    <a:cubicBezTo>
                      <a:pt x="8774" y="5721"/>
                      <a:pt x="8707" y="4120"/>
                      <a:pt x="7873" y="2518"/>
                    </a:cubicBezTo>
                    <a:cubicBezTo>
                      <a:pt x="7206" y="1218"/>
                      <a:pt x="6172" y="384"/>
                      <a:pt x="4737" y="150"/>
                    </a:cubicBezTo>
                    <a:cubicBezTo>
                      <a:pt x="4394" y="75"/>
                      <a:pt x="4038" y="1"/>
                      <a:pt x="3686"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53;p15">
                <a:extLst>
                  <a:ext uri="{FF2B5EF4-FFF2-40B4-BE49-F238E27FC236}">
                    <a16:creationId xmlns:a16="http://schemas.microsoft.com/office/drawing/2014/main" id="{1E53A312-8BAE-0853-01AB-C99DA1D939F2}"/>
                  </a:ext>
                </a:extLst>
              </p:cNvPr>
              <p:cNvSpPr/>
              <p:nvPr/>
            </p:nvSpPr>
            <p:spPr>
              <a:xfrm>
                <a:off x="5822825" y="2208605"/>
                <a:ext cx="450766" cy="187255"/>
              </a:xfrm>
              <a:custGeom>
                <a:avLst/>
                <a:gdLst/>
                <a:ahLst/>
                <a:cxnLst/>
                <a:rect l="l" t="t" r="r" b="b"/>
                <a:pathLst>
                  <a:path w="14778" h="6139" extrusionOk="0">
                    <a:moveTo>
                      <a:pt x="14110" y="1"/>
                    </a:moveTo>
                    <a:lnTo>
                      <a:pt x="0" y="3003"/>
                    </a:lnTo>
                    <a:lnTo>
                      <a:pt x="667" y="6139"/>
                    </a:lnTo>
                    <a:lnTo>
                      <a:pt x="14777" y="3136"/>
                    </a:lnTo>
                    <a:lnTo>
                      <a:pt x="14110" y="1"/>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54;p15">
                <a:extLst>
                  <a:ext uri="{FF2B5EF4-FFF2-40B4-BE49-F238E27FC236}">
                    <a16:creationId xmlns:a16="http://schemas.microsoft.com/office/drawing/2014/main" id="{82AAAC5F-996D-3C97-7CD1-78DE5CD79E6E}"/>
                  </a:ext>
                </a:extLst>
              </p:cNvPr>
              <p:cNvSpPr/>
              <p:nvPr/>
            </p:nvSpPr>
            <p:spPr>
              <a:xfrm>
                <a:off x="7486344" y="2307522"/>
                <a:ext cx="199456" cy="263359"/>
              </a:xfrm>
              <a:custGeom>
                <a:avLst/>
                <a:gdLst/>
                <a:ahLst/>
                <a:cxnLst/>
                <a:rect l="l" t="t" r="r" b="b"/>
                <a:pathLst>
                  <a:path w="6539" h="8634" extrusionOk="0">
                    <a:moveTo>
                      <a:pt x="4017" y="0"/>
                    </a:moveTo>
                    <a:cubicBezTo>
                      <a:pt x="3812" y="0"/>
                      <a:pt x="3607" y="8"/>
                      <a:pt x="3403" y="27"/>
                    </a:cubicBezTo>
                    <a:cubicBezTo>
                      <a:pt x="2702" y="27"/>
                      <a:pt x="1935" y="60"/>
                      <a:pt x="1268" y="127"/>
                    </a:cubicBezTo>
                    <a:cubicBezTo>
                      <a:pt x="567" y="260"/>
                      <a:pt x="267" y="594"/>
                      <a:pt x="234" y="1294"/>
                    </a:cubicBezTo>
                    <a:cubicBezTo>
                      <a:pt x="234" y="1628"/>
                      <a:pt x="267" y="1995"/>
                      <a:pt x="267" y="2395"/>
                    </a:cubicBezTo>
                    <a:cubicBezTo>
                      <a:pt x="267" y="2595"/>
                      <a:pt x="334" y="2796"/>
                      <a:pt x="300" y="2996"/>
                    </a:cubicBezTo>
                    <a:cubicBezTo>
                      <a:pt x="167" y="3763"/>
                      <a:pt x="267" y="4497"/>
                      <a:pt x="134" y="5231"/>
                    </a:cubicBezTo>
                    <a:cubicBezTo>
                      <a:pt x="0" y="5898"/>
                      <a:pt x="67" y="6498"/>
                      <a:pt x="67" y="7165"/>
                    </a:cubicBezTo>
                    <a:cubicBezTo>
                      <a:pt x="100" y="7999"/>
                      <a:pt x="434" y="8333"/>
                      <a:pt x="1268" y="8466"/>
                    </a:cubicBezTo>
                    <a:cubicBezTo>
                      <a:pt x="1601" y="8500"/>
                      <a:pt x="1968" y="8600"/>
                      <a:pt x="2335" y="8600"/>
                    </a:cubicBezTo>
                    <a:cubicBezTo>
                      <a:pt x="3069" y="8633"/>
                      <a:pt x="3769" y="8633"/>
                      <a:pt x="4470" y="8633"/>
                    </a:cubicBezTo>
                    <a:cubicBezTo>
                      <a:pt x="4637" y="8633"/>
                      <a:pt x="4770" y="8600"/>
                      <a:pt x="4937" y="8566"/>
                    </a:cubicBezTo>
                    <a:cubicBezTo>
                      <a:pt x="5371" y="8466"/>
                      <a:pt x="5604" y="8199"/>
                      <a:pt x="5704" y="7766"/>
                    </a:cubicBezTo>
                    <a:cubicBezTo>
                      <a:pt x="5804" y="7132"/>
                      <a:pt x="5938" y="6532"/>
                      <a:pt x="6038" y="5898"/>
                    </a:cubicBezTo>
                    <a:cubicBezTo>
                      <a:pt x="6138" y="4930"/>
                      <a:pt x="6238" y="3963"/>
                      <a:pt x="6405" y="3029"/>
                    </a:cubicBezTo>
                    <a:cubicBezTo>
                      <a:pt x="6471" y="2462"/>
                      <a:pt x="6538" y="1895"/>
                      <a:pt x="6538" y="1294"/>
                    </a:cubicBezTo>
                    <a:cubicBezTo>
                      <a:pt x="6538" y="627"/>
                      <a:pt x="6238" y="294"/>
                      <a:pt x="5571" y="127"/>
                    </a:cubicBezTo>
                    <a:cubicBezTo>
                      <a:pt x="5066" y="55"/>
                      <a:pt x="4544" y="0"/>
                      <a:pt x="4017" y="0"/>
                    </a:cubicBezTo>
                    <a:close/>
                  </a:path>
                </a:pathLst>
              </a:custGeom>
              <a:solidFill>
                <a:srgbClr val="FF8A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55;p15">
                <a:extLst>
                  <a:ext uri="{FF2B5EF4-FFF2-40B4-BE49-F238E27FC236}">
                    <a16:creationId xmlns:a16="http://schemas.microsoft.com/office/drawing/2014/main" id="{E9DCC48F-C693-F5A8-CEF7-7BA273F22C9D}"/>
                  </a:ext>
                </a:extLst>
              </p:cNvPr>
              <p:cNvSpPr/>
              <p:nvPr/>
            </p:nvSpPr>
            <p:spPr>
              <a:xfrm>
                <a:off x="7131246" y="2480313"/>
                <a:ext cx="739747" cy="1609098"/>
              </a:xfrm>
              <a:custGeom>
                <a:avLst/>
                <a:gdLst/>
                <a:ahLst/>
                <a:cxnLst/>
                <a:rect l="l" t="t" r="r" b="b"/>
                <a:pathLst>
                  <a:path w="24252" h="52753" extrusionOk="0">
                    <a:moveTo>
                      <a:pt x="11317" y="0"/>
                    </a:moveTo>
                    <a:cubicBezTo>
                      <a:pt x="10945" y="0"/>
                      <a:pt x="10749" y="266"/>
                      <a:pt x="10775" y="733"/>
                    </a:cubicBezTo>
                    <a:cubicBezTo>
                      <a:pt x="10775" y="800"/>
                      <a:pt x="10842" y="900"/>
                      <a:pt x="10875" y="933"/>
                    </a:cubicBezTo>
                    <a:cubicBezTo>
                      <a:pt x="11042" y="1100"/>
                      <a:pt x="11008" y="1300"/>
                      <a:pt x="11008" y="1534"/>
                    </a:cubicBezTo>
                    <a:cubicBezTo>
                      <a:pt x="10942" y="2301"/>
                      <a:pt x="10875" y="3135"/>
                      <a:pt x="10842" y="3935"/>
                    </a:cubicBezTo>
                    <a:cubicBezTo>
                      <a:pt x="10675" y="6037"/>
                      <a:pt x="10274" y="8072"/>
                      <a:pt x="9908" y="10140"/>
                    </a:cubicBezTo>
                    <a:cubicBezTo>
                      <a:pt x="9674" y="11641"/>
                      <a:pt x="9340" y="13142"/>
                      <a:pt x="9074" y="14710"/>
                    </a:cubicBezTo>
                    <a:cubicBezTo>
                      <a:pt x="8740" y="16811"/>
                      <a:pt x="8273" y="18946"/>
                      <a:pt x="7773" y="21048"/>
                    </a:cubicBezTo>
                    <a:cubicBezTo>
                      <a:pt x="7239" y="23216"/>
                      <a:pt x="6672" y="25417"/>
                      <a:pt x="6105" y="27586"/>
                    </a:cubicBezTo>
                    <a:lnTo>
                      <a:pt x="4370" y="34824"/>
                    </a:lnTo>
                    <a:cubicBezTo>
                      <a:pt x="4070" y="36058"/>
                      <a:pt x="3837" y="37226"/>
                      <a:pt x="3503" y="38427"/>
                    </a:cubicBezTo>
                    <a:cubicBezTo>
                      <a:pt x="3169" y="39661"/>
                      <a:pt x="2769" y="40895"/>
                      <a:pt x="2402" y="42129"/>
                    </a:cubicBezTo>
                    <a:cubicBezTo>
                      <a:pt x="2035" y="43330"/>
                      <a:pt x="1735" y="44598"/>
                      <a:pt x="1268" y="45799"/>
                    </a:cubicBezTo>
                    <a:cubicBezTo>
                      <a:pt x="1068" y="46399"/>
                      <a:pt x="868" y="47000"/>
                      <a:pt x="668" y="47600"/>
                    </a:cubicBezTo>
                    <a:cubicBezTo>
                      <a:pt x="534" y="47934"/>
                      <a:pt x="534" y="48301"/>
                      <a:pt x="201" y="48567"/>
                    </a:cubicBezTo>
                    <a:cubicBezTo>
                      <a:pt x="67" y="48634"/>
                      <a:pt x="34" y="48801"/>
                      <a:pt x="34" y="48968"/>
                    </a:cubicBezTo>
                    <a:cubicBezTo>
                      <a:pt x="0" y="49401"/>
                      <a:pt x="167" y="49668"/>
                      <a:pt x="501" y="49902"/>
                    </a:cubicBezTo>
                    <a:cubicBezTo>
                      <a:pt x="1035" y="50269"/>
                      <a:pt x="1602" y="50469"/>
                      <a:pt x="2235" y="50636"/>
                    </a:cubicBezTo>
                    <a:cubicBezTo>
                      <a:pt x="3336" y="50969"/>
                      <a:pt x="4437" y="51136"/>
                      <a:pt x="5571" y="51269"/>
                    </a:cubicBezTo>
                    <a:cubicBezTo>
                      <a:pt x="7406" y="51469"/>
                      <a:pt x="9240" y="51670"/>
                      <a:pt x="11108" y="51803"/>
                    </a:cubicBezTo>
                    <a:cubicBezTo>
                      <a:pt x="11442" y="51836"/>
                      <a:pt x="11842" y="51836"/>
                      <a:pt x="12209" y="51903"/>
                    </a:cubicBezTo>
                    <a:cubicBezTo>
                      <a:pt x="13377" y="52070"/>
                      <a:pt x="14511" y="52137"/>
                      <a:pt x="15678" y="52170"/>
                    </a:cubicBezTo>
                    <a:cubicBezTo>
                      <a:pt x="15912" y="52170"/>
                      <a:pt x="16212" y="52170"/>
                      <a:pt x="16446" y="52237"/>
                    </a:cubicBezTo>
                    <a:cubicBezTo>
                      <a:pt x="18013" y="52403"/>
                      <a:pt x="19514" y="52570"/>
                      <a:pt x="21349" y="52737"/>
                    </a:cubicBezTo>
                    <a:cubicBezTo>
                      <a:pt x="21405" y="52748"/>
                      <a:pt x="21467" y="52753"/>
                      <a:pt x="21535" y="52753"/>
                    </a:cubicBezTo>
                    <a:cubicBezTo>
                      <a:pt x="21875" y="52753"/>
                      <a:pt x="22366" y="52637"/>
                      <a:pt x="22950" y="52637"/>
                    </a:cubicBezTo>
                    <a:cubicBezTo>
                      <a:pt x="23384" y="52637"/>
                      <a:pt x="23717" y="52470"/>
                      <a:pt x="23851" y="52003"/>
                    </a:cubicBezTo>
                    <a:cubicBezTo>
                      <a:pt x="23884" y="51836"/>
                      <a:pt x="24051" y="51736"/>
                      <a:pt x="24118" y="51570"/>
                    </a:cubicBezTo>
                    <a:cubicBezTo>
                      <a:pt x="24251" y="51403"/>
                      <a:pt x="24251" y="51169"/>
                      <a:pt x="24118" y="50969"/>
                    </a:cubicBezTo>
                    <a:lnTo>
                      <a:pt x="23884" y="50602"/>
                    </a:lnTo>
                    <a:cubicBezTo>
                      <a:pt x="23651" y="50402"/>
                      <a:pt x="23617" y="50169"/>
                      <a:pt x="23584" y="49902"/>
                    </a:cubicBezTo>
                    <a:cubicBezTo>
                      <a:pt x="23551" y="49168"/>
                      <a:pt x="23451" y="48467"/>
                      <a:pt x="23384" y="47767"/>
                    </a:cubicBezTo>
                    <a:cubicBezTo>
                      <a:pt x="23150" y="46232"/>
                      <a:pt x="22950" y="44665"/>
                      <a:pt x="22783" y="43130"/>
                    </a:cubicBezTo>
                    <a:cubicBezTo>
                      <a:pt x="22583" y="41295"/>
                      <a:pt x="22283" y="39561"/>
                      <a:pt x="21916" y="37760"/>
                    </a:cubicBezTo>
                    <a:cubicBezTo>
                      <a:pt x="21282" y="34724"/>
                      <a:pt x="20649" y="31655"/>
                      <a:pt x="20315" y="28553"/>
                    </a:cubicBezTo>
                    <a:cubicBezTo>
                      <a:pt x="20148" y="27085"/>
                      <a:pt x="19981" y="25618"/>
                      <a:pt x="19915" y="24150"/>
                    </a:cubicBezTo>
                    <a:cubicBezTo>
                      <a:pt x="19815" y="23116"/>
                      <a:pt x="19781" y="22082"/>
                      <a:pt x="19748" y="21048"/>
                    </a:cubicBezTo>
                    <a:cubicBezTo>
                      <a:pt x="19648" y="19613"/>
                      <a:pt x="19548" y="18212"/>
                      <a:pt x="19481" y="16778"/>
                    </a:cubicBezTo>
                    <a:cubicBezTo>
                      <a:pt x="19414" y="14276"/>
                      <a:pt x="19314" y="11741"/>
                      <a:pt x="19281" y="9239"/>
                    </a:cubicBezTo>
                    <a:cubicBezTo>
                      <a:pt x="19248" y="6938"/>
                      <a:pt x="19314" y="4703"/>
                      <a:pt x="19548" y="2401"/>
                    </a:cubicBezTo>
                    <a:cubicBezTo>
                      <a:pt x="19614" y="1801"/>
                      <a:pt x="19548" y="1167"/>
                      <a:pt x="19448" y="600"/>
                    </a:cubicBezTo>
                    <a:cubicBezTo>
                      <a:pt x="19414" y="299"/>
                      <a:pt x="19248" y="233"/>
                      <a:pt x="18947" y="233"/>
                    </a:cubicBezTo>
                    <a:cubicBezTo>
                      <a:pt x="18547" y="233"/>
                      <a:pt x="18147" y="299"/>
                      <a:pt x="17780" y="566"/>
                    </a:cubicBezTo>
                    <a:cubicBezTo>
                      <a:pt x="16971" y="1115"/>
                      <a:pt x="16062" y="1314"/>
                      <a:pt x="15139" y="1314"/>
                    </a:cubicBezTo>
                    <a:cubicBezTo>
                      <a:pt x="14997" y="1314"/>
                      <a:pt x="14854" y="1309"/>
                      <a:pt x="14711" y="1300"/>
                    </a:cubicBezTo>
                    <a:cubicBezTo>
                      <a:pt x="14544" y="1300"/>
                      <a:pt x="14311" y="1267"/>
                      <a:pt x="14177" y="1233"/>
                    </a:cubicBezTo>
                    <a:cubicBezTo>
                      <a:pt x="13744" y="1133"/>
                      <a:pt x="13377" y="967"/>
                      <a:pt x="12943" y="867"/>
                    </a:cubicBezTo>
                    <a:cubicBezTo>
                      <a:pt x="12609" y="766"/>
                      <a:pt x="12276" y="600"/>
                      <a:pt x="12042" y="299"/>
                    </a:cubicBezTo>
                    <a:cubicBezTo>
                      <a:pt x="11942" y="199"/>
                      <a:pt x="11842" y="99"/>
                      <a:pt x="11675" y="66"/>
                    </a:cubicBezTo>
                    <a:cubicBezTo>
                      <a:pt x="11543" y="22"/>
                      <a:pt x="11423" y="0"/>
                      <a:pt x="11317"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56;p15">
                <a:extLst>
                  <a:ext uri="{FF2B5EF4-FFF2-40B4-BE49-F238E27FC236}">
                    <a16:creationId xmlns:a16="http://schemas.microsoft.com/office/drawing/2014/main" id="{8FF682FE-9C07-E6B5-14C2-746EA88F0FB7}"/>
                  </a:ext>
                </a:extLst>
              </p:cNvPr>
              <p:cNvSpPr/>
              <p:nvPr/>
            </p:nvSpPr>
            <p:spPr>
              <a:xfrm>
                <a:off x="6778192" y="3983306"/>
                <a:ext cx="1599490" cy="1187157"/>
              </a:xfrm>
              <a:custGeom>
                <a:avLst/>
                <a:gdLst/>
                <a:ahLst/>
                <a:cxnLst/>
                <a:rect l="l" t="t" r="r" b="b"/>
                <a:pathLst>
                  <a:path w="52438" h="38920" extrusionOk="0">
                    <a:moveTo>
                      <a:pt x="11663" y="0"/>
                    </a:moveTo>
                    <a:cubicBezTo>
                      <a:pt x="11517" y="0"/>
                      <a:pt x="11375" y="9"/>
                      <a:pt x="11242" y="25"/>
                    </a:cubicBezTo>
                    <a:cubicBezTo>
                      <a:pt x="11075" y="59"/>
                      <a:pt x="10908" y="292"/>
                      <a:pt x="10942" y="459"/>
                    </a:cubicBezTo>
                    <a:cubicBezTo>
                      <a:pt x="11008" y="692"/>
                      <a:pt x="10908" y="893"/>
                      <a:pt x="10808" y="1126"/>
                    </a:cubicBezTo>
                    <a:cubicBezTo>
                      <a:pt x="10441" y="1993"/>
                      <a:pt x="10141" y="2861"/>
                      <a:pt x="9841" y="3795"/>
                    </a:cubicBezTo>
                    <a:cubicBezTo>
                      <a:pt x="9474" y="5129"/>
                      <a:pt x="9074" y="6463"/>
                      <a:pt x="8673" y="7797"/>
                    </a:cubicBezTo>
                    <a:cubicBezTo>
                      <a:pt x="8073" y="9899"/>
                      <a:pt x="7473" y="12067"/>
                      <a:pt x="6839" y="14202"/>
                    </a:cubicBezTo>
                    <a:cubicBezTo>
                      <a:pt x="6272" y="16203"/>
                      <a:pt x="5671" y="18172"/>
                      <a:pt x="5104" y="20173"/>
                    </a:cubicBezTo>
                    <a:cubicBezTo>
                      <a:pt x="4304" y="22842"/>
                      <a:pt x="3570" y="25510"/>
                      <a:pt x="2769" y="28179"/>
                    </a:cubicBezTo>
                    <a:cubicBezTo>
                      <a:pt x="2169" y="30180"/>
                      <a:pt x="1568" y="32182"/>
                      <a:pt x="1101" y="34183"/>
                    </a:cubicBezTo>
                    <a:cubicBezTo>
                      <a:pt x="734" y="35751"/>
                      <a:pt x="401" y="37352"/>
                      <a:pt x="1" y="38920"/>
                    </a:cubicBezTo>
                    <a:lnTo>
                      <a:pt x="52371" y="38920"/>
                    </a:lnTo>
                    <a:cubicBezTo>
                      <a:pt x="52438" y="37886"/>
                      <a:pt x="52171" y="36885"/>
                      <a:pt x="51938" y="35884"/>
                    </a:cubicBezTo>
                    <a:cubicBezTo>
                      <a:pt x="51637" y="34750"/>
                      <a:pt x="51371" y="33583"/>
                      <a:pt x="51170" y="32415"/>
                    </a:cubicBezTo>
                    <a:cubicBezTo>
                      <a:pt x="50770" y="30213"/>
                      <a:pt x="50370" y="27979"/>
                      <a:pt x="49970" y="25744"/>
                    </a:cubicBezTo>
                    <a:cubicBezTo>
                      <a:pt x="49603" y="23909"/>
                      <a:pt x="49269" y="22041"/>
                      <a:pt x="48869" y="20206"/>
                    </a:cubicBezTo>
                    <a:cubicBezTo>
                      <a:pt x="48502" y="18172"/>
                      <a:pt x="48102" y="16070"/>
                      <a:pt x="47701" y="14035"/>
                    </a:cubicBezTo>
                    <a:cubicBezTo>
                      <a:pt x="47501" y="13068"/>
                      <a:pt x="47334" y="12134"/>
                      <a:pt x="47168" y="11167"/>
                    </a:cubicBezTo>
                    <a:cubicBezTo>
                      <a:pt x="46867" y="9465"/>
                      <a:pt x="46601" y="7731"/>
                      <a:pt x="46267" y="6030"/>
                    </a:cubicBezTo>
                    <a:cubicBezTo>
                      <a:pt x="45933" y="4395"/>
                      <a:pt x="45500" y="2827"/>
                      <a:pt x="45133" y="1193"/>
                    </a:cubicBezTo>
                    <a:cubicBezTo>
                      <a:pt x="44998" y="680"/>
                      <a:pt x="44885" y="538"/>
                      <a:pt x="44511" y="538"/>
                    </a:cubicBezTo>
                    <a:cubicBezTo>
                      <a:pt x="44422" y="538"/>
                      <a:pt x="44320" y="546"/>
                      <a:pt x="44199" y="559"/>
                    </a:cubicBezTo>
                    <a:cubicBezTo>
                      <a:pt x="44165" y="559"/>
                      <a:pt x="44099" y="626"/>
                      <a:pt x="43999" y="626"/>
                    </a:cubicBezTo>
                    <a:cubicBezTo>
                      <a:pt x="43532" y="692"/>
                      <a:pt x="43031" y="792"/>
                      <a:pt x="42531" y="859"/>
                    </a:cubicBezTo>
                    <a:cubicBezTo>
                      <a:pt x="41530" y="1026"/>
                      <a:pt x="40596" y="1159"/>
                      <a:pt x="39595" y="1293"/>
                    </a:cubicBezTo>
                    <a:cubicBezTo>
                      <a:pt x="38028" y="1493"/>
                      <a:pt x="36493" y="1660"/>
                      <a:pt x="34959" y="1793"/>
                    </a:cubicBezTo>
                    <a:cubicBezTo>
                      <a:pt x="32991" y="1893"/>
                      <a:pt x="31089" y="1960"/>
                      <a:pt x="29121" y="1960"/>
                    </a:cubicBezTo>
                    <a:cubicBezTo>
                      <a:pt x="27253" y="1960"/>
                      <a:pt x="25319" y="1860"/>
                      <a:pt x="23451" y="1726"/>
                    </a:cubicBezTo>
                    <a:cubicBezTo>
                      <a:pt x="21516" y="1626"/>
                      <a:pt x="19615" y="1460"/>
                      <a:pt x="17747" y="1159"/>
                    </a:cubicBezTo>
                    <a:cubicBezTo>
                      <a:pt x="16612" y="993"/>
                      <a:pt x="15478" y="859"/>
                      <a:pt x="14411" y="559"/>
                    </a:cubicBezTo>
                    <a:cubicBezTo>
                      <a:pt x="13644" y="392"/>
                      <a:pt x="12843" y="225"/>
                      <a:pt x="12109" y="25"/>
                    </a:cubicBezTo>
                    <a:cubicBezTo>
                      <a:pt x="11959" y="9"/>
                      <a:pt x="11809" y="0"/>
                      <a:pt x="11663"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57;p15">
                <a:extLst>
                  <a:ext uri="{FF2B5EF4-FFF2-40B4-BE49-F238E27FC236}">
                    <a16:creationId xmlns:a16="http://schemas.microsoft.com/office/drawing/2014/main" id="{17367E78-19BB-F8E2-2EFE-2C48F98CB23B}"/>
                  </a:ext>
                </a:extLst>
              </p:cNvPr>
              <p:cNvSpPr/>
              <p:nvPr/>
            </p:nvSpPr>
            <p:spPr>
              <a:xfrm>
                <a:off x="6025294" y="2031696"/>
                <a:ext cx="469067" cy="481177"/>
              </a:xfrm>
              <a:custGeom>
                <a:avLst/>
                <a:gdLst/>
                <a:ahLst/>
                <a:cxnLst/>
                <a:rect l="l" t="t" r="r" b="b"/>
                <a:pathLst>
                  <a:path w="15378" h="15775" extrusionOk="0">
                    <a:moveTo>
                      <a:pt x="5805" y="1"/>
                    </a:moveTo>
                    <a:cubicBezTo>
                      <a:pt x="4708" y="1"/>
                      <a:pt x="3620" y="264"/>
                      <a:pt x="2569" y="564"/>
                    </a:cubicBezTo>
                    <a:cubicBezTo>
                      <a:pt x="2235" y="631"/>
                      <a:pt x="2002" y="897"/>
                      <a:pt x="1902" y="1164"/>
                    </a:cubicBezTo>
                    <a:cubicBezTo>
                      <a:pt x="1802" y="1331"/>
                      <a:pt x="1835" y="1464"/>
                      <a:pt x="1968" y="1598"/>
                    </a:cubicBezTo>
                    <a:cubicBezTo>
                      <a:pt x="2102" y="1731"/>
                      <a:pt x="2302" y="1765"/>
                      <a:pt x="2302" y="1931"/>
                    </a:cubicBezTo>
                    <a:cubicBezTo>
                      <a:pt x="2269" y="2132"/>
                      <a:pt x="2068" y="2132"/>
                      <a:pt x="1902" y="2232"/>
                    </a:cubicBezTo>
                    <a:cubicBezTo>
                      <a:pt x="1668" y="2332"/>
                      <a:pt x="1435" y="2465"/>
                      <a:pt x="1168" y="2565"/>
                    </a:cubicBezTo>
                    <a:cubicBezTo>
                      <a:pt x="767" y="2732"/>
                      <a:pt x="467" y="3066"/>
                      <a:pt x="267" y="3399"/>
                    </a:cubicBezTo>
                    <a:cubicBezTo>
                      <a:pt x="0" y="3833"/>
                      <a:pt x="0" y="4333"/>
                      <a:pt x="134" y="4834"/>
                    </a:cubicBezTo>
                    <a:cubicBezTo>
                      <a:pt x="234" y="5267"/>
                      <a:pt x="601" y="5467"/>
                      <a:pt x="968" y="5601"/>
                    </a:cubicBezTo>
                    <a:cubicBezTo>
                      <a:pt x="1168" y="5634"/>
                      <a:pt x="1335" y="5734"/>
                      <a:pt x="1501" y="5768"/>
                    </a:cubicBezTo>
                    <a:cubicBezTo>
                      <a:pt x="2469" y="5968"/>
                      <a:pt x="3469" y="6101"/>
                      <a:pt x="4470" y="6134"/>
                    </a:cubicBezTo>
                    <a:cubicBezTo>
                      <a:pt x="4970" y="6168"/>
                      <a:pt x="5437" y="6235"/>
                      <a:pt x="5904" y="6301"/>
                    </a:cubicBezTo>
                    <a:cubicBezTo>
                      <a:pt x="6572" y="6468"/>
                      <a:pt x="6939" y="6902"/>
                      <a:pt x="7172" y="7469"/>
                    </a:cubicBezTo>
                    <a:cubicBezTo>
                      <a:pt x="7339" y="7836"/>
                      <a:pt x="7439" y="8269"/>
                      <a:pt x="7572" y="8670"/>
                    </a:cubicBezTo>
                    <a:cubicBezTo>
                      <a:pt x="7606" y="8836"/>
                      <a:pt x="7472" y="8970"/>
                      <a:pt x="7305" y="9003"/>
                    </a:cubicBezTo>
                    <a:lnTo>
                      <a:pt x="7072" y="9003"/>
                    </a:lnTo>
                    <a:cubicBezTo>
                      <a:pt x="6438" y="8970"/>
                      <a:pt x="5804" y="8970"/>
                      <a:pt x="5171" y="8903"/>
                    </a:cubicBezTo>
                    <a:cubicBezTo>
                      <a:pt x="5030" y="8877"/>
                      <a:pt x="4889" y="8867"/>
                      <a:pt x="4748" y="8867"/>
                    </a:cubicBezTo>
                    <a:cubicBezTo>
                      <a:pt x="4355" y="8867"/>
                      <a:pt x="3962" y="8945"/>
                      <a:pt x="3569" y="8970"/>
                    </a:cubicBezTo>
                    <a:cubicBezTo>
                      <a:pt x="2669" y="9003"/>
                      <a:pt x="2135" y="9570"/>
                      <a:pt x="1668" y="10237"/>
                    </a:cubicBezTo>
                    <a:cubicBezTo>
                      <a:pt x="1234" y="10938"/>
                      <a:pt x="1101" y="11672"/>
                      <a:pt x="1501" y="12472"/>
                    </a:cubicBezTo>
                    <a:cubicBezTo>
                      <a:pt x="1768" y="12906"/>
                      <a:pt x="2102" y="13139"/>
                      <a:pt x="2569" y="13240"/>
                    </a:cubicBezTo>
                    <a:cubicBezTo>
                      <a:pt x="2764" y="13279"/>
                      <a:pt x="2971" y="13295"/>
                      <a:pt x="3183" y="13295"/>
                    </a:cubicBezTo>
                    <a:cubicBezTo>
                      <a:pt x="3332" y="13295"/>
                      <a:pt x="3484" y="13287"/>
                      <a:pt x="3636" y="13273"/>
                    </a:cubicBezTo>
                    <a:cubicBezTo>
                      <a:pt x="4137" y="13240"/>
                      <a:pt x="4604" y="13173"/>
                      <a:pt x="5071" y="13106"/>
                    </a:cubicBezTo>
                    <a:cubicBezTo>
                      <a:pt x="5161" y="13099"/>
                      <a:pt x="5249" y="13094"/>
                      <a:pt x="5336" y="13094"/>
                    </a:cubicBezTo>
                    <a:cubicBezTo>
                      <a:pt x="5637" y="13094"/>
                      <a:pt x="5928" y="13144"/>
                      <a:pt x="6238" y="13273"/>
                    </a:cubicBezTo>
                    <a:cubicBezTo>
                      <a:pt x="6905" y="13573"/>
                      <a:pt x="7606" y="13807"/>
                      <a:pt x="8173" y="14240"/>
                    </a:cubicBezTo>
                    <a:cubicBezTo>
                      <a:pt x="8606" y="14507"/>
                      <a:pt x="8973" y="14907"/>
                      <a:pt x="9407" y="15241"/>
                    </a:cubicBezTo>
                    <a:cubicBezTo>
                      <a:pt x="9785" y="15597"/>
                      <a:pt x="10208" y="15775"/>
                      <a:pt x="10655" y="15775"/>
                    </a:cubicBezTo>
                    <a:cubicBezTo>
                      <a:pt x="10878" y="15775"/>
                      <a:pt x="11108" y="15730"/>
                      <a:pt x="11342" y="15641"/>
                    </a:cubicBezTo>
                    <a:cubicBezTo>
                      <a:pt x="11742" y="15508"/>
                      <a:pt x="12109" y="15308"/>
                      <a:pt x="12409" y="15074"/>
                    </a:cubicBezTo>
                    <a:cubicBezTo>
                      <a:pt x="12909" y="14641"/>
                      <a:pt x="13343" y="14174"/>
                      <a:pt x="13810" y="13740"/>
                    </a:cubicBezTo>
                    <a:cubicBezTo>
                      <a:pt x="14244" y="13340"/>
                      <a:pt x="14544" y="12939"/>
                      <a:pt x="14811" y="12439"/>
                    </a:cubicBezTo>
                    <a:cubicBezTo>
                      <a:pt x="15078" y="11905"/>
                      <a:pt x="15311" y="11338"/>
                      <a:pt x="15345" y="10738"/>
                    </a:cubicBezTo>
                    <a:cubicBezTo>
                      <a:pt x="15378" y="10037"/>
                      <a:pt x="15278" y="9437"/>
                      <a:pt x="14911" y="8803"/>
                    </a:cubicBezTo>
                    <a:cubicBezTo>
                      <a:pt x="14744" y="8303"/>
                      <a:pt x="14344" y="7936"/>
                      <a:pt x="14110" y="7402"/>
                    </a:cubicBezTo>
                    <a:cubicBezTo>
                      <a:pt x="13510" y="6134"/>
                      <a:pt x="12743" y="4967"/>
                      <a:pt x="11942" y="3833"/>
                    </a:cubicBezTo>
                    <a:cubicBezTo>
                      <a:pt x="11575" y="3399"/>
                      <a:pt x="11242" y="2899"/>
                      <a:pt x="10775" y="2465"/>
                    </a:cubicBezTo>
                    <a:cubicBezTo>
                      <a:pt x="10474" y="2232"/>
                      <a:pt x="10241" y="1998"/>
                      <a:pt x="10007" y="1665"/>
                    </a:cubicBezTo>
                    <a:cubicBezTo>
                      <a:pt x="9774" y="1331"/>
                      <a:pt x="9474" y="1098"/>
                      <a:pt x="9107" y="831"/>
                    </a:cubicBezTo>
                    <a:cubicBezTo>
                      <a:pt x="8440" y="397"/>
                      <a:pt x="7672" y="230"/>
                      <a:pt x="6905" y="97"/>
                    </a:cubicBezTo>
                    <a:cubicBezTo>
                      <a:pt x="6538" y="30"/>
                      <a:pt x="6171" y="1"/>
                      <a:pt x="5805" y="1"/>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58;p15">
                <a:extLst>
                  <a:ext uri="{FF2B5EF4-FFF2-40B4-BE49-F238E27FC236}">
                    <a16:creationId xmlns:a16="http://schemas.microsoft.com/office/drawing/2014/main" id="{AE2929DF-2117-1A5F-BD12-D20EC1AB2FAF}"/>
                  </a:ext>
                </a:extLst>
              </p:cNvPr>
              <p:cNvSpPr/>
              <p:nvPr/>
            </p:nvSpPr>
            <p:spPr>
              <a:xfrm>
                <a:off x="6899283" y="1400315"/>
                <a:ext cx="1311546" cy="975226"/>
              </a:xfrm>
              <a:custGeom>
                <a:avLst/>
                <a:gdLst/>
                <a:ahLst/>
                <a:cxnLst/>
                <a:rect l="l" t="t" r="r" b="b"/>
                <a:pathLst>
                  <a:path w="42998" h="31972" extrusionOk="0">
                    <a:moveTo>
                      <a:pt x="22693" y="0"/>
                    </a:moveTo>
                    <a:cubicBezTo>
                      <a:pt x="22642" y="0"/>
                      <a:pt x="22594" y="4"/>
                      <a:pt x="22549" y="15"/>
                    </a:cubicBezTo>
                    <a:cubicBezTo>
                      <a:pt x="22016" y="149"/>
                      <a:pt x="21482" y="115"/>
                      <a:pt x="20948" y="149"/>
                    </a:cubicBezTo>
                    <a:cubicBezTo>
                      <a:pt x="20381" y="182"/>
                      <a:pt x="19814" y="182"/>
                      <a:pt x="19314" y="349"/>
                    </a:cubicBezTo>
                    <a:cubicBezTo>
                      <a:pt x="18146" y="649"/>
                      <a:pt x="16979" y="983"/>
                      <a:pt x="15878" y="1516"/>
                    </a:cubicBezTo>
                    <a:cubicBezTo>
                      <a:pt x="15778" y="1616"/>
                      <a:pt x="15611" y="1650"/>
                      <a:pt x="15478" y="1750"/>
                    </a:cubicBezTo>
                    <a:cubicBezTo>
                      <a:pt x="14777" y="1983"/>
                      <a:pt x="14177" y="2417"/>
                      <a:pt x="13543" y="2817"/>
                    </a:cubicBezTo>
                    <a:cubicBezTo>
                      <a:pt x="13009" y="3151"/>
                      <a:pt x="12509" y="3618"/>
                      <a:pt x="12009" y="4018"/>
                    </a:cubicBezTo>
                    <a:cubicBezTo>
                      <a:pt x="10508" y="5252"/>
                      <a:pt x="9273" y="6687"/>
                      <a:pt x="8306" y="8355"/>
                    </a:cubicBezTo>
                    <a:cubicBezTo>
                      <a:pt x="8173" y="8588"/>
                      <a:pt x="8006" y="8822"/>
                      <a:pt x="8106" y="9122"/>
                    </a:cubicBezTo>
                    <a:cubicBezTo>
                      <a:pt x="8273" y="9022"/>
                      <a:pt x="8373" y="8855"/>
                      <a:pt x="8473" y="8755"/>
                    </a:cubicBezTo>
                    <a:cubicBezTo>
                      <a:pt x="9266" y="7835"/>
                      <a:pt x="10270" y="7518"/>
                      <a:pt x="11429" y="7518"/>
                    </a:cubicBezTo>
                    <a:cubicBezTo>
                      <a:pt x="11488" y="7518"/>
                      <a:pt x="11548" y="7519"/>
                      <a:pt x="11608" y="7521"/>
                    </a:cubicBezTo>
                    <a:cubicBezTo>
                      <a:pt x="12642" y="7587"/>
                      <a:pt x="13676" y="7854"/>
                      <a:pt x="14610" y="8455"/>
                    </a:cubicBezTo>
                    <a:cubicBezTo>
                      <a:pt x="15144" y="8788"/>
                      <a:pt x="15544" y="9155"/>
                      <a:pt x="15711" y="9789"/>
                    </a:cubicBezTo>
                    <a:cubicBezTo>
                      <a:pt x="15711" y="9856"/>
                      <a:pt x="15778" y="9956"/>
                      <a:pt x="15811" y="9989"/>
                    </a:cubicBezTo>
                    <a:cubicBezTo>
                      <a:pt x="15845" y="10356"/>
                      <a:pt x="15745" y="10756"/>
                      <a:pt x="15444" y="10990"/>
                    </a:cubicBezTo>
                    <a:cubicBezTo>
                      <a:pt x="15294" y="11090"/>
                      <a:pt x="15128" y="11140"/>
                      <a:pt x="14961" y="11140"/>
                    </a:cubicBezTo>
                    <a:cubicBezTo>
                      <a:pt x="14794" y="11140"/>
                      <a:pt x="14627" y="11090"/>
                      <a:pt x="14477" y="10990"/>
                    </a:cubicBezTo>
                    <a:cubicBezTo>
                      <a:pt x="14143" y="10790"/>
                      <a:pt x="13777" y="10623"/>
                      <a:pt x="13376" y="10489"/>
                    </a:cubicBezTo>
                    <a:cubicBezTo>
                      <a:pt x="12937" y="10317"/>
                      <a:pt x="12475" y="10244"/>
                      <a:pt x="12004" y="10244"/>
                    </a:cubicBezTo>
                    <a:cubicBezTo>
                      <a:pt x="11653" y="10244"/>
                      <a:pt x="11297" y="10285"/>
                      <a:pt x="10941" y="10356"/>
                    </a:cubicBezTo>
                    <a:cubicBezTo>
                      <a:pt x="10508" y="10456"/>
                      <a:pt x="10141" y="10589"/>
                      <a:pt x="9707" y="10690"/>
                    </a:cubicBezTo>
                    <a:cubicBezTo>
                      <a:pt x="9473" y="10756"/>
                      <a:pt x="9207" y="10823"/>
                      <a:pt x="8940" y="10823"/>
                    </a:cubicBezTo>
                    <a:cubicBezTo>
                      <a:pt x="8306" y="10823"/>
                      <a:pt x="7872" y="10456"/>
                      <a:pt x="7939" y="9789"/>
                    </a:cubicBezTo>
                    <a:cubicBezTo>
                      <a:pt x="7939" y="9622"/>
                      <a:pt x="7972" y="9489"/>
                      <a:pt x="7972" y="9322"/>
                    </a:cubicBezTo>
                    <a:cubicBezTo>
                      <a:pt x="7839" y="9322"/>
                      <a:pt x="7706" y="9355"/>
                      <a:pt x="7639" y="9489"/>
                    </a:cubicBezTo>
                    <a:lnTo>
                      <a:pt x="7138" y="10489"/>
                    </a:lnTo>
                    <a:cubicBezTo>
                      <a:pt x="6805" y="11190"/>
                      <a:pt x="6638" y="11924"/>
                      <a:pt x="6371" y="12658"/>
                    </a:cubicBezTo>
                    <a:cubicBezTo>
                      <a:pt x="6271" y="13125"/>
                      <a:pt x="6104" y="13525"/>
                      <a:pt x="6138" y="14025"/>
                    </a:cubicBezTo>
                    <a:cubicBezTo>
                      <a:pt x="6138" y="14359"/>
                      <a:pt x="6104" y="14492"/>
                      <a:pt x="5838" y="14792"/>
                    </a:cubicBezTo>
                    <a:cubicBezTo>
                      <a:pt x="5604" y="14426"/>
                      <a:pt x="5371" y="13992"/>
                      <a:pt x="5104" y="13658"/>
                    </a:cubicBezTo>
                    <a:cubicBezTo>
                      <a:pt x="4542" y="13050"/>
                      <a:pt x="3734" y="12573"/>
                      <a:pt x="2852" y="12573"/>
                    </a:cubicBezTo>
                    <a:cubicBezTo>
                      <a:pt x="2477" y="12573"/>
                      <a:pt x="2089" y="12659"/>
                      <a:pt x="1701" y="12858"/>
                    </a:cubicBezTo>
                    <a:cubicBezTo>
                      <a:pt x="1268" y="13125"/>
                      <a:pt x="801" y="13425"/>
                      <a:pt x="600" y="13925"/>
                    </a:cubicBezTo>
                    <a:cubicBezTo>
                      <a:pt x="267" y="14659"/>
                      <a:pt x="33" y="15460"/>
                      <a:pt x="33" y="16260"/>
                    </a:cubicBezTo>
                    <a:cubicBezTo>
                      <a:pt x="0" y="17128"/>
                      <a:pt x="167" y="17961"/>
                      <a:pt x="367" y="18795"/>
                    </a:cubicBezTo>
                    <a:cubicBezTo>
                      <a:pt x="701" y="19930"/>
                      <a:pt x="1268" y="20930"/>
                      <a:pt x="2202" y="21664"/>
                    </a:cubicBezTo>
                    <a:cubicBezTo>
                      <a:pt x="2908" y="22199"/>
                      <a:pt x="3627" y="22528"/>
                      <a:pt x="4387" y="22528"/>
                    </a:cubicBezTo>
                    <a:cubicBezTo>
                      <a:pt x="4812" y="22528"/>
                      <a:pt x="5250" y="22425"/>
                      <a:pt x="5704" y="22198"/>
                    </a:cubicBezTo>
                    <a:cubicBezTo>
                      <a:pt x="5838" y="22131"/>
                      <a:pt x="6004" y="22098"/>
                      <a:pt x="6171" y="22031"/>
                    </a:cubicBezTo>
                    <a:cubicBezTo>
                      <a:pt x="6267" y="22010"/>
                      <a:pt x="6340" y="21995"/>
                      <a:pt x="6397" y="21995"/>
                    </a:cubicBezTo>
                    <a:cubicBezTo>
                      <a:pt x="6518" y="21995"/>
                      <a:pt x="6570" y="22060"/>
                      <a:pt x="6638" y="22265"/>
                    </a:cubicBezTo>
                    <a:cubicBezTo>
                      <a:pt x="7138" y="23632"/>
                      <a:pt x="7806" y="24866"/>
                      <a:pt x="8640" y="26101"/>
                    </a:cubicBezTo>
                    <a:cubicBezTo>
                      <a:pt x="9507" y="27335"/>
                      <a:pt x="10608" y="28336"/>
                      <a:pt x="11808" y="29270"/>
                    </a:cubicBezTo>
                    <a:cubicBezTo>
                      <a:pt x="12642" y="29870"/>
                      <a:pt x="13510" y="30370"/>
                      <a:pt x="14477" y="30771"/>
                    </a:cubicBezTo>
                    <a:cubicBezTo>
                      <a:pt x="15711" y="31304"/>
                      <a:pt x="17012" y="31671"/>
                      <a:pt x="18380" y="31838"/>
                    </a:cubicBezTo>
                    <a:cubicBezTo>
                      <a:pt x="18880" y="31871"/>
                      <a:pt x="19447" y="31805"/>
                      <a:pt x="19948" y="31971"/>
                    </a:cubicBezTo>
                    <a:cubicBezTo>
                      <a:pt x="20815" y="31938"/>
                      <a:pt x="21716" y="31938"/>
                      <a:pt x="22616" y="31771"/>
                    </a:cubicBezTo>
                    <a:cubicBezTo>
                      <a:pt x="23050" y="31671"/>
                      <a:pt x="23550" y="31538"/>
                      <a:pt x="24051" y="31438"/>
                    </a:cubicBezTo>
                    <a:cubicBezTo>
                      <a:pt x="25552" y="31138"/>
                      <a:pt x="26986" y="30604"/>
                      <a:pt x="28320" y="29870"/>
                    </a:cubicBezTo>
                    <a:cubicBezTo>
                      <a:pt x="29521" y="29270"/>
                      <a:pt x="30655" y="28502"/>
                      <a:pt x="31656" y="27602"/>
                    </a:cubicBezTo>
                    <a:cubicBezTo>
                      <a:pt x="32557" y="26701"/>
                      <a:pt x="33524" y="25800"/>
                      <a:pt x="34224" y="24766"/>
                    </a:cubicBezTo>
                    <a:cubicBezTo>
                      <a:pt x="34442" y="24462"/>
                      <a:pt x="34518" y="24356"/>
                      <a:pt x="34701" y="24356"/>
                    </a:cubicBezTo>
                    <a:cubicBezTo>
                      <a:pt x="34799" y="24356"/>
                      <a:pt x="34928" y="24386"/>
                      <a:pt x="35125" y="24433"/>
                    </a:cubicBezTo>
                    <a:cubicBezTo>
                      <a:pt x="35225" y="24466"/>
                      <a:pt x="35359" y="24466"/>
                      <a:pt x="35492" y="24499"/>
                    </a:cubicBezTo>
                    <a:cubicBezTo>
                      <a:pt x="35742" y="24566"/>
                      <a:pt x="36001" y="24600"/>
                      <a:pt x="36259" y="24600"/>
                    </a:cubicBezTo>
                    <a:cubicBezTo>
                      <a:pt x="36518" y="24600"/>
                      <a:pt x="36776" y="24566"/>
                      <a:pt x="37026" y="24499"/>
                    </a:cubicBezTo>
                    <a:cubicBezTo>
                      <a:pt x="38728" y="24032"/>
                      <a:pt x="40195" y="23199"/>
                      <a:pt x="41263" y="21831"/>
                    </a:cubicBezTo>
                    <a:cubicBezTo>
                      <a:pt x="41897" y="21030"/>
                      <a:pt x="42430" y="20196"/>
                      <a:pt x="42597" y="19196"/>
                    </a:cubicBezTo>
                    <a:cubicBezTo>
                      <a:pt x="42664" y="18829"/>
                      <a:pt x="42764" y="18495"/>
                      <a:pt x="42864" y="18128"/>
                    </a:cubicBezTo>
                    <a:cubicBezTo>
                      <a:pt x="42997" y="16994"/>
                      <a:pt x="42864" y="15960"/>
                      <a:pt x="42297" y="14993"/>
                    </a:cubicBezTo>
                    <a:cubicBezTo>
                      <a:pt x="41863" y="14292"/>
                      <a:pt x="41229" y="13792"/>
                      <a:pt x="40396" y="13758"/>
                    </a:cubicBezTo>
                    <a:cubicBezTo>
                      <a:pt x="39862" y="13758"/>
                      <a:pt x="39328" y="13758"/>
                      <a:pt x="38828" y="14125"/>
                    </a:cubicBezTo>
                    <a:cubicBezTo>
                      <a:pt x="38494" y="14359"/>
                      <a:pt x="38161" y="14526"/>
                      <a:pt x="37860" y="14826"/>
                    </a:cubicBezTo>
                    <a:cubicBezTo>
                      <a:pt x="37806" y="14880"/>
                      <a:pt x="37731" y="14977"/>
                      <a:pt x="37615" y="14977"/>
                    </a:cubicBezTo>
                    <a:cubicBezTo>
                      <a:pt x="37588" y="14977"/>
                      <a:pt x="37559" y="14972"/>
                      <a:pt x="37527" y="14959"/>
                    </a:cubicBezTo>
                    <a:cubicBezTo>
                      <a:pt x="37527" y="14826"/>
                      <a:pt x="37527" y="14659"/>
                      <a:pt x="37493" y="14492"/>
                    </a:cubicBezTo>
                    <a:cubicBezTo>
                      <a:pt x="37427" y="13825"/>
                      <a:pt x="37393" y="13158"/>
                      <a:pt x="37293" y="12524"/>
                    </a:cubicBezTo>
                    <a:cubicBezTo>
                      <a:pt x="37060" y="11490"/>
                      <a:pt x="36860" y="10456"/>
                      <a:pt x="36459" y="9455"/>
                    </a:cubicBezTo>
                    <a:cubicBezTo>
                      <a:pt x="36026" y="8488"/>
                      <a:pt x="35625" y="7587"/>
                      <a:pt x="35058" y="6687"/>
                    </a:cubicBezTo>
                    <a:cubicBezTo>
                      <a:pt x="34325" y="5486"/>
                      <a:pt x="33357" y="4485"/>
                      <a:pt x="32356" y="3584"/>
                    </a:cubicBezTo>
                    <a:cubicBezTo>
                      <a:pt x="31990" y="3251"/>
                      <a:pt x="31589" y="2951"/>
                      <a:pt x="31189" y="2650"/>
                    </a:cubicBezTo>
                    <a:cubicBezTo>
                      <a:pt x="30255" y="2017"/>
                      <a:pt x="29254" y="1583"/>
                      <a:pt x="28254" y="1116"/>
                    </a:cubicBezTo>
                    <a:cubicBezTo>
                      <a:pt x="27920" y="949"/>
                      <a:pt x="27586" y="983"/>
                      <a:pt x="27320" y="849"/>
                    </a:cubicBezTo>
                    <a:cubicBezTo>
                      <a:pt x="26686" y="516"/>
                      <a:pt x="25985" y="449"/>
                      <a:pt x="25251" y="315"/>
                    </a:cubicBezTo>
                    <a:cubicBezTo>
                      <a:pt x="24518" y="182"/>
                      <a:pt x="23750" y="115"/>
                      <a:pt x="23016" y="15"/>
                    </a:cubicBezTo>
                    <a:cubicBezTo>
                      <a:pt x="22905" y="15"/>
                      <a:pt x="22794" y="0"/>
                      <a:pt x="2269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59;p15">
                <a:extLst>
                  <a:ext uri="{FF2B5EF4-FFF2-40B4-BE49-F238E27FC236}">
                    <a16:creationId xmlns:a16="http://schemas.microsoft.com/office/drawing/2014/main" id="{F5971E25-AE93-FA5C-7DE7-61997BF2427D}"/>
                  </a:ext>
                </a:extLst>
              </p:cNvPr>
              <p:cNvSpPr/>
              <p:nvPr/>
            </p:nvSpPr>
            <p:spPr>
              <a:xfrm>
                <a:off x="7137347" y="1625538"/>
                <a:ext cx="242190" cy="110511"/>
              </a:xfrm>
              <a:custGeom>
                <a:avLst/>
                <a:gdLst/>
                <a:ahLst/>
                <a:cxnLst/>
                <a:rect l="l" t="t" r="r" b="b"/>
                <a:pathLst>
                  <a:path w="7940" h="3623" extrusionOk="0">
                    <a:moveTo>
                      <a:pt x="3528" y="1"/>
                    </a:moveTo>
                    <a:cubicBezTo>
                      <a:pt x="2396" y="1"/>
                      <a:pt x="1361" y="317"/>
                      <a:pt x="568" y="1237"/>
                    </a:cubicBezTo>
                    <a:cubicBezTo>
                      <a:pt x="501" y="1371"/>
                      <a:pt x="368" y="1538"/>
                      <a:pt x="201" y="1604"/>
                    </a:cubicBezTo>
                    <a:cubicBezTo>
                      <a:pt x="167" y="1704"/>
                      <a:pt x="167" y="1771"/>
                      <a:pt x="67" y="1804"/>
                    </a:cubicBezTo>
                    <a:cubicBezTo>
                      <a:pt x="67" y="1971"/>
                      <a:pt x="34" y="2105"/>
                      <a:pt x="34" y="2271"/>
                    </a:cubicBezTo>
                    <a:cubicBezTo>
                      <a:pt x="1" y="2939"/>
                      <a:pt x="401" y="3306"/>
                      <a:pt x="1035" y="3306"/>
                    </a:cubicBezTo>
                    <a:cubicBezTo>
                      <a:pt x="1335" y="3306"/>
                      <a:pt x="1568" y="3239"/>
                      <a:pt x="1835" y="3172"/>
                    </a:cubicBezTo>
                    <a:cubicBezTo>
                      <a:pt x="2236" y="3072"/>
                      <a:pt x="2602" y="2939"/>
                      <a:pt x="3036" y="2839"/>
                    </a:cubicBezTo>
                    <a:cubicBezTo>
                      <a:pt x="3382" y="2783"/>
                      <a:pt x="3727" y="2751"/>
                      <a:pt x="4070" y="2751"/>
                    </a:cubicBezTo>
                    <a:cubicBezTo>
                      <a:pt x="4555" y="2751"/>
                      <a:pt x="5036" y="2816"/>
                      <a:pt x="5505" y="2972"/>
                    </a:cubicBezTo>
                    <a:cubicBezTo>
                      <a:pt x="5871" y="3105"/>
                      <a:pt x="6238" y="3272"/>
                      <a:pt x="6572" y="3472"/>
                    </a:cubicBezTo>
                    <a:cubicBezTo>
                      <a:pt x="6722" y="3572"/>
                      <a:pt x="6889" y="3622"/>
                      <a:pt x="7056" y="3622"/>
                    </a:cubicBezTo>
                    <a:cubicBezTo>
                      <a:pt x="7222" y="3622"/>
                      <a:pt x="7389" y="3572"/>
                      <a:pt x="7539" y="3472"/>
                    </a:cubicBezTo>
                    <a:cubicBezTo>
                      <a:pt x="7873" y="3239"/>
                      <a:pt x="7940" y="2839"/>
                      <a:pt x="7906" y="2472"/>
                    </a:cubicBezTo>
                    <a:cubicBezTo>
                      <a:pt x="7873" y="2438"/>
                      <a:pt x="7840" y="2338"/>
                      <a:pt x="7840" y="2271"/>
                    </a:cubicBezTo>
                    <a:cubicBezTo>
                      <a:pt x="7673" y="1638"/>
                      <a:pt x="7239" y="1271"/>
                      <a:pt x="6705" y="937"/>
                    </a:cubicBezTo>
                    <a:cubicBezTo>
                      <a:pt x="5771" y="370"/>
                      <a:pt x="4737" y="70"/>
                      <a:pt x="3703" y="3"/>
                    </a:cubicBezTo>
                    <a:cubicBezTo>
                      <a:pt x="3645" y="2"/>
                      <a:pt x="3586" y="1"/>
                      <a:pt x="3528" y="1"/>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60;p15">
                <a:extLst>
                  <a:ext uri="{FF2B5EF4-FFF2-40B4-BE49-F238E27FC236}">
                    <a16:creationId xmlns:a16="http://schemas.microsoft.com/office/drawing/2014/main" id="{66693A16-9FFC-8E73-ADD3-C6565557CC26}"/>
                  </a:ext>
                </a:extLst>
              </p:cNvPr>
              <p:cNvSpPr/>
              <p:nvPr/>
            </p:nvSpPr>
            <p:spPr>
              <a:xfrm>
                <a:off x="7604355" y="1660218"/>
                <a:ext cx="277817" cy="126890"/>
              </a:xfrm>
              <a:custGeom>
                <a:avLst/>
                <a:gdLst/>
                <a:ahLst/>
                <a:cxnLst/>
                <a:rect l="l" t="t" r="r" b="b"/>
                <a:pathLst>
                  <a:path w="9108" h="4160" extrusionOk="0">
                    <a:moveTo>
                      <a:pt x="4337" y="0"/>
                    </a:moveTo>
                    <a:cubicBezTo>
                      <a:pt x="3903" y="67"/>
                      <a:pt x="3503" y="100"/>
                      <a:pt x="2969" y="167"/>
                    </a:cubicBezTo>
                    <a:cubicBezTo>
                      <a:pt x="2069" y="334"/>
                      <a:pt x="1235" y="768"/>
                      <a:pt x="601" y="1468"/>
                    </a:cubicBezTo>
                    <a:cubicBezTo>
                      <a:pt x="401" y="1668"/>
                      <a:pt x="234" y="1902"/>
                      <a:pt x="134" y="2169"/>
                    </a:cubicBezTo>
                    <a:cubicBezTo>
                      <a:pt x="1" y="2736"/>
                      <a:pt x="201" y="3136"/>
                      <a:pt x="701" y="3303"/>
                    </a:cubicBezTo>
                    <a:cubicBezTo>
                      <a:pt x="866" y="3358"/>
                      <a:pt x="1021" y="3383"/>
                      <a:pt x="1178" y="3383"/>
                    </a:cubicBezTo>
                    <a:cubicBezTo>
                      <a:pt x="1305" y="3383"/>
                      <a:pt x="1433" y="3366"/>
                      <a:pt x="1568" y="3336"/>
                    </a:cubicBezTo>
                    <a:cubicBezTo>
                      <a:pt x="2235" y="3269"/>
                      <a:pt x="2869" y="3069"/>
                      <a:pt x="3503" y="2902"/>
                    </a:cubicBezTo>
                    <a:cubicBezTo>
                      <a:pt x="3837" y="2813"/>
                      <a:pt x="4170" y="2739"/>
                      <a:pt x="4504" y="2739"/>
                    </a:cubicBezTo>
                    <a:cubicBezTo>
                      <a:pt x="4671" y="2739"/>
                      <a:pt x="4837" y="2758"/>
                      <a:pt x="5004" y="2802"/>
                    </a:cubicBezTo>
                    <a:cubicBezTo>
                      <a:pt x="5938" y="3002"/>
                      <a:pt x="6839" y="3303"/>
                      <a:pt x="7606" y="3836"/>
                    </a:cubicBezTo>
                    <a:cubicBezTo>
                      <a:pt x="7739" y="3903"/>
                      <a:pt x="7839" y="4003"/>
                      <a:pt x="7940" y="4070"/>
                    </a:cubicBezTo>
                    <a:cubicBezTo>
                      <a:pt x="8078" y="4129"/>
                      <a:pt x="8207" y="4159"/>
                      <a:pt x="8325" y="4159"/>
                    </a:cubicBezTo>
                    <a:cubicBezTo>
                      <a:pt x="8606" y="4159"/>
                      <a:pt x="8823" y="3989"/>
                      <a:pt x="8940" y="3636"/>
                    </a:cubicBezTo>
                    <a:cubicBezTo>
                      <a:pt x="9107" y="3236"/>
                      <a:pt x="9074" y="2769"/>
                      <a:pt x="8874" y="2335"/>
                    </a:cubicBezTo>
                    <a:cubicBezTo>
                      <a:pt x="8540" y="1635"/>
                      <a:pt x="8006" y="1134"/>
                      <a:pt x="7272" y="768"/>
                    </a:cubicBezTo>
                    <a:cubicBezTo>
                      <a:pt x="6372" y="267"/>
                      <a:pt x="5371" y="67"/>
                      <a:pt x="4337"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61;p15">
                <a:extLst>
                  <a:ext uri="{FF2B5EF4-FFF2-40B4-BE49-F238E27FC236}">
                    <a16:creationId xmlns:a16="http://schemas.microsoft.com/office/drawing/2014/main" id="{39FC058A-9FF7-6D6D-2A5D-CA8107A1ABC4}"/>
                  </a:ext>
                </a:extLst>
              </p:cNvPr>
              <p:cNvSpPr/>
              <p:nvPr/>
            </p:nvSpPr>
            <p:spPr>
              <a:xfrm>
                <a:off x="7678626" y="1898222"/>
                <a:ext cx="105844" cy="89769"/>
              </a:xfrm>
              <a:custGeom>
                <a:avLst/>
                <a:gdLst/>
                <a:ahLst/>
                <a:cxnLst/>
                <a:rect l="l" t="t" r="r" b="b"/>
                <a:pathLst>
                  <a:path w="3470" h="2943" extrusionOk="0">
                    <a:moveTo>
                      <a:pt x="1716" y="1"/>
                    </a:moveTo>
                    <a:cubicBezTo>
                      <a:pt x="1131" y="1"/>
                      <a:pt x="752" y="325"/>
                      <a:pt x="434" y="770"/>
                    </a:cubicBezTo>
                    <a:cubicBezTo>
                      <a:pt x="67" y="1271"/>
                      <a:pt x="1" y="1804"/>
                      <a:pt x="301" y="2338"/>
                    </a:cubicBezTo>
                    <a:cubicBezTo>
                      <a:pt x="334" y="2438"/>
                      <a:pt x="434" y="2538"/>
                      <a:pt x="501" y="2605"/>
                    </a:cubicBezTo>
                    <a:cubicBezTo>
                      <a:pt x="779" y="2759"/>
                      <a:pt x="1085" y="2942"/>
                      <a:pt x="1473" y="2942"/>
                    </a:cubicBezTo>
                    <a:cubicBezTo>
                      <a:pt x="1504" y="2942"/>
                      <a:pt x="1536" y="2941"/>
                      <a:pt x="1568" y="2938"/>
                    </a:cubicBezTo>
                    <a:cubicBezTo>
                      <a:pt x="2135" y="2938"/>
                      <a:pt x="2502" y="2705"/>
                      <a:pt x="2936" y="2004"/>
                    </a:cubicBezTo>
                    <a:cubicBezTo>
                      <a:pt x="3470" y="1004"/>
                      <a:pt x="2669" y="70"/>
                      <a:pt x="1802" y="3"/>
                    </a:cubicBezTo>
                    <a:cubicBezTo>
                      <a:pt x="1773" y="1"/>
                      <a:pt x="1744" y="1"/>
                      <a:pt x="1716" y="1"/>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62;p15">
                <a:extLst>
                  <a:ext uri="{FF2B5EF4-FFF2-40B4-BE49-F238E27FC236}">
                    <a16:creationId xmlns:a16="http://schemas.microsoft.com/office/drawing/2014/main" id="{7499803E-0498-A5AA-DBC0-DDC8CE1CED55}"/>
                  </a:ext>
                </a:extLst>
              </p:cNvPr>
              <p:cNvSpPr/>
              <p:nvPr/>
            </p:nvSpPr>
            <p:spPr>
              <a:xfrm>
                <a:off x="7210611" y="1878731"/>
                <a:ext cx="81411" cy="75189"/>
              </a:xfrm>
              <a:custGeom>
                <a:avLst/>
                <a:gdLst/>
                <a:ahLst/>
                <a:cxnLst/>
                <a:rect l="l" t="t" r="r" b="b"/>
                <a:pathLst>
                  <a:path w="2669" h="2465" extrusionOk="0">
                    <a:moveTo>
                      <a:pt x="1475" y="0"/>
                    </a:moveTo>
                    <a:cubicBezTo>
                      <a:pt x="1004" y="0"/>
                      <a:pt x="529" y="214"/>
                      <a:pt x="301" y="609"/>
                    </a:cubicBezTo>
                    <a:cubicBezTo>
                      <a:pt x="0" y="1109"/>
                      <a:pt x="100" y="1910"/>
                      <a:pt x="567" y="2176"/>
                    </a:cubicBezTo>
                    <a:cubicBezTo>
                      <a:pt x="808" y="2356"/>
                      <a:pt x="1084" y="2465"/>
                      <a:pt x="1374" y="2465"/>
                    </a:cubicBezTo>
                    <a:cubicBezTo>
                      <a:pt x="1568" y="2465"/>
                      <a:pt x="1768" y="2417"/>
                      <a:pt x="1968" y="2310"/>
                    </a:cubicBezTo>
                    <a:cubicBezTo>
                      <a:pt x="2435" y="2110"/>
                      <a:pt x="2636" y="1676"/>
                      <a:pt x="2669" y="1276"/>
                    </a:cubicBezTo>
                    <a:cubicBezTo>
                      <a:pt x="2669" y="809"/>
                      <a:pt x="2502" y="442"/>
                      <a:pt x="2269" y="242"/>
                    </a:cubicBezTo>
                    <a:cubicBezTo>
                      <a:pt x="2042" y="78"/>
                      <a:pt x="1759" y="0"/>
                      <a:pt x="1475"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63;p15">
                <a:extLst>
                  <a:ext uri="{FF2B5EF4-FFF2-40B4-BE49-F238E27FC236}">
                    <a16:creationId xmlns:a16="http://schemas.microsoft.com/office/drawing/2014/main" id="{378432EC-1454-9FB0-7F3D-79C555495C3A}"/>
                  </a:ext>
                </a:extLst>
              </p:cNvPr>
              <p:cNvSpPr/>
              <p:nvPr/>
            </p:nvSpPr>
            <p:spPr>
              <a:xfrm>
                <a:off x="6828062" y="3389868"/>
                <a:ext cx="4087" cy="4118"/>
              </a:xfrm>
              <a:custGeom>
                <a:avLst/>
                <a:gdLst/>
                <a:ahLst/>
                <a:cxnLst/>
                <a:rect l="l" t="t" r="r" b="b"/>
                <a:pathLst>
                  <a:path w="134" h="135" extrusionOk="0">
                    <a:moveTo>
                      <a:pt x="100" y="1"/>
                    </a:moveTo>
                    <a:lnTo>
                      <a:pt x="0" y="101"/>
                    </a:lnTo>
                    <a:cubicBezTo>
                      <a:pt x="33" y="101"/>
                      <a:pt x="100" y="134"/>
                      <a:pt x="133" y="134"/>
                    </a:cubicBezTo>
                    <a:cubicBezTo>
                      <a:pt x="133" y="101"/>
                      <a:pt x="100" y="67"/>
                      <a:pt x="100"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64;p15">
                <a:extLst>
                  <a:ext uri="{FF2B5EF4-FFF2-40B4-BE49-F238E27FC236}">
                    <a16:creationId xmlns:a16="http://schemas.microsoft.com/office/drawing/2014/main" id="{523519A3-C740-30A7-9DDE-F16F724EF921}"/>
                  </a:ext>
                </a:extLst>
              </p:cNvPr>
              <p:cNvSpPr/>
              <p:nvPr/>
            </p:nvSpPr>
            <p:spPr>
              <a:xfrm>
                <a:off x="6908433" y="1084075"/>
                <a:ext cx="1226078" cy="778942"/>
              </a:xfrm>
              <a:custGeom>
                <a:avLst/>
                <a:gdLst/>
                <a:ahLst/>
                <a:cxnLst/>
                <a:rect l="l" t="t" r="r" b="b"/>
                <a:pathLst>
                  <a:path w="40196" h="25537" extrusionOk="0">
                    <a:moveTo>
                      <a:pt x="32367" y="0"/>
                    </a:moveTo>
                    <a:cubicBezTo>
                      <a:pt x="32350" y="0"/>
                      <a:pt x="32335" y="3"/>
                      <a:pt x="32323" y="9"/>
                    </a:cubicBezTo>
                    <a:cubicBezTo>
                      <a:pt x="31990" y="76"/>
                      <a:pt x="31690" y="143"/>
                      <a:pt x="31489" y="443"/>
                    </a:cubicBezTo>
                    <a:cubicBezTo>
                      <a:pt x="31323" y="676"/>
                      <a:pt x="31156" y="876"/>
                      <a:pt x="31056" y="1177"/>
                    </a:cubicBezTo>
                    <a:cubicBezTo>
                      <a:pt x="30689" y="2378"/>
                      <a:pt x="30689" y="3645"/>
                      <a:pt x="30989" y="4879"/>
                    </a:cubicBezTo>
                    <a:cubicBezTo>
                      <a:pt x="31022" y="5046"/>
                      <a:pt x="31156" y="5213"/>
                      <a:pt x="31056" y="5480"/>
                    </a:cubicBezTo>
                    <a:cubicBezTo>
                      <a:pt x="30756" y="5446"/>
                      <a:pt x="30555" y="5280"/>
                      <a:pt x="30422" y="5180"/>
                    </a:cubicBezTo>
                    <a:cubicBezTo>
                      <a:pt x="29721" y="4813"/>
                      <a:pt x="29021" y="4479"/>
                      <a:pt x="28254" y="4246"/>
                    </a:cubicBezTo>
                    <a:cubicBezTo>
                      <a:pt x="26686" y="3812"/>
                      <a:pt x="25051" y="3545"/>
                      <a:pt x="23384" y="3412"/>
                    </a:cubicBezTo>
                    <a:cubicBezTo>
                      <a:pt x="22813" y="3380"/>
                      <a:pt x="22244" y="3363"/>
                      <a:pt x="21678" y="3363"/>
                    </a:cubicBezTo>
                    <a:cubicBezTo>
                      <a:pt x="19300" y="3363"/>
                      <a:pt x="16961" y="3646"/>
                      <a:pt x="14644" y="4212"/>
                    </a:cubicBezTo>
                    <a:cubicBezTo>
                      <a:pt x="10308" y="5313"/>
                      <a:pt x="6505" y="7348"/>
                      <a:pt x="3403" y="10583"/>
                    </a:cubicBezTo>
                    <a:cubicBezTo>
                      <a:pt x="2502" y="11551"/>
                      <a:pt x="1668" y="12551"/>
                      <a:pt x="1034" y="13719"/>
                    </a:cubicBezTo>
                    <a:cubicBezTo>
                      <a:pt x="634" y="14486"/>
                      <a:pt x="300" y="15253"/>
                      <a:pt x="167" y="16154"/>
                    </a:cubicBezTo>
                    <a:cubicBezTo>
                      <a:pt x="0" y="17388"/>
                      <a:pt x="334" y="18489"/>
                      <a:pt x="1201" y="19390"/>
                    </a:cubicBezTo>
                    <a:cubicBezTo>
                      <a:pt x="1635" y="19857"/>
                      <a:pt x="2168" y="20190"/>
                      <a:pt x="2736" y="20457"/>
                    </a:cubicBezTo>
                    <a:cubicBezTo>
                      <a:pt x="4137" y="21070"/>
                      <a:pt x="5614" y="21198"/>
                      <a:pt x="7101" y="21198"/>
                    </a:cubicBezTo>
                    <a:cubicBezTo>
                      <a:pt x="7314" y="21198"/>
                      <a:pt x="7526" y="21195"/>
                      <a:pt x="7739" y="21191"/>
                    </a:cubicBezTo>
                    <a:cubicBezTo>
                      <a:pt x="9040" y="21191"/>
                      <a:pt x="10341" y="20991"/>
                      <a:pt x="11575" y="20724"/>
                    </a:cubicBezTo>
                    <a:cubicBezTo>
                      <a:pt x="14677" y="20124"/>
                      <a:pt x="17646" y="19056"/>
                      <a:pt x="20415" y="17555"/>
                    </a:cubicBezTo>
                    <a:cubicBezTo>
                      <a:pt x="22583" y="16388"/>
                      <a:pt x="24751" y="15153"/>
                      <a:pt x="26853" y="13786"/>
                    </a:cubicBezTo>
                    <a:cubicBezTo>
                      <a:pt x="27007" y="13662"/>
                      <a:pt x="27161" y="13482"/>
                      <a:pt x="27421" y="13482"/>
                    </a:cubicBezTo>
                    <a:cubicBezTo>
                      <a:pt x="27442" y="13482"/>
                      <a:pt x="27464" y="13483"/>
                      <a:pt x="27487" y="13485"/>
                    </a:cubicBezTo>
                    <a:cubicBezTo>
                      <a:pt x="27553" y="14353"/>
                      <a:pt x="27687" y="15220"/>
                      <a:pt x="28020" y="16054"/>
                    </a:cubicBezTo>
                    <a:cubicBezTo>
                      <a:pt x="28754" y="18022"/>
                      <a:pt x="29688" y="19957"/>
                      <a:pt x="30889" y="21658"/>
                    </a:cubicBezTo>
                    <a:cubicBezTo>
                      <a:pt x="31589" y="22659"/>
                      <a:pt x="32423" y="23626"/>
                      <a:pt x="33424" y="24327"/>
                    </a:cubicBezTo>
                    <a:cubicBezTo>
                      <a:pt x="34191" y="24860"/>
                      <a:pt x="34992" y="25227"/>
                      <a:pt x="35859" y="25461"/>
                    </a:cubicBezTo>
                    <a:cubicBezTo>
                      <a:pt x="36087" y="25511"/>
                      <a:pt x="36310" y="25536"/>
                      <a:pt x="36529" y="25536"/>
                    </a:cubicBezTo>
                    <a:cubicBezTo>
                      <a:pt x="37175" y="25536"/>
                      <a:pt x="37779" y="25317"/>
                      <a:pt x="38328" y="24894"/>
                    </a:cubicBezTo>
                    <a:cubicBezTo>
                      <a:pt x="38661" y="24660"/>
                      <a:pt x="38861" y="24293"/>
                      <a:pt x="39061" y="23893"/>
                    </a:cubicBezTo>
                    <a:cubicBezTo>
                      <a:pt x="39362" y="23493"/>
                      <a:pt x="39662" y="23026"/>
                      <a:pt x="39762" y="22525"/>
                    </a:cubicBezTo>
                    <a:cubicBezTo>
                      <a:pt x="40062" y="21491"/>
                      <a:pt x="40196" y="20457"/>
                      <a:pt x="40096" y="19390"/>
                    </a:cubicBezTo>
                    <a:cubicBezTo>
                      <a:pt x="39995" y="18189"/>
                      <a:pt x="39829" y="16955"/>
                      <a:pt x="39495" y="15787"/>
                    </a:cubicBezTo>
                    <a:cubicBezTo>
                      <a:pt x="38428" y="12185"/>
                      <a:pt x="36726" y="9049"/>
                      <a:pt x="33558" y="6847"/>
                    </a:cubicBezTo>
                    <a:cubicBezTo>
                      <a:pt x="33491" y="6814"/>
                      <a:pt x="33391" y="6714"/>
                      <a:pt x="33424" y="6547"/>
                    </a:cubicBezTo>
                    <a:cubicBezTo>
                      <a:pt x="33758" y="6380"/>
                      <a:pt x="34158" y="6180"/>
                      <a:pt x="34525" y="6013"/>
                    </a:cubicBezTo>
                    <a:cubicBezTo>
                      <a:pt x="35225" y="5680"/>
                      <a:pt x="35893" y="5246"/>
                      <a:pt x="36560" y="4846"/>
                    </a:cubicBezTo>
                    <a:cubicBezTo>
                      <a:pt x="36860" y="4646"/>
                      <a:pt x="37160" y="4379"/>
                      <a:pt x="37360" y="4079"/>
                    </a:cubicBezTo>
                    <a:cubicBezTo>
                      <a:pt x="37727" y="3545"/>
                      <a:pt x="37560" y="2945"/>
                      <a:pt x="37027" y="2578"/>
                    </a:cubicBezTo>
                    <a:cubicBezTo>
                      <a:pt x="36794" y="2438"/>
                      <a:pt x="36562" y="2380"/>
                      <a:pt x="36329" y="2380"/>
                    </a:cubicBezTo>
                    <a:cubicBezTo>
                      <a:pt x="36228" y="2380"/>
                      <a:pt x="36127" y="2391"/>
                      <a:pt x="36026" y="2411"/>
                    </a:cubicBezTo>
                    <a:cubicBezTo>
                      <a:pt x="35659" y="2511"/>
                      <a:pt x="35325" y="2644"/>
                      <a:pt x="34992" y="2811"/>
                    </a:cubicBezTo>
                    <a:cubicBezTo>
                      <a:pt x="34492" y="3111"/>
                      <a:pt x="34058" y="3412"/>
                      <a:pt x="33658" y="3812"/>
                    </a:cubicBezTo>
                    <a:cubicBezTo>
                      <a:pt x="33574" y="3868"/>
                      <a:pt x="33537" y="3994"/>
                      <a:pt x="33409" y="3994"/>
                    </a:cubicBezTo>
                    <a:cubicBezTo>
                      <a:pt x="33384" y="3994"/>
                      <a:pt x="33356" y="3989"/>
                      <a:pt x="33324" y="3979"/>
                    </a:cubicBezTo>
                    <a:cubicBezTo>
                      <a:pt x="33324" y="3512"/>
                      <a:pt x="33357" y="3111"/>
                      <a:pt x="33391" y="2644"/>
                    </a:cubicBezTo>
                    <a:cubicBezTo>
                      <a:pt x="33424" y="1977"/>
                      <a:pt x="33357" y="1343"/>
                      <a:pt x="33157" y="776"/>
                    </a:cubicBezTo>
                    <a:cubicBezTo>
                      <a:pt x="33057" y="510"/>
                      <a:pt x="32924" y="276"/>
                      <a:pt x="32690" y="143"/>
                    </a:cubicBezTo>
                    <a:cubicBezTo>
                      <a:pt x="32580" y="60"/>
                      <a:pt x="32448" y="0"/>
                      <a:pt x="32367"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65;p15">
                <a:extLst>
                  <a:ext uri="{FF2B5EF4-FFF2-40B4-BE49-F238E27FC236}">
                    <a16:creationId xmlns:a16="http://schemas.microsoft.com/office/drawing/2014/main" id="{6A6F5430-882C-D282-3C9E-4F5CE036D492}"/>
                  </a:ext>
                </a:extLst>
              </p:cNvPr>
              <p:cNvSpPr/>
              <p:nvPr/>
            </p:nvSpPr>
            <p:spPr>
              <a:xfrm>
                <a:off x="7045781" y="1740590"/>
                <a:ext cx="896438" cy="396746"/>
              </a:xfrm>
              <a:custGeom>
                <a:avLst/>
                <a:gdLst/>
                <a:ahLst/>
                <a:cxnLst/>
                <a:rect l="l" t="t" r="r" b="b"/>
                <a:pathLst>
                  <a:path w="29389" h="13007" extrusionOk="0">
                    <a:moveTo>
                      <a:pt x="6939" y="801"/>
                    </a:moveTo>
                    <a:cubicBezTo>
                      <a:pt x="7681" y="801"/>
                      <a:pt x="8423" y="935"/>
                      <a:pt x="9174" y="1201"/>
                    </a:cubicBezTo>
                    <a:cubicBezTo>
                      <a:pt x="10341" y="1635"/>
                      <a:pt x="11075" y="2502"/>
                      <a:pt x="11475" y="3670"/>
                    </a:cubicBezTo>
                    <a:cubicBezTo>
                      <a:pt x="12042" y="5371"/>
                      <a:pt x="11742" y="7006"/>
                      <a:pt x="10842" y="8507"/>
                    </a:cubicBezTo>
                    <a:cubicBezTo>
                      <a:pt x="9908" y="10008"/>
                      <a:pt x="8573" y="10975"/>
                      <a:pt x="6839" y="11309"/>
                    </a:cubicBezTo>
                    <a:cubicBezTo>
                      <a:pt x="6505" y="11372"/>
                      <a:pt x="6175" y="11403"/>
                      <a:pt x="5851" y="11403"/>
                    </a:cubicBezTo>
                    <a:cubicBezTo>
                      <a:pt x="3297" y="11403"/>
                      <a:pt x="1172" y="9477"/>
                      <a:pt x="1201" y="6605"/>
                    </a:cubicBezTo>
                    <a:cubicBezTo>
                      <a:pt x="1201" y="4470"/>
                      <a:pt x="2569" y="2102"/>
                      <a:pt x="4704" y="1201"/>
                    </a:cubicBezTo>
                    <a:cubicBezTo>
                      <a:pt x="5454" y="935"/>
                      <a:pt x="6197" y="801"/>
                      <a:pt x="6939" y="801"/>
                    </a:cubicBezTo>
                    <a:close/>
                    <a:moveTo>
                      <a:pt x="22653" y="2150"/>
                    </a:moveTo>
                    <a:cubicBezTo>
                      <a:pt x="23674" y="2150"/>
                      <a:pt x="24689" y="2414"/>
                      <a:pt x="25585" y="2936"/>
                    </a:cubicBezTo>
                    <a:cubicBezTo>
                      <a:pt x="26686" y="3536"/>
                      <a:pt x="27520" y="4437"/>
                      <a:pt x="27887" y="5671"/>
                    </a:cubicBezTo>
                    <a:cubicBezTo>
                      <a:pt x="28387" y="7339"/>
                      <a:pt x="28054" y="8840"/>
                      <a:pt x="26986" y="10175"/>
                    </a:cubicBezTo>
                    <a:cubicBezTo>
                      <a:pt x="25928" y="11489"/>
                      <a:pt x="24439" y="12280"/>
                      <a:pt x="22636" y="12280"/>
                    </a:cubicBezTo>
                    <a:cubicBezTo>
                      <a:pt x="22563" y="12280"/>
                      <a:pt x="22490" y="12279"/>
                      <a:pt x="22416" y="12276"/>
                    </a:cubicBezTo>
                    <a:cubicBezTo>
                      <a:pt x="20882" y="12209"/>
                      <a:pt x="19548" y="11709"/>
                      <a:pt x="18414" y="10608"/>
                    </a:cubicBezTo>
                    <a:cubicBezTo>
                      <a:pt x="16546" y="8707"/>
                      <a:pt x="16712" y="5671"/>
                      <a:pt x="18414" y="3937"/>
                    </a:cubicBezTo>
                    <a:cubicBezTo>
                      <a:pt x="19592" y="2738"/>
                      <a:pt x="21129" y="2150"/>
                      <a:pt x="22653" y="2150"/>
                    </a:cubicBezTo>
                    <a:close/>
                    <a:moveTo>
                      <a:pt x="7539" y="1"/>
                    </a:moveTo>
                    <a:cubicBezTo>
                      <a:pt x="7005" y="1"/>
                      <a:pt x="6472" y="34"/>
                      <a:pt x="5905" y="134"/>
                    </a:cubicBezTo>
                    <a:cubicBezTo>
                      <a:pt x="4704" y="301"/>
                      <a:pt x="3636" y="801"/>
                      <a:pt x="2702" y="1635"/>
                    </a:cubicBezTo>
                    <a:cubicBezTo>
                      <a:pt x="801" y="3403"/>
                      <a:pt x="0" y="5605"/>
                      <a:pt x="634" y="8140"/>
                    </a:cubicBezTo>
                    <a:cubicBezTo>
                      <a:pt x="1168" y="10398"/>
                      <a:pt x="3265" y="12097"/>
                      <a:pt x="5704" y="12097"/>
                    </a:cubicBezTo>
                    <a:cubicBezTo>
                      <a:pt x="5859" y="12097"/>
                      <a:pt x="6015" y="12090"/>
                      <a:pt x="6172" y="12076"/>
                    </a:cubicBezTo>
                    <a:cubicBezTo>
                      <a:pt x="8240" y="11876"/>
                      <a:pt x="9874" y="10875"/>
                      <a:pt x="11142" y="9241"/>
                    </a:cubicBezTo>
                    <a:cubicBezTo>
                      <a:pt x="11709" y="8540"/>
                      <a:pt x="12142" y="7706"/>
                      <a:pt x="12309" y="6805"/>
                    </a:cubicBezTo>
                    <a:cubicBezTo>
                      <a:pt x="12376" y="6372"/>
                      <a:pt x="12576" y="6205"/>
                      <a:pt x="12976" y="6138"/>
                    </a:cubicBezTo>
                    <a:cubicBezTo>
                      <a:pt x="13538" y="6013"/>
                      <a:pt x="14113" y="5914"/>
                      <a:pt x="14693" y="5914"/>
                    </a:cubicBezTo>
                    <a:cubicBezTo>
                      <a:pt x="15043" y="5914"/>
                      <a:pt x="15394" y="5950"/>
                      <a:pt x="15745" y="6038"/>
                    </a:cubicBezTo>
                    <a:cubicBezTo>
                      <a:pt x="16412" y="6205"/>
                      <a:pt x="16412" y="6205"/>
                      <a:pt x="16379" y="6872"/>
                    </a:cubicBezTo>
                    <a:cubicBezTo>
                      <a:pt x="16245" y="8473"/>
                      <a:pt x="16746" y="9841"/>
                      <a:pt x="17847" y="11008"/>
                    </a:cubicBezTo>
                    <a:cubicBezTo>
                      <a:pt x="18914" y="12176"/>
                      <a:pt x="20348" y="12843"/>
                      <a:pt x="21916" y="12977"/>
                    </a:cubicBezTo>
                    <a:cubicBezTo>
                      <a:pt x="22136" y="12997"/>
                      <a:pt x="22352" y="13007"/>
                      <a:pt x="22565" y="13007"/>
                    </a:cubicBezTo>
                    <a:cubicBezTo>
                      <a:pt x="24453" y="13007"/>
                      <a:pt x="26071" y="12221"/>
                      <a:pt x="27420" y="10842"/>
                    </a:cubicBezTo>
                    <a:cubicBezTo>
                      <a:pt x="29155" y="9040"/>
                      <a:pt x="29388" y="6539"/>
                      <a:pt x="28154" y="4504"/>
                    </a:cubicBezTo>
                    <a:cubicBezTo>
                      <a:pt x="27153" y="2869"/>
                      <a:pt x="25652" y="1969"/>
                      <a:pt x="23817" y="1535"/>
                    </a:cubicBezTo>
                    <a:cubicBezTo>
                      <a:pt x="23717" y="1502"/>
                      <a:pt x="23651" y="1502"/>
                      <a:pt x="23551" y="1502"/>
                    </a:cubicBezTo>
                    <a:cubicBezTo>
                      <a:pt x="23274" y="1465"/>
                      <a:pt x="23002" y="1448"/>
                      <a:pt x="22735" y="1448"/>
                    </a:cubicBezTo>
                    <a:cubicBezTo>
                      <a:pt x="20066" y="1448"/>
                      <a:pt x="17883" y="3182"/>
                      <a:pt x="16913" y="4971"/>
                    </a:cubicBezTo>
                    <a:cubicBezTo>
                      <a:pt x="16846" y="5138"/>
                      <a:pt x="16812" y="5304"/>
                      <a:pt x="16646" y="5438"/>
                    </a:cubicBezTo>
                    <a:cubicBezTo>
                      <a:pt x="16546" y="5438"/>
                      <a:pt x="16479" y="5438"/>
                      <a:pt x="16379" y="5338"/>
                    </a:cubicBezTo>
                    <a:cubicBezTo>
                      <a:pt x="15782" y="5133"/>
                      <a:pt x="15175" y="5021"/>
                      <a:pt x="14569" y="5021"/>
                    </a:cubicBezTo>
                    <a:cubicBezTo>
                      <a:pt x="14091" y="5021"/>
                      <a:pt x="13614" y="5091"/>
                      <a:pt x="13143" y="5238"/>
                    </a:cubicBezTo>
                    <a:cubicBezTo>
                      <a:pt x="12935" y="5314"/>
                      <a:pt x="12792" y="5355"/>
                      <a:pt x="12691" y="5355"/>
                    </a:cubicBezTo>
                    <a:cubicBezTo>
                      <a:pt x="12484" y="5355"/>
                      <a:pt x="12454" y="5185"/>
                      <a:pt x="12409" y="4804"/>
                    </a:cubicBezTo>
                    <a:cubicBezTo>
                      <a:pt x="12243" y="3336"/>
                      <a:pt x="11675" y="2069"/>
                      <a:pt x="10508" y="1135"/>
                    </a:cubicBezTo>
                    <a:cubicBezTo>
                      <a:pt x="9607" y="401"/>
                      <a:pt x="8673" y="1"/>
                      <a:pt x="7539" y="1"/>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66;p15">
                <a:extLst>
                  <a:ext uri="{FF2B5EF4-FFF2-40B4-BE49-F238E27FC236}">
                    <a16:creationId xmlns:a16="http://schemas.microsoft.com/office/drawing/2014/main" id="{A7F73A13-F049-315A-F709-40C31E36AF61}"/>
                  </a:ext>
                </a:extLst>
              </p:cNvPr>
              <p:cNvSpPr/>
              <p:nvPr/>
            </p:nvSpPr>
            <p:spPr>
              <a:xfrm>
                <a:off x="6246063" y="2316459"/>
                <a:ext cx="2098084" cy="1724062"/>
              </a:xfrm>
              <a:custGeom>
                <a:avLst/>
                <a:gdLst/>
                <a:ahLst/>
                <a:cxnLst/>
                <a:rect l="l" t="t" r="r" b="b"/>
                <a:pathLst>
                  <a:path w="68784" h="56522" extrusionOk="0">
                    <a:moveTo>
                      <a:pt x="9041" y="1"/>
                    </a:moveTo>
                    <a:cubicBezTo>
                      <a:pt x="7706" y="2336"/>
                      <a:pt x="5071" y="5171"/>
                      <a:pt x="1" y="6372"/>
                    </a:cubicBezTo>
                    <a:cubicBezTo>
                      <a:pt x="34" y="6472"/>
                      <a:pt x="34" y="6539"/>
                      <a:pt x="67" y="6639"/>
                    </a:cubicBezTo>
                    <a:cubicBezTo>
                      <a:pt x="768" y="9041"/>
                      <a:pt x="1735" y="11376"/>
                      <a:pt x="3036" y="13577"/>
                    </a:cubicBezTo>
                    <a:cubicBezTo>
                      <a:pt x="3904" y="15078"/>
                      <a:pt x="4938" y="16446"/>
                      <a:pt x="6105" y="17747"/>
                    </a:cubicBezTo>
                    <a:cubicBezTo>
                      <a:pt x="7006" y="18681"/>
                      <a:pt x="7906" y="19581"/>
                      <a:pt x="8874" y="20449"/>
                    </a:cubicBezTo>
                    <a:cubicBezTo>
                      <a:pt x="9908" y="21349"/>
                      <a:pt x="11009" y="22150"/>
                      <a:pt x="12109" y="22917"/>
                    </a:cubicBezTo>
                    <a:cubicBezTo>
                      <a:pt x="13544" y="23851"/>
                      <a:pt x="15112" y="24485"/>
                      <a:pt x="16779" y="24952"/>
                    </a:cubicBezTo>
                    <a:cubicBezTo>
                      <a:pt x="17280" y="25052"/>
                      <a:pt x="17847" y="25152"/>
                      <a:pt x="18347" y="25286"/>
                    </a:cubicBezTo>
                    <a:cubicBezTo>
                      <a:pt x="19181" y="25452"/>
                      <a:pt x="20048" y="25552"/>
                      <a:pt x="20916" y="25619"/>
                    </a:cubicBezTo>
                    <a:cubicBezTo>
                      <a:pt x="21069" y="25623"/>
                      <a:pt x="21223" y="25626"/>
                      <a:pt x="21378" y="25626"/>
                    </a:cubicBezTo>
                    <a:cubicBezTo>
                      <a:pt x="22398" y="25626"/>
                      <a:pt x="23438" y="25535"/>
                      <a:pt x="24452" y="25419"/>
                    </a:cubicBezTo>
                    <a:cubicBezTo>
                      <a:pt x="24452" y="25252"/>
                      <a:pt x="24418" y="25052"/>
                      <a:pt x="24618" y="24985"/>
                    </a:cubicBezTo>
                    <a:cubicBezTo>
                      <a:pt x="25185" y="24785"/>
                      <a:pt x="25686" y="24518"/>
                      <a:pt x="26219" y="24352"/>
                    </a:cubicBezTo>
                    <a:cubicBezTo>
                      <a:pt x="27187" y="24018"/>
                      <a:pt x="28121" y="23651"/>
                      <a:pt x="29088" y="23284"/>
                    </a:cubicBezTo>
                    <a:lnTo>
                      <a:pt x="29455" y="23151"/>
                    </a:lnTo>
                    <a:cubicBezTo>
                      <a:pt x="29522" y="23151"/>
                      <a:pt x="29589" y="23151"/>
                      <a:pt x="29589" y="23184"/>
                    </a:cubicBezTo>
                    <a:cubicBezTo>
                      <a:pt x="29622" y="23284"/>
                      <a:pt x="29622" y="23351"/>
                      <a:pt x="29622" y="23384"/>
                    </a:cubicBezTo>
                    <a:cubicBezTo>
                      <a:pt x="29555" y="23618"/>
                      <a:pt x="29388" y="23751"/>
                      <a:pt x="29188" y="23818"/>
                    </a:cubicBezTo>
                    <a:cubicBezTo>
                      <a:pt x="28955" y="23885"/>
                      <a:pt x="28755" y="23985"/>
                      <a:pt x="28521" y="24118"/>
                    </a:cubicBezTo>
                    <a:cubicBezTo>
                      <a:pt x="27387" y="24618"/>
                      <a:pt x="26253" y="25052"/>
                      <a:pt x="25052" y="25352"/>
                    </a:cubicBezTo>
                    <a:cubicBezTo>
                      <a:pt x="24885" y="25419"/>
                      <a:pt x="24752" y="25419"/>
                      <a:pt x="24585" y="25452"/>
                    </a:cubicBezTo>
                    <a:cubicBezTo>
                      <a:pt x="24952" y="26286"/>
                      <a:pt x="24919" y="27187"/>
                      <a:pt x="24919" y="28054"/>
                    </a:cubicBezTo>
                    <a:lnTo>
                      <a:pt x="24919" y="29722"/>
                    </a:lnTo>
                    <a:cubicBezTo>
                      <a:pt x="24919" y="29889"/>
                      <a:pt x="24919" y="30122"/>
                      <a:pt x="24885" y="30289"/>
                    </a:cubicBezTo>
                    <a:cubicBezTo>
                      <a:pt x="24718" y="31357"/>
                      <a:pt x="24718" y="32491"/>
                      <a:pt x="24585" y="33558"/>
                    </a:cubicBezTo>
                    <a:cubicBezTo>
                      <a:pt x="24518" y="34292"/>
                      <a:pt x="24518" y="34992"/>
                      <a:pt x="24385" y="35693"/>
                    </a:cubicBezTo>
                    <a:cubicBezTo>
                      <a:pt x="24218" y="36794"/>
                      <a:pt x="24051" y="37861"/>
                      <a:pt x="23818" y="38962"/>
                    </a:cubicBezTo>
                    <a:cubicBezTo>
                      <a:pt x="23484" y="40463"/>
                      <a:pt x="23284" y="41964"/>
                      <a:pt x="22917" y="43398"/>
                    </a:cubicBezTo>
                    <a:cubicBezTo>
                      <a:pt x="22283" y="46000"/>
                      <a:pt x="21549" y="48569"/>
                      <a:pt x="20749" y="51137"/>
                    </a:cubicBezTo>
                    <a:cubicBezTo>
                      <a:pt x="20615" y="51504"/>
                      <a:pt x="20549" y="51871"/>
                      <a:pt x="20415" y="52238"/>
                    </a:cubicBezTo>
                    <a:cubicBezTo>
                      <a:pt x="20249" y="52872"/>
                      <a:pt x="20549" y="53406"/>
                      <a:pt x="21116" y="53673"/>
                    </a:cubicBezTo>
                    <a:cubicBezTo>
                      <a:pt x="21416" y="53806"/>
                      <a:pt x="21750" y="53906"/>
                      <a:pt x="22083" y="54006"/>
                    </a:cubicBezTo>
                    <a:cubicBezTo>
                      <a:pt x="23051" y="54240"/>
                      <a:pt x="24018" y="54473"/>
                      <a:pt x="24985" y="54707"/>
                    </a:cubicBezTo>
                    <a:lnTo>
                      <a:pt x="27254" y="55340"/>
                    </a:lnTo>
                    <a:cubicBezTo>
                      <a:pt x="27473" y="55414"/>
                      <a:pt x="27703" y="55467"/>
                      <a:pt x="27931" y="55467"/>
                    </a:cubicBezTo>
                    <a:cubicBezTo>
                      <a:pt x="28120" y="55467"/>
                      <a:pt x="28307" y="55431"/>
                      <a:pt x="28488" y="55340"/>
                    </a:cubicBezTo>
                    <a:cubicBezTo>
                      <a:pt x="29055" y="55074"/>
                      <a:pt x="29455" y="54707"/>
                      <a:pt x="29655" y="54140"/>
                    </a:cubicBezTo>
                    <a:cubicBezTo>
                      <a:pt x="30089" y="52972"/>
                      <a:pt x="30456" y="51804"/>
                      <a:pt x="30789" y="50637"/>
                    </a:cubicBezTo>
                    <a:cubicBezTo>
                      <a:pt x="30897" y="50208"/>
                      <a:pt x="30935" y="49944"/>
                      <a:pt x="31162" y="49944"/>
                    </a:cubicBezTo>
                    <a:cubicBezTo>
                      <a:pt x="31288" y="49944"/>
                      <a:pt x="31471" y="50025"/>
                      <a:pt x="31757" y="50203"/>
                    </a:cubicBezTo>
                    <a:cubicBezTo>
                      <a:pt x="32958" y="50971"/>
                      <a:pt x="34225" y="51604"/>
                      <a:pt x="35593" y="52038"/>
                    </a:cubicBezTo>
                    <a:cubicBezTo>
                      <a:pt x="36760" y="52405"/>
                      <a:pt x="37928" y="52805"/>
                      <a:pt x="39162" y="53005"/>
                    </a:cubicBezTo>
                    <a:cubicBezTo>
                      <a:pt x="40229" y="53172"/>
                      <a:pt x="41264" y="53306"/>
                      <a:pt x="42298" y="53339"/>
                    </a:cubicBezTo>
                    <a:cubicBezTo>
                      <a:pt x="42457" y="53345"/>
                      <a:pt x="42615" y="53348"/>
                      <a:pt x="42770" y="53348"/>
                    </a:cubicBezTo>
                    <a:cubicBezTo>
                      <a:pt x="43495" y="53348"/>
                      <a:pt x="44186" y="53288"/>
                      <a:pt x="44899" y="53205"/>
                    </a:cubicBezTo>
                    <a:cubicBezTo>
                      <a:pt x="45567" y="53172"/>
                      <a:pt x="46200" y="53039"/>
                      <a:pt x="46801" y="52939"/>
                    </a:cubicBezTo>
                    <a:cubicBezTo>
                      <a:pt x="47902" y="52805"/>
                      <a:pt x="48902" y="52438"/>
                      <a:pt x="49936" y="52105"/>
                    </a:cubicBezTo>
                    <a:cubicBezTo>
                      <a:pt x="50570" y="51871"/>
                      <a:pt x="51137" y="51638"/>
                      <a:pt x="51771" y="51404"/>
                    </a:cubicBezTo>
                    <a:cubicBezTo>
                      <a:pt x="51971" y="52005"/>
                      <a:pt x="52038" y="52572"/>
                      <a:pt x="52138" y="53172"/>
                    </a:cubicBezTo>
                    <a:cubicBezTo>
                      <a:pt x="52305" y="53873"/>
                      <a:pt x="52438" y="54573"/>
                      <a:pt x="52572" y="55340"/>
                    </a:cubicBezTo>
                    <a:cubicBezTo>
                      <a:pt x="52672" y="56141"/>
                      <a:pt x="53239" y="56408"/>
                      <a:pt x="53939" y="56508"/>
                    </a:cubicBezTo>
                    <a:cubicBezTo>
                      <a:pt x="53988" y="56518"/>
                      <a:pt x="54040" y="56522"/>
                      <a:pt x="54093" y="56522"/>
                    </a:cubicBezTo>
                    <a:cubicBezTo>
                      <a:pt x="54220" y="56522"/>
                      <a:pt x="54355" y="56498"/>
                      <a:pt x="54473" y="56475"/>
                    </a:cubicBezTo>
                    <a:cubicBezTo>
                      <a:pt x="54740" y="56374"/>
                      <a:pt x="54940" y="56374"/>
                      <a:pt x="55173" y="56374"/>
                    </a:cubicBezTo>
                    <a:cubicBezTo>
                      <a:pt x="56074" y="56374"/>
                      <a:pt x="56941" y="56208"/>
                      <a:pt x="57842" y="56174"/>
                    </a:cubicBezTo>
                    <a:cubicBezTo>
                      <a:pt x="58342" y="56174"/>
                      <a:pt x="58843" y="56074"/>
                      <a:pt x="59310" y="56008"/>
                    </a:cubicBezTo>
                    <a:cubicBezTo>
                      <a:pt x="59843" y="55907"/>
                      <a:pt x="60411" y="55807"/>
                      <a:pt x="60944" y="55674"/>
                    </a:cubicBezTo>
                    <a:cubicBezTo>
                      <a:pt x="61445" y="55541"/>
                      <a:pt x="61945" y="55374"/>
                      <a:pt x="62445" y="55307"/>
                    </a:cubicBezTo>
                    <a:cubicBezTo>
                      <a:pt x="62979" y="55207"/>
                      <a:pt x="63479" y="55074"/>
                      <a:pt x="64013" y="54973"/>
                    </a:cubicBezTo>
                    <a:cubicBezTo>
                      <a:pt x="64947" y="54740"/>
                      <a:pt x="65848" y="54540"/>
                      <a:pt x="66782" y="54306"/>
                    </a:cubicBezTo>
                    <a:cubicBezTo>
                      <a:pt x="67182" y="54206"/>
                      <a:pt x="67616" y="54073"/>
                      <a:pt x="67949" y="53839"/>
                    </a:cubicBezTo>
                    <a:cubicBezTo>
                      <a:pt x="68416" y="53372"/>
                      <a:pt x="68783" y="53005"/>
                      <a:pt x="68717" y="52372"/>
                    </a:cubicBezTo>
                    <a:cubicBezTo>
                      <a:pt x="68650" y="51871"/>
                      <a:pt x="68650" y="51371"/>
                      <a:pt x="68583" y="50870"/>
                    </a:cubicBezTo>
                    <a:cubicBezTo>
                      <a:pt x="68450" y="50337"/>
                      <a:pt x="68383" y="49803"/>
                      <a:pt x="68250" y="49269"/>
                    </a:cubicBezTo>
                    <a:cubicBezTo>
                      <a:pt x="67816" y="47001"/>
                      <a:pt x="67215" y="44833"/>
                      <a:pt x="66882" y="42531"/>
                    </a:cubicBezTo>
                    <a:cubicBezTo>
                      <a:pt x="66748" y="41631"/>
                      <a:pt x="66615" y="40697"/>
                      <a:pt x="66448" y="39829"/>
                    </a:cubicBezTo>
                    <a:cubicBezTo>
                      <a:pt x="66315" y="39129"/>
                      <a:pt x="66382" y="38362"/>
                      <a:pt x="66148" y="37661"/>
                    </a:cubicBezTo>
                    <a:cubicBezTo>
                      <a:pt x="66048" y="37194"/>
                      <a:pt x="65981" y="36760"/>
                      <a:pt x="65881" y="36293"/>
                    </a:cubicBezTo>
                    <a:cubicBezTo>
                      <a:pt x="65814" y="35993"/>
                      <a:pt x="65781" y="35693"/>
                      <a:pt x="65881" y="35459"/>
                    </a:cubicBezTo>
                    <a:cubicBezTo>
                      <a:pt x="66248" y="34492"/>
                      <a:pt x="66415" y="33491"/>
                      <a:pt x="66648" y="32491"/>
                    </a:cubicBezTo>
                    <a:cubicBezTo>
                      <a:pt x="66882" y="31523"/>
                      <a:pt x="66982" y="30556"/>
                      <a:pt x="67049" y="29622"/>
                    </a:cubicBezTo>
                    <a:cubicBezTo>
                      <a:pt x="67082" y="28688"/>
                      <a:pt x="67115" y="27754"/>
                      <a:pt x="67082" y="26787"/>
                    </a:cubicBezTo>
                    <a:cubicBezTo>
                      <a:pt x="67049" y="25486"/>
                      <a:pt x="66949" y="24218"/>
                      <a:pt x="66748" y="22951"/>
                    </a:cubicBezTo>
                    <a:cubicBezTo>
                      <a:pt x="66548" y="21683"/>
                      <a:pt x="66281" y="20482"/>
                      <a:pt x="65848" y="19281"/>
                    </a:cubicBezTo>
                    <a:cubicBezTo>
                      <a:pt x="65281" y="17513"/>
                      <a:pt x="64580" y="15845"/>
                      <a:pt x="63580" y="14278"/>
                    </a:cubicBezTo>
                    <a:cubicBezTo>
                      <a:pt x="62679" y="12877"/>
                      <a:pt x="61778" y="11542"/>
                      <a:pt x="60611" y="10375"/>
                    </a:cubicBezTo>
                    <a:cubicBezTo>
                      <a:pt x="60010" y="9808"/>
                      <a:pt x="59477" y="9207"/>
                      <a:pt x="58843" y="8674"/>
                    </a:cubicBezTo>
                    <a:cubicBezTo>
                      <a:pt x="57909" y="7840"/>
                      <a:pt x="56841" y="7106"/>
                      <a:pt x="55741" y="6472"/>
                    </a:cubicBezTo>
                    <a:cubicBezTo>
                      <a:pt x="54106" y="5605"/>
                      <a:pt x="52472" y="4704"/>
                      <a:pt x="50637" y="4371"/>
                    </a:cubicBezTo>
                    <a:cubicBezTo>
                      <a:pt x="50120" y="4279"/>
                      <a:pt x="49576" y="4133"/>
                      <a:pt x="49003" y="4133"/>
                    </a:cubicBezTo>
                    <a:cubicBezTo>
                      <a:pt x="48948" y="4133"/>
                      <a:pt x="48892" y="4134"/>
                      <a:pt x="48836" y="4137"/>
                    </a:cubicBezTo>
                    <a:cubicBezTo>
                      <a:pt x="48736" y="4137"/>
                      <a:pt x="48602" y="4137"/>
                      <a:pt x="48469" y="4270"/>
                    </a:cubicBezTo>
                    <a:cubicBezTo>
                      <a:pt x="48135" y="4637"/>
                      <a:pt x="47802" y="5004"/>
                      <a:pt x="47802" y="5538"/>
                    </a:cubicBezTo>
                    <a:cubicBezTo>
                      <a:pt x="47768" y="6672"/>
                      <a:pt x="47668" y="7806"/>
                      <a:pt x="47635" y="8940"/>
                    </a:cubicBezTo>
                    <a:cubicBezTo>
                      <a:pt x="47601" y="9608"/>
                      <a:pt x="47601" y="10308"/>
                      <a:pt x="47501" y="10975"/>
                    </a:cubicBezTo>
                    <a:cubicBezTo>
                      <a:pt x="47435" y="11676"/>
                      <a:pt x="47468" y="12376"/>
                      <a:pt x="47468" y="13110"/>
                    </a:cubicBezTo>
                    <a:cubicBezTo>
                      <a:pt x="47501" y="15278"/>
                      <a:pt x="47335" y="17480"/>
                      <a:pt x="47601" y="19648"/>
                    </a:cubicBezTo>
                    <a:cubicBezTo>
                      <a:pt x="47501" y="21349"/>
                      <a:pt x="47802" y="23051"/>
                      <a:pt x="47802" y="24785"/>
                    </a:cubicBezTo>
                    <a:cubicBezTo>
                      <a:pt x="47802" y="25552"/>
                      <a:pt x="47935" y="26353"/>
                      <a:pt x="47968" y="27120"/>
                    </a:cubicBezTo>
                    <a:cubicBezTo>
                      <a:pt x="48068" y="28254"/>
                      <a:pt x="48235" y="29355"/>
                      <a:pt x="48269" y="30489"/>
                    </a:cubicBezTo>
                    <a:lnTo>
                      <a:pt x="48269" y="30756"/>
                    </a:lnTo>
                    <a:cubicBezTo>
                      <a:pt x="48502" y="31590"/>
                      <a:pt x="48402" y="32457"/>
                      <a:pt x="48502" y="33325"/>
                    </a:cubicBezTo>
                    <a:cubicBezTo>
                      <a:pt x="48635" y="34192"/>
                      <a:pt x="48769" y="35093"/>
                      <a:pt x="48736" y="35993"/>
                    </a:cubicBezTo>
                    <a:lnTo>
                      <a:pt x="48736" y="36260"/>
                    </a:lnTo>
                    <a:cubicBezTo>
                      <a:pt x="48936" y="37027"/>
                      <a:pt x="48802" y="37861"/>
                      <a:pt x="48969" y="38662"/>
                    </a:cubicBezTo>
                    <a:cubicBezTo>
                      <a:pt x="49102" y="39195"/>
                      <a:pt x="49102" y="39763"/>
                      <a:pt x="49169" y="40296"/>
                    </a:cubicBezTo>
                    <a:cubicBezTo>
                      <a:pt x="49169" y="40430"/>
                      <a:pt x="49269" y="40463"/>
                      <a:pt x="49403" y="40530"/>
                    </a:cubicBezTo>
                    <a:cubicBezTo>
                      <a:pt x="49569" y="40530"/>
                      <a:pt x="49670" y="40430"/>
                      <a:pt x="49803" y="40330"/>
                    </a:cubicBezTo>
                    <a:cubicBezTo>
                      <a:pt x="50303" y="39863"/>
                      <a:pt x="50737" y="39362"/>
                      <a:pt x="51104" y="38829"/>
                    </a:cubicBezTo>
                    <a:cubicBezTo>
                      <a:pt x="52605" y="36827"/>
                      <a:pt x="53973" y="34759"/>
                      <a:pt x="55107" y="32524"/>
                    </a:cubicBezTo>
                    <a:cubicBezTo>
                      <a:pt x="55974" y="30756"/>
                      <a:pt x="56574" y="28921"/>
                      <a:pt x="56941" y="26953"/>
                    </a:cubicBezTo>
                    <a:cubicBezTo>
                      <a:pt x="57041" y="26453"/>
                      <a:pt x="57108" y="25919"/>
                      <a:pt x="57242" y="25419"/>
                    </a:cubicBezTo>
                    <a:cubicBezTo>
                      <a:pt x="57275" y="25119"/>
                      <a:pt x="57242" y="24852"/>
                      <a:pt x="57075" y="24585"/>
                    </a:cubicBezTo>
                    <a:cubicBezTo>
                      <a:pt x="56641" y="23851"/>
                      <a:pt x="56241" y="23117"/>
                      <a:pt x="55874" y="22350"/>
                    </a:cubicBezTo>
                    <a:cubicBezTo>
                      <a:pt x="55774" y="22183"/>
                      <a:pt x="55640" y="22017"/>
                      <a:pt x="55707" y="21850"/>
                    </a:cubicBezTo>
                    <a:cubicBezTo>
                      <a:pt x="55707" y="21816"/>
                      <a:pt x="55741" y="21750"/>
                      <a:pt x="55774" y="21750"/>
                    </a:cubicBezTo>
                    <a:cubicBezTo>
                      <a:pt x="55807" y="21750"/>
                      <a:pt x="55907" y="21750"/>
                      <a:pt x="55907" y="21783"/>
                    </a:cubicBezTo>
                    <a:cubicBezTo>
                      <a:pt x="56074" y="21916"/>
                      <a:pt x="56208" y="22083"/>
                      <a:pt x="56308" y="22250"/>
                    </a:cubicBezTo>
                    <a:cubicBezTo>
                      <a:pt x="56541" y="22617"/>
                      <a:pt x="56775" y="23017"/>
                      <a:pt x="56975" y="23418"/>
                    </a:cubicBezTo>
                    <a:cubicBezTo>
                      <a:pt x="57041" y="23518"/>
                      <a:pt x="57108" y="23618"/>
                      <a:pt x="57275" y="23784"/>
                    </a:cubicBezTo>
                    <a:lnTo>
                      <a:pt x="57275" y="22283"/>
                    </a:lnTo>
                    <a:cubicBezTo>
                      <a:pt x="57275" y="22117"/>
                      <a:pt x="57275" y="21950"/>
                      <a:pt x="57375" y="21816"/>
                    </a:cubicBezTo>
                    <a:cubicBezTo>
                      <a:pt x="57408" y="21783"/>
                      <a:pt x="57475" y="21683"/>
                      <a:pt x="57542" y="21683"/>
                    </a:cubicBezTo>
                    <a:cubicBezTo>
                      <a:pt x="57551" y="21678"/>
                      <a:pt x="57561" y="21676"/>
                      <a:pt x="57571" y="21676"/>
                    </a:cubicBezTo>
                    <a:cubicBezTo>
                      <a:pt x="57634" y="21676"/>
                      <a:pt x="57709" y="21759"/>
                      <a:pt x="57709" y="21816"/>
                    </a:cubicBezTo>
                    <a:cubicBezTo>
                      <a:pt x="57742" y="22250"/>
                      <a:pt x="57909" y="22650"/>
                      <a:pt x="57875" y="23084"/>
                    </a:cubicBezTo>
                    <a:cubicBezTo>
                      <a:pt x="57809" y="23818"/>
                      <a:pt x="57809" y="24585"/>
                      <a:pt x="57742" y="25352"/>
                    </a:cubicBezTo>
                    <a:cubicBezTo>
                      <a:pt x="57609" y="26853"/>
                      <a:pt x="57275" y="28321"/>
                      <a:pt x="56908" y="29755"/>
                    </a:cubicBezTo>
                    <a:cubicBezTo>
                      <a:pt x="56675" y="30489"/>
                      <a:pt x="56441" y="31190"/>
                      <a:pt x="56141" y="31857"/>
                    </a:cubicBezTo>
                    <a:cubicBezTo>
                      <a:pt x="55607" y="33091"/>
                      <a:pt x="54973" y="34292"/>
                      <a:pt x="54273" y="35426"/>
                    </a:cubicBezTo>
                    <a:cubicBezTo>
                      <a:pt x="53339" y="36827"/>
                      <a:pt x="52405" y="38195"/>
                      <a:pt x="51304" y="39496"/>
                    </a:cubicBezTo>
                    <a:cubicBezTo>
                      <a:pt x="50804" y="40096"/>
                      <a:pt x="50303" y="40630"/>
                      <a:pt x="49636" y="41030"/>
                    </a:cubicBezTo>
                    <a:cubicBezTo>
                      <a:pt x="49576" y="41078"/>
                      <a:pt x="49533" y="41105"/>
                      <a:pt x="49495" y="41105"/>
                    </a:cubicBezTo>
                    <a:cubicBezTo>
                      <a:pt x="49428" y="41105"/>
                      <a:pt x="49376" y="41022"/>
                      <a:pt x="49269" y="40830"/>
                    </a:cubicBezTo>
                    <a:cubicBezTo>
                      <a:pt x="49069" y="41264"/>
                      <a:pt x="48736" y="41597"/>
                      <a:pt x="48302" y="41864"/>
                    </a:cubicBezTo>
                    <a:cubicBezTo>
                      <a:pt x="47735" y="42298"/>
                      <a:pt x="47101" y="42765"/>
                      <a:pt x="46501" y="43132"/>
                    </a:cubicBezTo>
                    <a:cubicBezTo>
                      <a:pt x="45500" y="43799"/>
                      <a:pt x="44432" y="44299"/>
                      <a:pt x="43232" y="44599"/>
                    </a:cubicBezTo>
                    <a:cubicBezTo>
                      <a:pt x="42099" y="44851"/>
                      <a:pt x="40908" y="45103"/>
                      <a:pt x="39741" y="45103"/>
                    </a:cubicBezTo>
                    <a:cubicBezTo>
                      <a:pt x="39670" y="45103"/>
                      <a:pt x="39600" y="45102"/>
                      <a:pt x="39529" y="45100"/>
                    </a:cubicBezTo>
                    <a:cubicBezTo>
                      <a:pt x="39062" y="45100"/>
                      <a:pt x="38595" y="45000"/>
                      <a:pt x="38095" y="44966"/>
                    </a:cubicBezTo>
                    <a:cubicBezTo>
                      <a:pt x="37761" y="44966"/>
                      <a:pt x="37461" y="44866"/>
                      <a:pt x="37194" y="44766"/>
                    </a:cubicBezTo>
                    <a:cubicBezTo>
                      <a:pt x="36760" y="44533"/>
                      <a:pt x="36360" y="44366"/>
                      <a:pt x="35960" y="44199"/>
                    </a:cubicBezTo>
                    <a:cubicBezTo>
                      <a:pt x="35863" y="44170"/>
                      <a:pt x="35771" y="44155"/>
                      <a:pt x="35683" y="44155"/>
                    </a:cubicBezTo>
                    <a:cubicBezTo>
                      <a:pt x="35471" y="44155"/>
                      <a:pt x="35282" y="44243"/>
                      <a:pt x="35092" y="44433"/>
                    </a:cubicBezTo>
                    <a:cubicBezTo>
                      <a:pt x="35026" y="44499"/>
                      <a:pt x="34926" y="44533"/>
                      <a:pt x="34892" y="44666"/>
                    </a:cubicBezTo>
                    <a:cubicBezTo>
                      <a:pt x="34592" y="45166"/>
                      <a:pt x="34125" y="45500"/>
                      <a:pt x="33691" y="45800"/>
                    </a:cubicBezTo>
                    <a:cubicBezTo>
                      <a:pt x="33258" y="46100"/>
                      <a:pt x="32757" y="46301"/>
                      <a:pt x="32257" y="46501"/>
                    </a:cubicBezTo>
                    <a:cubicBezTo>
                      <a:pt x="32218" y="46524"/>
                      <a:pt x="32181" y="46535"/>
                      <a:pt x="32148" y="46535"/>
                    </a:cubicBezTo>
                    <a:cubicBezTo>
                      <a:pt x="32039" y="46535"/>
                      <a:pt x="31973" y="46421"/>
                      <a:pt x="32024" y="46267"/>
                    </a:cubicBezTo>
                    <a:cubicBezTo>
                      <a:pt x="32057" y="46100"/>
                      <a:pt x="32057" y="45967"/>
                      <a:pt x="32124" y="45800"/>
                    </a:cubicBezTo>
                    <a:lnTo>
                      <a:pt x="32624" y="44299"/>
                    </a:lnTo>
                    <a:cubicBezTo>
                      <a:pt x="33191" y="42498"/>
                      <a:pt x="33758" y="40730"/>
                      <a:pt x="34192" y="38895"/>
                    </a:cubicBezTo>
                    <a:cubicBezTo>
                      <a:pt x="34259" y="38395"/>
                      <a:pt x="34392" y="37961"/>
                      <a:pt x="34726" y="37528"/>
                    </a:cubicBezTo>
                    <a:cubicBezTo>
                      <a:pt x="34792" y="37461"/>
                      <a:pt x="34859" y="37294"/>
                      <a:pt x="34892" y="37161"/>
                    </a:cubicBezTo>
                    <a:cubicBezTo>
                      <a:pt x="35459" y="35426"/>
                      <a:pt x="36127" y="33692"/>
                      <a:pt x="36594" y="31890"/>
                    </a:cubicBezTo>
                    <a:cubicBezTo>
                      <a:pt x="37127" y="29722"/>
                      <a:pt x="37694" y="27554"/>
                      <a:pt x="38095" y="25386"/>
                    </a:cubicBezTo>
                    <a:cubicBezTo>
                      <a:pt x="38361" y="24118"/>
                      <a:pt x="38595" y="22784"/>
                      <a:pt x="38862" y="21483"/>
                    </a:cubicBezTo>
                    <a:cubicBezTo>
                      <a:pt x="38962" y="20782"/>
                      <a:pt x="39095" y="20115"/>
                      <a:pt x="39195" y="19381"/>
                    </a:cubicBezTo>
                    <a:cubicBezTo>
                      <a:pt x="39295" y="18381"/>
                      <a:pt x="39462" y="17447"/>
                      <a:pt x="39562" y="16446"/>
                    </a:cubicBezTo>
                    <a:cubicBezTo>
                      <a:pt x="39629" y="15312"/>
                      <a:pt x="39863" y="14144"/>
                      <a:pt x="39963" y="13010"/>
                    </a:cubicBezTo>
                    <a:cubicBezTo>
                      <a:pt x="40063" y="11976"/>
                      <a:pt x="40063" y="10942"/>
                      <a:pt x="40129" y="9874"/>
                    </a:cubicBezTo>
                    <a:cubicBezTo>
                      <a:pt x="40229" y="9007"/>
                      <a:pt x="40129" y="8140"/>
                      <a:pt x="40129" y="7306"/>
                    </a:cubicBezTo>
                    <a:cubicBezTo>
                      <a:pt x="40129" y="6672"/>
                      <a:pt x="39929" y="6038"/>
                      <a:pt x="39963" y="5438"/>
                    </a:cubicBezTo>
                    <a:cubicBezTo>
                      <a:pt x="39963" y="5171"/>
                      <a:pt x="40096" y="4838"/>
                      <a:pt x="39896" y="4671"/>
                    </a:cubicBezTo>
                    <a:cubicBezTo>
                      <a:pt x="39842" y="4641"/>
                      <a:pt x="39794" y="4628"/>
                      <a:pt x="39749" y="4628"/>
                    </a:cubicBezTo>
                    <a:cubicBezTo>
                      <a:pt x="39546" y="4628"/>
                      <a:pt x="39426" y="4895"/>
                      <a:pt x="39262" y="5004"/>
                    </a:cubicBezTo>
                    <a:cubicBezTo>
                      <a:pt x="39229" y="5038"/>
                      <a:pt x="39195" y="5104"/>
                      <a:pt x="39129" y="5104"/>
                    </a:cubicBezTo>
                    <a:cubicBezTo>
                      <a:pt x="37928" y="5838"/>
                      <a:pt x="36727" y="6539"/>
                      <a:pt x="35359" y="7006"/>
                    </a:cubicBezTo>
                    <a:cubicBezTo>
                      <a:pt x="33958" y="7473"/>
                      <a:pt x="32557" y="7873"/>
                      <a:pt x="31090" y="8040"/>
                    </a:cubicBezTo>
                    <a:cubicBezTo>
                      <a:pt x="29889" y="8173"/>
                      <a:pt x="28621" y="8307"/>
                      <a:pt x="27420" y="8340"/>
                    </a:cubicBezTo>
                    <a:cubicBezTo>
                      <a:pt x="26935" y="8340"/>
                      <a:pt x="26450" y="8202"/>
                      <a:pt x="25940" y="8202"/>
                    </a:cubicBezTo>
                    <a:cubicBezTo>
                      <a:pt x="25889" y="8202"/>
                      <a:pt x="25837" y="8204"/>
                      <a:pt x="25786" y="8207"/>
                    </a:cubicBezTo>
                    <a:cubicBezTo>
                      <a:pt x="25681" y="8217"/>
                      <a:pt x="25578" y="8222"/>
                      <a:pt x="25476" y="8222"/>
                    </a:cubicBezTo>
                    <a:cubicBezTo>
                      <a:pt x="24929" y="8222"/>
                      <a:pt x="24414" y="8086"/>
                      <a:pt x="23851" y="7973"/>
                    </a:cubicBezTo>
                    <a:cubicBezTo>
                      <a:pt x="22684" y="7773"/>
                      <a:pt x="21549" y="7506"/>
                      <a:pt x="20415" y="7139"/>
                    </a:cubicBezTo>
                    <a:cubicBezTo>
                      <a:pt x="19248" y="6772"/>
                      <a:pt x="18114" y="6272"/>
                      <a:pt x="17013" y="5705"/>
                    </a:cubicBezTo>
                    <a:cubicBezTo>
                      <a:pt x="15712" y="5104"/>
                      <a:pt x="14444" y="4337"/>
                      <a:pt x="13344" y="3470"/>
                    </a:cubicBezTo>
                    <a:cubicBezTo>
                      <a:pt x="12343" y="2669"/>
                      <a:pt x="11275" y="1935"/>
                      <a:pt x="10275" y="1102"/>
                    </a:cubicBezTo>
                    <a:cubicBezTo>
                      <a:pt x="9874" y="768"/>
                      <a:pt x="9441" y="368"/>
                      <a:pt x="9041" y="1"/>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67;p15">
                <a:extLst>
                  <a:ext uri="{FF2B5EF4-FFF2-40B4-BE49-F238E27FC236}">
                    <a16:creationId xmlns:a16="http://schemas.microsoft.com/office/drawing/2014/main" id="{8E802AD0-2403-75A8-01CC-18FDC6403591}"/>
                  </a:ext>
                </a:extLst>
              </p:cNvPr>
              <p:cNvSpPr/>
              <p:nvPr/>
            </p:nvSpPr>
            <p:spPr>
              <a:xfrm>
                <a:off x="7751890" y="2976511"/>
                <a:ext cx="262535" cy="592725"/>
              </a:xfrm>
              <a:custGeom>
                <a:avLst/>
                <a:gdLst/>
                <a:ahLst/>
                <a:cxnLst/>
                <a:rect l="l" t="t" r="r" b="b"/>
                <a:pathLst>
                  <a:path w="8607" h="19432" extrusionOk="0">
                    <a:moveTo>
                      <a:pt x="8289" y="1"/>
                    </a:moveTo>
                    <a:cubicBezTo>
                      <a:pt x="8274" y="1"/>
                      <a:pt x="8257" y="4"/>
                      <a:pt x="8240" y="10"/>
                    </a:cubicBezTo>
                    <a:cubicBezTo>
                      <a:pt x="8206" y="10"/>
                      <a:pt x="8106" y="76"/>
                      <a:pt x="8073" y="143"/>
                    </a:cubicBezTo>
                    <a:cubicBezTo>
                      <a:pt x="8006" y="276"/>
                      <a:pt x="8006" y="443"/>
                      <a:pt x="8006" y="610"/>
                    </a:cubicBezTo>
                    <a:lnTo>
                      <a:pt x="8006" y="2111"/>
                    </a:lnTo>
                    <a:cubicBezTo>
                      <a:pt x="7839" y="1944"/>
                      <a:pt x="7739" y="1844"/>
                      <a:pt x="7706" y="1711"/>
                    </a:cubicBezTo>
                    <a:cubicBezTo>
                      <a:pt x="7506" y="1344"/>
                      <a:pt x="7239" y="944"/>
                      <a:pt x="7039" y="543"/>
                    </a:cubicBezTo>
                    <a:cubicBezTo>
                      <a:pt x="6905" y="377"/>
                      <a:pt x="6772" y="210"/>
                      <a:pt x="6605" y="110"/>
                    </a:cubicBezTo>
                    <a:cubicBezTo>
                      <a:pt x="6605" y="43"/>
                      <a:pt x="6538" y="43"/>
                      <a:pt x="6505" y="43"/>
                    </a:cubicBezTo>
                    <a:cubicBezTo>
                      <a:pt x="6438" y="43"/>
                      <a:pt x="6405" y="143"/>
                      <a:pt x="6405" y="176"/>
                    </a:cubicBezTo>
                    <a:cubicBezTo>
                      <a:pt x="6372" y="343"/>
                      <a:pt x="6505" y="510"/>
                      <a:pt x="6572" y="677"/>
                    </a:cubicBezTo>
                    <a:cubicBezTo>
                      <a:pt x="6939" y="1444"/>
                      <a:pt x="7372" y="2178"/>
                      <a:pt x="7773" y="2878"/>
                    </a:cubicBezTo>
                    <a:cubicBezTo>
                      <a:pt x="7939" y="3179"/>
                      <a:pt x="8006" y="3445"/>
                      <a:pt x="7939" y="3712"/>
                    </a:cubicBezTo>
                    <a:cubicBezTo>
                      <a:pt x="7839" y="4213"/>
                      <a:pt x="7739" y="4780"/>
                      <a:pt x="7672" y="5280"/>
                    </a:cubicBezTo>
                    <a:cubicBezTo>
                      <a:pt x="7272" y="7215"/>
                      <a:pt x="6705" y="9049"/>
                      <a:pt x="5838" y="10851"/>
                    </a:cubicBezTo>
                    <a:cubicBezTo>
                      <a:pt x="4704" y="13052"/>
                      <a:pt x="3336" y="15154"/>
                      <a:pt x="1835" y="17155"/>
                    </a:cubicBezTo>
                    <a:cubicBezTo>
                      <a:pt x="1435" y="17689"/>
                      <a:pt x="1034" y="18189"/>
                      <a:pt x="534" y="18656"/>
                    </a:cubicBezTo>
                    <a:cubicBezTo>
                      <a:pt x="401" y="18723"/>
                      <a:pt x="267" y="18856"/>
                      <a:pt x="100" y="18856"/>
                    </a:cubicBezTo>
                    <a:cubicBezTo>
                      <a:pt x="100" y="18956"/>
                      <a:pt x="67" y="19023"/>
                      <a:pt x="0" y="19157"/>
                    </a:cubicBezTo>
                    <a:cubicBezTo>
                      <a:pt x="107" y="19348"/>
                      <a:pt x="159" y="19431"/>
                      <a:pt x="226" y="19431"/>
                    </a:cubicBezTo>
                    <a:cubicBezTo>
                      <a:pt x="264" y="19431"/>
                      <a:pt x="307" y="19405"/>
                      <a:pt x="367" y="19357"/>
                    </a:cubicBezTo>
                    <a:cubicBezTo>
                      <a:pt x="1034" y="18956"/>
                      <a:pt x="1535" y="18389"/>
                      <a:pt x="2035" y="17822"/>
                    </a:cubicBezTo>
                    <a:cubicBezTo>
                      <a:pt x="3103" y="16521"/>
                      <a:pt x="4070" y="15154"/>
                      <a:pt x="5004" y="13719"/>
                    </a:cubicBezTo>
                    <a:cubicBezTo>
                      <a:pt x="5704" y="12619"/>
                      <a:pt x="6338" y="11384"/>
                      <a:pt x="6872" y="10184"/>
                    </a:cubicBezTo>
                    <a:cubicBezTo>
                      <a:pt x="7172" y="9516"/>
                      <a:pt x="7406" y="8816"/>
                      <a:pt x="7606" y="8049"/>
                    </a:cubicBezTo>
                    <a:cubicBezTo>
                      <a:pt x="8006" y="6648"/>
                      <a:pt x="8340" y="5180"/>
                      <a:pt x="8440" y="3679"/>
                    </a:cubicBezTo>
                    <a:cubicBezTo>
                      <a:pt x="8540" y="2878"/>
                      <a:pt x="8540" y="2144"/>
                      <a:pt x="8573" y="1377"/>
                    </a:cubicBezTo>
                    <a:cubicBezTo>
                      <a:pt x="8606" y="977"/>
                      <a:pt x="8440" y="543"/>
                      <a:pt x="8406" y="143"/>
                    </a:cubicBezTo>
                    <a:cubicBezTo>
                      <a:pt x="8406" y="61"/>
                      <a:pt x="8361" y="1"/>
                      <a:pt x="8289"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68;p15">
                <a:extLst>
                  <a:ext uri="{FF2B5EF4-FFF2-40B4-BE49-F238E27FC236}">
                    <a16:creationId xmlns:a16="http://schemas.microsoft.com/office/drawing/2014/main" id="{58A1C78E-DFF8-51C8-5EAE-BEA0BC29B41E}"/>
                  </a:ext>
                </a:extLst>
              </p:cNvPr>
              <p:cNvSpPr/>
              <p:nvPr/>
            </p:nvSpPr>
            <p:spPr>
              <a:xfrm>
                <a:off x="6993898" y="3018512"/>
                <a:ext cx="158735" cy="70217"/>
              </a:xfrm>
              <a:custGeom>
                <a:avLst/>
                <a:gdLst/>
                <a:ahLst/>
                <a:cxnLst/>
                <a:rect l="l" t="t" r="r" b="b"/>
                <a:pathLst>
                  <a:path w="5204" h="2302" extrusionOk="0">
                    <a:moveTo>
                      <a:pt x="5037" y="0"/>
                    </a:moveTo>
                    <a:lnTo>
                      <a:pt x="4637" y="134"/>
                    </a:lnTo>
                    <a:cubicBezTo>
                      <a:pt x="3703" y="501"/>
                      <a:pt x="2736" y="901"/>
                      <a:pt x="1768" y="1234"/>
                    </a:cubicBezTo>
                    <a:cubicBezTo>
                      <a:pt x="1234" y="1401"/>
                      <a:pt x="734" y="1635"/>
                      <a:pt x="200" y="1835"/>
                    </a:cubicBezTo>
                    <a:cubicBezTo>
                      <a:pt x="0" y="1935"/>
                      <a:pt x="34" y="2102"/>
                      <a:pt x="34" y="2269"/>
                    </a:cubicBezTo>
                    <a:cubicBezTo>
                      <a:pt x="67" y="2302"/>
                      <a:pt x="100" y="2302"/>
                      <a:pt x="134" y="2302"/>
                    </a:cubicBezTo>
                    <a:cubicBezTo>
                      <a:pt x="300" y="2269"/>
                      <a:pt x="434" y="2269"/>
                      <a:pt x="601" y="2235"/>
                    </a:cubicBezTo>
                    <a:cubicBezTo>
                      <a:pt x="1802" y="1935"/>
                      <a:pt x="2936" y="1468"/>
                      <a:pt x="4070" y="968"/>
                    </a:cubicBezTo>
                    <a:cubicBezTo>
                      <a:pt x="4303" y="834"/>
                      <a:pt x="4537" y="767"/>
                      <a:pt x="4737" y="667"/>
                    </a:cubicBezTo>
                    <a:cubicBezTo>
                      <a:pt x="4937" y="601"/>
                      <a:pt x="5104" y="467"/>
                      <a:pt x="5204" y="267"/>
                    </a:cubicBezTo>
                    <a:cubicBezTo>
                      <a:pt x="5204" y="234"/>
                      <a:pt x="5204" y="134"/>
                      <a:pt x="5137" y="67"/>
                    </a:cubicBezTo>
                    <a:cubicBezTo>
                      <a:pt x="5137" y="0"/>
                      <a:pt x="5071" y="0"/>
                      <a:pt x="503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69;p15">
                <a:extLst>
                  <a:ext uri="{FF2B5EF4-FFF2-40B4-BE49-F238E27FC236}">
                    <a16:creationId xmlns:a16="http://schemas.microsoft.com/office/drawing/2014/main" id="{F71E51DA-A006-1418-57F6-4EE44FA00B5F}"/>
                  </a:ext>
                </a:extLst>
              </p:cNvPr>
              <p:cNvSpPr/>
              <p:nvPr/>
            </p:nvSpPr>
            <p:spPr>
              <a:xfrm>
                <a:off x="7414086" y="2758029"/>
                <a:ext cx="22419" cy="59266"/>
              </a:xfrm>
              <a:custGeom>
                <a:avLst/>
                <a:gdLst/>
                <a:ahLst/>
                <a:cxnLst/>
                <a:rect l="l" t="t" r="r" b="b"/>
                <a:pathLst>
                  <a:path w="735" h="1943" extrusionOk="0">
                    <a:moveTo>
                      <a:pt x="434" y="1"/>
                    </a:moveTo>
                    <a:cubicBezTo>
                      <a:pt x="401" y="1"/>
                      <a:pt x="301" y="101"/>
                      <a:pt x="268" y="134"/>
                    </a:cubicBezTo>
                    <a:cubicBezTo>
                      <a:pt x="1" y="635"/>
                      <a:pt x="101" y="1168"/>
                      <a:pt x="1" y="1702"/>
                    </a:cubicBezTo>
                    <a:cubicBezTo>
                      <a:pt x="1" y="1802"/>
                      <a:pt x="134" y="1869"/>
                      <a:pt x="201" y="1935"/>
                    </a:cubicBezTo>
                    <a:cubicBezTo>
                      <a:pt x="215" y="1940"/>
                      <a:pt x="229" y="1942"/>
                      <a:pt x="243" y="1942"/>
                    </a:cubicBezTo>
                    <a:cubicBezTo>
                      <a:pt x="336" y="1942"/>
                      <a:pt x="439" y="1860"/>
                      <a:pt x="468" y="1802"/>
                    </a:cubicBezTo>
                    <a:cubicBezTo>
                      <a:pt x="635" y="1468"/>
                      <a:pt x="668" y="1035"/>
                      <a:pt x="735" y="701"/>
                    </a:cubicBezTo>
                    <a:cubicBezTo>
                      <a:pt x="668" y="501"/>
                      <a:pt x="735" y="334"/>
                      <a:pt x="601" y="134"/>
                    </a:cubicBezTo>
                    <a:cubicBezTo>
                      <a:pt x="534" y="101"/>
                      <a:pt x="468"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70;p15">
                <a:extLst>
                  <a:ext uri="{FF2B5EF4-FFF2-40B4-BE49-F238E27FC236}">
                    <a16:creationId xmlns:a16="http://schemas.microsoft.com/office/drawing/2014/main" id="{7BB40969-F083-C27D-6B02-411461F6E975}"/>
                  </a:ext>
                </a:extLst>
              </p:cNvPr>
              <p:cNvSpPr/>
              <p:nvPr/>
            </p:nvSpPr>
            <p:spPr>
              <a:xfrm>
                <a:off x="7397829" y="2869695"/>
                <a:ext cx="23426" cy="59693"/>
              </a:xfrm>
              <a:custGeom>
                <a:avLst/>
                <a:gdLst/>
                <a:ahLst/>
                <a:cxnLst/>
                <a:rect l="l" t="t" r="r" b="b"/>
                <a:pathLst>
                  <a:path w="768" h="1957" extrusionOk="0">
                    <a:moveTo>
                      <a:pt x="569" y="0"/>
                    </a:moveTo>
                    <a:cubicBezTo>
                      <a:pt x="477" y="0"/>
                      <a:pt x="422" y="60"/>
                      <a:pt x="367" y="142"/>
                    </a:cubicBezTo>
                    <a:cubicBezTo>
                      <a:pt x="267" y="376"/>
                      <a:pt x="0" y="1443"/>
                      <a:pt x="33" y="1710"/>
                    </a:cubicBezTo>
                    <a:lnTo>
                      <a:pt x="33" y="1810"/>
                    </a:lnTo>
                    <a:cubicBezTo>
                      <a:pt x="100" y="1844"/>
                      <a:pt x="133" y="1944"/>
                      <a:pt x="200" y="1944"/>
                    </a:cubicBezTo>
                    <a:cubicBezTo>
                      <a:pt x="218" y="1953"/>
                      <a:pt x="238" y="1957"/>
                      <a:pt x="260" y="1957"/>
                    </a:cubicBezTo>
                    <a:cubicBezTo>
                      <a:pt x="318" y="1957"/>
                      <a:pt x="385" y="1926"/>
                      <a:pt x="434" y="1877"/>
                    </a:cubicBezTo>
                    <a:cubicBezTo>
                      <a:pt x="500" y="1810"/>
                      <a:pt x="600" y="1710"/>
                      <a:pt x="600" y="1644"/>
                    </a:cubicBezTo>
                    <a:cubicBezTo>
                      <a:pt x="634" y="1177"/>
                      <a:pt x="701" y="710"/>
                      <a:pt x="767" y="209"/>
                    </a:cubicBezTo>
                    <a:cubicBezTo>
                      <a:pt x="767" y="142"/>
                      <a:pt x="701" y="42"/>
                      <a:pt x="634" y="9"/>
                    </a:cubicBezTo>
                    <a:cubicBezTo>
                      <a:pt x="610" y="3"/>
                      <a:pt x="589" y="0"/>
                      <a:pt x="56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p15">
                <a:extLst>
                  <a:ext uri="{FF2B5EF4-FFF2-40B4-BE49-F238E27FC236}">
                    <a16:creationId xmlns:a16="http://schemas.microsoft.com/office/drawing/2014/main" id="{D26D2626-597F-81F0-4061-9644CF57D685}"/>
                  </a:ext>
                </a:extLst>
              </p:cNvPr>
              <p:cNvSpPr/>
              <p:nvPr/>
            </p:nvSpPr>
            <p:spPr>
              <a:xfrm>
                <a:off x="7747803" y="3142623"/>
                <a:ext cx="20406" cy="68204"/>
              </a:xfrm>
              <a:custGeom>
                <a:avLst/>
                <a:gdLst/>
                <a:ahLst/>
                <a:cxnLst/>
                <a:rect l="l" t="t" r="r" b="b"/>
                <a:pathLst>
                  <a:path w="669" h="2236" extrusionOk="0">
                    <a:moveTo>
                      <a:pt x="201" y="1"/>
                    </a:moveTo>
                    <a:cubicBezTo>
                      <a:pt x="168" y="1"/>
                      <a:pt x="134" y="34"/>
                      <a:pt x="68" y="68"/>
                    </a:cubicBezTo>
                    <a:cubicBezTo>
                      <a:pt x="1" y="234"/>
                      <a:pt x="34" y="434"/>
                      <a:pt x="34" y="601"/>
                    </a:cubicBezTo>
                    <a:cubicBezTo>
                      <a:pt x="34" y="1102"/>
                      <a:pt x="201" y="1569"/>
                      <a:pt x="201" y="2069"/>
                    </a:cubicBezTo>
                    <a:cubicBezTo>
                      <a:pt x="201" y="2169"/>
                      <a:pt x="301" y="2236"/>
                      <a:pt x="401" y="2236"/>
                    </a:cubicBezTo>
                    <a:cubicBezTo>
                      <a:pt x="535" y="2236"/>
                      <a:pt x="635" y="2169"/>
                      <a:pt x="635" y="2036"/>
                    </a:cubicBezTo>
                    <a:cubicBezTo>
                      <a:pt x="635" y="1869"/>
                      <a:pt x="668" y="1735"/>
                      <a:pt x="635" y="1569"/>
                    </a:cubicBezTo>
                    <a:cubicBezTo>
                      <a:pt x="568" y="1202"/>
                      <a:pt x="535" y="868"/>
                      <a:pt x="468" y="501"/>
                    </a:cubicBezTo>
                    <a:cubicBezTo>
                      <a:pt x="468" y="334"/>
                      <a:pt x="368" y="168"/>
                      <a:pt x="334" y="34"/>
                    </a:cubicBezTo>
                    <a:cubicBezTo>
                      <a:pt x="301" y="34"/>
                      <a:pt x="234"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2;p15">
                <a:extLst>
                  <a:ext uri="{FF2B5EF4-FFF2-40B4-BE49-F238E27FC236}">
                    <a16:creationId xmlns:a16="http://schemas.microsoft.com/office/drawing/2014/main" id="{2CF0E145-3B34-AC82-3A0D-8393CE3AF594}"/>
                  </a:ext>
                </a:extLst>
              </p:cNvPr>
              <p:cNvSpPr/>
              <p:nvPr/>
            </p:nvSpPr>
            <p:spPr>
              <a:xfrm>
                <a:off x="7728496" y="2762116"/>
                <a:ext cx="20376" cy="61066"/>
              </a:xfrm>
              <a:custGeom>
                <a:avLst/>
                <a:gdLst/>
                <a:ahLst/>
                <a:cxnLst/>
                <a:rect l="l" t="t" r="r" b="b"/>
                <a:pathLst>
                  <a:path w="668" h="2002" extrusionOk="0">
                    <a:moveTo>
                      <a:pt x="300" y="0"/>
                    </a:moveTo>
                    <a:cubicBezTo>
                      <a:pt x="267" y="0"/>
                      <a:pt x="200" y="0"/>
                      <a:pt x="167" y="34"/>
                    </a:cubicBezTo>
                    <a:cubicBezTo>
                      <a:pt x="100" y="167"/>
                      <a:pt x="33" y="267"/>
                      <a:pt x="33" y="400"/>
                    </a:cubicBezTo>
                    <a:cubicBezTo>
                      <a:pt x="0" y="901"/>
                      <a:pt x="167" y="1368"/>
                      <a:pt x="200" y="1868"/>
                    </a:cubicBezTo>
                    <a:cubicBezTo>
                      <a:pt x="200" y="1902"/>
                      <a:pt x="300" y="2002"/>
                      <a:pt x="367" y="2002"/>
                    </a:cubicBezTo>
                    <a:cubicBezTo>
                      <a:pt x="467" y="1935"/>
                      <a:pt x="534" y="1902"/>
                      <a:pt x="601" y="1868"/>
                    </a:cubicBezTo>
                    <a:cubicBezTo>
                      <a:pt x="667" y="1735"/>
                      <a:pt x="667" y="1601"/>
                      <a:pt x="667" y="1334"/>
                    </a:cubicBezTo>
                    <a:cubicBezTo>
                      <a:pt x="634" y="968"/>
                      <a:pt x="534" y="501"/>
                      <a:pt x="434" y="67"/>
                    </a:cubicBezTo>
                    <a:cubicBezTo>
                      <a:pt x="434" y="34"/>
                      <a:pt x="334" y="0"/>
                      <a:pt x="300"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3;p15">
                <a:extLst>
                  <a:ext uri="{FF2B5EF4-FFF2-40B4-BE49-F238E27FC236}">
                    <a16:creationId xmlns:a16="http://schemas.microsoft.com/office/drawing/2014/main" id="{1C6351DF-042C-E18C-F55E-2A8522DB7444}"/>
                  </a:ext>
                </a:extLst>
              </p:cNvPr>
              <p:cNvSpPr/>
              <p:nvPr/>
            </p:nvSpPr>
            <p:spPr>
              <a:xfrm>
                <a:off x="7321514" y="3272864"/>
                <a:ext cx="28520" cy="54966"/>
              </a:xfrm>
              <a:custGeom>
                <a:avLst/>
                <a:gdLst/>
                <a:ahLst/>
                <a:cxnLst/>
                <a:rect l="l" t="t" r="r" b="b"/>
                <a:pathLst>
                  <a:path w="935" h="1802" extrusionOk="0">
                    <a:moveTo>
                      <a:pt x="767" y="1"/>
                    </a:moveTo>
                    <a:cubicBezTo>
                      <a:pt x="667" y="1"/>
                      <a:pt x="601" y="67"/>
                      <a:pt x="534" y="101"/>
                    </a:cubicBezTo>
                    <a:cubicBezTo>
                      <a:pt x="300" y="501"/>
                      <a:pt x="134" y="1001"/>
                      <a:pt x="0" y="1435"/>
                    </a:cubicBezTo>
                    <a:cubicBezTo>
                      <a:pt x="0" y="1502"/>
                      <a:pt x="0" y="1568"/>
                      <a:pt x="34" y="1635"/>
                    </a:cubicBezTo>
                    <a:cubicBezTo>
                      <a:pt x="100" y="1735"/>
                      <a:pt x="134" y="1802"/>
                      <a:pt x="200" y="1802"/>
                    </a:cubicBezTo>
                    <a:cubicBezTo>
                      <a:pt x="267" y="1802"/>
                      <a:pt x="300" y="1802"/>
                      <a:pt x="334" y="1768"/>
                    </a:cubicBezTo>
                    <a:cubicBezTo>
                      <a:pt x="434" y="1735"/>
                      <a:pt x="467" y="1668"/>
                      <a:pt x="501" y="1602"/>
                    </a:cubicBezTo>
                    <a:cubicBezTo>
                      <a:pt x="767" y="1135"/>
                      <a:pt x="834" y="668"/>
                      <a:pt x="934" y="167"/>
                    </a:cubicBezTo>
                    <a:cubicBezTo>
                      <a:pt x="934" y="101"/>
                      <a:pt x="834" y="1"/>
                      <a:pt x="76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4;p15">
                <a:extLst>
                  <a:ext uri="{FF2B5EF4-FFF2-40B4-BE49-F238E27FC236}">
                    <a16:creationId xmlns:a16="http://schemas.microsoft.com/office/drawing/2014/main" id="{8FD5087F-30F9-1B64-9569-D5B6BA90A4B2}"/>
                  </a:ext>
                </a:extLst>
              </p:cNvPr>
              <p:cNvSpPr/>
              <p:nvPr/>
            </p:nvSpPr>
            <p:spPr>
              <a:xfrm>
                <a:off x="7737646" y="3014608"/>
                <a:ext cx="19369" cy="63964"/>
              </a:xfrm>
              <a:custGeom>
                <a:avLst/>
                <a:gdLst/>
                <a:ahLst/>
                <a:cxnLst/>
                <a:rect l="l" t="t" r="r" b="b"/>
                <a:pathLst>
                  <a:path w="635" h="2097" extrusionOk="0">
                    <a:moveTo>
                      <a:pt x="231" y="1"/>
                    </a:moveTo>
                    <a:cubicBezTo>
                      <a:pt x="209" y="1"/>
                      <a:pt x="187" y="9"/>
                      <a:pt x="167" y="28"/>
                    </a:cubicBezTo>
                    <a:cubicBezTo>
                      <a:pt x="134" y="28"/>
                      <a:pt x="34" y="62"/>
                      <a:pt x="34" y="95"/>
                    </a:cubicBezTo>
                    <a:cubicBezTo>
                      <a:pt x="34" y="195"/>
                      <a:pt x="0" y="262"/>
                      <a:pt x="0" y="295"/>
                    </a:cubicBezTo>
                    <a:cubicBezTo>
                      <a:pt x="67" y="629"/>
                      <a:pt x="34" y="1029"/>
                      <a:pt x="134" y="1362"/>
                    </a:cubicBezTo>
                    <a:cubicBezTo>
                      <a:pt x="134" y="1596"/>
                      <a:pt x="134" y="1796"/>
                      <a:pt x="234" y="1963"/>
                    </a:cubicBezTo>
                    <a:cubicBezTo>
                      <a:pt x="301" y="2030"/>
                      <a:pt x="367" y="2096"/>
                      <a:pt x="401" y="2096"/>
                    </a:cubicBezTo>
                    <a:cubicBezTo>
                      <a:pt x="534" y="2096"/>
                      <a:pt x="567" y="2030"/>
                      <a:pt x="634" y="1896"/>
                    </a:cubicBezTo>
                    <a:lnTo>
                      <a:pt x="634" y="1796"/>
                    </a:lnTo>
                    <a:cubicBezTo>
                      <a:pt x="534" y="1229"/>
                      <a:pt x="401" y="695"/>
                      <a:pt x="334" y="95"/>
                    </a:cubicBezTo>
                    <a:cubicBezTo>
                      <a:pt x="334" y="48"/>
                      <a:pt x="284" y="1"/>
                      <a:pt x="23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5;p15">
                <a:extLst>
                  <a:ext uri="{FF2B5EF4-FFF2-40B4-BE49-F238E27FC236}">
                    <a16:creationId xmlns:a16="http://schemas.microsoft.com/office/drawing/2014/main" id="{0DC9EB89-3FF0-1C67-28B0-ABCA57AD09F5}"/>
                  </a:ext>
                </a:extLst>
              </p:cNvPr>
              <p:cNvSpPr/>
              <p:nvPr/>
            </p:nvSpPr>
            <p:spPr>
              <a:xfrm>
                <a:off x="7367297" y="3062892"/>
                <a:ext cx="21382" cy="57650"/>
              </a:xfrm>
              <a:custGeom>
                <a:avLst/>
                <a:gdLst/>
                <a:ahLst/>
                <a:cxnLst/>
                <a:rect l="l" t="t" r="r" b="b"/>
                <a:pathLst>
                  <a:path w="701" h="1890" extrusionOk="0">
                    <a:moveTo>
                      <a:pt x="517" y="0"/>
                    </a:moveTo>
                    <a:cubicBezTo>
                      <a:pt x="449" y="0"/>
                      <a:pt x="417" y="38"/>
                      <a:pt x="367" y="113"/>
                    </a:cubicBezTo>
                    <a:cubicBezTo>
                      <a:pt x="200" y="447"/>
                      <a:pt x="0" y="1481"/>
                      <a:pt x="100" y="1781"/>
                    </a:cubicBezTo>
                    <a:cubicBezTo>
                      <a:pt x="100" y="1827"/>
                      <a:pt x="181" y="1890"/>
                      <a:pt x="253" y="1890"/>
                    </a:cubicBezTo>
                    <a:cubicBezTo>
                      <a:pt x="284" y="1890"/>
                      <a:pt x="314" y="1878"/>
                      <a:pt x="334" y="1848"/>
                    </a:cubicBezTo>
                    <a:cubicBezTo>
                      <a:pt x="434" y="1781"/>
                      <a:pt x="501" y="1681"/>
                      <a:pt x="534" y="1614"/>
                    </a:cubicBezTo>
                    <a:cubicBezTo>
                      <a:pt x="701" y="1281"/>
                      <a:pt x="667" y="947"/>
                      <a:pt x="667" y="613"/>
                    </a:cubicBezTo>
                    <a:lnTo>
                      <a:pt x="667" y="146"/>
                    </a:lnTo>
                    <a:cubicBezTo>
                      <a:pt x="667" y="113"/>
                      <a:pt x="634" y="46"/>
                      <a:pt x="601" y="13"/>
                    </a:cubicBezTo>
                    <a:cubicBezTo>
                      <a:pt x="567" y="5"/>
                      <a:pt x="540" y="0"/>
                      <a:pt x="517"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6;p15">
                <a:extLst>
                  <a:ext uri="{FF2B5EF4-FFF2-40B4-BE49-F238E27FC236}">
                    <a16:creationId xmlns:a16="http://schemas.microsoft.com/office/drawing/2014/main" id="{1B35B9DE-B71D-287F-D94E-9CBC2108F6D5}"/>
                  </a:ext>
                </a:extLst>
              </p:cNvPr>
              <p:cNvSpPr/>
              <p:nvPr/>
            </p:nvSpPr>
            <p:spPr>
              <a:xfrm>
                <a:off x="7383585" y="2965592"/>
                <a:ext cx="19339" cy="55332"/>
              </a:xfrm>
              <a:custGeom>
                <a:avLst/>
                <a:gdLst/>
                <a:ahLst/>
                <a:cxnLst/>
                <a:rect l="l" t="t" r="r" b="b"/>
                <a:pathLst>
                  <a:path w="634" h="1814" extrusionOk="0">
                    <a:moveTo>
                      <a:pt x="434" y="1"/>
                    </a:moveTo>
                    <a:cubicBezTo>
                      <a:pt x="367" y="1"/>
                      <a:pt x="334" y="1"/>
                      <a:pt x="300" y="34"/>
                    </a:cubicBezTo>
                    <a:cubicBezTo>
                      <a:pt x="267" y="101"/>
                      <a:pt x="167" y="167"/>
                      <a:pt x="167" y="234"/>
                    </a:cubicBezTo>
                    <a:cubicBezTo>
                      <a:pt x="133" y="634"/>
                      <a:pt x="67" y="1035"/>
                      <a:pt x="0" y="1402"/>
                    </a:cubicBezTo>
                    <a:cubicBezTo>
                      <a:pt x="0" y="1502"/>
                      <a:pt x="67" y="1568"/>
                      <a:pt x="67" y="1669"/>
                    </a:cubicBezTo>
                    <a:cubicBezTo>
                      <a:pt x="92" y="1770"/>
                      <a:pt x="215" y="1814"/>
                      <a:pt x="316" y="1814"/>
                    </a:cubicBezTo>
                    <a:cubicBezTo>
                      <a:pt x="348" y="1814"/>
                      <a:pt x="377" y="1810"/>
                      <a:pt x="400" y="1802"/>
                    </a:cubicBezTo>
                    <a:cubicBezTo>
                      <a:pt x="500" y="1735"/>
                      <a:pt x="600" y="1635"/>
                      <a:pt x="600" y="1502"/>
                    </a:cubicBezTo>
                    <a:cubicBezTo>
                      <a:pt x="634" y="1235"/>
                      <a:pt x="634" y="1035"/>
                      <a:pt x="634" y="801"/>
                    </a:cubicBezTo>
                    <a:cubicBezTo>
                      <a:pt x="634" y="568"/>
                      <a:pt x="634" y="368"/>
                      <a:pt x="600" y="101"/>
                    </a:cubicBezTo>
                    <a:cubicBezTo>
                      <a:pt x="600" y="34"/>
                      <a:pt x="500" y="1"/>
                      <a:pt x="4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7;p15">
                <a:extLst>
                  <a:ext uri="{FF2B5EF4-FFF2-40B4-BE49-F238E27FC236}">
                    <a16:creationId xmlns:a16="http://schemas.microsoft.com/office/drawing/2014/main" id="{8442ECAE-8BEE-B9ED-24CF-D7BD33A63143}"/>
                  </a:ext>
                </a:extLst>
              </p:cNvPr>
              <p:cNvSpPr/>
              <p:nvPr/>
            </p:nvSpPr>
            <p:spPr>
              <a:xfrm>
                <a:off x="7734596" y="2894371"/>
                <a:ext cx="18332" cy="65153"/>
              </a:xfrm>
              <a:custGeom>
                <a:avLst/>
                <a:gdLst/>
                <a:ahLst/>
                <a:cxnLst/>
                <a:rect l="l" t="t" r="r" b="b"/>
                <a:pathLst>
                  <a:path w="601" h="2136" extrusionOk="0">
                    <a:moveTo>
                      <a:pt x="234" y="1"/>
                    </a:moveTo>
                    <a:cubicBezTo>
                      <a:pt x="167" y="1"/>
                      <a:pt x="134" y="34"/>
                      <a:pt x="100" y="67"/>
                    </a:cubicBezTo>
                    <a:cubicBezTo>
                      <a:pt x="0" y="201"/>
                      <a:pt x="0" y="334"/>
                      <a:pt x="0" y="468"/>
                    </a:cubicBezTo>
                    <a:cubicBezTo>
                      <a:pt x="100" y="968"/>
                      <a:pt x="134" y="1468"/>
                      <a:pt x="167" y="1902"/>
                    </a:cubicBezTo>
                    <a:cubicBezTo>
                      <a:pt x="167" y="1969"/>
                      <a:pt x="200" y="2002"/>
                      <a:pt x="267" y="2035"/>
                    </a:cubicBezTo>
                    <a:cubicBezTo>
                      <a:pt x="300" y="2069"/>
                      <a:pt x="334" y="2136"/>
                      <a:pt x="367" y="2136"/>
                    </a:cubicBezTo>
                    <a:cubicBezTo>
                      <a:pt x="434" y="2136"/>
                      <a:pt x="501" y="2069"/>
                      <a:pt x="501" y="2035"/>
                    </a:cubicBezTo>
                    <a:cubicBezTo>
                      <a:pt x="534" y="1969"/>
                      <a:pt x="601" y="1835"/>
                      <a:pt x="601" y="1735"/>
                    </a:cubicBezTo>
                    <a:cubicBezTo>
                      <a:pt x="567" y="1235"/>
                      <a:pt x="501" y="701"/>
                      <a:pt x="434" y="201"/>
                    </a:cubicBezTo>
                    <a:cubicBezTo>
                      <a:pt x="401" y="167"/>
                      <a:pt x="401" y="134"/>
                      <a:pt x="334" y="67"/>
                    </a:cubicBezTo>
                    <a:cubicBezTo>
                      <a:pt x="300" y="34"/>
                      <a:pt x="267" y="1"/>
                      <a:pt x="2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8;p15">
                <a:extLst>
                  <a:ext uri="{FF2B5EF4-FFF2-40B4-BE49-F238E27FC236}">
                    <a16:creationId xmlns:a16="http://schemas.microsoft.com/office/drawing/2014/main" id="{40455918-84D4-CB2D-56CC-B2AA18A88972}"/>
                  </a:ext>
                </a:extLst>
              </p:cNvPr>
              <p:cNvSpPr/>
              <p:nvPr/>
            </p:nvSpPr>
            <p:spPr>
              <a:xfrm>
                <a:off x="7762047" y="3292599"/>
                <a:ext cx="22419" cy="61036"/>
              </a:xfrm>
              <a:custGeom>
                <a:avLst/>
                <a:gdLst/>
                <a:ahLst/>
                <a:cxnLst/>
                <a:rect l="l" t="t" r="r" b="b"/>
                <a:pathLst>
                  <a:path w="735" h="2001" extrusionOk="0">
                    <a:moveTo>
                      <a:pt x="213" y="1"/>
                    </a:moveTo>
                    <a:cubicBezTo>
                      <a:pt x="197" y="1"/>
                      <a:pt x="180" y="8"/>
                      <a:pt x="168" y="21"/>
                    </a:cubicBezTo>
                    <a:cubicBezTo>
                      <a:pt x="101" y="87"/>
                      <a:pt x="68" y="121"/>
                      <a:pt x="68" y="187"/>
                    </a:cubicBezTo>
                    <a:cubicBezTo>
                      <a:pt x="1" y="788"/>
                      <a:pt x="201" y="1322"/>
                      <a:pt x="334" y="1855"/>
                    </a:cubicBezTo>
                    <a:cubicBezTo>
                      <a:pt x="360" y="1957"/>
                      <a:pt x="405" y="2001"/>
                      <a:pt x="484" y="2001"/>
                    </a:cubicBezTo>
                    <a:cubicBezTo>
                      <a:pt x="509" y="2001"/>
                      <a:pt x="536" y="1997"/>
                      <a:pt x="568" y="1989"/>
                    </a:cubicBezTo>
                    <a:cubicBezTo>
                      <a:pt x="668" y="1955"/>
                      <a:pt x="701" y="1822"/>
                      <a:pt x="735" y="1755"/>
                    </a:cubicBezTo>
                    <a:lnTo>
                      <a:pt x="735" y="1655"/>
                    </a:lnTo>
                    <a:cubicBezTo>
                      <a:pt x="668" y="1188"/>
                      <a:pt x="535" y="755"/>
                      <a:pt x="401" y="288"/>
                    </a:cubicBezTo>
                    <a:cubicBezTo>
                      <a:pt x="368" y="187"/>
                      <a:pt x="334" y="154"/>
                      <a:pt x="268" y="87"/>
                    </a:cubicBezTo>
                    <a:cubicBezTo>
                      <a:pt x="268" y="24"/>
                      <a:pt x="241" y="1"/>
                      <a:pt x="213"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9;p15">
                <a:extLst>
                  <a:ext uri="{FF2B5EF4-FFF2-40B4-BE49-F238E27FC236}">
                    <a16:creationId xmlns:a16="http://schemas.microsoft.com/office/drawing/2014/main" id="{F79D3D09-6750-C93E-5920-C744442102D3}"/>
                  </a:ext>
                </a:extLst>
              </p:cNvPr>
              <p:cNvSpPr/>
              <p:nvPr/>
            </p:nvSpPr>
            <p:spPr>
              <a:xfrm>
                <a:off x="7139390" y="3837539"/>
                <a:ext cx="27483" cy="49902"/>
              </a:xfrm>
              <a:custGeom>
                <a:avLst/>
                <a:gdLst/>
                <a:ahLst/>
                <a:cxnLst/>
                <a:rect l="l" t="t" r="r" b="b"/>
                <a:pathLst>
                  <a:path w="901" h="1636" extrusionOk="0">
                    <a:moveTo>
                      <a:pt x="768" y="1"/>
                    </a:moveTo>
                    <a:cubicBezTo>
                      <a:pt x="701" y="1"/>
                      <a:pt x="667" y="1"/>
                      <a:pt x="634" y="67"/>
                    </a:cubicBezTo>
                    <a:cubicBezTo>
                      <a:pt x="301" y="434"/>
                      <a:pt x="134" y="901"/>
                      <a:pt x="67" y="1402"/>
                    </a:cubicBezTo>
                    <a:cubicBezTo>
                      <a:pt x="0" y="1502"/>
                      <a:pt x="100" y="1602"/>
                      <a:pt x="234" y="1635"/>
                    </a:cubicBezTo>
                    <a:cubicBezTo>
                      <a:pt x="301" y="1635"/>
                      <a:pt x="434" y="1602"/>
                      <a:pt x="467" y="1502"/>
                    </a:cubicBezTo>
                    <a:cubicBezTo>
                      <a:pt x="667" y="1035"/>
                      <a:pt x="801" y="635"/>
                      <a:pt x="901" y="268"/>
                    </a:cubicBezTo>
                    <a:cubicBezTo>
                      <a:pt x="901" y="67"/>
                      <a:pt x="834" y="1"/>
                      <a:pt x="768"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80;p15">
                <a:extLst>
                  <a:ext uri="{FF2B5EF4-FFF2-40B4-BE49-F238E27FC236}">
                    <a16:creationId xmlns:a16="http://schemas.microsoft.com/office/drawing/2014/main" id="{BE4F0392-F9D5-0057-1756-D768D0C2A666}"/>
                  </a:ext>
                </a:extLst>
              </p:cNvPr>
              <p:cNvSpPr/>
              <p:nvPr/>
            </p:nvSpPr>
            <p:spPr>
              <a:xfrm>
                <a:off x="7776291" y="3404600"/>
                <a:ext cx="21413" cy="57375"/>
              </a:xfrm>
              <a:custGeom>
                <a:avLst/>
                <a:gdLst/>
                <a:ahLst/>
                <a:cxnLst/>
                <a:rect l="l" t="t" r="r" b="b"/>
                <a:pathLst>
                  <a:path w="702" h="1881" extrusionOk="0">
                    <a:moveTo>
                      <a:pt x="202" y="0"/>
                    </a:moveTo>
                    <a:cubicBezTo>
                      <a:pt x="182" y="0"/>
                      <a:pt x="159" y="5"/>
                      <a:pt x="134" y="18"/>
                    </a:cubicBezTo>
                    <a:cubicBezTo>
                      <a:pt x="101" y="18"/>
                      <a:pt x="68" y="118"/>
                      <a:pt x="68" y="185"/>
                    </a:cubicBezTo>
                    <a:cubicBezTo>
                      <a:pt x="1" y="752"/>
                      <a:pt x="201" y="1252"/>
                      <a:pt x="268" y="1753"/>
                    </a:cubicBezTo>
                    <a:lnTo>
                      <a:pt x="301" y="1786"/>
                    </a:lnTo>
                    <a:cubicBezTo>
                      <a:pt x="372" y="1833"/>
                      <a:pt x="409" y="1880"/>
                      <a:pt x="461" y="1880"/>
                    </a:cubicBezTo>
                    <a:cubicBezTo>
                      <a:pt x="482" y="1880"/>
                      <a:pt x="505" y="1872"/>
                      <a:pt x="535" y="1853"/>
                    </a:cubicBezTo>
                    <a:cubicBezTo>
                      <a:pt x="568" y="1853"/>
                      <a:pt x="601" y="1819"/>
                      <a:pt x="635" y="1786"/>
                    </a:cubicBezTo>
                    <a:cubicBezTo>
                      <a:pt x="635" y="1686"/>
                      <a:pt x="635" y="1652"/>
                      <a:pt x="701" y="1486"/>
                    </a:cubicBezTo>
                    <a:cubicBezTo>
                      <a:pt x="601" y="1119"/>
                      <a:pt x="535" y="652"/>
                      <a:pt x="334" y="185"/>
                    </a:cubicBezTo>
                    <a:cubicBezTo>
                      <a:pt x="334" y="103"/>
                      <a:pt x="290" y="0"/>
                      <a:pt x="202"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81;p15">
                <a:extLst>
                  <a:ext uri="{FF2B5EF4-FFF2-40B4-BE49-F238E27FC236}">
                    <a16:creationId xmlns:a16="http://schemas.microsoft.com/office/drawing/2014/main" id="{AF174180-1FF1-8583-0DB3-2FD63F145892}"/>
                  </a:ext>
                </a:extLst>
              </p:cNvPr>
              <p:cNvSpPr/>
              <p:nvPr/>
            </p:nvSpPr>
            <p:spPr>
              <a:xfrm>
                <a:off x="7733559" y="2654263"/>
                <a:ext cx="18363" cy="55972"/>
              </a:xfrm>
              <a:custGeom>
                <a:avLst/>
                <a:gdLst/>
                <a:ahLst/>
                <a:cxnLst/>
                <a:rect l="l" t="t" r="r" b="b"/>
                <a:pathLst>
                  <a:path w="602" h="1835" extrusionOk="0">
                    <a:moveTo>
                      <a:pt x="201" y="0"/>
                    </a:moveTo>
                    <a:cubicBezTo>
                      <a:pt x="168" y="0"/>
                      <a:pt x="101" y="34"/>
                      <a:pt x="101" y="67"/>
                    </a:cubicBezTo>
                    <a:cubicBezTo>
                      <a:pt x="34" y="367"/>
                      <a:pt x="34" y="601"/>
                      <a:pt x="1" y="868"/>
                    </a:cubicBezTo>
                    <a:cubicBezTo>
                      <a:pt x="34" y="1068"/>
                      <a:pt x="34" y="1268"/>
                      <a:pt x="34" y="1435"/>
                    </a:cubicBezTo>
                    <a:cubicBezTo>
                      <a:pt x="34" y="1535"/>
                      <a:pt x="34" y="1601"/>
                      <a:pt x="101" y="1702"/>
                    </a:cubicBezTo>
                    <a:cubicBezTo>
                      <a:pt x="134" y="1735"/>
                      <a:pt x="201" y="1835"/>
                      <a:pt x="268" y="1835"/>
                    </a:cubicBezTo>
                    <a:cubicBezTo>
                      <a:pt x="301" y="1835"/>
                      <a:pt x="368" y="1735"/>
                      <a:pt x="435" y="1702"/>
                    </a:cubicBezTo>
                    <a:cubicBezTo>
                      <a:pt x="468" y="1668"/>
                      <a:pt x="501" y="1568"/>
                      <a:pt x="501" y="1501"/>
                    </a:cubicBezTo>
                    <a:cubicBezTo>
                      <a:pt x="601" y="1001"/>
                      <a:pt x="468" y="534"/>
                      <a:pt x="334" y="34"/>
                    </a:cubicBezTo>
                    <a:cubicBezTo>
                      <a:pt x="334" y="34"/>
                      <a:pt x="268" y="0"/>
                      <a:pt x="201"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82;p15">
                <a:extLst>
                  <a:ext uri="{FF2B5EF4-FFF2-40B4-BE49-F238E27FC236}">
                    <a16:creationId xmlns:a16="http://schemas.microsoft.com/office/drawing/2014/main" id="{41E6BBC2-06A1-BE7F-547A-85B72791C987}"/>
                  </a:ext>
                </a:extLst>
              </p:cNvPr>
              <p:cNvSpPr/>
              <p:nvPr/>
            </p:nvSpPr>
            <p:spPr>
              <a:xfrm>
                <a:off x="7110902" y="3923828"/>
                <a:ext cx="22419" cy="43985"/>
              </a:xfrm>
              <a:custGeom>
                <a:avLst/>
                <a:gdLst/>
                <a:ahLst/>
                <a:cxnLst/>
                <a:rect l="l" t="t" r="r" b="b"/>
                <a:pathLst>
                  <a:path w="735" h="1442" extrusionOk="0">
                    <a:moveTo>
                      <a:pt x="517" y="1"/>
                    </a:moveTo>
                    <a:cubicBezTo>
                      <a:pt x="416" y="1"/>
                      <a:pt x="354" y="87"/>
                      <a:pt x="267" y="174"/>
                    </a:cubicBezTo>
                    <a:cubicBezTo>
                      <a:pt x="100" y="474"/>
                      <a:pt x="67" y="808"/>
                      <a:pt x="34" y="1141"/>
                    </a:cubicBezTo>
                    <a:cubicBezTo>
                      <a:pt x="0" y="1308"/>
                      <a:pt x="100" y="1442"/>
                      <a:pt x="234" y="1442"/>
                    </a:cubicBezTo>
                    <a:cubicBezTo>
                      <a:pt x="367" y="1442"/>
                      <a:pt x="501" y="1341"/>
                      <a:pt x="534" y="1241"/>
                    </a:cubicBezTo>
                    <a:cubicBezTo>
                      <a:pt x="601" y="941"/>
                      <a:pt x="667" y="641"/>
                      <a:pt x="734" y="341"/>
                    </a:cubicBezTo>
                    <a:cubicBezTo>
                      <a:pt x="701" y="174"/>
                      <a:pt x="734" y="74"/>
                      <a:pt x="567" y="7"/>
                    </a:cubicBezTo>
                    <a:cubicBezTo>
                      <a:pt x="550" y="3"/>
                      <a:pt x="533" y="1"/>
                      <a:pt x="51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83;p15">
                <a:extLst>
                  <a:ext uri="{FF2B5EF4-FFF2-40B4-BE49-F238E27FC236}">
                    <a16:creationId xmlns:a16="http://schemas.microsoft.com/office/drawing/2014/main" id="{02CE3920-56F1-62B7-0B1D-9B79CF07323D}"/>
                  </a:ext>
                </a:extLst>
              </p:cNvPr>
              <p:cNvSpPr/>
              <p:nvPr/>
            </p:nvSpPr>
            <p:spPr>
              <a:xfrm>
                <a:off x="7288939" y="3381724"/>
                <a:ext cx="22419" cy="51305"/>
              </a:xfrm>
              <a:custGeom>
                <a:avLst/>
                <a:gdLst/>
                <a:ahLst/>
                <a:cxnLst/>
                <a:rect l="l" t="t" r="r" b="b"/>
                <a:pathLst>
                  <a:path w="735" h="1682" extrusionOk="0">
                    <a:moveTo>
                      <a:pt x="601" y="1"/>
                    </a:moveTo>
                    <a:cubicBezTo>
                      <a:pt x="568" y="34"/>
                      <a:pt x="434" y="67"/>
                      <a:pt x="434" y="101"/>
                    </a:cubicBezTo>
                    <a:cubicBezTo>
                      <a:pt x="268" y="568"/>
                      <a:pt x="168" y="1035"/>
                      <a:pt x="1" y="1502"/>
                    </a:cubicBezTo>
                    <a:lnTo>
                      <a:pt x="1" y="1569"/>
                    </a:lnTo>
                    <a:cubicBezTo>
                      <a:pt x="1" y="1644"/>
                      <a:pt x="95" y="1681"/>
                      <a:pt x="170" y="1681"/>
                    </a:cubicBezTo>
                    <a:cubicBezTo>
                      <a:pt x="195" y="1681"/>
                      <a:pt x="218" y="1677"/>
                      <a:pt x="234" y="1669"/>
                    </a:cubicBezTo>
                    <a:cubicBezTo>
                      <a:pt x="368" y="1569"/>
                      <a:pt x="501" y="1468"/>
                      <a:pt x="535" y="1335"/>
                    </a:cubicBezTo>
                    <a:cubicBezTo>
                      <a:pt x="601" y="968"/>
                      <a:pt x="735" y="668"/>
                      <a:pt x="735" y="201"/>
                    </a:cubicBezTo>
                    <a:cubicBezTo>
                      <a:pt x="735" y="101"/>
                      <a:pt x="701" y="34"/>
                      <a:pt x="6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84;p15">
                <a:extLst>
                  <a:ext uri="{FF2B5EF4-FFF2-40B4-BE49-F238E27FC236}">
                    <a16:creationId xmlns:a16="http://schemas.microsoft.com/office/drawing/2014/main" id="{3530D87A-0837-D86A-8E3F-E23B0A10F3EC}"/>
                  </a:ext>
                </a:extLst>
              </p:cNvPr>
              <p:cNvSpPr/>
              <p:nvPr/>
            </p:nvSpPr>
            <p:spPr>
              <a:xfrm>
                <a:off x="7868894" y="3887409"/>
                <a:ext cx="20376" cy="41392"/>
              </a:xfrm>
              <a:custGeom>
                <a:avLst/>
                <a:gdLst/>
                <a:ahLst/>
                <a:cxnLst/>
                <a:rect l="l" t="t" r="r" b="b"/>
                <a:pathLst>
                  <a:path w="668" h="1357" extrusionOk="0">
                    <a:moveTo>
                      <a:pt x="259" y="0"/>
                    </a:moveTo>
                    <a:cubicBezTo>
                      <a:pt x="212" y="0"/>
                      <a:pt x="167" y="11"/>
                      <a:pt x="134" y="34"/>
                    </a:cubicBezTo>
                    <a:cubicBezTo>
                      <a:pt x="67" y="134"/>
                      <a:pt x="0" y="200"/>
                      <a:pt x="0" y="300"/>
                    </a:cubicBezTo>
                    <a:cubicBezTo>
                      <a:pt x="67" y="667"/>
                      <a:pt x="67" y="1034"/>
                      <a:pt x="267" y="1335"/>
                    </a:cubicBezTo>
                    <a:cubicBezTo>
                      <a:pt x="295" y="1348"/>
                      <a:pt x="340" y="1356"/>
                      <a:pt x="385" y="1356"/>
                    </a:cubicBezTo>
                    <a:cubicBezTo>
                      <a:pt x="449" y="1356"/>
                      <a:pt x="515" y="1340"/>
                      <a:pt x="534" y="1301"/>
                    </a:cubicBezTo>
                    <a:cubicBezTo>
                      <a:pt x="567" y="1201"/>
                      <a:pt x="601" y="1101"/>
                      <a:pt x="668" y="1001"/>
                    </a:cubicBezTo>
                    <a:cubicBezTo>
                      <a:pt x="501" y="701"/>
                      <a:pt x="534" y="367"/>
                      <a:pt x="501" y="134"/>
                    </a:cubicBezTo>
                    <a:cubicBezTo>
                      <a:pt x="456" y="45"/>
                      <a:pt x="353" y="0"/>
                      <a:pt x="259"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85;p15">
                <a:extLst>
                  <a:ext uri="{FF2B5EF4-FFF2-40B4-BE49-F238E27FC236}">
                    <a16:creationId xmlns:a16="http://schemas.microsoft.com/office/drawing/2014/main" id="{85DDADF1-D275-DCB6-F6B3-ECD48E2F0DF8}"/>
                  </a:ext>
                </a:extLst>
              </p:cNvPr>
              <p:cNvSpPr/>
              <p:nvPr/>
            </p:nvSpPr>
            <p:spPr>
              <a:xfrm>
                <a:off x="7429368" y="2580998"/>
                <a:ext cx="17325" cy="47858"/>
              </a:xfrm>
              <a:custGeom>
                <a:avLst/>
                <a:gdLst/>
                <a:ahLst/>
                <a:cxnLst/>
                <a:rect l="l" t="t" r="r" b="b"/>
                <a:pathLst>
                  <a:path w="568" h="1569" extrusionOk="0">
                    <a:moveTo>
                      <a:pt x="334" y="1"/>
                    </a:moveTo>
                    <a:cubicBezTo>
                      <a:pt x="300" y="1"/>
                      <a:pt x="167" y="101"/>
                      <a:pt x="167" y="134"/>
                    </a:cubicBezTo>
                    <a:cubicBezTo>
                      <a:pt x="0" y="534"/>
                      <a:pt x="0" y="968"/>
                      <a:pt x="100" y="1435"/>
                    </a:cubicBezTo>
                    <a:cubicBezTo>
                      <a:pt x="100" y="1502"/>
                      <a:pt x="234" y="1568"/>
                      <a:pt x="267" y="1568"/>
                    </a:cubicBezTo>
                    <a:cubicBezTo>
                      <a:pt x="300" y="1568"/>
                      <a:pt x="400" y="1468"/>
                      <a:pt x="434" y="1435"/>
                    </a:cubicBezTo>
                    <a:cubicBezTo>
                      <a:pt x="567" y="1201"/>
                      <a:pt x="500" y="968"/>
                      <a:pt x="500" y="935"/>
                    </a:cubicBezTo>
                    <a:cubicBezTo>
                      <a:pt x="500" y="601"/>
                      <a:pt x="567" y="368"/>
                      <a:pt x="567" y="201"/>
                    </a:cubicBezTo>
                    <a:cubicBezTo>
                      <a:pt x="567" y="101"/>
                      <a:pt x="467" y="1"/>
                      <a:pt x="334"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86;p15">
                <a:extLst>
                  <a:ext uri="{FF2B5EF4-FFF2-40B4-BE49-F238E27FC236}">
                    <a16:creationId xmlns:a16="http://schemas.microsoft.com/office/drawing/2014/main" id="{5DAC970C-1BBC-32CA-ECB2-240EE456D556}"/>
                  </a:ext>
                </a:extLst>
              </p:cNvPr>
              <p:cNvSpPr/>
              <p:nvPr/>
            </p:nvSpPr>
            <p:spPr>
              <a:xfrm>
                <a:off x="7346953" y="3170105"/>
                <a:ext cx="21382" cy="45815"/>
              </a:xfrm>
              <a:custGeom>
                <a:avLst/>
                <a:gdLst/>
                <a:ahLst/>
                <a:cxnLst/>
                <a:rect l="l" t="t" r="r" b="b"/>
                <a:pathLst>
                  <a:path w="701" h="1502" extrusionOk="0">
                    <a:moveTo>
                      <a:pt x="534" y="0"/>
                    </a:moveTo>
                    <a:cubicBezTo>
                      <a:pt x="501" y="0"/>
                      <a:pt x="434" y="0"/>
                      <a:pt x="434" y="34"/>
                    </a:cubicBezTo>
                    <a:cubicBezTo>
                      <a:pt x="200" y="434"/>
                      <a:pt x="100" y="868"/>
                      <a:pt x="0" y="1335"/>
                    </a:cubicBezTo>
                    <a:cubicBezTo>
                      <a:pt x="0" y="1368"/>
                      <a:pt x="100" y="1502"/>
                      <a:pt x="134" y="1502"/>
                    </a:cubicBezTo>
                    <a:cubicBezTo>
                      <a:pt x="200" y="1502"/>
                      <a:pt x="300" y="1468"/>
                      <a:pt x="334" y="1435"/>
                    </a:cubicBezTo>
                    <a:cubicBezTo>
                      <a:pt x="634" y="1101"/>
                      <a:pt x="667" y="668"/>
                      <a:pt x="701" y="267"/>
                    </a:cubicBezTo>
                    <a:cubicBezTo>
                      <a:pt x="701" y="167"/>
                      <a:pt x="701" y="101"/>
                      <a:pt x="667" y="67"/>
                    </a:cubicBezTo>
                    <a:cubicBezTo>
                      <a:pt x="634" y="0"/>
                      <a:pt x="601" y="0"/>
                      <a:pt x="5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87;p15">
                <a:extLst>
                  <a:ext uri="{FF2B5EF4-FFF2-40B4-BE49-F238E27FC236}">
                    <a16:creationId xmlns:a16="http://schemas.microsoft.com/office/drawing/2014/main" id="{75F228FD-6A51-0400-8868-14FC1E9F6EC4}"/>
                  </a:ext>
                </a:extLst>
              </p:cNvPr>
              <p:cNvSpPr/>
              <p:nvPr/>
            </p:nvSpPr>
            <p:spPr>
              <a:xfrm>
                <a:off x="7738652" y="2548179"/>
                <a:ext cx="15312" cy="48102"/>
              </a:xfrm>
              <a:custGeom>
                <a:avLst/>
                <a:gdLst/>
                <a:ahLst/>
                <a:cxnLst/>
                <a:rect l="l" t="t" r="r" b="b"/>
                <a:pathLst>
                  <a:path w="502" h="1577" extrusionOk="0">
                    <a:moveTo>
                      <a:pt x="215" y="1"/>
                    </a:moveTo>
                    <a:cubicBezTo>
                      <a:pt x="201" y="1"/>
                      <a:pt x="185" y="3"/>
                      <a:pt x="167" y="9"/>
                    </a:cubicBezTo>
                    <a:cubicBezTo>
                      <a:pt x="101" y="9"/>
                      <a:pt x="34" y="76"/>
                      <a:pt x="34" y="176"/>
                    </a:cubicBezTo>
                    <a:cubicBezTo>
                      <a:pt x="1" y="343"/>
                      <a:pt x="1" y="543"/>
                      <a:pt x="1" y="710"/>
                    </a:cubicBezTo>
                    <a:cubicBezTo>
                      <a:pt x="34" y="977"/>
                      <a:pt x="34" y="1177"/>
                      <a:pt x="34" y="1477"/>
                    </a:cubicBezTo>
                    <a:cubicBezTo>
                      <a:pt x="101" y="1510"/>
                      <a:pt x="134" y="1577"/>
                      <a:pt x="201" y="1577"/>
                    </a:cubicBezTo>
                    <a:cubicBezTo>
                      <a:pt x="301" y="1577"/>
                      <a:pt x="368" y="1544"/>
                      <a:pt x="434" y="1510"/>
                    </a:cubicBezTo>
                    <a:cubicBezTo>
                      <a:pt x="468" y="1410"/>
                      <a:pt x="501" y="1310"/>
                      <a:pt x="501" y="1210"/>
                    </a:cubicBezTo>
                    <a:cubicBezTo>
                      <a:pt x="501" y="843"/>
                      <a:pt x="468" y="476"/>
                      <a:pt x="334" y="143"/>
                    </a:cubicBezTo>
                    <a:cubicBezTo>
                      <a:pt x="307" y="60"/>
                      <a:pt x="279" y="1"/>
                      <a:pt x="21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88;p15">
                <a:extLst>
                  <a:ext uri="{FF2B5EF4-FFF2-40B4-BE49-F238E27FC236}">
                    <a16:creationId xmlns:a16="http://schemas.microsoft.com/office/drawing/2014/main" id="{A5E293AB-46C9-7724-34C8-F0B93CA154F0}"/>
                  </a:ext>
                </a:extLst>
              </p:cNvPr>
              <p:cNvSpPr/>
              <p:nvPr/>
            </p:nvSpPr>
            <p:spPr>
              <a:xfrm>
                <a:off x="7426317" y="2671130"/>
                <a:ext cx="15282" cy="46242"/>
              </a:xfrm>
              <a:custGeom>
                <a:avLst/>
                <a:gdLst/>
                <a:ahLst/>
                <a:cxnLst/>
                <a:rect l="l" t="t" r="r" b="b"/>
                <a:pathLst>
                  <a:path w="501" h="1516" extrusionOk="0">
                    <a:moveTo>
                      <a:pt x="325" y="1"/>
                    </a:moveTo>
                    <a:cubicBezTo>
                      <a:pt x="284" y="1"/>
                      <a:pt x="234" y="24"/>
                      <a:pt x="234" y="48"/>
                    </a:cubicBezTo>
                    <a:cubicBezTo>
                      <a:pt x="67" y="481"/>
                      <a:pt x="0" y="882"/>
                      <a:pt x="33" y="1349"/>
                    </a:cubicBezTo>
                    <a:cubicBezTo>
                      <a:pt x="33" y="1449"/>
                      <a:pt x="100" y="1515"/>
                      <a:pt x="234" y="1515"/>
                    </a:cubicBezTo>
                    <a:cubicBezTo>
                      <a:pt x="367" y="1515"/>
                      <a:pt x="434" y="1449"/>
                      <a:pt x="434" y="1315"/>
                    </a:cubicBezTo>
                    <a:cubicBezTo>
                      <a:pt x="434" y="1115"/>
                      <a:pt x="500" y="848"/>
                      <a:pt x="500" y="615"/>
                    </a:cubicBezTo>
                    <a:cubicBezTo>
                      <a:pt x="500" y="448"/>
                      <a:pt x="500" y="215"/>
                      <a:pt x="434" y="81"/>
                    </a:cubicBezTo>
                    <a:cubicBezTo>
                      <a:pt x="434" y="48"/>
                      <a:pt x="400" y="14"/>
                      <a:pt x="367" y="14"/>
                    </a:cubicBezTo>
                    <a:cubicBezTo>
                      <a:pt x="357" y="5"/>
                      <a:pt x="342" y="1"/>
                      <a:pt x="325"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89;p15">
                <a:extLst>
                  <a:ext uri="{FF2B5EF4-FFF2-40B4-BE49-F238E27FC236}">
                    <a16:creationId xmlns:a16="http://schemas.microsoft.com/office/drawing/2014/main" id="{5A395827-1656-5166-AEDC-D291BE6EE0AF}"/>
                  </a:ext>
                </a:extLst>
              </p:cNvPr>
              <p:cNvSpPr/>
              <p:nvPr/>
            </p:nvSpPr>
            <p:spPr>
              <a:xfrm>
                <a:off x="7880088" y="3963724"/>
                <a:ext cx="20376" cy="38677"/>
              </a:xfrm>
              <a:custGeom>
                <a:avLst/>
                <a:gdLst/>
                <a:ahLst/>
                <a:cxnLst/>
                <a:rect l="l" t="t" r="r" b="b"/>
                <a:pathLst>
                  <a:path w="668" h="1268" extrusionOk="0">
                    <a:moveTo>
                      <a:pt x="234" y="0"/>
                    </a:moveTo>
                    <a:cubicBezTo>
                      <a:pt x="200" y="0"/>
                      <a:pt x="167" y="33"/>
                      <a:pt x="67" y="134"/>
                    </a:cubicBezTo>
                    <a:cubicBezTo>
                      <a:pt x="0" y="534"/>
                      <a:pt x="134" y="934"/>
                      <a:pt x="334" y="1268"/>
                    </a:cubicBezTo>
                    <a:cubicBezTo>
                      <a:pt x="334" y="1268"/>
                      <a:pt x="501" y="1268"/>
                      <a:pt x="534" y="1201"/>
                    </a:cubicBezTo>
                    <a:cubicBezTo>
                      <a:pt x="601" y="1168"/>
                      <a:pt x="667" y="1101"/>
                      <a:pt x="667" y="1001"/>
                    </a:cubicBezTo>
                    <a:cubicBezTo>
                      <a:pt x="667" y="667"/>
                      <a:pt x="567" y="334"/>
                      <a:pt x="367" y="33"/>
                    </a:cubicBezTo>
                    <a:cubicBezTo>
                      <a:pt x="367" y="0"/>
                      <a:pt x="301" y="0"/>
                      <a:pt x="234" y="0"/>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90;p15">
                <a:extLst>
                  <a:ext uri="{FF2B5EF4-FFF2-40B4-BE49-F238E27FC236}">
                    <a16:creationId xmlns:a16="http://schemas.microsoft.com/office/drawing/2014/main" id="{879017AF-B811-0DEC-8CA7-CECBF37BEC03}"/>
                  </a:ext>
                </a:extLst>
              </p:cNvPr>
              <p:cNvSpPr/>
              <p:nvPr/>
            </p:nvSpPr>
            <p:spPr>
              <a:xfrm>
                <a:off x="7739690" y="2474029"/>
                <a:ext cx="17325" cy="34895"/>
              </a:xfrm>
              <a:custGeom>
                <a:avLst/>
                <a:gdLst/>
                <a:ahLst/>
                <a:cxnLst/>
                <a:rect l="l" t="t" r="r" b="b"/>
                <a:pathLst>
                  <a:path w="568" h="1144" extrusionOk="0">
                    <a:moveTo>
                      <a:pt x="227" y="1"/>
                    </a:moveTo>
                    <a:cubicBezTo>
                      <a:pt x="84" y="1"/>
                      <a:pt x="0" y="174"/>
                      <a:pt x="0" y="572"/>
                    </a:cubicBezTo>
                    <a:lnTo>
                      <a:pt x="0" y="639"/>
                    </a:lnTo>
                    <a:cubicBezTo>
                      <a:pt x="0" y="739"/>
                      <a:pt x="0" y="772"/>
                      <a:pt x="67" y="806"/>
                    </a:cubicBezTo>
                    <a:cubicBezTo>
                      <a:pt x="67" y="989"/>
                      <a:pt x="150" y="1144"/>
                      <a:pt x="241" y="1144"/>
                    </a:cubicBezTo>
                    <a:cubicBezTo>
                      <a:pt x="250" y="1144"/>
                      <a:pt x="258" y="1142"/>
                      <a:pt x="267" y="1139"/>
                    </a:cubicBezTo>
                    <a:cubicBezTo>
                      <a:pt x="400" y="1106"/>
                      <a:pt x="434" y="972"/>
                      <a:pt x="467" y="839"/>
                    </a:cubicBezTo>
                    <a:lnTo>
                      <a:pt x="467" y="606"/>
                    </a:lnTo>
                    <a:cubicBezTo>
                      <a:pt x="434" y="405"/>
                      <a:pt x="567" y="139"/>
                      <a:pt x="267" y="5"/>
                    </a:cubicBezTo>
                    <a:cubicBezTo>
                      <a:pt x="253" y="2"/>
                      <a:pt x="240" y="1"/>
                      <a:pt x="227"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91;p15">
                <a:extLst>
                  <a:ext uri="{FF2B5EF4-FFF2-40B4-BE49-F238E27FC236}">
                    <a16:creationId xmlns:a16="http://schemas.microsoft.com/office/drawing/2014/main" id="{40142798-A9AF-EFB4-398C-0FDAA854FA62}"/>
                  </a:ext>
                </a:extLst>
              </p:cNvPr>
              <p:cNvSpPr/>
              <p:nvPr/>
            </p:nvSpPr>
            <p:spPr>
              <a:xfrm>
                <a:off x="7434431" y="2524021"/>
                <a:ext cx="10218" cy="15282"/>
              </a:xfrm>
              <a:custGeom>
                <a:avLst/>
                <a:gdLst/>
                <a:ahLst/>
                <a:cxnLst/>
                <a:rect l="l" t="t" r="r" b="b"/>
                <a:pathLst>
                  <a:path w="335" h="501" extrusionOk="0">
                    <a:moveTo>
                      <a:pt x="201" y="1"/>
                    </a:moveTo>
                    <a:cubicBezTo>
                      <a:pt x="134" y="1"/>
                      <a:pt x="68" y="34"/>
                      <a:pt x="68" y="134"/>
                    </a:cubicBezTo>
                    <a:cubicBezTo>
                      <a:pt x="1" y="201"/>
                      <a:pt x="68" y="334"/>
                      <a:pt x="68" y="434"/>
                    </a:cubicBezTo>
                    <a:cubicBezTo>
                      <a:pt x="68" y="468"/>
                      <a:pt x="134" y="501"/>
                      <a:pt x="168" y="501"/>
                    </a:cubicBezTo>
                    <a:cubicBezTo>
                      <a:pt x="234" y="501"/>
                      <a:pt x="268" y="468"/>
                      <a:pt x="301" y="434"/>
                    </a:cubicBezTo>
                    <a:cubicBezTo>
                      <a:pt x="334" y="368"/>
                      <a:pt x="334" y="301"/>
                      <a:pt x="334" y="267"/>
                    </a:cubicBezTo>
                    <a:cubicBezTo>
                      <a:pt x="334" y="201"/>
                      <a:pt x="334" y="134"/>
                      <a:pt x="301" y="134"/>
                    </a:cubicBezTo>
                    <a:cubicBezTo>
                      <a:pt x="301" y="101"/>
                      <a:pt x="268" y="1"/>
                      <a:pt x="201" y="1"/>
                    </a:cubicBezTo>
                    <a:close/>
                  </a:path>
                </a:pathLst>
              </a:custGeom>
              <a:solidFill>
                <a:srgbClr val="42A69E"/>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92;p15">
                <a:extLst>
                  <a:ext uri="{FF2B5EF4-FFF2-40B4-BE49-F238E27FC236}">
                    <a16:creationId xmlns:a16="http://schemas.microsoft.com/office/drawing/2014/main" id="{C94C6890-A61A-ECBB-963B-8C9CD622F190}"/>
                  </a:ext>
                </a:extLst>
              </p:cNvPr>
              <p:cNvSpPr/>
              <p:nvPr/>
            </p:nvSpPr>
            <p:spPr>
              <a:xfrm>
                <a:off x="6355960" y="2517921"/>
                <a:ext cx="1520123" cy="548435"/>
              </a:xfrm>
              <a:custGeom>
                <a:avLst/>
                <a:gdLst/>
                <a:ahLst/>
                <a:cxnLst/>
                <a:rect l="l" t="t" r="r" b="b"/>
                <a:pathLst>
                  <a:path w="49836" h="17980" extrusionOk="0">
                    <a:moveTo>
                      <a:pt x="5738" y="0"/>
                    </a:moveTo>
                    <a:lnTo>
                      <a:pt x="0" y="3903"/>
                    </a:lnTo>
                    <a:lnTo>
                      <a:pt x="20315" y="17213"/>
                    </a:lnTo>
                    <a:lnTo>
                      <a:pt x="24751" y="17980"/>
                    </a:lnTo>
                    <a:lnTo>
                      <a:pt x="49836" y="9741"/>
                    </a:lnTo>
                    <a:lnTo>
                      <a:pt x="43031" y="3837"/>
                    </a:lnTo>
                    <a:cubicBezTo>
                      <a:pt x="43031" y="3837"/>
                      <a:pt x="25752" y="11208"/>
                      <a:pt x="23083" y="16245"/>
                    </a:cubicBezTo>
                    <a:cubicBezTo>
                      <a:pt x="23083" y="16245"/>
                      <a:pt x="20482" y="7339"/>
                      <a:pt x="5738" y="0"/>
                    </a:cubicBez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93;p15">
                <a:extLst>
                  <a:ext uri="{FF2B5EF4-FFF2-40B4-BE49-F238E27FC236}">
                    <a16:creationId xmlns:a16="http://schemas.microsoft.com/office/drawing/2014/main" id="{F17F16E2-B504-D7E7-2D4E-A0889839FC42}"/>
                  </a:ext>
                </a:extLst>
              </p:cNvPr>
              <p:cNvSpPr/>
              <p:nvPr/>
            </p:nvSpPr>
            <p:spPr>
              <a:xfrm>
                <a:off x="6335616" y="2634803"/>
                <a:ext cx="1543518" cy="1061395"/>
              </a:xfrm>
              <a:custGeom>
                <a:avLst/>
                <a:gdLst/>
                <a:ahLst/>
                <a:cxnLst/>
                <a:rect l="l" t="t" r="r" b="b"/>
                <a:pathLst>
                  <a:path w="50603" h="34797" extrusionOk="0">
                    <a:moveTo>
                      <a:pt x="970" y="0"/>
                    </a:moveTo>
                    <a:cubicBezTo>
                      <a:pt x="837" y="0"/>
                      <a:pt x="702" y="22"/>
                      <a:pt x="567" y="71"/>
                    </a:cubicBezTo>
                    <a:cubicBezTo>
                      <a:pt x="334" y="171"/>
                      <a:pt x="167" y="271"/>
                      <a:pt x="167" y="505"/>
                    </a:cubicBezTo>
                    <a:cubicBezTo>
                      <a:pt x="100" y="1105"/>
                      <a:pt x="0" y="1739"/>
                      <a:pt x="100" y="2373"/>
                    </a:cubicBezTo>
                    <a:cubicBezTo>
                      <a:pt x="267" y="3507"/>
                      <a:pt x="334" y="4675"/>
                      <a:pt x="467" y="5842"/>
                    </a:cubicBezTo>
                    <a:cubicBezTo>
                      <a:pt x="634" y="7443"/>
                      <a:pt x="834" y="9144"/>
                      <a:pt x="1168" y="10746"/>
                    </a:cubicBezTo>
                    <a:cubicBezTo>
                      <a:pt x="1668" y="13247"/>
                      <a:pt x="2302" y="15716"/>
                      <a:pt x="2969" y="18184"/>
                    </a:cubicBezTo>
                    <a:cubicBezTo>
                      <a:pt x="3836" y="21353"/>
                      <a:pt x="4670" y="24555"/>
                      <a:pt x="5938" y="27658"/>
                    </a:cubicBezTo>
                    <a:cubicBezTo>
                      <a:pt x="6004" y="27891"/>
                      <a:pt x="6138" y="28058"/>
                      <a:pt x="6405" y="28158"/>
                    </a:cubicBezTo>
                    <a:cubicBezTo>
                      <a:pt x="6572" y="28191"/>
                      <a:pt x="6738" y="28258"/>
                      <a:pt x="6938" y="28325"/>
                    </a:cubicBezTo>
                    <a:cubicBezTo>
                      <a:pt x="10174" y="29259"/>
                      <a:pt x="13443" y="30126"/>
                      <a:pt x="16779" y="30760"/>
                    </a:cubicBezTo>
                    <a:cubicBezTo>
                      <a:pt x="18680" y="31093"/>
                      <a:pt x="20615" y="31460"/>
                      <a:pt x="22483" y="31861"/>
                    </a:cubicBezTo>
                    <a:cubicBezTo>
                      <a:pt x="22700" y="31894"/>
                      <a:pt x="22908" y="31894"/>
                      <a:pt x="23117" y="31894"/>
                    </a:cubicBezTo>
                    <a:cubicBezTo>
                      <a:pt x="23325" y="31894"/>
                      <a:pt x="23534" y="31894"/>
                      <a:pt x="23750" y="31927"/>
                    </a:cubicBezTo>
                    <a:cubicBezTo>
                      <a:pt x="24785" y="32128"/>
                      <a:pt x="25852" y="32294"/>
                      <a:pt x="26919" y="32428"/>
                    </a:cubicBezTo>
                    <a:cubicBezTo>
                      <a:pt x="27453" y="32494"/>
                      <a:pt x="27953" y="32528"/>
                      <a:pt x="28487" y="32595"/>
                    </a:cubicBezTo>
                    <a:cubicBezTo>
                      <a:pt x="30288" y="32861"/>
                      <a:pt x="32090" y="33095"/>
                      <a:pt x="33858" y="33395"/>
                    </a:cubicBezTo>
                    <a:cubicBezTo>
                      <a:pt x="35125" y="33595"/>
                      <a:pt x="36359" y="33795"/>
                      <a:pt x="37594" y="34029"/>
                    </a:cubicBezTo>
                    <a:cubicBezTo>
                      <a:pt x="38928" y="34262"/>
                      <a:pt x="40196" y="34529"/>
                      <a:pt x="41530" y="34729"/>
                    </a:cubicBezTo>
                    <a:cubicBezTo>
                      <a:pt x="41797" y="34763"/>
                      <a:pt x="42097" y="34763"/>
                      <a:pt x="42330" y="34796"/>
                    </a:cubicBezTo>
                    <a:lnTo>
                      <a:pt x="42330" y="34763"/>
                    </a:lnTo>
                    <a:lnTo>
                      <a:pt x="43031" y="34763"/>
                    </a:lnTo>
                    <a:cubicBezTo>
                      <a:pt x="43264" y="34763"/>
                      <a:pt x="43465" y="34696"/>
                      <a:pt x="43631" y="34529"/>
                    </a:cubicBezTo>
                    <a:cubicBezTo>
                      <a:pt x="43765" y="34396"/>
                      <a:pt x="43831" y="34229"/>
                      <a:pt x="43698" y="34096"/>
                    </a:cubicBezTo>
                    <a:cubicBezTo>
                      <a:pt x="43431" y="33862"/>
                      <a:pt x="43498" y="33562"/>
                      <a:pt x="43598" y="33228"/>
                    </a:cubicBezTo>
                    <a:cubicBezTo>
                      <a:pt x="43698" y="32795"/>
                      <a:pt x="43798" y="32361"/>
                      <a:pt x="43932" y="31927"/>
                    </a:cubicBezTo>
                    <a:cubicBezTo>
                      <a:pt x="44465" y="29959"/>
                      <a:pt x="45032" y="27958"/>
                      <a:pt x="45533" y="26023"/>
                    </a:cubicBezTo>
                    <a:cubicBezTo>
                      <a:pt x="46166" y="23621"/>
                      <a:pt x="46800" y="21220"/>
                      <a:pt x="47367" y="18851"/>
                    </a:cubicBezTo>
                    <a:cubicBezTo>
                      <a:pt x="48101" y="16116"/>
                      <a:pt x="48835" y="13414"/>
                      <a:pt x="49435" y="10679"/>
                    </a:cubicBezTo>
                    <a:cubicBezTo>
                      <a:pt x="49702" y="9378"/>
                      <a:pt x="50003" y="8044"/>
                      <a:pt x="50136" y="6709"/>
                    </a:cubicBezTo>
                    <a:cubicBezTo>
                      <a:pt x="50136" y="6509"/>
                      <a:pt x="50203" y="6376"/>
                      <a:pt x="50369" y="6242"/>
                    </a:cubicBezTo>
                    <a:cubicBezTo>
                      <a:pt x="50603" y="6176"/>
                      <a:pt x="50536" y="6042"/>
                      <a:pt x="50503" y="5909"/>
                    </a:cubicBezTo>
                    <a:cubicBezTo>
                      <a:pt x="50381" y="5726"/>
                      <a:pt x="50231" y="5571"/>
                      <a:pt x="50003" y="5571"/>
                    </a:cubicBezTo>
                    <a:cubicBezTo>
                      <a:pt x="49981" y="5571"/>
                      <a:pt x="49959" y="5572"/>
                      <a:pt x="49936" y="5575"/>
                    </a:cubicBezTo>
                    <a:cubicBezTo>
                      <a:pt x="49669" y="5642"/>
                      <a:pt x="49369" y="5642"/>
                      <a:pt x="49135" y="5709"/>
                    </a:cubicBezTo>
                    <a:cubicBezTo>
                      <a:pt x="48301" y="5875"/>
                      <a:pt x="47434" y="6076"/>
                      <a:pt x="46600" y="6242"/>
                    </a:cubicBezTo>
                    <a:cubicBezTo>
                      <a:pt x="43598" y="6943"/>
                      <a:pt x="40596" y="7743"/>
                      <a:pt x="37660" y="8744"/>
                    </a:cubicBezTo>
                    <a:cubicBezTo>
                      <a:pt x="35425" y="9545"/>
                      <a:pt x="33157" y="10379"/>
                      <a:pt x="30922" y="11213"/>
                    </a:cubicBezTo>
                    <a:cubicBezTo>
                      <a:pt x="29521" y="11713"/>
                      <a:pt x="28154" y="12180"/>
                      <a:pt x="26853" y="12814"/>
                    </a:cubicBezTo>
                    <a:cubicBezTo>
                      <a:pt x="26574" y="12944"/>
                      <a:pt x="26316" y="13012"/>
                      <a:pt x="26043" y="13012"/>
                    </a:cubicBezTo>
                    <a:cubicBezTo>
                      <a:pt x="25827" y="13012"/>
                      <a:pt x="25603" y="12969"/>
                      <a:pt x="25352" y="12880"/>
                    </a:cubicBezTo>
                    <a:cubicBezTo>
                      <a:pt x="24584" y="12547"/>
                      <a:pt x="23684" y="12380"/>
                      <a:pt x="22816" y="12380"/>
                    </a:cubicBezTo>
                    <a:cubicBezTo>
                      <a:pt x="22516" y="12380"/>
                      <a:pt x="22249" y="12313"/>
                      <a:pt x="21949" y="12247"/>
                    </a:cubicBezTo>
                    <a:cubicBezTo>
                      <a:pt x="21682" y="12213"/>
                      <a:pt x="21449" y="12113"/>
                      <a:pt x="21249" y="12013"/>
                    </a:cubicBezTo>
                    <a:cubicBezTo>
                      <a:pt x="19614" y="11012"/>
                      <a:pt x="17980" y="10045"/>
                      <a:pt x="16345" y="9078"/>
                    </a:cubicBezTo>
                    <a:cubicBezTo>
                      <a:pt x="14477" y="7944"/>
                      <a:pt x="12609" y="6843"/>
                      <a:pt x="10775" y="5675"/>
                    </a:cubicBezTo>
                    <a:cubicBezTo>
                      <a:pt x="8506" y="4241"/>
                      <a:pt x="6271" y="2740"/>
                      <a:pt x="3936" y="1406"/>
                    </a:cubicBezTo>
                    <a:cubicBezTo>
                      <a:pt x="3169" y="1005"/>
                      <a:pt x="2435" y="572"/>
                      <a:pt x="1635" y="171"/>
                    </a:cubicBezTo>
                    <a:cubicBezTo>
                      <a:pt x="1424" y="66"/>
                      <a:pt x="1199" y="0"/>
                      <a:pt x="970" y="0"/>
                    </a:cubicBezTo>
                    <a:close/>
                  </a:path>
                </a:pathLst>
              </a:custGeom>
              <a:solidFill>
                <a:srgbClr val="4C2D2D"/>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94;p15">
                <a:extLst>
                  <a:ext uri="{FF2B5EF4-FFF2-40B4-BE49-F238E27FC236}">
                    <a16:creationId xmlns:a16="http://schemas.microsoft.com/office/drawing/2014/main" id="{575CAA74-872B-23CC-A733-2068158D9D33}"/>
                  </a:ext>
                </a:extLst>
              </p:cNvPr>
              <p:cNvSpPr/>
              <p:nvPr/>
            </p:nvSpPr>
            <p:spPr>
              <a:xfrm>
                <a:off x="6401743" y="2596951"/>
                <a:ext cx="604407" cy="399339"/>
              </a:xfrm>
              <a:custGeom>
                <a:avLst/>
                <a:gdLst/>
                <a:ahLst/>
                <a:cxnLst/>
                <a:rect l="l" t="t" r="r" b="b"/>
                <a:pathLst>
                  <a:path w="19815" h="13092" extrusionOk="0">
                    <a:moveTo>
                      <a:pt x="195" y="1"/>
                    </a:moveTo>
                    <a:cubicBezTo>
                      <a:pt x="141" y="1"/>
                      <a:pt x="87" y="33"/>
                      <a:pt x="67" y="111"/>
                    </a:cubicBezTo>
                    <a:cubicBezTo>
                      <a:pt x="0" y="245"/>
                      <a:pt x="67" y="312"/>
                      <a:pt x="134" y="412"/>
                    </a:cubicBezTo>
                    <a:cubicBezTo>
                      <a:pt x="334" y="712"/>
                      <a:pt x="668" y="812"/>
                      <a:pt x="968" y="979"/>
                    </a:cubicBezTo>
                    <a:cubicBezTo>
                      <a:pt x="1935" y="1579"/>
                      <a:pt x="2936" y="2146"/>
                      <a:pt x="3903" y="2747"/>
                    </a:cubicBezTo>
                    <a:cubicBezTo>
                      <a:pt x="5938" y="4048"/>
                      <a:pt x="7939" y="5382"/>
                      <a:pt x="9974" y="6649"/>
                    </a:cubicBezTo>
                    <a:cubicBezTo>
                      <a:pt x="11442" y="7583"/>
                      <a:pt x="12910" y="8451"/>
                      <a:pt x="14277" y="9451"/>
                    </a:cubicBezTo>
                    <a:cubicBezTo>
                      <a:pt x="15645" y="10419"/>
                      <a:pt x="16979" y="11386"/>
                      <a:pt x="18313" y="12320"/>
                    </a:cubicBezTo>
                    <a:cubicBezTo>
                      <a:pt x="18647" y="12587"/>
                      <a:pt x="18981" y="12787"/>
                      <a:pt x="19348" y="12987"/>
                    </a:cubicBezTo>
                    <a:cubicBezTo>
                      <a:pt x="19448" y="13054"/>
                      <a:pt x="19581" y="13054"/>
                      <a:pt x="19648" y="13087"/>
                    </a:cubicBezTo>
                    <a:cubicBezTo>
                      <a:pt x="19651" y="13090"/>
                      <a:pt x="19655" y="13092"/>
                      <a:pt x="19659" y="13092"/>
                    </a:cubicBezTo>
                    <a:cubicBezTo>
                      <a:pt x="19704" y="13092"/>
                      <a:pt x="19815" y="12948"/>
                      <a:pt x="19815" y="12887"/>
                    </a:cubicBezTo>
                    <a:cubicBezTo>
                      <a:pt x="19815" y="12754"/>
                      <a:pt x="19748" y="12720"/>
                      <a:pt x="19681" y="12620"/>
                    </a:cubicBezTo>
                    <a:cubicBezTo>
                      <a:pt x="18647" y="11920"/>
                      <a:pt x="17680" y="11119"/>
                      <a:pt x="16746" y="10385"/>
                    </a:cubicBezTo>
                    <a:cubicBezTo>
                      <a:pt x="15478" y="9385"/>
                      <a:pt x="14177" y="8417"/>
                      <a:pt x="12910" y="7483"/>
                    </a:cubicBezTo>
                    <a:cubicBezTo>
                      <a:pt x="10508" y="5815"/>
                      <a:pt x="8073" y="4248"/>
                      <a:pt x="5571" y="2747"/>
                    </a:cubicBezTo>
                    <a:cubicBezTo>
                      <a:pt x="4070" y="1879"/>
                      <a:pt x="2569" y="979"/>
                      <a:pt x="968" y="278"/>
                    </a:cubicBezTo>
                    <a:cubicBezTo>
                      <a:pt x="768" y="211"/>
                      <a:pt x="501" y="111"/>
                      <a:pt x="301" y="45"/>
                    </a:cubicBezTo>
                    <a:cubicBezTo>
                      <a:pt x="273" y="17"/>
                      <a:pt x="234" y="1"/>
                      <a:pt x="195" y="1"/>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95;p15">
                <a:extLst>
                  <a:ext uri="{FF2B5EF4-FFF2-40B4-BE49-F238E27FC236}">
                    <a16:creationId xmlns:a16="http://schemas.microsoft.com/office/drawing/2014/main" id="{07628D61-5723-BD86-E57A-C36CB63C0E3D}"/>
                  </a:ext>
                </a:extLst>
              </p:cNvPr>
              <p:cNvSpPr/>
              <p:nvPr/>
            </p:nvSpPr>
            <p:spPr>
              <a:xfrm>
                <a:off x="7070213" y="2622724"/>
                <a:ext cx="622709" cy="358313"/>
              </a:xfrm>
              <a:custGeom>
                <a:avLst/>
                <a:gdLst/>
                <a:ahLst/>
                <a:cxnLst/>
                <a:rect l="l" t="t" r="r" b="b"/>
                <a:pathLst>
                  <a:path w="20415" h="11747" extrusionOk="0">
                    <a:moveTo>
                      <a:pt x="20081" y="0"/>
                    </a:moveTo>
                    <a:cubicBezTo>
                      <a:pt x="19981" y="0"/>
                      <a:pt x="19914" y="0"/>
                      <a:pt x="19814" y="67"/>
                    </a:cubicBezTo>
                    <a:cubicBezTo>
                      <a:pt x="19614" y="134"/>
                      <a:pt x="19381" y="234"/>
                      <a:pt x="19147" y="300"/>
                    </a:cubicBezTo>
                    <a:cubicBezTo>
                      <a:pt x="17646" y="868"/>
                      <a:pt x="16145" y="1435"/>
                      <a:pt x="14711" y="2068"/>
                    </a:cubicBezTo>
                    <a:cubicBezTo>
                      <a:pt x="10007" y="4103"/>
                      <a:pt x="5604" y="6772"/>
                      <a:pt x="1601" y="9974"/>
                    </a:cubicBezTo>
                    <a:cubicBezTo>
                      <a:pt x="1101" y="10408"/>
                      <a:pt x="600" y="10808"/>
                      <a:pt x="200" y="11308"/>
                    </a:cubicBezTo>
                    <a:cubicBezTo>
                      <a:pt x="100" y="11408"/>
                      <a:pt x="67" y="11475"/>
                      <a:pt x="33" y="11575"/>
                    </a:cubicBezTo>
                    <a:cubicBezTo>
                      <a:pt x="0" y="11642"/>
                      <a:pt x="67" y="11675"/>
                      <a:pt x="167" y="11742"/>
                    </a:cubicBezTo>
                    <a:cubicBezTo>
                      <a:pt x="184" y="11745"/>
                      <a:pt x="201" y="11746"/>
                      <a:pt x="218" y="11746"/>
                    </a:cubicBezTo>
                    <a:cubicBezTo>
                      <a:pt x="396" y="11746"/>
                      <a:pt x="548" y="11594"/>
                      <a:pt x="701" y="11442"/>
                    </a:cubicBezTo>
                    <a:cubicBezTo>
                      <a:pt x="2402" y="10108"/>
                      <a:pt x="4170" y="8907"/>
                      <a:pt x="5938" y="7672"/>
                    </a:cubicBezTo>
                    <a:cubicBezTo>
                      <a:pt x="9073" y="5604"/>
                      <a:pt x="12342" y="3736"/>
                      <a:pt x="15845" y="2302"/>
                    </a:cubicBezTo>
                    <a:cubicBezTo>
                      <a:pt x="17079" y="1802"/>
                      <a:pt x="18280" y="1268"/>
                      <a:pt x="19547" y="767"/>
                    </a:cubicBezTo>
                    <a:cubicBezTo>
                      <a:pt x="19781" y="634"/>
                      <a:pt x="20014" y="567"/>
                      <a:pt x="20248" y="434"/>
                    </a:cubicBezTo>
                    <a:cubicBezTo>
                      <a:pt x="20348" y="401"/>
                      <a:pt x="20415" y="300"/>
                      <a:pt x="20348" y="167"/>
                    </a:cubicBezTo>
                    <a:cubicBezTo>
                      <a:pt x="20281" y="100"/>
                      <a:pt x="20148" y="67"/>
                      <a:pt x="20081"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96;p15">
                <a:extLst>
                  <a:ext uri="{FF2B5EF4-FFF2-40B4-BE49-F238E27FC236}">
                    <a16:creationId xmlns:a16="http://schemas.microsoft.com/office/drawing/2014/main" id="{F886A9C2-C4F4-3F0D-1693-CDF0AEB57886}"/>
                  </a:ext>
                </a:extLst>
              </p:cNvPr>
              <p:cNvSpPr/>
              <p:nvPr/>
            </p:nvSpPr>
            <p:spPr>
              <a:xfrm>
                <a:off x="6454632" y="2559647"/>
                <a:ext cx="576955" cy="409466"/>
              </a:xfrm>
              <a:custGeom>
                <a:avLst/>
                <a:gdLst/>
                <a:ahLst/>
                <a:cxnLst/>
                <a:rect l="l" t="t" r="r" b="b"/>
                <a:pathLst>
                  <a:path w="18915" h="13424" extrusionOk="0">
                    <a:moveTo>
                      <a:pt x="101" y="0"/>
                    </a:moveTo>
                    <a:cubicBezTo>
                      <a:pt x="68" y="33"/>
                      <a:pt x="1" y="33"/>
                      <a:pt x="34" y="67"/>
                    </a:cubicBezTo>
                    <a:cubicBezTo>
                      <a:pt x="1" y="134"/>
                      <a:pt x="34" y="167"/>
                      <a:pt x="68" y="200"/>
                    </a:cubicBezTo>
                    <a:lnTo>
                      <a:pt x="1068" y="834"/>
                    </a:lnTo>
                    <a:cubicBezTo>
                      <a:pt x="3237" y="2068"/>
                      <a:pt x="5371" y="3469"/>
                      <a:pt x="7440" y="4870"/>
                    </a:cubicBezTo>
                    <a:cubicBezTo>
                      <a:pt x="10742" y="7072"/>
                      <a:pt x="13911" y="9474"/>
                      <a:pt x="16913" y="12042"/>
                    </a:cubicBezTo>
                    <a:cubicBezTo>
                      <a:pt x="17413" y="12509"/>
                      <a:pt x="17947" y="12876"/>
                      <a:pt x="18447" y="13310"/>
                    </a:cubicBezTo>
                    <a:cubicBezTo>
                      <a:pt x="18512" y="13353"/>
                      <a:pt x="18591" y="13424"/>
                      <a:pt x="18665" y="13424"/>
                    </a:cubicBezTo>
                    <a:cubicBezTo>
                      <a:pt x="18706" y="13424"/>
                      <a:pt x="18746" y="13402"/>
                      <a:pt x="18781" y="13343"/>
                    </a:cubicBezTo>
                    <a:cubicBezTo>
                      <a:pt x="18914" y="13210"/>
                      <a:pt x="18848" y="13110"/>
                      <a:pt x="18748" y="12976"/>
                    </a:cubicBezTo>
                    <a:cubicBezTo>
                      <a:pt x="18714" y="12843"/>
                      <a:pt x="18581" y="12776"/>
                      <a:pt x="18514" y="12676"/>
                    </a:cubicBezTo>
                    <a:cubicBezTo>
                      <a:pt x="16846" y="11242"/>
                      <a:pt x="15279" y="9774"/>
                      <a:pt x="13577" y="8373"/>
                    </a:cubicBezTo>
                    <a:cubicBezTo>
                      <a:pt x="10041" y="5504"/>
                      <a:pt x="6239" y="3002"/>
                      <a:pt x="2236" y="867"/>
                    </a:cubicBezTo>
                    <a:cubicBezTo>
                      <a:pt x="1736" y="601"/>
                      <a:pt x="1235" y="367"/>
                      <a:pt x="735" y="167"/>
                    </a:cubicBezTo>
                    <a:cubicBezTo>
                      <a:pt x="535" y="100"/>
                      <a:pt x="335" y="0"/>
                      <a:pt x="101"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97;p15">
                <a:extLst>
                  <a:ext uri="{FF2B5EF4-FFF2-40B4-BE49-F238E27FC236}">
                    <a16:creationId xmlns:a16="http://schemas.microsoft.com/office/drawing/2014/main" id="{EED0EDF0-0587-CE27-9095-278AE94C2AAA}"/>
                  </a:ext>
                </a:extLst>
              </p:cNvPr>
              <p:cNvSpPr/>
              <p:nvPr/>
            </p:nvSpPr>
            <p:spPr>
              <a:xfrm>
                <a:off x="7127190" y="2692664"/>
                <a:ext cx="641041" cy="302463"/>
              </a:xfrm>
              <a:custGeom>
                <a:avLst/>
                <a:gdLst/>
                <a:ahLst/>
                <a:cxnLst/>
                <a:rect l="l" t="t" r="r" b="b"/>
                <a:pathLst>
                  <a:path w="21016" h="9916" extrusionOk="0">
                    <a:moveTo>
                      <a:pt x="20727" y="1"/>
                    </a:moveTo>
                    <a:cubicBezTo>
                      <a:pt x="20665" y="1"/>
                      <a:pt x="20598" y="26"/>
                      <a:pt x="20515" y="42"/>
                    </a:cubicBezTo>
                    <a:cubicBezTo>
                      <a:pt x="18547" y="676"/>
                      <a:pt x="16545" y="1310"/>
                      <a:pt x="14577" y="1977"/>
                    </a:cubicBezTo>
                    <a:cubicBezTo>
                      <a:pt x="9940" y="3511"/>
                      <a:pt x="5671" y="5680"/>
                      <a:pt x="1601" y="8348"/>
                    </a:cubicBezTo>
                    <a:cubicBezTo>
                      <a:pt x="1101" y="8682"/>
                      <a:pt x="667" y="9049"/>
                      <a:pt x="200" y="9482"/>
                    </a:cubicBezTo>
                    <a:cubicBezTo>
                      <a:pt x="133" y="9582"/>
                      <a:pt x="33" y="9649"/>
                      <a:pt x="0" y="9749"/>
                    </a:cubicBezTo>
                    <a:cubicBezTo>
                      <a:pt x="0" y="9749"/>
                      <a:pt x="33" y="9816"/>
                      <a:pt x="33" y="9849"/>
                    </a:cubicBezTo>
                    <a:cubicBezTo>
                      <a:pt x="67" y="9916"/>
                      <a:pt x="67" y="9916"/>
                      <a:pt x="133" y="9916"/>
                    </a:cubicBezTo>
                    <a:cubicBezTo>
                      <a:pt x="300" y="9916"/>
                      <a:pt x="367" y="9816"/>
                      <a:pt x="400" y="9749"/>
                    </a:cubicBezTo>
                    <a:cubicBezTo>
                      <a:pt x="1868" y="8715"/>
                      <a:pt x="3369" y="7881"/>
                      <a:pt x="4904" y="7114"/>
                    </a:cubicBezTo>
                    <a:cubicBezTo>
                      <a:pt x="8206" y="5346"/>
                      <a:pt x="11542" y="3812"/>
                      <a:pt x="15044" y="2544"/>
                    </a:cubicBezTo>
                    <a:cubicBezTo>
                      <a:pt x="16712" y="1977"/>
                      <a:pt x="18413" y="1343"/>
                      <a:pt x="20081" y="776"/>
                    </a:cubicBezTo>
                    <a:cubicBezTo>
                      <a:pt x="20281" y="676"/>
                      <a:pt x="20448" y="609"/>
                      <a:pt x="20681" y="509"/>
                    </a:cubicBezTo>
                    <a:cubicBezTo>
                      <a:pt x="20915" y="376"/>
                      <a:pt x="21015" y="209"/>
                      <a:pt x="20915" y="109"/>
                    </a:cubicBezTo>
                    <a:cubicBezTo>
                      <a:pt x="20848" y="26"/>
                      <a:pt x="20790" y="1"/>
                      <a:pt x="20727" y="1"/>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98;p15">
                <a:extLst>
                  <a:ext uri="{FF2B5EF4-FFF2-40B4-BE49-F238E27FC236}">
                    <a16:creationId xmlns:a16="http://schemas.microsoft.com/office/drawing/2014/main" id="{7C18D994-C176-6EA6-169D-3FA1A27B57C2}"/>
                  </a:ext>
                </a:extLst>
              </p:cNvPr>
              <p:cNvSpPr/>
              <p:nvPr/>
            </p:nvSpPr>
            <p:spPr>
              <a:xfrm>
                <a:off x="7215705" y="2744364"/>
                <a:ext cx="605414" cy="228860"/>
              </a:xfrm>
              <a:custGeom>
                <a:avLst/>
                <a:gdLst/>
                <a:ahLst/>
                <a:cxnLst/>
                <a:rect l="l" t="t" r="r" b="b"/>
                <a:pathLst>
                  <a:path w="19848" h="7503" extrusionOk="0">
                    <a:moveTo>
                      <a:pt x="19640" y="0"/>
                    </a:moveTo>
                    <a:cubicBezTo>
                      <a:pt x="19566" y="0"/>
                      <a:pt x="19492" y="15"/>
                      <a:pt x="19447" y="15"/>
                    </a:cubicBezTo>
                    <a:cubicBezTo>
                      <a:pt x="17246" y="449"/>
                      <a:pt x="15011" y="916"/>
                      <a:pt x="12909" y="1650"/>
                    </a:cubicBezTo>
                    <a:cubicBezTo>
                      <a:pt x="9607" y="2884"/>
                      <a:pt x="6338" y="4118"/>
                      <a:pt x="3236" y="5653"/>
                    </a:cubicBezTo>
                    <a:cubicBezTo>
                      <a:pt x="2302" y="6120"/>
                      <a:pt x="1434" y="6587"/>
                      <a:pt x="567" y="7054"/>
                    </a:cubicBezTo>
                    <a:cubicBezTo>
                      <a:pt x="334" y="7120"/>
                      <a:pt x="100" y="7220"/>
                      <a:pt x="0" y="7487"/>
                    </a:cubicBezTo>
                    <a:cubicBezTo>
                      <a:pt x="48" y="7498"/>
                      <a:pt x="93" y="7502"/>
                      <a:pt x="136" y="7502"/>
                    </a:cubicBezTo>
                    <a:cubicBezTo>
                      <a:pt x="363" y="7502"/>
                      <a:pt x="527" y="7371"/>
                      <a:pt x="667" y="7287"/>
                    </a:cubicBezTo>
                    <a:cubicBezTo>
                      <a:pt x="1568" y="6920"/>
                      <a:pt x="2469" y="6486"/>
                      <a:pt x="3336" y="6120"/>
                    </a:cubicBezTo>
                    <a:cubicBezTo>
                      <a:pt x="5771" y="5119"/>
                      <a:pt x="8139" y="4151"/>
                      <a:pt x="10608" y="3251"/>
                    </a:cubicBezTo>
                    <a:cubicBezTo>
                      <a:pt x="12409" y="2584"/>
                      <a:pt x="14144" y="1916"/>
                      <a:pt x="15978" y="1449"/>
                    </a:cubicBezTo>
                    <a:cubicBezTo>
                      <a:pt x="17079" y="1149"/>
                      <a:pt x="18113" y="916"/>
                      <a:pt x="19180" y="616"/>
                    </a:cubicBezTo>
                    <a:cubicBezTo>
                      <a:pt x="19414" y="582"/>
                      <a:pt x="19581" y="482"/>
                      <a:pt x="19781" y="415"/>
                    </a:cubicBezTo>
                    <a:cubicBezTo>
                      <a:pt x="19814" y="349"/>
                      <a:pt x="19848" y="282"/>
                      <a:pt x="19848" y="182"/>
                    </a:cubicBezTo>
                    <a:cubicBezTo>
                      <a:pt x="19848" y="149"/>
                      <a:pt x="19781" y="15"/>
                      <a:pt x="19748" y="15"/>
                    </a:cubicBezTo>
                    <a:cubicBezTo>
                      <a:pt x="19714" y="4"/>
                      <a:pt x="19677" y="0"/>
                      <a:pt x="19640"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99;p15">
                <a:extLst>
                  <a:ext uri="{FF2B5EF4-FFF2-40B4-BE49-F238E27FC236}">
                    <a16:creationId xmlns:a16="http://schemas.microsoft.com/office/drawing/2014/main" id="{00F90875-6F0C-A4D1-AC08-447065D8586A}"/>
                  </a:ext>
                </a:extLst>
              </p:cNvPr>
              <p:cNvSpPr/>
              <p:nvPr/>
            </p:nvSpPr>
            <p:spPr>
              <a:xfrm>
                <a:off x="6521797" y="2518531"/>
                <a:ext cx="457904" cy="357306"/>
              </a:xfrm>
              <a:custGeom>
                <a:avLst/>
                <a:gdLst/>
                <a:ahLst/>
                <a:cxnLst/>
                <a:rect l="l" t="t" r="r" b="b"/>
                <a:pathLst>
                  <a:path w="15012" h="11714" extrusionOk="0">
                    <a:moveTo>
                      <a:pt x="184" y="0"/>
                    </a:moveTo>
                    <a:cubicBezTo>
                      <a:pt x="131" y="0"/>
                      <a:pt x="57" y="24"/>
                      <a:pt x="34" y="47"/>
                    </a:cubicBezTo>
                    <a:cubicBezTo>
                      <a:pt x="1" y="114"/>
                      <a:pt x="1" y="214"/>
                      <a:pt x="34" y="281"/>
                    </a:cubicBezTo>
                    <a:cubicBezTo>
                      <a:pt x="167" y="381"/>
                      <a:pt x="301" y="514"/>
                      <a:pt x="468" y="614"/>
                    </a:cubicBezTo>
                    <a:cubicBezTo>
                      <a:pt x="1835" y="1515"/>
                      <a:pt x="3169" y="2449"/>
                      <a:pt x="4537" y="3383"/>
                    </a:cubicBezTo>
                    <a:cubicBezTo>
                      <a:pt x="6038" y="4450"/>
                      <a:pt x="7573" y="5484"/>
                      <a:pt x="9007" y="6652"/>
                    </a:cubicBezTo>
                    <a:cubicBezTo>
                      <a:pt x="10875" y="8153"/>
                      <a:pt x="12676" y="9721"/>
                      <a:pt x="14377" y="11389"/>
                    </a:cubicBezTo>
                    <a:cubicBezTo>
                      <a:pt x="14511" y="11489"/>
                      <a:pt x="14644" y="11622"/>
                      <a:pt x="14744" y="11689"/>
                    </a:cubicBezTo>
                    <a:cubicBezTo>
                      <a:pt x="14778" y="11706"/>
                      <a:pt x="14811" y="11714"/>
                      <a:pt x="14849" y="11714"/>
                    </a:cubicBezTo>
                    <a:cubicBezTo>
                      <a:pt x="14886" y="11714"/>
                      <a:pt x="14928" y="11706"/>
                      <a:pt x="14978" y="11689"/>
                    </a:cubicBezTo>
                    <a:cubicBezTo>
                      <a:pt x="14978" y="11689"/>
                      <a:pt x="15011" y="11622"/>
                      <a:pt x="15011" y="11555"/>
                    </a:cubicBezTo>
                    <a:cubicBezTo>
                      <a:pt x="14978" y="11389"/>
                      <a:pt x="15011" y="11355"/>
                      <a:pt x="14811" y="11222"/>
                    </a:cubicBezTo>
                    <a:cubicBezTo>
                      <a:pt x="11709" y="8153"/>
                      <a:pt x="8473" y="5218"/>
                      <a:pt x="4837" y="2782"/>
                    </a:cubicBezTo>
                    <a:cubicBezTo>
                      <a:pt x="3570" y="1882"/>
                      <a:pt x="2302" y="1048"/>
                      <a:pt x="968" y="347"/>
                    </a:cubicBezTo>
                    <a:cubicBezTo>
                      <a:pt x="734" y="214"/>
                      <a:pt x="501" y="114"/>
                      <a:pt x="234" y="14"/>
                    </a:cubicBezTo>
                    <a:cubicBezTo>
                      <a:pt x="224" y="4"/>
                      <a:pt x="206" y="0"/>
                      <a:pt x="184"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00;p15">
                <a:extLst>
                  <a:ext uri="{FF2B5EF4-FFF2-40B4-BE49-F238E27FC236}">
                    <a16:creationId xmlns:a16="http://schemas.microsoft.com/office/drawing/2014/main" id="{58F6BD9D-683A-C401-33A7-B79AAE086F3B}"/>
                  </a:ext>
                </a:extLst>
              </p:cNvPr>
              <p:cNvSpPr/>
              <p:nvPr/>
            </p:nvSpPr>
            <p:spPr>
              <a:xfrm>
                <a:off x="6806680" y="3253252"/>
                <a:ext cx="632896" cy="537973"/>
              </a:xfrm>
              <a:custGeom>
                <a:avLst/>
                <a:gdLst/>
                <a:ahLst/>
                <a:cxnLst/>
                <a:rect l="l" t="t" r="r" b="b"/>
                <a:pathLst>
                  <a:path w="20749" h="17637" extrusionOk="0">
                    <a:moveTo>
                      <a:pt x="6263" y="0"/>
                    </a:moveTo>
                    <a:cubicBezTo>
                      <a:pt x="6149" y="0"/>
                      <a:pt x="6029" y="27"/>
                      <a:pt x="5905" y="76"/>
                    </a:cubicBezTo>
                    <a:cubicBezTo>
                      <a:pt x="5571" y="210"/>
                      <a:pt x="5538" y="477"/>
                      <a:pt x="5538" y="777"/>
                    </a:cubicBezTo>
                    <a:cubicBezTo>
                      <a:pt x="5504" y="1744"/>
                      <a:pt x="5538" y="2678"/>
                      <a:pt x="5805" y="3646"/>
                    </a:cubicBezTo>
                    <a:cubicBezTo>
                      <a:pt x="5871" y="4079"/>
                      <a:pt x="6038" y="4480"/>
                      <a:pt x="6005" y="4980"/>
                    </a:cubicBezTo>
                    <a:cubicBezTo>
                      <a:pt x="5805" y="4947"/>
                      <a:pt x="5671" y="4780"/>
                      <a:pt x="5538" y="4646"/>
                    </a:cubicBezTo>
                    <a:lnTo>
                      <a:pt x="3903" y="3045"/>
                    </a:lnTo>
                    <a:cubicBezTo>
                      <a:pt x="3636" y="2678"/>
                      <a:pt x="3303" y="2445"/>
                      <a:pt x="2903" y="2278"/>
                    </a:cubicBezTo>
                    <a:cubicBezTo>
                      <a:pt x="2750" y="2202"/>
                      <a:pt x="2590" y="2160"/>
                      <a:pt x="2430" y="2160"/>
                    </a:cubicBezTo>
                    <a:cubicBezTo>
                      <a:pt x="2240" y="2160"/>
                      <a:pt x="2049" y="2218"/>
                      <a:pt x="1869" y="2345"/>
                    </a:cubicBezTo>
                    <a:cubicBezTo>
                      <a:pt x="1535" y="2612"/>
                      <a:pt x="1402" y="2945"/>
                      <a:pt x="1502" y="3312"/>
                    </a:cubicBezTo>
                    <a:cubicBezTo>
                      <a:pt x="1535" y="3512"/>
                      <a:pt x="1568" y="3779"/>
                      <a:pt x="1668" y="3979"/>
                    </a:cubicBezTo>
                    <a:cubicBezTo>
                      <a:pt x="2002" y="4980"/>
                      <a:pt x="2402" y="5981"/>
                      <a:pt x="2903" y="6948"/>
                    </a:cubicBezTo>
                    <a:cubicBezTo>
                      <a:pt x="3003" y="7148"/>
                      <a:pt x="3169" y="7415"/>
                      <a:pt x="3203" y="7649"/>
                    </a:cubicBezTo>
                    <a:cubicBezTo>
                      <a:pt x="3203" y="7649"/>
                      <a:pt x="3236" y="7715"/>
                      <a:pt x="3169" y="7949"/>
                    </a:cubicBezTo>
                    <a:cubicBezTo>
                      <a:pt x="3169" y="7949"/>
                      <a:pt x="3136" y="7915"/>
                      <a:pt x="3069" y="7915"/>
                    </a:cubicBezTo>
                    <a:cubicBezTo>
                      <a:pt x="3046" y="7918"/>
                      <a:pt x="3023" y="7920"/>
                      <a:pt x="2999" y="7920"/>
                    </a:cubicBezTo>
                    <a:cubicBezTo>
                      <a:pt x="2756" y="7920"/>
                      <a:pt x="2518" y="7770"/>
                      <a:pt x="2336" y="7649"/>
                    </a:cubicBezTo>
                    <a:cubicBezTo>
                      <a:pt x="1969" y="7448"/>
                      <a:pt x="1568" y="7348"/>
                      <a:pt x="1201" y="7282"/>
                    </a:cubicBezTo>
                    <a:cubicBezTo>
                      <a:pt x="1122" y="7253"/>
                      <a:pt x="1044" y="7239"/>
                      <a:pt x="968" y="7239"/>
                    </a:cubicBezTo>
                    <a:cubicBezTo>
                      <a:pt x="693" y="7239"/>
                      <a:pt x="443" y="7413"/>
                      <a:pt x="234" y="7649"/>
                    </a:cubicBezTo>
                    <a:cubicBezTo>
                      <a:pt x="1" y="7949"/>
                      <a:pt x="134" y="8249"/>
                      <a:pt x="301" y="8516"/>
                    </a:cubicBezTo>
                    <a:cubicBezTo>
                      <a:pt x="334" y="8583"/>
                      <a:pt x="334" y="8616"/>
                      <a:pt x="367" y="8649"/>
                    </a:cubicBezTo>
                    <a:cubicBezTo>
                      <a:pt x="868" y="9483"/>
                      <a:pt x="1468" y="10284"/>
                      <a:pt x="2169" y="10951"/>
                    </a:cubicBezTo>
                    <a:cubicBezTo>
                      <a:pt x="2569" y="11318"/>
                      <a:pt x="3003" y="11651"/>
                      <a:pt x="3403" y="12018"/>
                    </a:cubicBezTo>
                    <a:cubicBezTo>
                      <a:pt x="4070" y="12619"/>
                      <a:pt x="4737" y="13186"/>
                      <a:pt x="5471" y="13753"/>
                    </a:cubicBezTo>
                    <a:cubicBezTo>
                      <a:pt x="5905" y="14086"/>
                      <a:pt x="6372" y="14353"/>
                      <a:pt x="6839" y="14654"/>
                    </a:cubicBezTo>
                    <a:cubicBezTo>
                      <a:pt x="7206" y="14920"/>
                      <a:pt x="7539" y="15154"/>
                      <a:pt x="7739" y="15521"/>
                    </a:cubicBezTo>
                    <a:cubicBezTo>
                      <a:pt x="8206" y="16188"/>
                      <a:pt x="8840" y="16655"/>
                      <a:pt x="9541" y="17022"/>
                    </a:cubicBezTo>
                    <a:lnTo>
                      <a:pt x="10041" y="17289"/>
                    </a:lnTo>
                    <a:cubicBezTo>
                      <a:pt x="10471" y="17480"/>
                      <a:pt x="10901" y="17637"/>
                      <a:pt x="11344" y="17637"/>
                    </a:cubicBezTo>
                    <a:cubicBezTo>
                      <a:pt x="11519" y="17637"/>
                      <a:pt x="11696" y="17612"/>
                      <a:pt x="11876" y="17556"/>
                    </a:cubicBezTo>
                    <a:cubicBezTo>
                      <a:pt x="12509" y="17322"/>
                      <a:pt x="13143" y="17155"/>
                      <a:pt x="13710" y="16822"/>
                    </a:cubicBezTo>
                    <a:cubicBezTo>
                      <a:pt x="14144" y="16588"/>
                      <a:pt x="14544" y="16388"/>
                      <a:pt x="14978" y="16155"/>
                    </a:cubicBezTo>
                    <a:cubicBezTo>
                      <a:pt x="15245" y="15988"/>
                      <a:pt x="15545" y="15821"/>
                      <a:pt x="15845" y="15621"/>
                    </a:cubicBezTo>
                    <a:cubicBezTo>
                      <a:pt x="16245" y="15287"/>
                      <a:pt x="16712" y="14987"/>
                      <a:pt x="16979" y="14520"/>
                    </a:cubicBezTo>
                    <a:cubicBezTo>
                      <a:pt x="17346" y="13853"/>
                      <a:pt x="17646" y="13119"/>
                      <a:pt x="17680" y="12319"/>
                    </a:cubicBezTo>
                    <a:cubicBezTo>
                      <a:pt x="17713" y="11785"/>
                      <a:pt x="17847" y="11184"/>
                      <a:pt x="18180" y="10684"/>
                    </a:cubicBezTo>
                    <a:cubicBezTo>
                      <a:pt x="18480" y="10284"/>
                      <a:pt x="18814" y="9850"/>
                      <a:pt x="19181" y="9483"/>
                    </a:cubicBezTo>
                    <a:cubicBezTo>
                      <a:pt x="19514" y="9216"/>
                      <a:pt x="19848" y="8883"/>
                      <a:pt x="20148" y="8516"/>
                    </a:cubicBezTo>
                    <a:cubicBezTo>
                      <a:pt x="20649" y="7949"/>
                      <a:pt x="20749" y="7148"/>
                      <a:pt x="20348" y="6481"/>
                    </a:cubicBezTo>
                    <a:cubicBezTo>
                      <a:pt x="20063" y="6069"/>
                      <a:pt x="19628" y="5778"/>
                      <a:pt x="19157" y="5778"/>
                    </a:cubicBezTo>
                    <a:cubicBezTo>
                      <a:pt x="19132" y="5778"/>
                      <a:pt x="19106" y="5779"/>
                      <a:pt x="19081" y="5781"/>
                    </a:cubicBezTo>
                    <a:cubicBezTo>
                      <a:pt x="18681" y="5814"/>
                      <a:pt x="18214" y="5914"/>
                      <a:pt x="17813" y="6081"/>
                    </a:cubicBezTo>
                    <a:cubicBezTo>
                      <a:pt x="16979" y="6448"/>
                      <a:pt x="16346" y="7015"/>
                      <a:pt x="15812" y="7682"/>
                    </a:cubicBezTo>
                    <a:lnTo>
                      <a:pt x="15412" y="8182"/>
                    </a:lnTo>
                    <a:cubicBezTo>
                      <a:pt x="15381" y="8229"/>
                      <a:pt x="15335" y="8254"/>
                      <a:pt x="15292" y="8254"/>
                    </a:cubicBezTo>
                    <a:cubicBezTo>
                      <a:pt x="15243" y="8254"/>
                      <a:pt x="15196" y="8220"/>
                      <a:pt x="15178" y="8149"/>
                    </a:cubicBezTo>
                    <a:cubicBezTo>
                      <a:pt x="15011" y="7749"/>
                      <a:pt x="14844" y="7315"/>
                      <a:pt x="14711" y="6915"/>
                    </a:cubicBezTo>
                    <a:cubicBezTo>
                      <a:pt x="14244" y="5147"/>
                      <a:pt x="13510" y="3446"/>
                      <a:pt x="12743" y="1778"/>
                    </a:cubicBezTo>
                    <a:cubicBezTo>
                      <a:pt x="12643" y="1477"/>
                      <a:pt x="12476" y="1244"/>
                      <a:pt x="12243" y="977"/>
                    </a:cubicBezTo>
                    <a:cubicBezTo>
                      <a:pt x="12081" y="815"/>
                      <a:pt x="11886" y="717"/>
                      <a:pt x="11671" y="717"/>
                    </a:cubicBezTo>
                    <a:cubicBezTo>
                      <a:pt x="11576" y="717"/>
                      <a:pt x="11477" y="736"/>
                      <a:pt x="11375" y="777"/>
                    </a:cubicBezTo>
                    <a:cubicBezTo>
                      <a:pt x="10875" y="977"/>
                      <a:pt x="10508" y="1277"/>
                      <a:pt x="10375" y="1811"/>
                    </a:cubicBezTo>
                    <a:cubicBezTo>
                      <a:pt x="10308" y="2078"/>
                      <a:pt x="10241" y="2345"/>
                      <a:pt x="10241" y="2645"/>
                    </a:cubicBezTo>
                    <a:lnTo>
                      <a:pt x="10241" y="4446"/>
                    </a:lnTo>
                    <a:cubicBezTo>
                      <a:pt x="10241" y="4580"/>
                      <a:pt x="10208" y="4746"/>
                      <a:pt x="10208" y="4913"/>
                    </a:cubicBezTo>
                    <a:cubicBezTo>
                      <a:pt x="10208" y="4947"/>
                      <a:pt x="10174" y="5047"/>
                      <a:pt x="10141" y="5047"/>
                    </a:cubicBezTo>
                    <a:cubicBezTo>
                      <a:pt x="10074" y="5047"/>
                      <a:pt x="10008" y="5047"/>
                      <a:pt x="10008" y="4980"/>
                    </a:cubicBezTo>
                    <a:cubicBezTo>
                      <a:pt x="9841" y="4646"/>
                      <a:pt x="9641" y="4346"/>
                      <a:pt x="9474" y="4013"/>
                    </a:cubicBezTo>
                    <a:cubicBezTo>
                      <a:pt x="8974" y="2979"/>
                      <a:pt x="8373" y="2045"/>
                      <a:pt x="7673" y="1144"/>
                    </a:cubicBezTo>
                    <a:cubicBezTo>
                      <a:pt x="7406" y="810"/>
                      <a:pt x="7072" y="543"/>
                      <a:pt x="6805" y="243"/>
                    </a:cubicBezTo>
                    <a:cubicBezTo>
                      <a:pt x="6638" y="76"/>
                      <a:pt x="6457" y="0"/>
                      <a:pt x="6263" y="0"/>
                    </a:cubicBezTo>
                    <a:close/>
                  </a:path>
                </a:pathLst>
              </a:custGeom>
              <a:solidFill>
                <a:srgbClr val="FEA8A8"/>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01;p15">
                <a:extLst>
                  <a:ext uri="{FF2B5EF4-FFF2-40B4-BE49-F238E27FC236}">
                    <a16:creationId xmlns:a16="http://schemas.microsoft.com/office/drawing/2014/main" id="{2505DF38-D752-31DD-6616-0700A3539CF8}"/>
                  </a:ext>
                </a:extLst>
              </p:cNvPr>
              <p:cNvSpPr/>
              <p:nvPr/>
            </p:nvSpPr>
            <p:spPr>
              <a:xfrm>
                <a:off x="7115996" y="3367480"/>
                <a:ext cx="42765" cy="174017"/>
              </a:xfrm>
              <a:custGeom>
                <a:avLst/>
                <a:gdLst/>
                <a:ahLst/>
                <a:cxnLst/>
                <a:rect l="l" t="t" r="r" b="b"/>
                <a:pathLst>
                  <a:path w="1402" h="5705" extrusionOk="0">
                    <a:moveTo>
                      <a:pt x="167" y="1"/>
                    </a:moveTo>
                    <a:lnTo>
                      <a:pt x="167" y="534"/>
                    </a:lnTo>
                    <a:cubicBezTo>
                      <a:pt x="167" y="701"/>
                      <a:pt x="167" y="868"/>
                      <a:pt x="100" y="1001"/>
                    </a:cubicBezTo>
                    <a:cubicBezTo>
                      <a:pt x="100" y="1035"/>
                      <a:pt x="67" y="1068"/>
                      <a:pt x="33" y="1135"/>
                    </a:cubicBezTo>
                    <a:lnTo>
                      <a:pt x="0" y="1135"/>
                    </a:lnTo>
                    <a:lnTo>
                      <a:pt x="1034" y="5538"/>
                    </a:lnTo>
                    <a:cubicBezTo>
                      <a:pt x="1068" y="5638"/>
                      <a:pt x="1168" y="5705"/>
                      <a:pt x="1234" y="5705"/>
                    </a:cubicBezTo>
                    <a:lnTo>
                      <a:pt x="1268" y="5705"/>
                    </a:lnTo>
                    <a:cubicBezTo>
                      <a:pt x="1334" y="5705"/>
                      <a:pt x="1401" y="5571"/>
                      <a:pt x="1401" y="5471"/>
                    </a:cubicBezTo>
                    <a:lnTo>
                      <a:pt x="167"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02;p15">
                <a:extLst>
                  <a:ext uri="{FF2B5EF4-FFF2-40B4-BE49-F238E27FC236}">
                    <a16:creationId xmlns:a16="http://schemas.microsoft.com/office/drawing/2014/main" id="{FD911A0E-8C5C-B1BF-13B9-41982CA1E3D8}"/>
                  </a:ext>
                </a:extLst>
              </p:cNvPr>
              <p:cNvSpPr/>
              <p:nvPr/>
            </p:nvSpPr>
            <p:spPr>
              <a:xfrm>
                <a:off x="6984748" y="3373580"/>
                <a:ext cx="95656" cy="188261"/>
              </a:xfrm>
              <a:custGeom>
                <a:avLst/>
                <a:gdLst/>
                <a:ahLst/>
                <a:cxnLst/>
                <a:rect l="l" t="t" r="r" b="b"/>
                <a:pathLst>
                  <a:path w="3136" h="6172" extrusionOk="0">
                    <a:moveTo>
                      <a:pt x="33" y="1"/>
                    </a:moveTo>
                    <a:cubicBezTo>
                      <a:pt x="100" y="301"/>
                      <a:pt x="167" y="601"/>
                      <a:pt x="100" y="935"/>
                    </a:cubicBezTo>
                    <a:cubicBezTo>
                      <a:pt x="67" y="935"/>
                      <a:pt x="33" y="868"/>
                      <a:pt x="0" y="868"/>
                    </a:cubicBezTo>
                    <a:lnTo>
                      <a:pt x="2669" y="6039"/>
                    </a:lnTo>
                    <a:cubicBezTo>
                      <a:pt x="2735" y="6139"/>
                      <a:pt x="2835" y="6172"/>
                      <a:pt x="2902" y="6172"/>
                    </a:cubicBezTo>
                    <a:cubicBezTo>
                      <a:pt x="2969" y="6172"/>
                      <a:pt x="3002" y="6172"/>
                      <a:pt x="3002" y="6139"/>
                    </a:cubicBezTo>
                    <a:cubicBezTo>
                      <a:pt x="3069" y="6105"/>
                      <a:pt x="3136" y="5972"/>
                      <a:pt x="3069" y="5838"/>
                    </a:cubicBezTo>
                    <a:lnTo>
                      <a:pt x="33" y="1"/>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03;p15">
                <a:extLst>
                  <a:ext uri="{FF2B5EF4-FFF2-40B4-BE49-F238E27FC236}">
                    <a16:creationId xmlns:a16="http://schemas.microsoft.com/office/drawing/2014/main" id="{F9521B7D-05DB-D430-7264-86F9C79C8283}"/>
                  </a:ext>
                </a:extLst>
              </p:cNvPr>
              <p:cNvSpPr/>
              <p:nvPr/>
            </p:nvSpPr>
            <p:spPr>
              <a:xfrm>
                <a:off x="6897239" y="3468227"/>
                <a:ext cx="118045" cy="124145"/>
              </a:xfrm>
              <a:custGeom>
                <a:avLst/>
                <a:gdLst/>
                <a:ahLst/>
                <a:cxnLst/>
                <a:rect l="l" t="t" r="r" b="b"/>
                <a:pathLst>
                  <a:path w="3870" h="4070" extrusionOk="0">
                    <a:moveTo>
                      <a:pt x="0" y="0"/>
                    </a:moveTo>
                    <a:lnTo>
                      <a:pt x="0" y="0"/>
                    </a:lnTo>
                    <a:cubicBezTo>
                      <a:pt x="100" y="200"/>
                      <a:pt x="200" y="367"/>
                      <a:pt x="234" y="601"/>
                    </a:cubicBezTo>
                    <a:cubicBezTo>
                      <a:pt x="234" y="667"/>
                      <a:pt x="267" y="701"/>
                      <a:pt x="267" y="701"/>
                    </a:cubicBezTo>
                    <a:cubicBezTo>
                      <a:pt x="234" y="701"/>
                      <a:pt x="200" y="634"/>
                      <a:pt x="200" y="634"/>
                    </a:cubicBezTo>
                    <a:lnTo>
                      <a:pt x="34" y="634"/>
                    </a:lnTo>
                    <a:lnTo>
                      <a:pt x="3503" y="4036"/>
                    </a:lnTo>
                    <a:cubicBezTo>
                      <a:pt x="3536" y="4070"/>
                      <a:pt x="3570" y="4070"/>
                      <a:pt x="3603" y="4070"/>
                    </a:cubicBezTo>
                    <a:cubicBezTo>
                      <a:pt x="3670" y="4070"/>
                      <a:pt x="3736" y="4070"/>
                      <a:pt x="3770" y="4003"/>
                    </a:cubicBezTo>
                    <a:cubicBezTo>
                      <a:pt x="3870" y="3903"/>
                      <a:pt x="3870" y="3769"/>
                      <a:pt x="3770" y="3703"/>
                    </a:cubicBezTo>
                    <a:lnTo>
                      <a:pt x="0" y="0"/>
                    </a:lnTo>
                    <a:close/>
                  </a:path>
                </a:pathLst>
              </a:custGeom>
              <a:solidFill>
                <a:srgbClr val="FE707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7" name="Google Shape;104;p15">
              <a:extLst>
                <a:ext uri="{FF2B5EF4-FFF2-40B4-BE49-F238E27FC236}">
                  <a16:creationId xmlns:a16="http://schemas.microsoft.com/office/drawing/2014/main" id="{A92FD6AF-32E0-294C-7451-E8AD16B3D49C}"/>
                </a:ext>
              </a:extLst>
            </p:cNvPr>
            <p:cNvSpPr/>
            <p:nvPr/>
          </p:nvSpPr>
          <p:spPr>
            <a:xfrm>
              <a:off x="5615270" y="1113449"/>
              <a:ext cx="165079" cy="151276"/>
            </a:xfrm>
            <a:custGeom>
              <a:avLst/>
              <a:gdLst/>
              <a:ahLst/>
              <a:cxnLst/>
              <a:rect l="l" t="t" r="r" b="b"/>
              <a:pathLst>
                <a:path w="8874" h="8132" extrusionOk="0">
                  <a:moveTo>
                    <a:pt x="1896" y="0"/>
                  </a:moveTo>
                  <a:cubicBezTo>
                    <a:pt x="1800" y="0"/>
                    <a:pt x="1697" y="17"/>
                    <a:pt x="1588" y="51"/>
                  </a:cubicBezTo>
                  <a:cubicBezTo>
                    <a:pt x="141" y="518"/>
                    <a:pt x="1" y="3086"/>
                    <a:pt x="561" y="4581"/>
                  </a:cubicBezTo>
                  <a:cubicBezTo>
                    <a:pt x="1115" y="6196"/>
                    <a:pt x="2444" y="8131"/>
                    <a:pt x="2656" y="8131"/>
                  </a:cubicBezTo>
                  <a:cubicBezTo>
                    <a:pt x="2658" y="8131"/>
                    <a:pt x="2660" y="8131"/>
                    <a:pt x="2663" y="8130"/>
                  </a:cubicBezTo>
                  <a:cubicBezTo>
                    <a:pt x="4671" y="7009"/>
                    <a:pt x="8874" y="3460"/>
                    <a:pt x="7239" y="1452"/>
                  </a:cubicBezTo>
                  <a:cubicBezTo>
                    <a:pt x="6998" y="1145"/>
                    <a:pt x="6718" y="1014"/>
                    <a:pt x="6419" y="1014"/>
                  </a:cubicBezTo>
                  <a:cubicBezTo>
                    <a:pt x="5217" y="1014"/>
                    <a:pt x="3719" y="3141"/>
                    <a:pt x="3270" y="4487"/>
                  </a:cubicBezTo>
                  <a:cubicBezTo>
                    <a:pt x="3401" y="3180"/>
                    <a:pt x="3246" y="0"/>
                    <a:pt x="1896" y="0"/>
                  </a:cubicBezTo>
                  <a:close/>
                </a:path>
              </a:pathLst>
            </a:custGeom>
            <a:solidFill>
              <a:srgbClr val="FF94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105;p15">
              <a:extLst>
                <a:ext uri="{FF2B5EF4-FFF2-40B4-BE49-F238E27FC236}">
                  <a16:creationId xmlns:a16="http://schemas.microsoft.com/office/drawing/2014/main" id="{EEEBF36F-463E-D115-7D8B-F42108997C56}"/>
                </a:ext>
              </a:extLst>
            </p:cNvPr>
            <p:cNvSpPr/>
            <p:nvPr/>
          </p:nvSpPr>
          <p:spPr>
            <a:xfrm>
              <a:off x="7698874" y="1897898"/>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 name="Google Shape;106;p15">
              <a:extLst>
                <a:ext uri="{FF2B5EF4-FFF2-40B4-BE49-F238E27FC236}">
                  <a16:creationId xmlns:a16="http://schemas.microsoft.com/office/drawing/2014/main" id="{DAA8AE63-FFC8-D8F2-CCE9-B830287A4DDC}"/>
                </a:ext>
              </a:extLst>
            </p:cNvPr>
            <p:cNvSpPr/>
            <p:nvPr/>
          </p:nvSpPr>
          <p:spPr>
            <a:xfrm>
              <a:off x="4961611" y="2849386"/>
              <a:ext cx="293659" cy="253571"/>
            </a:xfrm>
            <a:custGeom>
              <a:avLst/>
              <a:gdLst/>
              <a:ahLst/>
              <a:cxnLst/>
              <a:rect l="l" t="t" r="r" b="b"/>
              <a:pathLst>
                <a:path w="15786" h="13631" extrusionOk="0">
                  <a:moveTo>
                    <a:pt x="3020" y="0"/>
                  </a:moveTo>
                  <a:cubicBezTo>
                    <a:pt x="2772" y="0"/>
                    <a:pt x="2513" y="70"/>
                    <a:pt x="2243" y="222"/>
                  </a:cubicBezTo>
                  <a:cubicBezTo>
                    <a:pt x="1" y="1576"/>
                    <a:pt x="701" y="6013"/>
                    <a:pt x="2009" y="8301"/>
                  </a:cubicBezTo>
                  <a:cubicBezTo>
                    <a:pt x="3515" y="10720"/>
                    <a:pt x="6449" y="13630"/>
                    <a:pt x="6799" y="13630"/>
                  </a:cubicBezTo>
                  <a:cubicBezTo>
                    <a:pt x="6807" y="13630"/>
                    <a:pt x="6814" y="13629"/>
                    <a:pt x="6819" y="13625"/>
                  </a:cubicBezTo>
                  <a:cubicBezTo>
                    <a:pt x="9855" y="11104"/>
                    <a:pt x="15786" y="3491"/>
                    <a:pt x="12424" y="689"/>
                  </a:cubicBezTo>
                  <a:cubicBezTo>
                    <a:pt x="11992" y="324"/>
                    <a:pt x="11560" y="164"/>
                    <a:pt x="11138" y="164"/>
                  </a:cubicBezTo>
                  <a:cubicBezTo>
                    <a:pt x="8912" y="164"/>
                    <a:pt x="6954" y="4629"/>
                    <a:pt x="6679" y="7181"/>
                  </a:cubicBezTo>
                  <a:cubicBezTo>
                    <a:pt x="6428" y="5049"/>
                    <a:pt x="5130" y="0"/>
                    <a:pt x="3020" y="0"/>
                  </a:cubicBezTo>
                  <a:close/>
                </a:path>
              </a:pathLst>
            </a:custGeom>
            <a:solidFill>
              <a:srgbClr val="FD594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107;p15">
              <a:extLst>
                <a:ext uri="{FF2B5EF4-FFF2-40B4-BE49-F238E27FC236}">
                  <a16:creationId xmlns:a16="http://schemas.microsoft.com/office/drawing/2014/main" id="{F1AD02F6-55FE-30C2-B9A6-E604E6FD8000}"/>
                </a:ext>
              </a:extLst>
            </p:cNvPr>
            <p:cNvSpPr/>
            <p:nvPr/>
          </p:nvSpPr>
          <p:spPr>
            <a:xfrm>
              <a:off x="5255261" y="3552483"/>
              <a:ext cx="167683" cy="151499"/>
            </a:xfrm>
            <a:custGeom>
              <a:avLst/>
              <a:gdLst/>
              <a:ahLst/>
              <a:cxnLst/>
              <a:rect l="l" t="t" r="r" b="b"/>
              <a:pathLst>
                <a:path w="9014" h="8144" extrusionOk="0">
                  <a:moveTo>
                    <a:pt x="6265" y="0"/>
                  </a:moveTo>
                  <a:cubicBezTo>
                    <a:pt x="4782" y="0"/>
                    <a:pt x="4423" y="3091"/>
                    <a:pt x="4764" y="4667"/>
                  </a:cubicBezTo>
                  <a:cubicBezTo>
                    <a:pt x="4258" y="3616"/>
                    <a:pt x="2778" y="1331"/>
                    <a:pt x="1677" y="1331"/>
                  </a:cubicBezTo>
                  <a:cubicBezTo>
                    <a:pt x="1458" y="1331"/>
                    <a:pt x="1253" y="1422"/>
                    <a:pt x="1075" y="1632"/>
                  </a:cubicBezTo>
                  <a:cubicBezTo>
                    <a:pt x="1" y="2753"/>
                    <a:pt x="1168" y="5088"/>
                    <a:pt x="2336" y="6068"/>
                  </a:cubicBezTo>
                  <a:cubicBezTo>
                    <a:pt x="3546" y="7106"/>
                    <a:pt x="5478" y="8144"/>
                    <a:pt x="5869" y="8144"/>
                  </a:cubicBezTo>
                  <a:cubicBezTo>
                    <a:pt x="5900" y="8144"/>
                    <a:pt x="5921" y="8137"/>
                    <a:pt x="5932" y="8123"/>
                  </a:cubicBezTo>
                  <a:cubicBezTo>
                    <a:pt x="7146" y="6208"/>
                    <a:pt x="9014" y="1025"/>
                    <a:pt x="6726" y="91"/>
                  </a:cubicBezTo>
                  <a:cubicBezTo>
                    <a:pt x="6561" y="29"/>
                    <a:pt x="6408" y="0"/>
                    <a:pt x="6265" y="0"/>
                  </a:cubicBezTo>
                  <a:close/>
                </a:path>
              </a:pathLst>
            </a:custGeom>
            <a:solidFill>
              <a:srgbClr val="66BCAC"/>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83" name="Google Shape;229;p14">
            <a:extLst>
              <a:ext uri="{FF2B5EF4-FFF2-40B4-BE49-F238E27FC236}">
                <a16:creationId xmlns:a16="http://schemas.microsoft.com/office/drawing/2014/main" id="{A3215AC2-B76E-DDD8-B679-968C4FDB34FB}"/>
              </a:ext>
            </a:extLst>
          </p:cNvPr>
          <p:cNvSpPr txBox="1">
            <a:spLocks/>
          </p:cNvSpPr>
          <p:nvPr/>
        </p:nvSpPr>
        <p:spPr>
          <a:xfrm>
            <a:off x="1050176" y="1208019"/>
            <a:ext cx="7964035" cy="399340"/>
          </a:xfrm>
          <a:prstGeom prst="rect">
            <a:avLst/>
          </a:prstGeom>
          <a:noFill/>
        </p:spPr>
        <p:txBody>
          <a:bodyPr wrap="square" rtlCol="0">
            <a:spAutoFit/>
          </a:bodyPr>
          <a:lstStyle>
            <a:defPPr marR="0" lvl="0" algn="l" rtl="0">
              <a:lnSpc>
                <a:spcPct val="100000"/>
              </a:lnSpc>
              <a:spcBef>
                <a:spcPts val="0"/>
              </a:spcBef>
              <a:spcAft>
                <a:spcPts val="0"/>
              </a:spcAft>
            </a:defPPr>
            <a:lvl1pPr defTabSz="685783">
              <a:lnSpc>
                <a:spcPct val="150000"/>
              </a:lnSpc>
              <a:buClrTx/>
              <a:defRPr sz="1800" kern="1200">
                <a:solidFill>
                  <a:schemeClr val="bg1"/>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lang="vi-VN" dirty="0">
                <a:solidFill>
                  <a:schemeClr val="tx1">
                    <a:lumMod val="50000"/>
                  </a:schemeClr>
                </a:solidFill>
              </a:rPr>
              <a:t>Cường độ dòng điện là đại lượng đặc trưng cho độ mạnh yếu của dòng điện</a:t>
            </a:r>
            <a:endParaRPr lang="en-US" dirty="0">
              <a:solidFill>
                <a:schemeClr val="tx1">
                  <a:lumMod val="50000"/>
                </a:schemeClr>
              </a:solidFill>
            </a:endParaRPr>
          </a:p>
        </p:txBody>
      </p:sp>
      <p:sp>
        <p:nvSpPr>
          <p:cNvPr id="84" name="Google Shape;253;p16">
            <a:extLst>
              <a:ext uri="{FF2B5EF4-FFF2-40B4-BE49-F238E27FC236}">
                <a16:creationId xmlns:a16="http://schemas.microsoft.com/office/drawing/2014/main" id="{ACDB6E15-4A43-0F86-8A79-21CE71E83F48}"/>
              </a:ext>
            </a:extLst>
          </p:cNvPr>
          <p:cNvSpPr txBox="1"/>
          <p:nvPr/>
        </p:nvSpPr>
        <p:spPr>
          <a:xfrm>
            <a:off x="885677" y="489650"/>
            <a:ext cx="3714308" cy="395178"/>
          </a:xfrm>
          <a:prstGeom prst="rect">
            <a:avLst/>
          </a:prstGeom>
          <a:noFill/>
          <a:ln>
            <a:noFill/>
          </a:ln>
        </p:spPr>
        <p:txBody>
          <a:bodyPr spcFirstLastPara="1" wrap="square" lIns="91425" tIns="91425" rIns="91425" bIns="91425" anchor="ctr" anchorCtr="0">
            <a:noAutofit/>
          </a:bodyPr>
          <a:lstStyle/>
          <a:p>
            <a:r>
              <a:rPr lang="vi-VN" sz="2000" b="1" dirty="0">
                <a:solidFill>
                  <a:srgbClr val="E562A0">
                    <a:lumMod val="50000"/>
                  </a:srgbClr>
                </a:solidFill>
                <a:latin typeface="Arial" panose="020B0604020202020204" pitchFamily="34" charset="0"/>
                <a:ea typeface="Ranchers"/>
                <a:cs typeface="Ranchers"/>
                <a:sym typeface="Ranchers"/>
              </a:rPr>
              <a:t>Cườ</a:t>
            </a:r>
            <a:r>
              <a:rPr lang="en-US" sz="2000" b="1" dirty="0">
                <a:solidFill>
                  <a:srgbClr val="E562A0">
                    <a:lumMod val="50000"/>
                  </a:srgbClr>
                </a:solidFill>
                <a:latin typeface="Arial" panose="020B0604020202020204" pitchFamily="34" charset="0"/>
                <a:ea typeface="Ranchers"/>
                <a:cs typeface="Ranchers"/>
                <a:sym typeface="Ranchers"/>
              </a:rPr>
              <a:t>ng </a:t>
            </a:r>
            <a:r>
              <a:rPr lang="en-US" sz="2000" b="1" dirty="0" err="1">
                <a:solidFill>
                  <a:srgbClr val="E562A0">
                    <a:lumMod val="50000"/>
                  </a:srgbClr>
                </a:solidFill>
                <a:latin typeface="Arial" panose="020B0604020202020204" pitchFamily="34" charset="0"/>
                <a:ea typeface="Ranchers"/>
                <a:cs typeface="Ranchers"/>
                <a:sym typeface="Ranchers"/>
              </a:rPr>
              <a:t>Độ</a:t>
            </a:r>
            <a:r>
              <a:rPr lang="en-US" sz="2000" b="1" dirty="0">
                <a:solidFill>
                  <a:srgbClr val="E562A0">
                    <a:lumMod val="50000"/>
                  </a:srgbClr>
                </a:solidFill>
                <a:latin typeface="Arial" panose="020B0604020202020204" pitchFamily="34" charset="0"/>
                <a:ea typeface="Ranchers"/>
                <a:cs typeface="Ranchers"/>
                <a:sym typeface="Ranchers"/>
              </a:rPr>
              <a:t> </a:t>
            </a:r>
            <a:r>
              <a:rPr lang="en-US" sz="2000" b="1" dirty="0" err="1">
                <a:solidFill>
                  <a:srgbClr val="E562A0">
                    <a:lumMod val="50000"/>
                  </a:srgbClr>
                </a:solidFill>
                <a:latin typeface="Arial" panose="020B0604020202020204" pitchFamily="34" charset="0"/>
                <a:ea typeface="Ranchers"/>
                <a:cs typeface="Ranchers"/>
                <a:sym typeface="Ranchers"/>
              </a:rPr>
              <a:t>Dòng</a:t>
            </a:r>
            <a:r>
              <a:rPr lang="en-US" sz="2000" b="1" dirty="0">
                <a:solidFill>
                  <a:srgbClr val="E562A0">
                    <a:lumMod val="50000"/>
                  </a:srgbClr>
                </a:solidFill>
                <a:latin typeface="Arial" panose="020B0604020202020204" pitchFamily="34" charset="0"/>
                <a:ea typeface="Ranchers"/>
                <a:cs typeface="Ranchers"/>
                <a:sym typeface="Ranchers"/>
              </a:rPr>
              <a:t> </a:t>
            </a:r>
            <a:r>
              <a:rPr lang="en-US" sz="2000" b="1" dirty="0" err="1">
                <a:solidFill>
                  <a:srgbClr val="E562A0">
                    <a:lumMod val="50000"/>
                  </a:srgbClr>
                </a:solidFill>
                <a:latin typeface="Arial" panose="020B0604020202020204" pitchFamily="34" charset="0"/>
                <a:ea typeface="Ranchers"/>
                <a:cs typeface="Ranchers"/>
                <a:sym typeface="Ranchers"/>
              </a:rPr>
              <a:t>Điện</a:t>
            </a:r>
            <a:endParaRPr lang="en-US" sz="2000" b="1" dirty="0">
              <a:solidFill>
                <a:srgbClr val="E562A0">
                  <a:lumMod val="50000"/>
                </a:srgbClr>
              </a:solidFill>
              <a:latin typeface="Arial" panose="020B0604020202020204" pitchFamily="34" charset="0"/>
              <a:ea typeface="Ranchers"/>
              <a:cs typeface="Ranchers"/>
              <a:sym typeface="Ranchers"/>
            </a:endParaRPr>
          </a:p>
        </p:txBody>
      </p:sp>
      <p:grpSp>
        <p:nvGrpSpPr>
          <p:cNvPr id="85" name="Group 84">
            <a:extLst>
              <a:ext uri="{FF2B5EF4-FFF2-40B4-BE49-F238E27FC236}">
                <a16:creationId xmlns:a16="http://schemas.microsoft.com/office/drawing/2014/main" id="{A9E4CF73-7E5C-781E-EE29-060297BBCDAE}"/>
              </a:ext>
            </a:extLst>
          </p:cNvPr>
          <p:cNvGrpSpPr/>
          <p:nvPr/>
        </p:nvGrpSpPr>
        <p:grpSpPr>
          <a:xfrm>
            <a:off x="429078" y="428229"/>
            <a:ext cx="456599" cy="456599"/>
            <a:chOff x="2246352" y="1613101"/>
            <a:chExt cx="1484062" cy="1484062"/>
          </a:xfrm>
        </p:grpSpPr>
        <p:sp>
          <p:nvSpPr>
            <p:cNvPr id="86" name="Google Shape;254;p16">
              <a:extLst>
                <a:ext uri="{FF2B5EF4-FFF2-40B4-BE49-F238E27FC236}">
                  <a16:creationId xmlns:a16="http://schemas.microsoft.com/office/drawing/2014/main" id="{FFA50EEC-FC83-7602-3441-6D313CB1FCEF}"/>
                </a:ext>
              </a:extLst>
            </p:cNvPr>
            <p:cNvSpPr/>
            <p:nvPr/>
          </p:nvSpPr>
          <p:spPr>
            <a:xfrm rot="16200000">
              <a:off x="2246352" y="1613101"/>
              <a:ext cx="1484062" cy="1484062"/>
            </a:xfrm>
            <a:prstGeom prst="ellipse">
              <a:avLst/>
            </a:prstGeom>
            <a:solidFill>
              <a:srgbClr val="E562A0">
                <a:lumMod val="40000"/>
                <a:lumOff val="6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87" name="Picture 2">
              <a:extLst>
                <a:ext uri="{FF2B5EF4-FFF2-40B4-BE49-F238E27FC236}">
                  <a16:creationId xmlns:a16="http://schemas.microsoft.com/office/drawing/2014/main" id="{9312B50A-B378-9776-E2E4-7C500D17F8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 name="Group 87">
            <a:extLst>
              <a:ext uri="{FF2B5EF4-FFF2-40B4-BE49-F238E27FC236}">
                <a16:creationId xmlns:a16="http://schemas.microsoft.com/office/drawing/2014/main" id="{E508DB9B-EFEA-0E48-91EB-5B53E7548462}"/>
              </a:ext>
            </a:extLst>
          </p:cNvPr>
          <p:cNvGrpSpPr/>
          <p:nvPr/>
        </p:nvGrpSpPr>
        <p:grpSpPr>
          <a:xfrm>
            <a:off x="714916" y="1229900"/>
            <a:ext cx="341522" cy="341522"/>
            <a:chOff x="2246352" y="1613101"/>
            <a:chExt cx="1484062" cy="1484062"/>
          </a:xfrm>
        </p:grpSpPr>
        <p:sp>
          <p:nvSpPr>
            <p:cNvPr id="89" name="Google Shape;254;p16">
              <a:extLst>
                <a:ext uri="{FF2B5EF4-FFF2-40B4-BE49-F238E27FC236}">
                  <a16:creationId xmlns:a16="http://schemas.microsoft.com/office/drawing/2014/main" id="{B8260C1F-7FCF-1253-39B4-00F8B783C078}"/>
                </a:ext>
              </a:extLst>
            </p:cNvPr>
            <p:cNvSpPr/>
            <p:nvPr/>
          </p:nvSpPr>
          <p:spPr>
            <a:xfrm rot="16200000">
              <a:off x="2246352" y="1613101"/>
              <a:ext cx="1484062" cy="1484062"/>
            </a:xfrm>
            <a:prstGeom prst="ellipse">
              <a:avLst/>
            </a:prstGeom>
            <a:solidFill>
              <a:srgbClr val="E562A0">
                <a:lumMod val="40000"/>
                <a:lumOff val="6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0" name="Picture 2">
              <a:extLst>
                <a:ext uri="{FF2B5EF4-FFF2-40B4-BE49-F238E27FC236}">
                  <a16:creationId xmlns:a16="http://schemas.microsoft.com/office/drawing/2014/main" id="{E0027A75-B5A2-A480-8234-C6A15C0257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sp>
        <p:nvSpPr>
          <p:cNvPr id="91" name="Google Shape;229;p14">
            <a:extLst>
              <a:ext uri="{FF2B5EF4-FFF2-40B4-BE49-F238E27FC236}">
                <a16:creationId xmlns:a16="http://schemas.microsoft.com/office/drawing/2014/main" id="{BFDACDE2-236B-DDD0-2777-DDB4181CD173}"/>
              </a:ext>
            </a:extLst>
          </p:cNvPr>
          <p:cNvSpPr txBox="1">
            <a:spLocks/>
          </p:cNvSpPr>
          <p:nvPr/>
        </p:nvSpPr>
        <p:spPr>
          <a:xfrm>
            <a:off x="1540057" y="1732486"/>
            <a:ext cx="1762585" cy="399340"/>
          </a:xfrm>
          <a:prstGeom prst="rect">
            <a:avLst/>
          </a:prstGeom>
          <a:noFill/>
        </p:spPr>
        <p:txBody>
          <a:bodyPr wrap="square" rtlCol="0">
            <a:spAutoFit/>
          </a:bodyPr>
          <a:lstStyle>
            <a:defPPr marR="0" lvl="0" algn="l" rtl="0">
              <a:lnSpc>
                <a:spcPct val="100000"/>
              </a:lnSpc>
              <a:spcBef>
                <a:spcPts val="0"/>
              </a:spcBef>
              <a:spcAft>
                <a:spcPts val="0"/>
              </a:spcAft>
            </a:defPPr>
            <a:lvl1pPr defTabSz="685783">
              <a:lnSpc>
                <a:spcPct val="150000"/>
              </a:lnSpc>
              <a:buClrTx/>
              <a:defRPr sz="1800" kern="1200">
                <a:solidFill>
                  <a:schemeClr val="bg1"/>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lang="en-US" dirty="0" err="1">
                <a:solidFill>
                  <a:schemeClr val="tx1">
                    <a:lumMod val="50000"/>
                  </a:schemeClr>
                </a:solidFill>
              </a:rPr>
              <a:t>Kí</a:t>
            </a:r>
            <a:r>
              <a:rPr lang="en-US" dirty="0">
                <a:solidFill>
                  <a:schemeClr val="tx1">
                    <a:lumMod val="50000"/>
                  </a:schemeClr>
                </a:solidFill>
              </a:rPr>
              <a:t> </a:t>
            </a:r>
            <a:r>
              <a:rPr lang="en-US" dirty="0" err="1">
                <a:solidFill>
                  <a:schemeClr val="tx1">
                    <a:lumMod val="50000"/>
                  </a:schemeClr>
                </a:solidFill>
              </a:rPr>
              <a:t>hiệu</a:t>
            </a:r>
            <a:r>
              <a:rPr lang="en-US" dirty="0">
                <a:solidFill>
                  <a:schemeClr val="tx1">
                    <a:lumMod val="50000"/>
                  </a:schemeClr>
                </a:solidFill>
              </a:rPr>
              <a:t>: I</a:t>
            </a:r>
          </a:p>
        </p:txBody>
      </p:sp>
      <p:grpSp>
        <p:nvGrpSpPr>
          <p:cNvPr id="92" name="Group 91">
            <a:extLst>
              <a:ext uri="{FF2B5EF4-FFF2-40B4-BE49-F238E27FC236}">
                <a16:creationId xmlns:a16="http://schemas.microsoft.com/office/drawing/2014/main" id="{752677A8-08D3-61E0-4318-FFD38D113EDC}"/>
              </a:ext>
            </a:extLst>
          </p:cNvPr>
          <p:cNvGrpSpPr/>
          <p:nvPr/>
        </p:nvGrpSpPr>
        <p:grpSpPr>
          <a:xfrm>
            <a:off x="1164569" y="1768466"/>
            <a:ext cx="341522" cy="341522"/>
            <a:chOff x="2246352" y="1613101"/>
            <a:chExt cx="1484062" cy="1484062"/>
          </a:xfrm>
        </p:grpSpPr>
        <p:sp>
          <p:nvSpPr>
            <p:cNvPr id="93" name="Google Shape;254;p16">
              <a:extLst>
                <a:ext uri="{FF2B5EF4-FFF2-40B4-BE49-F238E27FC236}">
                  <a16:creationId xmlns:a16="http://schemas.microsoft.com/office/drawing/2014/main" id="{FE78E785-3BDB-6EFB-2CE1-360E98EF27B3}"/>
                </a:ext>
              </a:extLst>
            </p:cNvPr>
            <p:cNvSpPr/>
            <p:nvPr/>
          </p:nvSpPr>
          <p:spPr>
            <a:xfrm rot="16200000">
              <a:off x="2246352" y="1613101"/>
              <a:ext cx="1484062" cy="1484062"/>
            </a:xfrm>
            <a:prstGeom prst="ellipse">
              <a:avLst/>
            </a:prstGeom>
            <a:solidFill>
              <a:srgbClr val="E562A0">
                <a:lumMod val="40000"/>
                <a:lumOff val="6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4" name="Picture 2">
              <a:extLst>
                <a:ext uri="{FF2B5EF4-FFF2-40B4-BE49-F238E27FC236}">
                  <a16:creationId xmlns:a16="http://schemas.microsoft.com/office/drawing/2014/main" id="{FBFBFFB0-DD10-B502-A994-744ED22E8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sp>
        <p:nvSpPr>
          <p:cNvPr id="95" name="Google Shape;229;p14">
            <a:extLst>
              <a:ext uri="{FF2B5EF4-FFF2-40B4-BE49-F238E27FC236}">
                <a16:creationId xmlns:a16="http://schemas.microsoft.com/office/drawing/2014/main" id="{C308D016-861F-C8F2-3E4A-76E804233537}"/>
              </a:ext>
            </a:extLst>
          </p:cNvPr>
          <p:cNvSpPr txBox="1">
            <a:spLocks/>
          </p:cNvSpPr>
          <p:nvPr/>
        </p:nvSpPr>
        <p:spPr>
          <a:xfrm>
            <a:off x="2033207" y="2256423"/>
            <a:ext cx="2728850" cy="399340"/>
          </a:xfrm>
          <a:prstGeom prst="rect">
            <a:avLst/>
          </a:prstGeom>
          <a:noFill/>
        </p:spPr>
        <p:txBody>
          <a:bodyPr wrap="square" rtlCol="0">
            <a:spAutoFit/>
          </a:bodyPr>
          <a:lstStyle>
            <a:defPPr marR="0" lvl="0" algn="l" rtl="0">
              <a:lnSpc>
                <a:spcPct val="100000"/>
              </a:lnSpc>
              <a:spcBef>
                <a:spcPts val="0"/>
              </a:spcBef>
              <a:spcAft>
                <a:spcPts val="0"/>
              </a:spcAft>
            </a:defPPr>
            <a:lvl1pPr defTabSz="685783">
              <a:lnSpc>
                <a:spcPct val="150000"/>
              </a:lnSpc>
              <a:buClrTx/>
              <a:defRPr sz="1800" kern="1200">
                <a:solidFill>
                  <a:schemeClr val="bg1"/>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20000"/>
              </a:lnSpc>
            </a:pPr>
            <a:r>
              <a:rPr lang="vi-VN" dirty="0">
                <a:solidFill>
                  <a:schemeClr val="tx1">
                    <a:lumMod val="50000"/>
                  </a:schemeClr>
                </a:solidFill>
              </a:rPr>
              <a:t>Đơn</a:t>
            </a:r>
            <a:r>
              <a:rPr lang="en-US" dirty="0">
                <a:solidFill>
                  <a:schemeClr val="tx1">
                    <a:lumMod val="50000"/>
                  </a:schemeClr>
                </a:solidFill>
              </a:rPr>
              <a:t> </a:t>
            </a:r>
            <a:r>
              <a:rPr lang="en-US" dirty="0" err="1">
                <a:solidFill>
                  <a:schemeClr val="tx1">
                    <a:lumMod val="50000"/>
                  </a:schemeClr>
                </a:solidFill>
              </a:rPr>
              <a:t>vị</a:t>
            </a:r>
            <a:r>
              <a:rPr lang="en-US" dirty="0">
                <a:solidFill>
                  <a:schemeClr val="tx1">
                    <a:lumMod val="50000"/>
                  </a:schemeClr>
                </a:solidFill>
              </a:rPr>
              <a:t>: </a:t>
            </a:r>
            <a:r>
              <a:rPr lang="en-US" dirty="0" err="1">
                <a:solidFill>
                  <a:schemeClr val="tx1">
                    <a:lumMod val="50000"/>
                  </a:schemeClr>
                </a:solidFill>
              </a:rPr>
              <a:t>ampe</a:t>
            </a:r>
            <a:r>
              <a:rPr lang="en-US" dirty="0">
                <a:solidFill>
                  <a:schemeClr val="tx1">
                    <a:lumMod val="50000"/>
                  </a:schemeClr>
                </a:solidFill>
              </a:rPr>
              <a:t>. </a:t>
            </a:r>
            <a:r>
              <a:rPr lang="en-US" dirty="0" err="1">
                <a:solidFill>
                  <a:schemeClr val="tx1">
                    <a:lumMod val="50000"/>
                  </a:schemeClr>
                </a:solidFill>
              </a:rPr>
              <a:t>Kí</a:t>
            </a:r>
            <a:r>
              <a:rPr lang="en-US" dirty="0">
                <a:solidFill>
                  <a:schemeClr val="tx1">
                    <a:lumMod val="50000"/>
                  </a:schemeClr>
                </a:solidFill>
              </a:rPr>
              <a:t> </a:t>
            </a:r>
            <a:r>
              <a:rPr lang="en-US" dirty="0" err="1">
                <a:solidFill>
                  <a:schemeClr val="tx1">
                    <a:lumMod val="50000"/>
                  </a:schemeClr>
                </a:solidFill>
              </a:rPr>
              <a:t>hiệu</a:t>
            </a:r>
            <a:r>
              <a:rPr lang="en-US" dirty="0">
                <a:solidFill>
                  <a:schemeClr val="tx1">
                    <a:lumMod val="50000"/>
                  </a:schemeClr>
                </a:solidFill>
              </a:rPr>
              <a:t>: A</a:t>
            </a:r>
          </a:p>
        </p:txBody>
      </p:sp>
      <p:grpSp>
        <p:nvGrpSpPr>
          <p:cNvPr id="96" name="Group 95">
            <a:extLst>
              <a:ext uri="{FF2B5EF4-FFF2-40B4-BE49-F238E27FC236}">
                <a16:creationId xmlns:a16="http://schemas.microsoft.com/office/drawing/2014/main" id="{A53FAB45-FE74-4DD1-D681-E3C2BFECFB5B}"/>
              </a:ext>
            </a:extLst>
          </p:cNvPr>
          <p:cNvGrpSpPr/>
          <p:nvPr/>
        </p:nvGrpSpPr>
        <p:grpSpPr>
          <a:xfrm>
            <a:off x="1657719" y="2292403"/>
            <a:ext cx="341522" cy="341522"/>
            <a:chOff x="2246352" y="1613101"/>
            <a:chExt cx="1484062" cy="1484062"/>
          </a:xfrm>
        </p:grpSpPr>
        <p:sp>
          <p:nvSpPr>
            <p:cNvPr id="97" name="Google Shape;254;p16">
              <a:extLst>
                <a:ext uri="{FF2B5EF4-FFF2-40B4-BE49-F238E27FC236}">
                  <a16:creationId xmlns:a16="http://schemas.microsoft.com/office/drawing/2014/main" id="{90FEA79C-9506-1924-4EB2-C07FCAE2045C}"/>
                </a:ext>
              </a:extLst>
            </p:cNvPr>
            <p:cNvSpPr/>
            <p:nvPr/>
          </p:nvSpPr>
          <p:spPr>
            <a:xfrm rot="16200000">
              <a:off x="2246352" y="1613101"/>
              <a:ext cx="1484062" cy="1484062"/>
            </a:xfrm>
            <a:prstGeom prst="ellipse">
              <a:avLst/>
            </a:prstGeom>
            <a:solidFill>
              <a:srgbClr val="E562A0">
                <a:lumMod val="40000"/>
                <a:lumOff val="6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98" name="Picture 2">
              <a:extLst>
                <a:ext uri="{FF2B5EF4-FFF2-40B4-BE49-F238E27FC236}">
                  <a16:creationId xmlns:a16="http://schemas.microsoft.com/office/drawing/2014/main" id="{0D814806-8CF3-55E0-AB6F-74EFDD6CE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sp>
        <p:nvSpPr>
          <p:cNvPr id="99" name="Google Shape;229;p14">
            <a:extLst>
              <a:ext uri="{FF2B5EF4-FFF2-40B4-BE49-F238E27FC236}">
                <a16:creationId xmlns:a16="http://schemas.microsoft.com/office/drawing/2014/main" id="{9B7C2596-8EAF-EE49-BA16-E45A4A56EF64}"/>
              </a:ext>
            </a:extLst>
          </p:cNvPr>
          <p:cNvSpPr txBox="1">
            <a:spLocks/>
          </p:cNvSpPr>
          <p:nvPr/>
        </p:nvSpPr>
        <p:spPr>
          <a:xfrm>
            <a:off x="2537275" y="2788722"/>
            <a:ext cx="6438594" cy="731739"/>
          </a:xfrm>
          <a:prstGeom prst="rect">
            <a:avLst/>
          </a:prstGeom>
          <a:noFill/>
        </p:spPr>
        <p:txBody>
          <a:bodyPr wrap="square" rtlCol="0">
            <a:spAutoFit/>
          </a:bodyPr>
          <a:lstStyle>
            <a:defPPr marR="0" lvl="0" algn="l" rtl="0">
              <a:lnSpc>
                <a:spcPct val="100000"/>
              </a:lnSpc>
              <a:spcBef>
                <a:spcPts val="0"/>
              </a:spcBef>
              <a:spcAft>
                <a:spcPts val="0"/>
              </a:spcAft>
              <a:defRPr/>
            </a:defPPr>
            <a:lvl1pPr defTabSz="685783">
              <a:lnSpc>
                <a:spcPct val="120000"/>
              </a:lnSpc>
              <a:buClrTx/>
              <a:defRPr sz="1800" kern="1200">
                <a:solidFill>
                  <a:schemeClr val="tx1">
                    <a:lumMod val="50000"/>
                  </a:schemeClr>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dirty="0"/>
              <a:t>Để đo dòng điện có cường độ nhỏ, người ta dùng đơn vị miliampe, kí hiệu là m</a:t>
            </a:r>
            <a:r>
              <a:rPr lang="en-US" dirty="0"/>
              <a:t>A</a:t>
            </a:r>
          </a:p>
        </p:txBody>
      </p:sp>
      <p:grpSp>
        <p:nvGrpSpPr>
          <p:cNvPr id="100" name="Group 99">
            <a:extLst>
              <a:ext uri="{FF2B5EF4-FFF2-40B4-BE49-F238E27FC236}">
                <a16:creationId xmlns:a16="http://schemas.microsoft.com/office/drawing/2014/main" id="{B251FE0B-2B9C-CFCF-1282-B29F73CEDCB3}"/>
              </a:ext>
            </a:extLst>
          </p:cNvPr>
          <p:cNvGrpSpPr/>
          <p:nvPr/>
        </p:nvGrpSpPr>
        <p:grpSpPr>
          <a:xfrm>
            <a:off x="2169090" y="2881422"/>
            <a:ext cx="341522" cy="341522"/>
            <a:chOff x="2246352" y="1613101"/>
            <a:chExt cx="1484062" cy="1484062"/>
          </a:xfrm>
        </p:grpSpPr>
        <p:sp>
          <p:nvSpPr>
            <p:cNvPr id="101" name="Google Shape;254;p16">
              <a:extLst>
                <a:ext uri="{FF2B5EF4-FFF2-40B4-BE49-F238E27FC236}">
                  <a16:creationId xmlns:a16="http://schemas.microsoft.com/office/drawing/2014/main" id="{5E0B04CD-B42D-B2B5-5F24-9EF4DECB3CA4}"/>
                </a:ext>
              </a:extLst>
            </p:cNvPr>
            <p:cNvSpPr/>
            <p:nvPr/>
          </p:nvSpPr>
          <p:spPr>
            <a:xfrm rot="16200000">
              <a:off x="2246352" y="1613101"/>
              <a:ext cx="1484062" cy="1484062"/>
            </a:xfrm>
            <a:prstGeom prst="ellipse">
              <a:avLst/>
            </a:prstGeom>
            <a:solidFill>
              <a:srgbClr val="E562A0">
                <a:lumMod val="40000"/>
                <a:lumOff val="6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ysClr val="windowText" lastClr="000000"/>
                </a:solidFill>
                <a:effectLst/>
                <a:uLnTx/>
                <a:uFillTx/>
              </a:endParaRPr>
            </a:p>
          </p:txBody>
        </p:sp>
        <p:pic>
          <p:nvPicPr>
            <p:cNvPr id="102" name="Picture 2">
              <a:extLst>
                <a:ext uri="{FF2B5EF4-FFF2-40B4-BE49-F238E27FC236}">
                  <a16:creationId xmlns:a16="http://schemas.microsoft.com/office/drawing/2014/main" id="{5BA0E741-AF54-A837-5E56-0BE52C4E9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7611" y="1867264"/>
              <a:ext cx="969777" cy="969777"/>
            </a:xfrm>
            <a:prstGeom prst="rect">
              <a:avLst/>
            </a:prstGeom>
            <a:noFill/>
            <a:extLst>
              <a:ext uri="{909E8E84-426E-40DD-AFC4-6F175D3DCCD1}">
                <a14:hiddenFill xmlns:a14="http://schemas.microsoft.com/office/drawing/2010/main">
                  <a:solidFill>
                    <a:srgbClr val="FFFFFF"/>
                  </a:solidFill>
                </a14:hiddenFill>
              </a:ext>
            </a:extLst>
          </p:spPr>
        </p:pic>
      </p:grpSp>
      <p:pic>
        <p:nvPicPr>
          <p:cNvPr id="103" name="Picture 2">
            <a:extLst>
              <a:ext uri="{FF2B5EF4-FFF2-40B4-BE49-F238E27FC236}">
                <a16:creationId xmlns:a16="http://schemas.microsoft.com/office/drawing/2014/main" id="{A6A4F013-70BF-4DCB-0112-1154BB0DBA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149" y="3989155"/>
            <a:ext cx="887586" cy="887586"/>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a:extLst>
              <a:ext uri="{FF2B5EF4-FFF2-40B4-BE49-F238E27FC236}">
                <a16:creationId xmlns:a16="http://schemas.microsoft.com/office/drawing/2014/main" id="{7D3EBB8D-7432-F152-8349-A800EA99D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8909" y="3933843"/>
            <a:ext cx="1065231" cy="106523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48DC94BB-F527-49DF-9A4F-0AD045801C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6158" y="4020558"/>
            <a:ext cx="824780" cy="824780"/>
          </a:xfrm>
          <a:prstGeom prst="rect">
            <a:avLst/>
          </a:prstGeom>
          <a:noFill/>
          <a:extLst>
            <a:ext uri="{909E8E84-426E-40DD-AFC4-6F175D3DCCD1}">
              <a14:hiddenFill xmlns:a14="http://schemas.microsoft.com/office/drawing/2010/main">
                <a:solidFill>
                  <a:srgbClr val="FFFFFF"/>
                </a:solidFill>
              </a14:hiddenFill>
            </a:ext>
          </a:extLst>
        </p:spPr>
      </p:pic>
      <p:sp>
        <p:nvSpPr>
          <p:cNvPr id="105" name="Google Shape;229;p14">
            <a:extLst>
              <a:ext uri="{FF2B5EF4-FFF2-40B4-BE49-F238E27FC236}">
                <a16:creationId xmlns:a16="http://schemas.microsoft.com/office/drawing/2014/main" id="{08F4EF38-B631-6CC9-7F85-E2DEEDF2AEA6}"/>
              </a:ext>
            </a:extLst>
          </p:cNvPr>
          <p:cNvSpPr txBox="1">
            <a:spLocks/>
          </p:cNvSpPr>
          <p:nvPr/>
        </p:nvSpPr>
        <p:spPr>
          <a:xfrm>
            <a:off x="3976217" y="3507504"/>
            <a:ext cx="2728850" cy="399340"/>
          </a:xfrm>
          <a:prstGeom prst="rect">
            <a:avLst/>
          </a:prstGeom>
          <a:noFill/>
        </p:spPr>
        <p:txBody>
          <a:bodyPr wrap="square" rtlCol="0">
            <a:spAutoFit/>
          </a:bodyPr>
          <a:lstStyle>
            <a:defPPr marR="0" lvl="0" algn="l" rtl="0">
              <a:lnSpc>
                <a:spcPct val="100000"/>
              </a:lnSpc>
              <a:spcBef>
                <a:spcPts val="0"/>
              </a:spcBef>
              <a:spcAft>
                <a:spcPts val="0"/>
              </a:spcAft>
            </a:defPPr>
            <a:lvl1pPr defTabSz="685783">
              <a:lnSpc>
                <a:spcPct val="150000"/>
              </a:lnSpc>
              <a:buClrTx/>
              <a:defRPr sz="1800" kern="1200">
                <a:solidFill>
                  <a:schemeClr val="bg1"/>
                </a:solidFill>
                <a:latin typeface="Roboto" panose="02000000000000000000" pitchFamily="2" charset="0"/>
                <a:ea typeface="Roboto" panose="02000000000000000000" pitchFamily="2" charset="0"/>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20000"/>
              </a:lnSpc>
            </a:pPr>
            <a:r>
              <a:rPr lang="en-US" b="1" dirty="0">
                <a:solidFill>
                  <a:srgbClr val="C00000"/>
                </a:solidFill>
              </a:rPr>
              <a:t>1 A = 1000 mA</a:t>
            </a:r>
          </a:p>
        </p:txBody>
      </p:sp>
    </p:spTree>
    <p:extLst>
      <p:ext uri="{BB962C8B-B14F-4D97-AF65-F5344CB8AC3E}">
        <p14:creationId xmlns:p14="http://schemas.microsoft.com/office/powerpoint/2010/main" val="3231215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par>
                          <p:cTn id="10" fill="hold">
                            <p:stCondLst>
                              <p:cond delay="500"/>
                            </p:stCondLst>
                            <p:childTnLst>
                              <p:par>
                                <p:cTn id="11" presetID="22" presetClass="entr" presetSubtype="1" fill="hold" grpId="0" nodeType="afterEffect">
                                  <p:stCondLst>
                                    <p:cond delay="0"/>
                                  </p:stCondLst>
                                  <p:iterate type="lt">
                                    <p:tmPct val="1000"/>
                                  </p:iterate>
                                  <p:childTnLst>
                                    <p:set>
                                      <p:cBhvr>
                                        <p:cTn id="12" dur="1" fill="hold">
                                          <p:stCondLst>
                                            <p:cond delay="0"/>
                                          </p:stCondLst>
                                        </p:cTn>
                                        <p:tgtEl>
                                          <p:spTgt spid="83"/>
                                        </p:tgtEl>
                                        <p:attrNameLst>
                                          <p:attrName>style.visibility</p:attrName>
                                        </p:attrNameLst>
                                      </p:cBhvr>
                                      <p:to>
                                        <p:strVal val="visible"/>
                                      </p:to>
                                    </p:set>
                                    <p:animEffect transition="in" filter="wipe(up)">
                                      <p:cBhvr>
                                        <p:cTn id="13" dur="750"/>
                                        <p:tgtEl>
                                          <p:spTgt spid="8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500" fill="hold"/>
                                        <p:tgtEl>
                                          <p:spTgt spid="92"/>
                                        </p:tgtEl>
                                        <p:attrNameLst>
                                          <p:attrName>ppt_w</p:attrName>
                                        </p:attrNameLst>
                                      </p:cBhvr>
                                      <p:tavLst>
                                        <p:tav tm="0">
                                          <p:val>
                                            <p:fltVal val="0"/>
                                          </p:val>
                                        </p:tav>
                                        <p:tav tm="100000">
                                          <p:val>
                                            <p:strVal val="#ppt_w"/>
                                          </p:val>
                                        </p:tav>
                                      </p:tavLst>
                                    </p:anim>
                                    <p:anim calcmode="lin" valueType="num">
                                      <p:cBhvr>
                                        <p:cTn id="19" dur="500" fill="hold"/>
                                        <p:tgtEl>
                                          <p:spTgt spid="92"/>
                                        </p:tgtEl>
                                        <p:attrNameLst>
                                          <p:attrName>ppt_h</p:attrName>
                                        </p:attrNameLst>
                                      </p:cBhvr>
                                      <p:tavLst>
                                        <p:tav tm="0">
                                          <p:val>
                                            <p:fltVal val="0"/>
                                          </p:val>
                                        </p:tav>
                                        <p:tav tm="100000">
                                          <p:val>
                                            <p:strVal val="#ppt_h"/>
                                          </p:val>
                                        </p:tav>
                                      </p:tavLst>
                                    </p:anim>
                                    <p:animEffect transition="in" filter="fade">
                                      <p:cBhvr>
                                        <p:cTn id="20" dur="500"/>
                                        <p:tgtEl>
                                          <p:spTgt spid="92"/>
                                        </p:tgtEl>
                                      </p:cBhvr>
                                    </p:animEffect>
                                  </p:childTnLst>
                                </p:cTn>
                              </p:par>
                            </p:childTnLst>
                          </p:cTn>
                        </p:par>
                        <p:par>
                          <p:cTn id="21" fill="hold">
                            <p:stCondLst>
                              <p:cond delay="500"/>
                            </p:stCondLst>
                            <p:childTnLst>
                              <p:par>
                                <p:cTn id="22" presetID="22" presetClass="entr" presetSubtype="1" fill="hold" grpId="0" nodeType="afterEffect">
                                  <p:stCondLst>
                                    <p:cond delay="0"/>
                                  </p:stCondLst>
                                  <p:iterate type="lt">
                                    <p:tmPct val="1000"/>
                                  </p:iterate>
                                  <p:childTnLst>
                                    <p:set>
                                      <p:cBhvr>
                                        <p:cTn id="23" dur="1" fill="hold">
                                          <p:stCondLst>
                                            <p:cond delay="0"/>
                                          </p:stCondLst>
                                        </p:cTn>
                                        <p:tgtEl>
                                          <p:spTgt spid="91"/>
                                        </p:tgtEl>
                                        <p:attrNameLst>
                                          <p:attrName>style.visibility</p:attrName>
                                        </p:attrNameLst>
                                      </p:cBhvr>
                                      <p:to>
                                        <p:strVal val="visible"/>
                                      </p:to>
                                    </p:set>
                                    <p:animEffect transition="in" filter="wipe(up)">
                                      <p:cBhvr>
                                        <p:cTn id="24" dur="750"/>
                                        <p:tgtEl>
                                          <p:spTgt spid="91"/>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6"/>
                                        </p:tgtEl>
                                        <p:attrNameLst>
                                          <p:attrName>style.visibility</p:attrName>
                                        </p:attrNameLst>
                                      </p:cBhvr>
                                      <p:to>
                                        <p:strVal val="visible"/>
                                      </p:to>
                                    </p:set>
                                    <p:anim calcmode="lin" valueType="num">
                                      <p:cBhvr>
                                        <p:cTn id="29" dur="500" fill="hold"/>
                                        <p:tgtEl>
                                          <p:spTgt spid="96"/>
                                        </p:tgtEl>
                                        <p:attrNameLst>
                                          <p:attrName>ppt_w</p:attrName>
                                        </p:attrNameLst>
                                      </p:cBhvr>
                                      <p:tavLst>
                                        <p:tav tm="0">
                                          <p:val>
                                            <p:fltVal val="0"/>
                                          </p:val>
                                        </p:tav>
                                        <p:tav tm="100000">
                                          <p:val>
                                            <p:strVal val="#ppt_w"/>
                                          </p:val>
                                        </p:tav>
                                      </p:tavLst>
                                    </p:anim>
                                    <p:anim calcmode="lin" valueType="num">
                                      <p:cBhvr>
                                        <p:cTn id="30" dur="500" fill="hold"/>
                                        <p:tgtEl>
                                          <p:spTgt spid="96"/>
                                        </p:tgtEl>
                                        <p:attrNameLst>
                                          <p:attrName>ppt_h</p:attrName>
                                        </p:attrNameLst>
                                      </p:cBhvr>
                                      <p:tavLst>
                                        <p:tav tm="0">
                                          <p:val>
                                            <p:fltVal val="0"/>
                                          </p:val>
                                        </p:tav>
                                        <p:tav tm="100000">
                                          <p:val>
                                            <p:strVal val="#ppt_h"/>
                                          </p:val>
                                        </p:tav>
                                      </p:tavLst>
                                    </p:anim>
                                    <p:animEffect transition="in" filter="fade">
                                      <p:cBhvr>
                                        <p:cTn id="31" dur="500"/>
                                        <p:tgtEl>
                                          <p:spTgt spid="96"/>
                                        </p:tgtEl>
                                      </p:cBhvr>
                                    </p:animEffect>
                                  </p:childTnLst>
                                </p:cTn>
                              </p:par>
                            </p:childTnLst>
                          </p:cTn>
                        </p:par>
                        <p:par>
                          <p:cTn id="32" fill="hold">
                            <p:stCondLst>
                              <p:cond delay="500"/>
                            </p:stCondLst>
                            <p:childTnLst>
                              <p:par>
                                <p:cTn id="33" presetID="22" presetClass="entr" presetSubtype="1" fill="hold" grpId="0" nodeType="afterEffect">
                                  <p:stCondLst>
                                    <p:cond delay="0"/>
                                  </p:stCondLst>
                                  <p:iterate type="lt">
                                    <p:tmPct val="1000"/>
                                  </p:iterate>
                                  <p:childTnLst>
                                    <p:set>
                                      <p:cBhvr>
                                        <p:cTn id="34" dur="1" fill="hold">
                                          <p:stCondLst>
                                            <p:cond delay="0"/>
                                          </p:stCondLst>
                                        </p:cTn>
                                        <p:tgtEl>
                                          <p:spTgt spid="95"/>
                                        </p:tgtEl>
                                        <p:attrNameLst>
                                          <p:attrName>style.visibility</p:attrName>
                                        </p:attrNameLst>
                                      </p:cBhvr>
                                      <p:to>
                                        <p:strVal val="visible"/>
                                      </p:to>
                                    </p:set>
                                    <p:animEffect transition="in" filter="wipe(up)">
                                      <p:cBhvr>
                                        <p:cTn id="35" dur="750"/>
                                        <p:tgtEl>
                                          <p:spTgt spid="9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500" fill="hold"/>
                                        <p:tgtEl>
                                          <p:spTgt spid="100"/>
                                        </p:tgtEl>
                                        <p:attrNameLst>
                                          <p:attrName>ppt_w</p:attrName>
                                        </p:attrNameLst>
                                      </p:cBhvr>
                                      <p:tavLst>
                                        <p:tav tm="0">
                                          <p:val>
                                            <p:fltVal val="0"/>
                                          </p:val>
                                        </p:tav>
                                        <p:tav tm="100000">
                                          <p:val>
                                            <p:strVal val="#ppt_w"/>
                                          </p:val>
                                        </p:tav>
                                      </p:tavLst>
                                    </p:anim>
                                    <p:anim calcmode="lin" valueType="num">
                                      <p:cBhvr>
                                        <p:cTn id="41" dur="500" fill="hold"/>
                                        <p:tgtEl>
                                          <p:spTgt spid="100"/>
                                        </p:tgtEl>
                                        <p:attrNameLst>
                                          <p:attrName>ppt_h</p:attrName>
                                        </p:attrNameLst>
                                      </p:cBhvr>
                                      <p:tavLst>
                                        <p:tav tm="0">
                                          <p:val>
                                            <p:fltVal val="0"/>
                                          </p:val>
                                        </p:tav>
                                        <p:tav tm="100000">
                                          <p:val>
                                            <p:strVal val="#ppt_h"/>
                                          </p:val>
                                        </p:tav>
                                      </p:tavLst>
                                    </p:anim>
                                    <p:animEffect transition="in" filter="fade">
                                      <p:cBhvr>
                                        <p:cTn id="42" dur="500"/>
                                        <p:tgtEl>
                                          <p:spTgt spid="100"/>
                                        </p:tgtEl>
                                      </p:cBhvr>
                                    </p:animEffect>
                                  </p:childTnLst>
                                </p:cTn>
                              </p:par>
                            </p:childTnLst>
                          </p:cTn>
                        </p:par>
                        <p:par>
                          <p:cTn id="43" fill="hold">
                            <p:stCondLst>
                              <p:cond delay="500"/>
                            </p:stCondLst>
                            <p:childTnLst>
                              <p:par>
                                <p:cTn id="44" presetID="22" presetClass="entr" presetSubtype="1" fill="hold" grpId="0" nodeType="afterEffect">
                                  <p:stCondLst>
                                    <p:cond delay="0"/>
                                  </p:stCondLst>
                                  <p:iterate type="lt">
                                    <p:tmPct val="1000"/>
                                  </p:iterate>
                                  <p:childTnLst>
                                    <p:set>
                                      <p:cBhvr>
                                        <p:cTn id="45" dur="1" fill="hold">
                                          <p:stCondLst>
                                            <p:cond delay="0"/>
                                          </p:stCondLst>
                                        </p:cTn>
                                        <p:tgtEl>
                                          <p:spTgt spid="99"/>
                                        </p:tgtEl>
                                        <p:attrNameLst>
                                          <p:attrName>style.visibility</p:attrName>
                                        </p:attrNameLst>
                                      </p:cBhvr>
                                      <p:to>
                                        <p:strVal val="visible"/>
                                      </p:to>
                                    </p:set>
                                    <p:animEffect transition="in" filter="wipe(up)">
                                      <p:cBhvr>
                                        <p:cTn id="46" dur="750"/>
                                        <p:tgtEl>
                                          <p:spTgt spid="99"/>
                                        </p:tgtEl>
                                      </p:cBhvr>
                                    </p:animEffect>
                                  </p:childTnLst>
                                </p:cTn>
                              </p:par>
                            </p:childTnLst>
                          </p:cTn>
                        </p:par>
                        <p:par>
                          <p:cTn id="47" fill="hold">
                            <p:stCondLst>
                              <p:cond delay="1693"/>
                            </p:stCondLst>
                            <p:childTnLst>
                              <p:par>
                                <p:cTn id="48" presetID="22" presetClass="entr" presetSubtype="1" fill="hold" grpId="0" nodeType="afterEffect">
                                  <p:stCondLst>
                                    <p:cond delay="0"/>
                                  </p:stCondLst>
                                  <p:iterate type="lt">
                                    <p:tmPct val="1000"/>
                                  </p:iterate>
                                  <p:childTnLst>
                                    <p:set>
                                      <p:cBhvr>
                                        <p:cTn id="49" dur="1" fill="hold">
                                          <p:stCondLst>
                                            <p:cond delay="0"/>
                                          </p:stCondLst>
                                        </p:cTn>
                                        <p:tgtEl>
                                          <p:spTgt spid="105"/>
                                        </p:tgtEl>
                                        <p:attrNameLst>
                                          <p:attrName>style.visibility</p:attrName>
                                        </p:attrNameLst>
                                      </p:cBhvr>
                                      <p:to>
                                        <p:strVal val="visible"/>
                                      </p:to>
                                    </p:set>
                                    <p:animEffect transition="in" filter="wipe(up)">
                                      <p:cBhvr>
                                        <p:cTn id="50" dur="7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91" grpId="0"/>
      <p:bldP spid="95" grpId="0"/>
      <p:bldP spid="99" grpId="0"/>
      <p:bldP spid="105" grpId="0"/>
    </p:bldLst>
  </p:timing>
</p:sld>
</file>

<file path=ppt/theme/theme1.xml><?xml version="1.0" encoding="utf-8"?>
<a:theme xmlns:a="http://schemas.openxmlformats.org/drawingml/2006/main" name="Daily Activities for Online Lessons Infographics by Slidesgo">
  <a:themeElements>
    <a:clrScheme name="Simple Light">
      <a:dk1>
        <a:srgbClr val="434343"/>
      </a:dk1>
      <a:lt1>
        <a:srgbClr val="FFFFFF"/>
      </a:lt1>
      <a:dk2>
        <a:srgbClr val="FAB32E"/>
      </a:dk2>
      <a:lt2>
        <a:srgbClr val="E562A0"/>
      </a:lt2>
      <a:accent1>
        <a:srgbClr val="EEBDD6"/>
      </a:accent1>
      <a:accent2>
        <a:srgbClr val="5ABEC0"/>
      </a:accent2>
      <a:accent3>
        <a:srgbClr val="BBE2E2"/>
      </a:accent3>
      <a:accent4>
        <a:srgbClr val="885BA2"/>
      </a:accent4>
      <a:accent5>
        <a:srgbClr val="C0B0CC"/>
      </a:accent5>
      <a:accent6>
        <a:srgbClr val="FFDB97"/>
      </a:accent6>
      <a:hlink>
        <a:srgbClr val="885B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ily Activities for Online Lessons Infographics by Slidesgo">
  <a:themeElements>
    <a:clrScheme name="Simple Light">
      <a:dk1>
        <a:srgbClr val="434343"/>
      </a:dk1>
      <a:lt1>
        <a:srgbClr val="FFFFFF"/>
      </a:lt1>
      <a:dk2>
        <a:srgbClr val="FAB32E"/>
      </a:dk2>
      <a:lt2>
        <a:srgbClr val="E562A0"/>
      </a:lt2>
      <a:accent1>
        <a:srgbClr val="EEBDD6"/>
      </a:accent1>
      <a:accent2>
        <a:srgbClr val="5ABEC0"/>
      </a:accent2>
      <a:accent3>
        <a:srgbClr val="BBE2E2"/>
      </a:accent3>
      <a:accent4>
        <a:srgbClr val="885BA2"/>
      </a:accent4>
      <a:accent5>
        <a:srgbClr val="C0B0CC"/>
      </a:accent5>
      <a:accent6>
        <a:srgbClr val="FFDB97"/>
      </a:accent6>
      <a:hlink>
        <a:srgbClr val="885BA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2933</TotalTime>
  <Words>1292</Words>
  <Application>Microsoft Office PowerPoint</Application>
  <PresentationFormat>On-screen Show (16:9)</PresentationFormat>
  <Paragraphs>150</Paragraphs>
  <Slides>35</Slides>
  <Notes>18</Notes>
  <HiddenSlides>0</HiddenSlides>
  <MMClips>33</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35</vt:i4>
      </vt:variant>
    </vt:vector>
  </HeadingPairs>
  <TitlesOfParts>
    <vt:vector size="52" baseType="lpstr">
      <vt:lpstr>Cambria Math</vt:lpstr>
      <vt:lpstr>Lato</vt:lpstr>
      <vt:lpstr>Roboto Black</vt:lpstr>
      <vt:lpstr>Arial</vt:lpstr>
      <vt:lpstr>Myriad Pro SemiCond</vt:lpstr>
      <vt:lpstr>Barlow</vt:lpstr>
      <vt:lpstr>Times New Roman</vt:lpstr>
      <vt:lpstr>Roboto</vt:lpstr>
      <vt:lpstr>Calibri Light</vt:lpstr>
      <vt:lpstr>Ranchers</vt:lpstr>
      <vt:lpstr>Arial Black</vt:lpstr>
      <vt:lpstr>Passion One</vt:lpstr>
      <vt:lpstr>Calibri</vt:lpstr>
      <vt:lpstr>Daily Activities for Online Lessons Infographics by Slidesgo</vt:lpstr>
      <vt:lpstr>1_Daily Activities for Online Lessons Infographics by Slidesgo</vt:lpstr>
      <vt:lpstr>Office Theme</vt:lpstr>
      <vt:lpstr>1_Office Theme</vt:lpstr>
      <vt:lpstr>PowerPoint Presentation</vt:lpstr>
      <vt:lpstr>PowerPoint Presentation</vt:lpstr>
      <vt:lpstr>BÀI 24: CƯỜNG ĐỘ DÒNG ĐIỆN VÀ HIỆU ĐIỆN THẾ</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ACTIVITIES FOR ONLINE LESSONS INFOGRAPHICS</dc:title>
  <cp:lastModifiedBy>Oanh</cp:lastModifiedBy>
  <cp:revision>51</cp:revision>
  <dcterms:modified xsi:type="dcterms:W3CDTF">2023-04-19T15:32:44Z</dcterms:modified>
</cp:coreProperties>
</file>