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8"/>
  </p:notesMasterIdLst>
  <p:sldIdLst>
    <p:sldId id="310" r:id="rId3"/>
    <p:sldId id="258" r:id="rId4"/>
    <p:sldId id="257" r:id="rId5"/>
    <p:sldId id="261" r:id="rId6"/>
    <p:sldId id="311" r:id="rId7"/>
    <p:sldId id="317" r:id="rId8"/>
    <p:sldId id="315" r:id="rId9"/>
    <p:sldId id="314" r:id="rId10"/>
    <p:sldId id="316" r:id="rId11"/>
    <p:sldId id="313" r:id="rId12"/>
    <p:sldId id="326" r:id="rId13"/>
    <p:sldId id="318" r:id="rId14"/>
    <p:sldId id="327" r:id="rId15"/>
    <p:sldId id="288" r:id="rId16"/>
    <p:sldId id="320" r:id="rId17"/>
    <p:sldId id="319" r:id="rId18"/>
    <p:sldId id="273" r:id="rId19"/>
    <p:sldId id="321" r:id="rId20"/>
    <p:sldId id="328" r:id="rId21"/>
    <p:sldId id="322" r:id="rId22"/>
    <p:sldId id="329" r:id="rId23"/>
    <p:sldId id="292" r:id="rId24"/>
    <p:sldId id="293" r:id="rId25"/>
    <p:sldId id="294" r:id="rId26"/>
    <p:sldId id="323" r:id="rId27"/>
    <p:sldId id="330" r:id="rId28"/>
    <p:sldId id="297" r:id="rId29"/>
    <p:sldId id="298" r:id="rId30"/>
    <p:sldId id="302" r:id="rId31"/>
    <p:sldId id="324" r:id="rId32"/>
    <p:sldId id="325" r:id="rId33"/>
    <p:sldId id="303" r:id="rId34"/>
    <p:sldId id="332" r:id="rId35"/>
    <p:sldId id="304" r:id="rId36"/>
    <p:sldId id="309"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2E72B-9433-42C3-B2C4-9912DA3ACDED}" type="datetimeFigureOut">
              <a:rPr lang="en-US" smtClean="0"/>
              <a:t>28/09/2023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00994-D9B3-40A9-8B49-52F17CC36F3D}" type="slidenum">
              <a:rPr lang="en-US" smtClean="0"/>
              <a:t>‹#›</a:t>
            </a:fld>
            <a:endParaRPr lang="en-US"/>
          </a:p>
        </p:txBody>
      </p:sp>
    </p:spTree>
    <p:extLst>
      <p:ext uri="{BB962C8B-B14F-4D97-AF65-F5344CB8AC3E}">
        <p14:creationId xmlns:p14="http://schemas.microsoft.com/office/powerpoint/2010/main" val="89286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8132156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26116889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13883628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4872839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42029842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1605920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3708401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28765044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31960424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12835551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34948555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25577523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11759535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19830737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22323148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2555400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321474368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42383340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33120229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9981882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13950301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488541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18713054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79450912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34845105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331148024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2376" y="573024"/>
            <a:ext cx="7717500" cy="763600"/>
          </a:xfrm>
          <a:prstGeom prst="rect">
            <a:avLst/>
          </a:prstGeom>
        </p:spPr>
        <p:txBody>
          <a:bodyPr spcFirstLastPara="1" lIns="91425" tIns="91425" rIns="91425" bIns="91425" anchor="t">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63" name="Google Shape;63;p4"/>
          <p:cNvSpPr txBox="1">
            <a:spLocks noGrp="1"/>
          </p:cNvSpPr>
          <p:nvPr>
            <p:ph type="body" idx="1"/>
          </p:nvPr>
        </p:nvSpPr>
        <p:spPr>
          <a:xfrm>
            <a:off x="713225" y="1536633"/>
            <a:ext cx="7717500" cy="4853200"/>
          </a:xfrm>
          <a:prstGeom prst="rect">
            <a:avLst/>
          </a:prstGeom>
        </p:spPr>
        <p:txBody>
          <a:bodyPr spcFirstLastPara="1" lIns="91425" tIns="91425" rIns="91425" bIns="91425">
            <a:noAutofit/>
          </a:bodyPr>
          <a:lstStyle>
            <a:lvl1pPr marL="430288" lvl="0" indent="-286859">
              <a:spcBef>
                <a:spcPts val="0"/>
              </a:spcBef>
              <a:spcAft>
                <a:spcPts val="0"/>
              </a:spcAft>
              <a:buSzPts val="1200"/>
              <a:buFont typeface="Poppins"/>
              <a:buChar char="●"/>
              <a:defRPr>
                <a:latin typeface="Poppins"/>
                <a:ea typeface="Poppins"/>
                <a:cs typeface="Poppins"/>
                <a:sym typeface="Poppins"/>
              </a:defRPr>
            </a:lvl1pPr>
            <a:lvl2pPr marL="860576" lvl="1" indent="-286859">
              <a:spcBef>
                <a:spcPts val="1506"/>
              </a:spcBef>
              <a:spcAft>
                <a:spcPts val="0"/>
              </a:spcAft>
              <a:buClr>
                <a:srgbClr val="434343"/>
              </a:buClr>
              <a:buSzPts val="1200"/>
              <a:buFont typeface="Roboto Condensed Light"/>
              <a:buChar char="○"/>
              <a:defRPr/>
            </a:lvl2pPr>
            <a:lvl3pPr marL="1290863" lvl="2" indent="-286859">
              <a:spcBef>
                <a:spcPts val="1506"/>
              </a:spcBef>
              <a:spcAft>
                <a:spcPts val="0"/>
              </a:spcAft>
              <a:buClr>
                <a:srgbClr val="434343"/>
              </a:buClr>
              <a:buSzPts val="1200"/>
              <a:buFont typeface="Roboto Condensed Light"/>
              <a:buChar char="■"/>
              <a:defRPr/>
            </a:lvl3pPr>
            <a:lvl4pPr marL="1721150" lvl="3" indent="-286859">
              <a:spcBef>
                <a:spcPts val="1506"/>
              </a:spcBef>
              <a:spcAft>
                <a:spcPts val="0"/>
              </a:spcAft>
              <a:buClr>
                <a:srgbClr val="434343"/>
              </a:buClr>
              <a:buSzPts val="1200"/>
              <a:buFont typeface="Roboto Condensed Light"/>
              <a:buChar char="●"/>
              <a:defRPr/>
            </a:lvl4pPr>
            <a:lvl5pPr marL="2151438" lvl="4" indent="-286859">
              <a:spcBef>
                <a:spcPts val="1506"/>
              </a:spcBef>
              <a:spcAft>
                <a:spcPts val="0"/>
              </a:spcAft>
              <a:buClr>
                <a:srgbClr val="434343"/>
              </a:buClr>
              <a:buSzPts val="1200"/>
              <a:buFont typeface="Roboto Condensed Light"/>
              <a:buChar char="○"/>
              <a:defRPr/>
            </a:lvl5pPr>
            <a:lvl6pPr marL="2581726" lvl="5" indent="-286859">
              <a:spcBef>
                <a:spcPts val="1506"/>
              </a:spcBef>
              <a:spcAft>
                <a:spcPts val="0"/>
              </a:spcAft>
              <a:buClr>
                <a:srgbClr val="434343"/>
              </a:buClr>
              <a:buSzPts val="1200"/>
              <a:buFont typeface="Roboto Condensed Light"/>
              <a:buChar char="■"/>
              <a:defRPr/>
            </a:lvl6pPr>
            <a:lvl7pPr marL="3012014" lvl="6" indent="-286859">
              <a:spcBef>
                <a:spcPts val="1506"/>
              </a:spcBef>
              <a:spcAft>
                <a:spcPts val="0"/>
              </a:spcAft>
              <a:buClr>
                <a:srgbClr val="434343"/>
              </a:buClr>
              <a:buSzPts val="1200"/>
              <a:buFont typeface="Roboto Condensed Light"/>
              <a:buChar char="●"/>
              <a:defRPr/>
            </a:lvl7pPr>
            <a:lvl8pPr marL="3442301" lvl="7" indent="-286859">
              <a:spcBef>
                <a:spcPts val="1506"/>
              </a:spcBef>
              <a:spcAft>
                <a:spcPts val="0"/>
              </a:spcAft>
              <a:buClr>
                <a:srgbClr val="434343"/>
              </a:buClr>
              <a:buSzPts val="1200"/>
              <a:buFont typeface="Roboto Condensed Light"/>
              <a:buChar char="○"/>
              <a:defRPr/>
            </a:lvl8pPr>
            <a:lvl9pPr marL="3872589" lvl="8" indent="-286859">
              <a:spcBef>
                <a:spcPts val="1506"/>
              </a:spcBef>
              <a:spcAft>
                <a:spcPts val="1506"/>
              </a:spcAft>
              <a:buClr>
                <a:srgbClr val="434343"/>
              </a:buClr>
              <a:buSzPts val="1200"/>
              <a:buFont typeface="Roboto Condensed Light"/>
              <a:buChar char="■"/>
              <a:defRPr/>
            </a:lvl9pPr>
          </a:lstStyle>
          <a:p>
            <a:endParaRP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2376" y="573024"/>
            <a:ext cx="7717500" cy="763600"/>
          </a:xfrm>
          <a:prstGeom prst="rect">
            <a:avLst/>
          </a:prstGeom>
        </p:spPr>
        <p:txBody>
          <a:bodyPr spcFirstLastPara="1" lIns="91425" tIns="91425" rIns="91425" bIns="91425" anchor="t">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63" name="Google Shape;63;p4"/>
          <p:cNvSpPr txBox="1">
            <a:spLocks noGrp="1"/>
          </p:cNvSpPr>
          <p:nvPr>
            <p:ph type="body" idx="1"/>
          </p:nvPr>
        </p:nvSpPr>
        <p:spPr>
          <a:xfrm>
            <a:off x="713225" y="1536633"/>
            <a:ext cx="7717500" cy="4853200"/>
          </a:xfrm>
          <a:prstGeom prst="rect">
            <a:avLst/>
          </a:prstGeom>
        </p:spPr>
        <p:txBody>
          <a:bodyPr spcFirstLastPara="1" lIns="91425" tIns="91425" rIns="91425" bIns="91425">
            <a:noAutofit/>
          </a:bodyPr>
          <a:lstStyle>
            <a:lvl1pPr marL="430288" lvl="0" indent="-286859">
              <a:spcBef>
                <a:spcPts val="0"/>
              </a:spcBef>
              <a:spcAft>
                <a:spcPts val="0"/>
              </a:spcAft>
              <a:buSzPts val="1200"/>
              <a:buFont typeface="Poppins"/>
              <a:buChar char="●"/>
              <a:defRPr>
                <a:latin typeface="Poppins"/>
                <a:ea typeface="Poppins"/>
                <a:cs typeface="Poppins"/>
                <a:sym typeface="Poppins"/>
              </a:defRPr>
            </a:lvl1pPr>
            <a:lvl2pPr marL="860576" lvl="1" indent="-286859">
              <a:spcBef>
                <a:spcPts val="1506"/>
              </a:spcBef>
              <a:spcAft>
                <a:spcPts val="0"/>
              </a:spcAft>
              <a:buClr>
                <a:srgbClr val="434343"/>
              </a:buClr>
              <a:buSzPts val="1200"/>
              <a:buFont typeface="Roboto Condensed Light"/>
              <a:buChar char="○"/>
              <a:defRPr/>
            </a:lvl2pPr>
            <a:lvl3pPr marL="1290863" lvl="2" indent="-286859">
              <a:spcBef>
                <a:spcPts val="1506"/>
              </a:spcBef>
              <a:spcAft>
                <a:spcPts val="0"/>
              </a:spcAft>
              <a:buClr>
                <a:srgbClr val="434343"/>
              </a:buClr>
              <a:buSzPts val="1200"/>
              <a:buFont typeface="Roboto Condensed Light"/>
              <a:buChar char="■"/>
              <a:defRPr/>
            </a:lvl3pPr>
            <a:lvl4pPr marL="1721150" lvl="3" indent="-286859">
              <a:spcBef>
                <a:spcPts val="1506"/>
              </a:spcBef>
              <a:spcAft>
                <a:spcPts val="0"/>
              </a:spcAft>
              <a:buClr>
                <a:srgbClr val="434343"/>
              </a:buClr>
              <a:buSzPts val="1200"/>
              <a:buFont typeface="Roboto Condensed Light"/>
              <a:buChar char="●"/>
              <a:defRPr/>
            </a:lvl4pPr>
            <a:lvl5pPr marL="2151438" lvl="4" indent="-286859">
              <a:spcBef>
                <a:spcPts val="1506"/>
              </a:spcBef>
              <a:spcAft>
                <a:spcPts val="0"/>
              </a:spcAft>
              <a:buClr>
                <a:srgbClr val="434343"/>
              </a:buClr>
              <a:buSzPts val="1200"/>
              <a:buFont typeface="Roboto Condensed Light"/>
              <a:buChar char="○"/>
              <a:defRPr/>
            </a:lvl5pPr>
            <a:lvl6pPr marL="2581726" lvl="5" indent="-286859">
              <a:spcBef>
                <a:spcPts val="1506"/>
              </a:spcBef>
              <a:spcAft>
                <a:spcPts val="0"/>
              </a:spcAft>
              <a:buClr>
                <a:srgbClr val="434343"/>
              </a:buClr>
              <a:buSzPts val="1200"/>
              <a:buFont typeface="Roboto Condensed Light"/>
              <a:buChar char="■"/>
              <a:defRPr/>
            </a:lvl6pPr>
            <a:lvl7pPr marL="3012014" lvl="6" indent="-286859">
              <a:spcBef>
                <a:spcPts val="1506"/>
              </a:spcBef>
              <a:spcAft>
                <a:spcPts val="0"/>
              </a:spcAft>
              <a:buClr>
                <a:srgbClr val="434343"/>
              </a:buClr>
              <a:buSzPts val="1200"/>
              <a:buFont typeface="Roboto Condensed Light"/>
              <a:buChar char="●"/>
              <a:defRPr/>
            </a:lvl7pPr>
            <a:lvl8pPr marL="3442301" lvl="7" indent="-286859">
              <a:spcBef>
                <a:spcPts val="1506"/>
              </a:spcBef>
              <a:spcAft>
                <a:spcPts val="0"/>
              </a:spcAft>
              <a:buClr>
                <a:srgbClr val="434343"/>
              </a:buClr>
              <a:buSzPts val="1200"/>
              <a:buFont typeface="Roboto Condensed Light"/>
              <a:buChar char="○"/>
              <a:defRPr/>
            </a:lvl8pPr>
            <a:lvl9pPr marL="3872589" lvl="8" indent="-286859">
              <a:spcBef>
                <a:spcPts val="1506"/>
              </a:spcBef>
              <a:spcAft>
                <a:spcPts val="1506"/>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15012276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F2BC-7330-4155-80F5-2ED4829645B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0006097-02E8-40D9-8595-89F28029C91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9C3B89-9A69-41BA-B5ED-6434DBE90488}"/>
              </a:ext>
            </a:extLst>
          </p:cNvPr>
          <p:cNvSpPr>
            <a:spLocks noGrp="1"/>
          </p:cNvSpPr>
          <p:nvPr>
            <p:ph type="dt" sz="half" idx="10"/>
          </p:nvPr>
        </p:nvSpPr>
        <p:spPr/>
        <p:txBody>
          <a:bodyPr/>
          <a:lstStyle/>
          <a:p>
            <a:fld id="{3E8F9D9F-F948-487C-8B5D-070808FD4652}" type="datetime1">
              <a:rPr lang="en-US" smtClean="0">
                <a:solidFill>
                  <a:prstClr val="black">
                    <a:tint val="75000"/>
                  </a:prstClr>
                </a:solidFill>
              </a:rPr>
              <a:pPr/>
              <a:t>28/09/2023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BAD7AE6-F25C-484A-9702-148090DD5B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1CD21D9-99DA-417A-8B4E-573967065676}"/>
              </a:ext>
            </a:extLst>
          </p:cNvPr>
          <p:cNvSpPr>
            <a:spLocks noGrp="1"/>
          </p:cNvSpPr>
          <p:nvPr>
            <p:ph type="sldNum" sz="quarter" idx="12"/>
          </p:nvPr>
        </p:nvSpPr>
        <p:spPr/>
        <p:txBody>
          <a:body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991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4D02-3B12-436F-AA51-ED0A8C761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8B5C8-88F6-4CF2-863F-F713387F17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10F9C-286C-4983-9E9A-0A65C43FFBF3}"/>
              </a:ext>
            </a:extLst>
          </p:cNvPr>
          <p:cNvSpPr>
            <a:spLocks noGrp="1"/>
          </p:cNvSpPr>
          <p:nvPr>
            <p:ph type="dt" sz="half" idx="10"/>
          </p:nvPr>
        </p:nvSpPr>
        <p:spPr/>
        <p:txBody>
          <a:bodyPr/>
          <a:lstStyle/>
          <a:p>
            <a:fld id="{1501C930-9DA2-4707-BDCA-F648B379E96E}" type="datetime1">
              <a:rPr lang="en-US" smtClean="0">
                <a:solidFill>
                  <a:prstClr val="black">
                    <a:tint val="75000"/>
                  </a:prstClr>
                </a:solidFill>
              </a:rPr>
              <a:pPr/>
              <a:t>28/09/2023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6DF832B-7BD6-4142-904A-C5D52EACE4B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248CCD-CC00-43AF-925F-8AC649FAA876}"/>
              </a:ext>
            </a:extLst>
          </p:cNvPr>
          <p:cNvSpPr>
            <a:spLocks noGrp="1"/>
          </p:cNvSpPr>
          <p:nvPr>
            <p:ph type="sldNum" sz="quarter" idx="12"/>
          </p:nvPr>
        </p:nvSpPr>
        <p:spPr/>
        <p:txBody>
          <a:body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093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1778-8597-4141-ADB1-F02225471E3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6BF0525-E448-4371-B9C6-568DF754536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A53F2A-349D-4942-8037-A4284508F29F}"/>
              </a:ext>
            </a:extLst>
          </p:cNvPr>
          <p:cNvSpPr>
            <a:spLocks noGrp="1"/>
          </p:cNvSpPr>
          <p:nvPr>
            <p:ph type="dt" sz="half" idx="10"/>
          </p:nvPr>
        </p:nvSpPr>
        <p:spPr/>
        <p:txBody>
          <a:bodyPr/>
          <a:lstStyle/>
          <a:p>
            <a:fld id="{919A21D0-7BCD-492E-ACA1-6817DAA52C2B}" type="datetime1">
              <a:rPr lang="en-US" smtClean="0">
                <a:solidFill>
                  <a:prstClr val="black">
                    <a:tint val="75000"/>
                  </a:prstClr>
                </a:solidFill>
              </a:rPr>
              <a:pPr/>
              <a:t>28/09/2023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E3DF6D4-0C5C-4524-8EB7-854D4C8591E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196DD1D-D7D4-4008-B33E-457A683281D8}"/>
              </a:ext>
            </a:extLst>
          </p:cNvPr>
          <p:cNvSpPr>
            <a:spLocks noGrp="1"/>
          </p:cNvSpPr>
          <p:nvPr>
            <p:ph type="sldNum" sz="quarter" idx="12"/>
          </p:nvPr>
        </p:nvSpPr>
        <p:spPr/>
        <p:txBody>
          <a:body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36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2613-8596-47EA-85C4-4B5619FC1E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86F0F-4484-406B-9497-AE7BE56A83F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44B22-03FB-436C-AC39-769D7221D74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78A97C-69D9-4E97-9027-5D19933392BE}"/>
              </a:ext>
            </a:extLst>
          </p:cNvPr>
          <p:cNvSpPr>
            <a:spLocks noGrp="1"/>
          </p:cNvSpPr>
          <p:nvPr>
            <p:ph type="dt" sz="half" idx="10"/>
          </p:nvPr>
        </p:nvSpPr>
        <p:spPr/>
        <p:txBody>
          <a:bodyPr/>
          <a:lstStyle/>
          <a:p>
            <a:fld id="{CB123948-A480-4B89-A3C9-7FFCF9EA5EDD}" type="datetime1">
              <a:rPr lang="en-US" smtClean="0">
                <a:solidFill>
                  <a:prstClr val="black">
                    <a:tint val="75000"/>
                  </a:prstClr>
                </a:solidFill>
              </a:rPr>
              <a:pPr/>
              <a:t>28/09/2023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0D41D85-99E9-4686-998B-6BB37A07117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CC5F09C-7F1A-459E-9EED-D293332C1272}"/>
              </a:ext>
            </a:extLst>
          </p:cNvPr>
          <p:cNvSpPr>
            <a:spLocks noGrp="1"/>
          </p:cNvSpPr>
          <p:nvPr>
            <p:ph type="sldNum" sz="quarter" idx="12"/>
          </p:nvPr>
        </p:nvSpPr>
        <p:spPr/>
        <p:txBody>
          <a:body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012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8A7D-D373-4650-909C-C8643C0B13E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1447F-4368-463B-8C4E-952D3DC0F54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1037138-DD90-429A-8D24-1EDB13D72F4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76661-0370-4E79-8608-7BAEDF000C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0A1455A-5CAD-4B77-BC8D-EF3E64B75A6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FA95E9-2F36-49DA-9813-52E980D702A8}"/>
              </a:ext>
            </a:extLst>
          </p:cNvPr>
          <p:cNvSpPr>
            <a:spLocks noGrp="1"/>
          </p:cNvSpPr>
          <p:nvPr>
            <p:ph type="dt" sz="half" idx="10"/>
          </p:nvPr>
        </p:nvSpPr>
        <p:spPr/>
        <p:txBody>
          <a:bodyPr/>
          <a:lstStyle/>
          <a:p>
            <a:fld id="{B1D5E88F-BB3F-40DE-B2DD-C6AE936F5608}" type="datetime1">
              <a:rPr lang="en-US" smtClean="0">
                <a:solidFill>
                  <a:prstClr val="black">
                    <a:tint val="75000"/>
                  </a:prstClr>
                </a:solidFill>
              </a:rPr>
              <a:pPr/>
              <a:t>28/09/2023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741870A-0F19-46F3-BCF7-0D0E74F666B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FEE7C79-9686-4A74-885A-7B72ADCA6FF4}"/>
              </a:ext>
            </a:extLst>
          </p:cNvPr>
          <p:cNvSpPr>
            <a:spLocks noGrp="1"/>
          </p:cNvSpPr>
          <p:nvPr>
            <p:ph type="sldNum" sz="quarter" idx="12"/>
          </p:nvPr>
        </p:nvSpPr>
        <p:spPr/>
        <p:txBody>
          <a:body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70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289460365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7E8B-D3A9-4C83-89C7-31F9DB146A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B8C242-CA9C-4620-B654-E18B6201D155}"/>
              </a:ext>
            </a:extLst>
          </p:cNvPr>
          <p:cNvSpPr>
            <a:spLocks noGrp="1"/>
          </p:cNvSpPr>
          <p:nvPr>
            <p:ph type="dt" sz="half" idx="10"/>
          </p:nvPr>
        </p:nvSpPr>
        <p:spPr/>
        <p:txBody>
          <a:bodyPr/>
          <a:lstStyle/>
          <a:p>
            <a:fld id="{2209E436-D8FE-4D16-B637-42795C8CD7AC}" type="datetime1">
              <a:rPr lang="en-US" smtClean="0">
                <a:solidFill>
                  <a:prstClr val="black">
                    <a:tint val="75000"/>
                  </a:prstClr>
                </a:solidFill>
              </a:rPr>
              <a:pPr/>
              <a:t>28/09/2023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53446AC-8227-4769-9F9C-F8BFE5241A7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8CBCC99-956A-4539-AF06-F3ABBAB88F0D}"/>
              </a:ext>
            </a:extLst>
          </p:cNvPr>
          <p:cNvSpPr>
            <a:spLocks noGrp="1"/>
          </p:cNvSpPr>
          <p:nvPr>
            <p:ph type="sldNum" sz="quarter" idx="12"/>
          </p:nvPr>
        </p:nvSpPr>
        <p:spPr/>
        <p:txBody>
          <a:body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653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8F508-F32A-45D8-B613-E1D9D15E35C2}"/>
              </a:ext>
            </a:extLst>
          </p:cNvPr>
          <p:cNvSpPr>
            <a:spLocks noGrp="1"/>
          </p:cNvSpPr>
          <p:nvPr>
            <p:ph type="dt" sz="half" idx="10"/>
          </p:nvPr>
        </p:nvSpPr>
        <p:spPr/>
        <p:txBody>
          <a:bodyPr/>
          <a:lstStyle/>
          <a:p>
            <a:fld id="{3528AEC5-6A98-4CBF-B244-F7FECF92B848}" type="datetime1">
              <a:rPr lang="en-US" smtClean="0">
                <a:solidFill>
                  <a:prstClr val="black">
                    <a:tint val="75000"/>
                  </a:prstClr>
                </a:solidFill>
              </a:rPr>
              <a:pPr/>
              <a:t>28/09/2023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92FD0C-CC2B-4102-B4FA-CAC16654843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2B398E7-F59C-4CAC-A221-D73BE7A4EFF8}"/>
              </a:ext>
            </a:extLst>
          </p:cNvPr>
          <p:cNvSpPr>
            <a:spLocks noGrp="1"/>
          </p:cNvSpPr>
          <p:nvPr>
            <p:ph type="sldNum" sz="quarter" idx="12"/>
          </p:nvPr>
        </p:nvSpPr>
        <p:spPr/>
        <p:txBody>
          <a:body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083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BE0C-502C-4878-B289-226C7D66AA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6C846A-D2E8-4CA7-9756-6FF1303809E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FEC1DC-ACA2-44AF-B718-F5451FE6C3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A8C164-4D74-4D5C-B82F-6836E493DABB}"/>
              </a:ext>
            </a:extLst>
          </p:cNvPr>
          <p:cNvSpPr>
            <a:spLocks noGrp="1"/>
          </p:cNvSpPr>
          <p:nvPr>
            <p:ph type="dt" sz="half" idx="10"/>
          </p:nvPr>
        </p:nvSpPr>
        <p:spPr/>
        <p:txBody>
          <a:bodyPr/>
          <a:lstStyle/>
          <a:p>
            <a:fld id="{0368A71A-0D56-4569-BC80-82D6E2973573}" type="datetime1">
              <a:rPr lang="en-US" smtClean="0">
                <a:solidFill>
                  <a:prstClr val="black">
                    <a:tint val="75000"/>
                  </a:prstClr>
                </a:solidFill>
              </a:rPr>
              <a:pPr/>
              <a:t>28/09/2023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85E753B-1A7D-416F-B375-7698992F169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75FEC27-3BD3-4DB8-AC44-2F4AA18DFA1F}"/>
              </a:ext>
            </a:extLst>
          </p:cNvPr>
          <p:cNvSpPr>
            <a:spLocks noGrp="1"/>
          </p:cNvSpPr>
          <p:nvPr>
            <p:ph type="sldNum" sz="quarter" idx="12"/>
          </p:nvPr>
        </p:nvSpPr>
        <p:spPr/>
        <p:txBody>
          <a:body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74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8A99-B7F8-4D43-87E0-93D201ACD2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2939F01-43BA-43F1-9209-6596A8BF96B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5036AE0-34CE-46B8-9B7E-C3802D1887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B39335E-989D-4DB4-8039-F1AC4DD5B452}"/>
              </a:ext>
            </a:extLst>
          </p:cNvPr>
          <p:cNvSpPr>
            <a:spLocks noGrp="1"/>
          </p:cNvSpPr>
          <p:nvPr>
            <p:ph type="dt" sz="half" idx="10"/>
          </p:nvPr>
        </p:nvSpPr>
        <p:spPr/>
        <p:txBody>
          <a:bodyPr/>
          <a:lstStyle/>
          <a:p>
            <a:fld id="{18E7E7A8-F0CD-4E94-A8F9-20F7CDFD919E}" type="datetime1">
              <a:rPr lang="en-US" smtClean="0">
                <a:solidFill>
                  <a:prstClr val="black">
                    <a:tint val="75000"/>
                  </a:prstClr>
                </a:solidFill>
              </a:rPr>
              <a:pPr/>
              <a:t>28/09/2023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AE1CF1F-596B-4D58-ADC9-DCA4DFA9CB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EDA63CA-4A17-4AC9-A06A-86E300D2F59B}"/>
              </a:ext>
            </a:extLst>
          </p:cNvPr>
          <p:cNvSpPr>
            <a:spLocks noGrp="1"/>
          </p:cNvSpPr>
          <p:nvPr>
            <p:ph type="sldNum" sz="quarter" idx="12"/>
          </p:nvPr>
        </p:nvSpPr>
        <p:spPr/>
        <p:txBody>
          <a:body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786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8161-E985-4CD2-8E26-32EA745F1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17947C-79D8-4DE9-BFE7-6A78ED160E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825AE-BF1F-430F-AEEC-AEC4E941F255}"/>
              </a:ext>
            </a:extLst>
          </p:cNvPr>
          <p:cNvSpPr>
            <a:spLocks noGrp="1"/>
          </p:cNvSpPr>
          <p:nvPr>
            <p:ph type="dt" sz="half" idx="10"/>
          </p:nvPr>
        </p:nvSpPr>
        <p:spPr/>
        <p:txBody>
          <a:bodyPr/>
          <a:lstStyle/>
          <a:p>
            <a:fld id="{15AFE1FE-F355-423E-BDE0-1BB2A9C153A7}" type="datetime1">
              <a:rPr lang="en-US" smtClean="0">
                <a:solidFill>
                  <a:prstClr val="black">
                    <a:tint val="75000"/>
                  </a:prstClr>
                </a:solidFill>
              </a:rPr>
              <a:pPr/>
              <a:t>28/09/2023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4F2C7F-B074-4876-813A-A1CA3D63F66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DF82028-3C88-4709-A5C5-5FAAD6FE35B6}"/>
              </a:ext>
            </a:extLst>
          </p:cNvPr>
          <p:cNvSpPr>
            <a:spLocks noGrp="1"/>
          </p:cNvSpPr>
          <p:nvPr>
            <p:ph type="sldNum" sz="quarter" idx="12"/>
          </p:nvPr>
        </p:nvSpPr>
        <p:spPr/>
        <p:txBody>
          <a:body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073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79768E-5FFB-48FD-B4E8-78DEBF8DF2E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95B330-D4F7-4B14-B0B9-4E47514C9FE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D32F4-3AA2-48E4-935D-E9440D6C50F6}"/>
              </a:ext>
            </a:extLst>
          </p:cNvPr>
          <p:cNvSpPr>
            <a:spLocks noGrp="1"/>
          </p:cNvSpPr>
          <p:nvPr>
            <p:ph type="dt" sz="half" idx="10"/>
          </p:nvPr>
        </p:nvSpPr>
        <p:spPr/>
        <p:txBody>
          <a:bodyPr/>
          <a:lstStyle/>
          <a:p>
            <a:fld id="{6DCF83B2-DD07-478F-89D3-0B949D0FB5FD}" type="datetime1">
              <a:rPr lang="en-US" smtClean="0">
                <a:solidFill>
                  <a:prstClr val="black">
                    <a:tint val="75000"/>
                  </a:prstClr>
                </a:solidFill>
              </a:rPr>
              <a:pPr/>
              <a:t>28/09/2023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7270840-B602-415D-B44B-107B0074258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2A5F86-FFC3-40AF-9766-EA856CEC2BA9}"/>
              </a:ext>
            </a:extLst>
          </p:cNvPr>
          <p:cNvSpPr>
            <a:spLocks noGrp="1"/>
          </p:cNvSpPr>
          <p:nvPr>
            <p:ph type="sldNum" sz="quarter" idx="12"/>
          </p:nvPr>
        </p:nvSpPr>
        <p:spPr/>
        <p:txBody>
          <a:body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96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17484969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11191694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32566645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28/09/2023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extLst>
      <p:ext uri="{BB962C8B-B14F-4D97-AF65-F5344CB8AC3E}">
        <p14:creationId xmlns:p14="http://schemas.microsoft.com/office/powerpoint/2010/main" val="6544939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38242-968B-4AFD-9522-51C08F80644E}" type="datetimeFigureOut">
              <a:rPr lang="en-US" smtClean="0"/>
              <a:pPr/>
              <a:t>28/09/2023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1CDF1-950E-49BE-9A48-77E0D047CA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706" r:id="rId3"/>
    <p:sldLayoutId id="2147483705" r:id="rId4"/>
    <p:sldLayoutId id="2147483698" r:id="rId5"/>
    <p:sldLayoutId id="2147483697" r:id="rId6"/>
    <p:sldLayoutId id="2147483696" r:id="rId7"/>
    <p:sldLayoutId id="2147483695" r:id="rId8"/>
    <p:sldLayoutId id="2147483692" r:id="rId9"/>
    <p:sldLayoutId id="2147483691" r:id="rId10"/>
    <p:sldLayoutId id="2147483690" r:id="rId11"/>
    <p:sldLayoutId id="2147483689" r:id="rId12"/>
    <p:sldLayoutId id="2147483688" r:id="rId13"/>
    <p:sldLayoutId id="2147483687" r:id="rId14"/>
    <p:sldLayoutId id="2147483686" r:id="rId15"/>
    <p:sldLayoutId id="2147483685" r:id="rId16"/>
    <p:sldLayoutId id="2147483684" r:id="rId17"/>
    <p:sldLayoutId id="2147483682" r:id="rId18"/>
    <p:sldLayoutId id="2147483681" r:id="rId19"/>
    <p:sldLayoutId id="2147483680" r:id="rId20"/>
    <p:sldLayoutId id="2147483678" r:id="rId21"/>
    <p:sldLayoutId id="2147483675" r:id="rId22"/>
    <p:sldLayoutId id="2147483651" r:id="rId23"/>
    <p:sldLayoutId id="2147483652" r:id="rId24"/>
    <p:sldLayoutId id="2147483653" r:id="rId25"/>
    <p:sldLayoutId id="2147483654" r:id="rId26"/>
    <p:sldLayoutId id="2147483704" r:id="rId27"/>
    <p:sldLayoutId id="2147483703" r:id="rId28"/>
    <p:sldLayoutId id="2147483702" r:id="rId29"/>
    <p:sldLayoutId id="2147483701" r:id="rId30"/>
    <p:sldLayoutId id="2147483700" r:id="rId31"/>
    <p:sldLayoutId id="2147483694" r:id="rId32"/>
    <p:sldLayoutId id="2147483693" r:id="rId33"/>
    <p:sldLayoutId id="2147483677" r:id="rId34"/>
    <p:sldLayoutId id="2147483676" r:id="rId35"/>
    <p:sldLayoutId id="2147483655" r:id="rId36"/>
    <p:sldLayoutId id="2147483699" r:id="rId37"/>
    <p:sldLayoutId id="2147483683" r:id="rId38"/>
    <p:sldLayoutId id="2147483656" r:id="rId39"/>
    <p:sldLayoutId id="2147483657" r:id="rId40"/>
    <p:sldLayoutId id="2147483658" r:id="rId41"/>
    <p:sldLayoutId id="2147483659" r:id="rId42"/>
    <p:sldLayoutId id="2147483660" r:id="rId43"/>
    <p:sldLayoutId id="2147483679" r:id="rId4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31FFF-BB79-41C0-897C-C36EF2E6AF0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6F3EE9-BE31-450E-A671-D4585F0617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555EC-9BDB-425C-B57E-75C432A5E3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6CDFCC-67A5-4248-AE76-743FD554F68D}" type="datetime1">
              <a:rPr lang="en-US" smtClean="0">
                <a:solidFill>
                  <a:prstClr val="black">
                    <a:tint val="75000"/>
                  </a:prstClr>
                </a:solidFill>
              </a:rPr>
              <a:pPr/>
              <a:t>28/09/2023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ABD3C05-FD01-42DF-8941-EE1B5BBAF58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CA1DB8B-B8E7-462B-9157-FD9C28B166B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1F17DC-36EA-41E7-ADB6-948FCB5C6E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3485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wmf"/><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7.png"/><Relationship Id="rId1" Type="http://schemas.openxmlformats.org/officeDocument/2006/relationships/slideLayout" Target="../slideLayouts/slideLayout26.xml"/><Relationship Id="rId5" Type="http://schemas.openxmlformats.org/officeDocument/2006/relationships/image" Target="../media/image29.gif"/><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7.png"/><Relationship Id="rId1" Type="http://schemas.openxmlformats.org/officeDocument/2006/relationships/slideLayout" Target="../slideLayouts/slideLayout26.xml"/><Relationship Id="rId5" Type="http://schemas.openxmlformats.org/officeDocument/2006/relationships/image" Target="../media/image29.gif"/><Relationship Id="rId4" Type="http://schemas.openxmlformats.org/officeDocument/2006/relationships/image" Target="../media/image28.gif"/></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5.gif"/><Relationship Id="rId1" Type="http://schemas.openxmlformats.org/officeDocument/2006/relationships/slideLayout" Target="../slideLayouts/slideLayout26.xml"/><Relationship Id="rId4" Type="http://schemas.openxmlformats.org/officeDocument/2006/relationships/image" Target="../media/image29.gi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6.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image" Target="../media/image9.png"/><Relationship Id="rId1" Type="http://schemas.openxmlformats.org/officeDocument/2006/relationships/slideLayout" Target="../slideLayouts/slideLayout36.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66C8B58E-D143-194D-8C45-ED7032C0DE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1"/>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956095-B41E-7E4A-B88B-3A50559A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prstClr val="white"/>
              </a:solidFill>
            </a:endParaRPr>
          </a:p>
        </p:txBody>
      </p:sp>
      <p:pic>
        <p:nvPicPr>
          <p:cNvPr id="6" name="Picture 5" descr="Application&#10;&#10;Description automatically generated with medium confidence">
            <a:extLst>
              <a:ext uri="{FF2B5EF4-FFF2-40B4-BE49-F238E27FC236}">
                <a16:creationId xmlns:a16="http://schemas.microsoft.com/office/drawing/2014/main" id="{C60A475E-2F2C-5E4F-9130-99E48C289D6E}"/>
              </a:ext>
            </a:extLst>
          </p:cNvPr>
          <p:cNvPicPr>
            <a:picLocks noChangeAspect="1"/>
          </p:cNvPicPr>
          <p:nvPr/>
        </p:nvPicPr>
        <p:blipFill>
          <a:blip r:embed="rId3"/>
          <a:stretch>
            <a:fillRect/>
          </a:stretch>
        </p:blipFill>
        <p:spPr>
          <a:xfrm>
            <a:off x="4253735" y="1400825"/>
            <a:ext cx="636531" cy="869495"/>
          </a:xfrm>
          <a:prstGeom prst="rect">
            <a:avLst/>
          </a:prstGeom>
        </p:spPr>
      </p:pic>
      <p:sp>
        <p:nvSpPr>
          <p:cNvPr id="7" name="TextBox 6">
            <a:extLst>
              <a:ext uri="{FF2B5EF4-FFF2-40B4-BE49-F238E27FC236}">
                <a16:creationId xmlns:a16="http://schemas.microsoft.com/office/drawing/2014/main" id="{46A9B784-3AFD-514B-93D8-FC3AF4947775}"/>
              </a:ext>
            </a:extLst>
          </p:cNvPr>
          <p:cNvSpPr txBox="1"/>
          <p:nvPr/>
        </p:nvSpPr>
        <p:spPr>
          <a:xfrm>
            <a:off x="2652494" y="926114"/>
            <a:ext cx="3974229" cy="507831"/>
          </a:xfrm>
          <a:prstGeom prst="rect">
            <a:avLst/>
          </a:prstGeom>
          <a:noFill/>
        </p:spPr>
        <p:txBody>
          <a:bodyPr wrap="none" rtlCol="0">
            <a:spAutoFit/>
          </a:bodyPr>
          <a:lstStyle/>
          <a:p>
            <a:r>
              <a:rPr lang="x-none" sz="2700" b="1" dirty="0">
                <a:solidFill>
                  <a:srgbClr val="4472C4">
                    <a:lumMod val="50000"/>
                  </a:srgbClr>
                </a:solidFill>
              </a:rPr>
              <a:t>TRƯỜNG THCS LONG BIÊN</a:t>
            </a:r>
          </a:p>
        </p:txBody>
      </p:sp>
      <p:sp>
        <p:nvSpPr>
          <p:cNvPr id="8" name="TextBox 7">
            <a:extLst>
              <a:ext uri="{FF2B5EF4-FFF2-40B4-BE49-F238E27FC236}">
                <a16:creationId xmlns:a16="http://schemas.microsoft.com/office/drawing/2014/main" id="{5BA36550-F5CE-4D44-9F55-9ADA72DF0D69}"/>
              </a:ext>
            </a:extLst>
          </p:cNvPr>
          <p:cNvSpPr txBox="1"/>
          <p:nvPr/>
        </p:nvSpPr>
        <p:spPr>
          <a:xfrm>
            <a:off x="2894295" y="2270320"/>
            <a:ext cx="3355406" cy="2769989"/>
          </a:xfrm>
          <a:prstGeom prst="rect">
            <a:avLst/>
          </a:prstGeom>
          <a:noFill/>
        </p:spPr>
        <p:txBody>
          <a:bodyPr wrap="none" rtlCol="0">
            <a:spAutoFit/>
          </a:bodyPr>
          <a:lstStyle/>
          <a:p>
            <a:pPr algn="ctr"/>
            <a:r>
              <a:rPr lang="x-none" sz="4500" b="1" dirty="0">
                <a:solidFill>
                  <a:srgbClr val="4472C4">
                    <a:lumMod val="75000"/>
                  </a:srgbClr>
                </a:solidFill>
              </a:rPr>
              <a:t>BÀI GIẢNG </a:t>
            </a:r>
            <a:r>
              <a:rPr lang="x-none" sz="4500" b="1" dirty="0" smtClean="0">
                <a:solidFill>
                  <a:srgbClr val="4472C4">
                    <a:lumMod val="75000"/>
                  </a:srgbClr>
                </a:solidFill>
              </a:rPr>
              <a:t> </a:t>
            </a:r>
            <a:endParaRPr lang="x-none" sz="4500" b="1" dirty="0">
              <a:solidFill>
                <a:srgbClr val="4472C4">
                  <a:lumMod val="75000"/>
                </a:srgbClr>
              </a:solidFill>
            </a:endParaRPr>
          </a:p>
          <a:p>
            <a:pPr algn="ctr"/>
            <a:r>
              <a:rPr lang="x-none" sz="4500" b="1" dirty="0">
                <a:solidFill>
                  <a:srgbClr val="C00000"/>
                </a:solidFill>
              </a:rPr>
              <a:t>MÔN </a:t>
            </a:r>
            <a:r>
              <a:rPr lang="en-US" sz="4500" b="1" dirty="0">
                <a:solidFill>
                  <a:srgbClr val="C00000"/>
                </a:solidFill>
              </a:rPr>
              <a:t>KHTN 6</a:t>
            </a:r>
          </a:p>
          <a:p>
            <a:pPr algn="ctr"/>
            <a:endParaRPr lang="en-US" sz="2100" b="1" dirty="0">
              <a:solidFill>
                <a:srgbClr val="C00000"/>
              </a:solidFill>
            </a:endParaRPr>
          </a:p>
          <a:p>
            <a:pPr algn="ctr"/>
            <a:endParaRPr lang="en-US" sz="2100" b="1" dirty="0">
              <a:solidFill>
                <a:srgbClr val="C00000"/>
              </a:solidFill>
            </a:endParaRPr>
          </a:p>
          <a:p>
            <a:pPr algn="ctr"/>
            <a:endParaRPr lang="en-US" sz="2100" b="1" dirty="0">
              <a:solidFill>
                <a:srgbClr val="C00000"/>
              </a:solidFill>
            </a:endParaRPr>
          </a:p>
          <a:p>
            <a:pPr algn="ctr"/>
            <a:r>
              <a:rPr lang="en-US" sz="2100" b="1" dirty="0">
                <a:solidFill>
                  <a:srgbClr val="C00000"/>
                </a:solidFill>
              </a:rPr>
              <a:t>GV: </a:t>
            </a:r>
            <a:r>
              <a:rPr lang="en-US" sz="2100" b="1" dirty="0" err="1">
                <a:solidFill>
                  <a:srgbClr val="C00000"/>
                </a:solidFill>
              </a:rPr>
              <a:t>Nguyễn</a:t>
            </a:r>
            <a:r>
              <a:rPr lang="en-US" sz="2100" b="1" dirty="0">
                <a:solidFill>
                  <a:srgbClr val="C00000"/>
                </a:solidFill>
              </a:rPr>
              <a:t> </a:t>
            </a:r>
            <a:r>
              <a:rPr lang="en-US" sz="2100" b="1" dirty="0" err="1">
                <a:solidFill>
                  <a:srgbClr val="C00000"/>
                </a:solidFill>
              </a:rPr>
              <a:t>Thị</a:t>
            </a:r>
            <a:r>
              <a:rPr lang="en-US" sz="2100" b="1" dirty="0">
                <a:solidFill>
                  <a:srgbClr val="C00000"/>
                </a:solidFill>
              </a:rPr>
              <a:t> Loan</a:t>
            </a:r>
          </a:p>
        </p:txBody>
      </p:sp>
    </p:spTree>
    <p:extLst>
      <p:ext uri="{BB962C8B-B14F-4D97-AF65-F5344CB8AC3E}">
        <p14:creationId xmlns:p14="http://schemas.microsoft.com/office/powerpoint/2010/main" val="455613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481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4813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481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48134" name="Text Box 4"/>
          <p:cNvSpPr txBox="1">
            <a:spLocks noChangeArrowheads="1"/>
          </p:cNvSpPr>
          <p:nvPr/>
        </p:nvSpPr>
        <p:spPr bwMode="auto">
          <a:xfrm>
            <a:off x="0" y="439738"/>
            <a:ext cx="8631238" cy="573087"/>
          </a:xfrm>
          <a:prstGeom prst="rect">
            <a:avLst/>
          </a:prstGeom>
          <a:noFill/>
          <a:ln w="9525">
            <a:noFill/>
            <a:miter lim="800000"/>
            <a:headEnd/>
            <a:tailEnd/>
          </a:ln>
        </p:spPr>
        <p:txBody>
          <a:bodyPr lIns="79913" tIns="39956" rIns="79913" bIns="39956">
            <a:spAutoFit/>
          </a:bodyPr>
          <a:lstStyle/>
          <a:p>
            <a:pPr algn="ctr">
              <a:spcBef>
                <a:spcPct val="50000"/>
              </a:spcBef>
            </a:pPr>
            <a:r>
              <a:rPr lang="en-US" altLang="vi-VN" sz="3200" b="1" dirty="0">
                <a:solidFill>
                  <a:srgbClr val="FF0000"/>
                </a:solidFill>
                <a:latin typeface="Times New Roman" pitchFamily="18" charset="0"/>
                <a:cs typeface="Times New Roman" pitchFamily="18" charset="0"/>
              </a:rPr>
              <a:t>TRẢ LỜI CÂU HỎI SAU:</a:t>
            </a:r>
            <a:endParaRPr lang="vi-VN" altLang="vi-VN" sz="3200" b="1" dirty="0">
              <a:solidFill>
                <a:srgbClr val="FF0000"/>
              </a:solidFill>
              <a:latin typeface="Times New Roman" pitchFamily="18" charset="0"/>
              <a:cs typeface="Times New Roman" pitchFamily="18" charset="0"/>
            </a:endParaRPr>
          </a:p>
        </p:txBody>
      </p:sp>
      <p:sp>
        <p:nvSpPr>
          <p:cNvPr id="48135" name="Rectangle 11"/>
          <p:cNvSpPr>
            <a:spLocks noChangeArrowheads="1"/>
          </p:cNvSpPr>
          <p:nvPr/>
        </p:nvSpPr>
        <p:spPr bwMode="auto">
          <a:xfrm>
            <a:off x="107950" y="1454150"/>
            <a:ext cx="8686800" cy="2115644"/>
          </a:xfrm>
          <a:prstGeom prst="rect">
            <a:avLst/>
          </a:prstGeom>
          <a:noFill/>
          <a:ln w="9525">
            <a:noFill/>
            <a:miter lim="800000"/>
            <a:headEnd/>
            <a:tailEnd/>
          </a:ln>
        </p:spPr>
        <p:txBody>
          <a:bodyPr>
            <a:spAutoFit/>
          </a:bodyPr>
          <a:lstStyle/>
          <a:p>
            <a:pPr marL="531813" indent="-514350" algn="just">
              <a:lnSpc>
                <a:spcPct val="125000"/>
              </a:lnSpc>
              <a:spcAft>
                <a:spcPts val="400"/>
              </a:spcAft>
              <a:buFontTx/>
              <a:buAutoNum type="arabicPeriod"/>
            </a:pPr>
            <a:r>
              <a:rPr lang="vi-VN" sz="3600" dirty="0">
                <a:solidFill>
                  <a:prstClr val="black"/>
                </a:solidFill>
                <a:latin typeface="Times New Roman" panose="02020603050405020304" pitchFamily="18" charset="0"/>
              </a:rPr>
              <a:t>Nêu một tình huống cho thấy sự cần thiết của việc ước lượng nhiệt độ trong đời sống</a:t>
            </a:r>
            <a:r>
              <a:rPr lang="vi-VN" sz="3600" dirty="0" smtClean="0">
                <a:solidFill>
                  <a:prstClr val="black"/>
                </a:solidFill>
                <a:latin typeface="Times New Roman" panose="02020603050405020304" pitchFamily="18" charset="0"/>
              </a:rPr>
              <a:t>.</a:t>
            </a:r>
            <a:endParaRPr lang="en-US" sz="3600" dirty="0">
              <a:solidFill>
                <a:prstClr val="black"/>
              </a:solidFill>
            </a:endParaRPr>
          </a:p>
        </p:txBody>
      </p:sp>
    </p:spTree>
    <p:extLst>
      <p:ext uri="{BB962C8B-B14F-4D97-AF65-F5344CB8AC3E}">
        <p14:creationId xmlns:p14="http://schemas.microsoft.com/office/powerpoint/2010/main" val="30127474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blinds(horizontal)">
                                      <p:cBhvr>
                                        <p:cTn id="7" dur="500"/>
                                        <p:tgtEl>
                                          <p:spTgt spid="481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5">
                                            <p:txEl>
                                              <p:pRg st="0" end="0"/>
                                            </p:txEl>
                                          </p:spTgt>
                                        </p:tgtEl>
                                        <p:attrNameLst>
                                          <p:attrName>style.visibility</p:attrName>
                                        </p:attrNameLst>
                                      </p:cBhvr>
                                      <p:to>
                                        <p:strVal val="visible"/>
                                      </p:to>
                                    </p:set>
                                    <p:animEffect transition="in" filter="blinds(horizontal)">
                                      <p:cBhvr>
                                        <p:cTn id="12" dur="500"/>
                                        <p:tgtEl>
                                          <p:spTgt spid="481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481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4813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481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48134" name="Text Box 4"/>
          <p:cNvSpPr txBox="1">
            <a:spLocks noChangeArrowheads="1"/>
          </p:cNvSpPr>
          <p:nvPr/>
        </p:nvSpPr>
        <p:spPr bwMode="auto">
          <a:xfrm>
            <a:off x="0" y="439738"/>
            <a:ext cx="8631238" cy="573087"/>
          </a:xfrm>
          <a:prstGeom prst="rect">
            <a:avLst/>
          </a:prstGeom>
          <a:noFill/>
          <a:ln w="9525">
            <a:noFill/>
            <a:miter lim="800000"/>
            <a:headEnd/>
            <a:tailEnd/>
          </a:ln>
        </p:spPr>
        <p:txBody>
          <a:bodyPr lIns="79913" tIns="39956" rIns="79913" bIns="39956">
            <a:spAutoFit/>
          </a:bodyPr>
          <a:lstStyle/>
          <a:p>
            <a:pPr algn="ctr">
              <a:spcBef>
                <a:spcPct val="50000"/>
              </a:spcBef>
            </a:pPr>
            <a:r>
              <a:rPr lang="en-US" altLang="vi-VN" sz="3200" b="1" dirty="0">
                <a:solidFill>
                  <a:srgbClr val="FF0000"/>
                </a:solidFill>
                <a:latin typeface="Times New Roman" pitchFamily="18" charset="0"/>
                <a:cs typeface="Times New Roman" pitchFamily="18" charset="0"/>
              </a:rPr>
              <a:t>TRẢ LỜI CÂU HỎI SAU:</a:t>
            </a:r>
            <a:endParaRPr lang="vi-VN" altLang="vi-VN" sz="3200" b="1" dirty="0">
              <a:solidFill>
                <a:srgbClr val="FF0000"/>
              </a:solidFill>
              <a:latin typeface="Times New Roman" pitchFamily="18" charset="0"/>
              <a:cs typeface="Times New Roman" pitchFamily="18" charset="0"/>
            </a:endParaRPr>
          </a:p>
        </p:txBody>
      </p:sp>
      <p:sp>
        <p:nvSpPr>
          <p:cNvPr id="48135" name="Rectangle 11"/>
          <p:cNvSpPr>
            <a:spLocks noChangeArrowheads="1"/>
          </p:cNvSpPr>
          <p:nvPr/>
        </p:nvSpPr>
        <p:spPr bwMode="auto">
          <a:xfrm>
            <a:off x="107950" y="1454150"/>
            <a:ext cx="8686800" cy="2808141"/>
          </a:xfrm>
          <a:prstGeom prst="rect">
            <a:avLst/>
          </a:prstGeom>
          <a:noFill/>
          <a:ln w="9525">
            <a:noFill/>
            <a:miter lim="800000"/>
            <a:headEnd/>
            <a:tailEnd/>
          </a:ln>
        </p:spPr>
        <p:txBody>
          <a:bodyPr>
            <a:spAutoFit/>
          </a:bodyPr>
          <a:lstStyle/>
          <a:p>
            <a:pPr marL="531813" indent="-514350" algn="just">
              <a:lnSpc>
                <a:spcPct val="125000"/>
              </a:lnSpc>
              <a:spcAft>
                <a:spcPts val="400"/>
              </a:spcAft>
            </a:pPr>
            <a:r>
              <a:rPr lang="vi-VN" sz="3600" dirty="0" smtClean="0">
                <a:solidFill>
                  <a:prstClr val="black"/>
                </a:solidFill>
                <a:latin typeface="Times New Roman" panose="02020603050405020304" pitchFamily="18" charset="0"/>
              </a:rPr>
              <a:t>2</a:t>
            </a:r>
            <a:r>
              <a:rPr lang="vi-VN" sz="3600" dirty="0">
                <a:solidFill>
                  <a:prstClr val="black"/>
                </a:solidFill>
                <a:latin typeface="Times New Roman" panose="02020603050405020304" pitchFamily="18" charset="0"/>
              </a:rPr>
              <a:t>. Nhìn hơi nước bốc lên từ cốc nước, em có thể ước lượng nhiệt độ của nước trong cốc được không? Việc ước lượng này có ích lợi gì?</a:t>
            </a:r>
            <a:endParaRPr lang="en-US" sz="3600" dirty="0">
              <a:solidFill>
                <a:prstClr val="black"/>
              </a:solidFill>
            </a:endParaRPr>
          </a:p>
        </p:txBody>
      </p:sp>
    </p:spTree>
    <p:extLst>
      <p:ext uri="{BB962C8B-B14F-4D97-AF65-F5344CB8AC3E}">
        <p14:creationId xmlns:p14="http://schemas.microsoft.com/office/powerpoint/2010/main" val="536416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blinds(horizontal)">
                                      <p:cBhvr>
                                        <p:cTn id="7" dur="500"/>
                                        <p:tgtEl>
                                          <p:spTgt spid="481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5">
                                            <p:txEl>
                                              <p:pRg st="0" end="0"/>
                                            </p:txEl>
                                          </p:spTgt>
                                        </p:tgtEl>
                                        <p:attrNameLst>
                                          <p:attrName>style.visibility</p:attrName>
                                        </p:attrNameLst>
                                      </p:cBhvr>
                                      <p:to>
                                        <p:strVal val="visible"/>
                                      </p:to>
                                    </p:set>
                                    <p:animEffect transition="in" filter="blinds(horizontal)">
                                      <p:cBhvr>
                                        <p:cTn id="12" dur="500"/>
                                        <p:tgtEl>
                                          <p:spTgt spid="481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Shape 378"/>
          <p:cNvPicPr>
            <a:picLocks noChangeAspect="1" noChangeArrowheads="1"/>
          </p:cNvPicPr>
          <p:nvPr/>
        </p:nvPicPr>
        <p:blipFill>
          <a:blip r:embed="rId2"/>
          <a:srcRect/>
          <a:stretch>
            <a:fillRect/>
          </a:stretch>
        </p:blipFill>
        <p:spPr bwMode="auto">
          <a:xfrm>
            <a:off x="2971800" y="117475"/>
            <a:ext cx="2314575" cy="2368550"/>
          </a:xfrm>
          <a:prstGeom prst="rect">
            <a:avLst/>
          </a:prstGeom>
          <a:noFill/>
          <a:ln w="9525">
            <a:noFill/>
            <a:miter lim="800000"/>
            <a:headEnd/>
            <a:tailEnd/>
          </a:ln>
        </p:spPr>
      </p:pic>
      <p:pic>
        <p:nvPicPr>
          <p:cNvPr id="49155" name="Shape 380"/>
          <p:cNvPicPr>
            <a:picLocks noChangeAspect="1" noChangeArrowheads="1"/>
          </p:cNvPicPr>
          <p:nvPr/>
        </p:nvPicPr>
        <p:blipFill>
          <a:blip r:embed="rId3"/>
          <a:srcRect/>
          <a:stretch>
            <a:fillRect/>
          </a:stretch>
        </p:blipFill>
        <p:spPr bwMode="auto">
          <a:xfrm>
            <a:off x="5562600" y="117475"/>
            <a:ext cx="3436938" cy="2324100"/>
          </a:xfrm>
          <a:prstGeom prst="rect">
            <a:avLst/>
          </a:prstGeom>
          <a:noFill/>
          <a:ln w="9525">
            <a:noFill/>
            <a:miter lim="800000"/>
            <a:headEnd/>
            <a:tailEnd/>
          </a:ln>
        </p:spPr>
      </p:pic>
      <p:pic>
        <p:nvPicPr>
          <p:cNvPr id="49156" name="Picture 6"/>
          <p:cNvPicPr>
            <a:picLocks noChangeAspect="1" noChangeArrowheads="1"/>
          </p:cNvPicPr>
          <p:nvPr/>
        </p:nvPicPr>
        <p:blipFill>
          <a:blip r:embed="rId4"/>
          <a:srcRect/>
          <a:stretch>
            <a:fillRect/>
          </a:stretch>
        </p:blipFill>
        <p:spPr bwMode="auto">
          <a:xfrm>
            <a:off x="3055938" y="3048000"/>
            <a:ext cx="2230437" cy="3138488"/>
          </a:xfrm>
          <a:prstGeom prst="rect">
            <a:avLst/>
          </a:prstGeom>
          <a:noFill/>
          <a:ln w="9525">
            <a:noFill/>
            <a:miter lim="800000"/>
            <a:headEnd/>
            <a:tailEnd/>
          </a:ln>
        </p:spPr>
      </p:pic>
      <p:pic>
        <p:nvPicPr>
          <p:cNvPr id="49157" name="Shape 384"/>
          <p:cNvPicPr>
            <a:picLocks noChangeAspect="1" noChangeArrowheads="1"/>
          </p:cNvPicPr>
          <p:nvPr/>
        </p:nvPicPr>
        <p:blipFill>
          <a:blip r:embed="rId5"/>
          <a:srcRect/>
          <a:stretch>
            <a:fillRect/>
          </a:stretch>
        </p:blipFill>
        <p:spPr bwMode="auto">
          <a:xfrm>
            <a:off x="5605463" y="3352800"/>
            <a:ext cx="3352800" cy="2528888"/>
          </a:xfrm>
          <a:prstGeom prst="rect">
            <a:avLst/>
          </a:prstGeom>
          <a:noFill/>
          <a:ln w="9525">
            <a:noFill/>
            <a:miter lim="800000"/>
            <a:headEnd/>
            <a:tailEnd/>
          </a:ln>
        </p:spPr>
      </p:pic>
      <p:sp>
        <p:nvSpPr>
          <p:cNvPr id="49158" name="Rectangle 8"/>
          <p:cNvSpPr>
            <a:spLocks noChangeArrowheads="1"/>
          </p:cNvSpPr>
          <p:nvPr/>
        </p:nvSpPr>
        <p:spPr bwMode="auto">
          <a:xfrm>
            <a:off x="3103563" y="2528888"/>
            <a:ext cx="5791200" cy="542906"/>
          </a:xfrm>
          <a:prstGeom prst="rect">
            <a:avLst/>
          </a:prstGeom>
          <a:noFill/>
          <a:ln w="9525">
            <a:noFill/>
            <a:miter lim="800000"/>
            <a:headEnd/>
            <a:tailEnd/>
          </a:ln>
        </p:spPr>
        <p:txBody>
          <a:bodyPr>
            <a:spAutoFit/>
          </a:bodyPr>
          <a:lstStyle/>
          <a:p>
            <a:pPr>
              <a:lnSpc>
                <a:spcPct val="122000"/>
              </a:lnSpc>
            </a:pPr>
            <a:r>
              <a:rPr lang="vi-VN" sz="2400" dirty="0">
                <a:solidFill>
                  <a:prstClr val="black"/>
                </a:solidFill>
                <a:latin typeface="Times New Roman" panose="02020603050405020304" pitchFamily="18" charset="0"/>
              </a:rPr>
              <a:t>a) </a:t>
            </a:r>
            <a:r>
              <a:rPr lang="en-US" sz="2400" dirty="0" err="1">
                <a:solidFill>
                  <a:prstClr val="black"/>
                </a:solidFill>
              </a:rPr>
              <a:t>Nước</a:t>
            </a:r>
            <a:r>
              <a:rPr lang="en-US" sz="2400" dirty="0">
                <a:solidFill>
                  <a:prstClr val="black"/>
                </a:solidFill>
              </a:rPr>
              <a:t> </a:t>
            </a:r>
            <a:r>
              <a:rPr lang="en-US" sz="2400" dirty="0" err="1">
                <a:solidFill>
                  <a:prstClr val="black"/>
                </a:solidFill>
              </a:rPr>
              <a:t>chanh</a:t>
            </a:r>
            <a:r>
              <a:rPr lang="en-US" sz="2400" dirty="0">
                <a:solidFill>
                  <a:prstClr val="black"/>
                </a:solidFill>
              </a:rPr>
              <a:t> </a:t>
            </a:r>
            <a:r>
              <a:rPr lang="en-US" sz="2400" dirty="0" err="1">
                <a:solidFill>
                  <a:prstClr val="black"/>
                </a:solidFill>
              </a:rPr>
              <a:t>đá</a:t>
            </a:r>
            <a:r>
              <a:rPr lang="vi-VN" sz="2400" dirty="0">
                <a:solidFill>
                  <a:prstClr val="black"/>
                </a:solidFill>
                <a:latin typeface="Times New Roman" panose="02020603050405020304" pitchFamily="18" charset="0"/>
              </a:rPr>
              <a:t>          b)</a:t>
            </a:r>
            <a:r>
              <a:rPr lang="en-US" sz="2400" dirty="0">
                <a:solidFill>
                  <a:prstClr val="black"/>
                </a:solidFill>
              </a:rPr>
              <a:t> </a:t>
            </a:r>
            <a:r>
              <a:rPr lang="en-US" sz="2400" dirty="0" err="1">
                <a:solidFill>
                  <a:prstClr val="black"/>
                </a:solidFill>
              </a:rPr>
              <a:t>Chì</a:t>
            </a:r>
            <a:r>
              <a:rPr lang="en-US" sz="2400" dirty="0">
                <a:solidFill>
                  <a:prstClr val="black"/>
                </a:solidFill>
              </a:rPr>
              <a:t> </a:t>
            </a:r>
            <a:r>
              <a:rPr lang="en-US" sz="2400" dirty="0" err="1">
                <a:solidFill>
                  <a:prstClr val="black"/>
                </a:solidFill>
              </a:rPr>
              <a:t>nóng</a:t>
            </a:r>
            <a:r>
              <a:rPr lang="en-US" sz="2400" dirty="0">
                <a:solidFill>
                  <a:prstClr val="black"/>
                </a:solidFill>
              </a:rPr>
              <a:t> </a:t>
            </a:r>
            <a:r>
              <a:rPr lang="en-US" sz="2400" dirty="0" err="1">
                <a:solidFill>
                  <a:prstClr val="black"/>
                </a:solidFill>
              </a:rPr>
              <a:t>chảy</a:t>
            </a:r>
            <a:endParaRPr lang="en-US" sz="2400" dirty="0">
              <a:solidFill>
                <a:prstClr val="black"/>
              </a:solidFill>
            </a:endParaRPr>
          </a:p>
        </p:txBody>
      </p:sp>
      <p:sp>
        <p:nvSpPr>
          <p:cNvPr id="49159" name="Rectangle 9"/>
          <p:cNvSpPr>
            <a:spLocks noChangeArrowheads="1"/>
          </p:cNvSpPr>
          <p:nvPr/>
        </p:nvSpPr>
        <p:spPr bwMode="auto">
          <a:xfrm>
            <a:off x="3276600" y="6315094"/>
            <a:ext cx="6345238" cy="542906"/>
          </a:xfrm>
          <a:prstGeom prst="rect">
            <a:avLst/>
          </a:prstGeom>
          <a:noFill/>
          <a:ln w="9525">
            <a:noFill/>
            <a:miter lim="800000"/>
            <a:headEnd/>
            <a:tailEnd/>
          </a:ln>
        </p:spPr>
        <p:txBody>
          <a:bodyPr wrap="square">
            <a:spAutoFit/>
          </a:bodyPr>
          <a:lstStyle/>
          <a:p>
            <a:pPr>
              <a:lnSpc>
                <a:spcPct val="122000"/>
              </a:lnSpc>
            </a:pPr>
            <a:r>
              <a:rPr lang="vi-VN" sz="2400" dirty="0">
                <a:solidFill>
                  <a:prstClr val="black"/>
                </a:solidFill>
                <a:latin typeface="Times New Roman" panose="02020603050405020304" pitchFamily="18" charset="0"/>
              </a:rPr>
              <a:t>c)  </a:t>
            </a:r>
            <a:r>
              <a:rPr lang="en-US" sz="2400" dirty="0" err="1">
                <a:solidFill>
                  <a:prstClr val="black"/>
                </a:solidFill>
              </a:rPr>
              <a:t>Đo</a:t>
            </a:r>
            <a:r>
              <a:rPr lang="en-US" sz="2400" dirty="0">
                <a:solidFill>
                  <a:prstClr val="black"/>
                </a:solidFill>
              </a:rPr>
              <a:t> </a:t>
            </a:r>
            <a:r>
              <a:rPr lang="en-US" sz="2400" dirty="0" err="1">
                <a:solidFill>
                  <a:prstClr val="black"/>
                </a:solidFill>
              </a:rPr>
              <a:t>thân</a:t>
            </a:r>
            <a:r>
              <a:rPr lang="en-US" sz="2400" dirty="0">
                <a:solidFill>
                  <a:prstClr val="black"/>
                </a:solidFill>
              </a:rPr>
              <a:t> </a:t>
            </a:r>
            <a:r>
              <a:rPr lang="en-US" sz="2400" dirty="0" err="1">
                <a:solidFill>
                  <a:prstClr val="black"/>
                </a:solidFill>
              </a:rPr>
              <a:t>nhiệt</a:t>
            </a:r>
            <a:r>
              <a:rPr lang="vi-VN" sz="2400" dirty="0">
                <a:solidFill>
                  <a:prstClr val="black"/>
                </a:solidFill>
                <a:latin typeface="Times New Roman" panose="02020603050405020304" pitchFamily="18" charset="0"/>
              </a:rPr>
              <a:t>             </a:t>
            </a:r>
            <a:r>
              <a:rPr lang="vi-VN" sz="2400" dirty="0" smtClean="0">
                <a:solidFill>
                  <a:prstClr val="black"/>
                </a:solidFill>
                <a:latin typeface="Times New Roman" panose="02020603050405020304" pitchFamily="18" charset="0"/>
              </a:rPr>
              <a:t>    d</a:t>
            </a:r>
            <a:r>
              <a:rPr lang="vi-VN" sz="2400" dirty="0">
                <a:solidFill>
                  <a:prstClr val="black"/>
                </a:solidFill>
                <a:latin typeface="Times New Roman" panose="02020603050405020304" pitchFamily="18" charset="0"/>
              </a:rPr>
              <a:t>)</a:t>
            </a:r>
            <a:r>
              <a:rPr lang="en-US" sz="2400" dirty="0">
                <a:solidFill>
                  <a:prstClr val="black"/>
                </a:solidFill>
              </a:rPr>
              <a:t> </a:t>
            </a:r>
            <a:r>
              <a:rPr lang="en-US" sz="2400" dirty="0" err="1">
                <a:solidFill>
                  <a:prstClr val="black"/>
                </a:solidFill>
              </a:rPr>
              <a:t>Nước</a:t>
            </a:r>
            <a:r>
              <a:rPr lang="en-US" sz="2400" dirty="0">
                <a:solidFill>
                  <a:prstClr val="black"/>
                </a:solidFill>
              </a:rPr>
              <a:t> </a:t>
            </a:r>
            <a:r>
              <a:rPr lang="en-US" sz="2400" dirty="0" err="1">
                <a:solidFill>
                  <a:prstClr val="black"/>
                </a:solidFill>
              </a:rPr>
              <a:t>đá</a:t>
            </a:r>
            <a:endParaRPr lang="en-US" sz="2400" dirty="0">
              <a:solidFill>
                <a:prstClr val="black"/>
              </a:solidFill>
            </a:endParaRPr>
          </a:p>
        </p:txBody>
      </p:sp>
      <p:sp>
        <p:nvSpPr>
          <p:cNvPr id="49160" name="Rectangle 10"/>
          <p:cNvSpPr>
            <a:spLocks noChangeArrowheads="1"/>
          </p:cNvSpPr>
          <p:nvPr/>
        </p:nvSpPr>
        <p:spPr bwMode="auto">
          <a:xfrm>
            <a:off x="0" y="0"/>
            <a:ext cx="2895600" cy="2677656"/>
          </a:xfrm>
          <a:prstGeom prst="rect">
            <a:avLst/>
          </a:prstGeom>
          <a:noFill/>
          <a:ln w="9525">
            <a:noFill/>
            <a:miter lim="800000"/>
            <a:headEnd/>
            <a:tailEnd/>
          </a:ln>
        </p:spPr>
        <p:txBody>
          <a:bodyPr wrap="square">
            <a:spAutoFit/>
          </a:bodyPr>
          <a:lstStyle/>
          <a:p>
            <a:r>
              <a:rPr lang="en-US" sz="2400" dirty="0" smtClean="0">
                <a:solidFill>
                  <a:prstClr val="black"/>
                </a:solidFill>
                <a:latin typeface="Times New Roman" panose="02020603050405020304" pitchFamily="18" charset="0"/>
              </a:rPr>
              <a:t>Cho </a:t>
            </a:r>
            <a:r>
              <a:rPr lang="vi-VN" sz="2400" dirty="0" smtClean="0">
                <a:solidFill>
                  <a:prstClr val="black"/>
                </a:solidFill>
                <a:latin typeface="Times New Roman" panose="02020603050405020304" pitchFamily="18" charset="0"/>
              </a:rPr>
              <a:t>các </a:t>
            </a:r>
            <a:r>
              <a:rPr lang="vi-VN" sz="2400" dirty="0">
                <a:solidFill>
                  <a:prstClr val="black"/>
                </a:solidFill>
                <a:latin typeface="Times New Roman" panose="02020603050405020304" pitchFamily="18" charset="0"/>
              </a:rPr>
              <a:t>nhiệt </a:t>
            </a:r>
            <a:r>
              <a:rPr lang="vi-VN" sz="2400" dirty="0" smtClean="0">
                <a:solidFill>
                  <a:prstClr val="black"/>
                </a:solidFill>
                <a:latin typeface="Times New Roman" panose="02020603050405020304" pitchFamily="18" charset="0"/>
              </a:rPr>
              <a:t>độ:</a:t>
            </a:r>
            <a:endParaRPr lang="en-US" sz="2400" dirty="0" smtClean="0">
              <a:solidFill>
                <a:prstClr val="black"/>
              </a:solidFill>
              <a:latin typeface="Times New Roman" panose="02020603050405020304" pitchFamily="18" charset="0"/>
            </a:endParaRPr>
          </a:p>
          <a:p>
            <a:r>
              <a:rPr lang="vi-VN" sz="2400" dirty="0" smtClean="0">
                <a:solidFill>
                  <a:prstClr val="black"/>
                </a:solidFill>
                <a:latin typeface="Times New Roman" panose="02020603050405020304" pitchFamily="18" charset="0"/>
              </a:rPr>
              <a:t>0°C</a:t>
            </a:r>
            <a:r>
              <a:rPr lang="vi-VN" sz="2400" dirty="0">
                <a:solidFill>
                  <a:prstClr val="black"/>
                </a:solidFill>
                <a:latin typeface="Times New Roman" panose="02020603050405020304" pitchFamily="18" charset="0"/>
              </a:rPr>
              <a:t>, </a:t>
            </a:r>
            <a:r>
              <a:rPr lang="vi-VN" sz="2400" dirty="0" smtClean="0">
                <a:solidFill>
                  <a:prstClr val="black"/>
                </a:solidFill>
                <a:latin typeface="Times New Roman" panose="02020603050405020304" pitchFamily="18" charset="0"/>
              </a:rPr>
              <a:t>5°C</a:t>
            </a:r>
            <a:r>
              <a:rPr lang="vi-VN" sz="2400" dirty="0">
                <a:solidFill>
                  <a:prstClr val="black"/>
                </a:solidFill>
                <a:latin typeface="Times New Roman" panose="02020603050405020304" pitchFamily="18" charset="0"/>
              </a:rPr>
              <a:t>, </a:t>
            </a:r>
            <a:r>
              <a:rPr lang="vi-VN" sz="2400" dirty="0" smtClean="0">
                <a:solidFill>
                  <a:prstClr val="black"/>
                </a:solidFill>
                <a:latin typeface="Times New Roman" panose="02020603050405020304" pitchFamily="18" charset="0"/>
              </a:rPr>
              <a:t>36,5°C</a:t>
            </a:r>
            <a:r>
              <a:rPr lang="vi-VN" sz="2400" dirty="0">
                <a:solidFill>
                  <a:prstClr val="black"/>
                </a:solidFill>
                <a:latin typeface="Times New Roman" panose="02020603050405020304" pitchFamily="18" charset="0"/>
              </a:rPr>
              <a:t>, </a:t>
            </a:r>
            <a:r>
              <a:rPr lang="vi-VN" sz="2400" dirty="0" smtClean="0">
                <a:solidFill>
                  <a:prstClr val="black"/>
                </a:solidFill>
                <a:latin typeface="Times New Roman" panose="02020603050405020304" pitchFamily="18" charset="0"/>
              </a:rPr>
              <a:t>323°C</a:t>
            </a:r>
            <a:endParaRPr lang="en-US" sz="2400" dirty="0">
              <a:solidFill>
                <a:prstClr val="black"/>
              </a:solidFill>
              <a:latin typeface="Times New Roman" panose="02020603050405020304" pitchFamily="18" charset="0"/>
            </a:endParaRPr>
          </a:p>
          <a:p>
            <a:r>
              <a:rPr lang="vi-VN" sz="2400" dirty="0" smtClean="0">
                <a:solidFill>
                  <a:prstClr val="black"/>
                </a:solidFill>
                <a:latin typeface="Times New Roman" panose="02020603050405020304" pitchFamily="18" charset="0"/>
              </a:rPr>
              <a:t> </a:t>
            </a:r>
            <a:r>
              <a:rPr lang="en-US" sz="2400" dirty="0">
                <a:solidFill>
                  <a:prstClr val="black"/>
                </a:solidFill>
                <a:latin typeface="Times New Roman" panose="02020603050405020304" pitchFamily="18" charset="0"/>
              </a:rPr>
              <a:t>H</a:t>
            </a:r>
            <a:r>
              <a:rPr lang="vi-VN" sz="2400" dirty="0" smtClean="0">
                <a:solidFill>
                  <a:prstClr val="black"/>
                </a:solidFill>
                <a:latin typeface="Times New Roman" panose="02020603050405020304" pitchFamily="18" charset="0"/>
              </a:rPr>
              <a:t>ãy </a:t>
            </a:r>
            <a:r>
              <a:rPr lang="vi-VN" sz="2400" dirty="0">
                <a:solidFill>
                  <a:prstClr val="black"/>
                </a:solidFill>
                <a:latin typeface="Times New Roman" panose="02020603050405020304" pitchFamily="18" charset="0"/>
              </a:rPr>
              <a:t>chọn nhiệt độ thích hợp cho mỗi hiện tượng, quá trình trong </a:t>
            </a:r>
            <a:r>
              <a:rPr lang="en-US" sz="2400" dirty="0" err="1" smtClean="0">
                <a:solidFill>
                  <a:prstClr val="black"/>
                </a:solidFill>
                <a:latin typeface="Times New Roman" panose="02020603050405020304" pitchFamily="18" charset="0"/>
              </a:rPr>
              <a:t>hình</a:t>
            </a:r>
            <a:r>
              <a:rPr lang="vi-VN" sz="2400" dirty="0" smtClean="0">
                <a:solidFill>
                  <a:prstClr val="black"/>
                </a:solidFill>
                <a:latin typeface="Times New Roman" panose="02020603050405020304" pitchFamily="18" charset="0"/>
              </a:rPr>
              <a:t>.</a:t>
            </a:r>
            <a:endParaRPr lang="en-US" sz="2400" dirty="0">
              <a:solidFill>
                <a:prstClr val="black"/>
              </a:solidFill>
            </a:endParaRPr>
          </a:p>
        </p:txBody>
      </p:sp>
    </p:spTree>
    <p:extLst>
      <p:ext uri="{BB962C8B-B14F-4D97-AF65-F5344CB8AC3E}">
        <p14:creationId xmlns:p14="http://schemas.microsoft.com/office/powerpoint/2010/main" val="99158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blinds(horizontal)">
                                      <p:cBhvr>
                                        <p:cTn id="7" dur="500"/>
                                        <p:tgtEl>
                                          <p:spTgt spid="491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blinds(horizontal)">
                                      <p:cBhvr>
                                        <p:cTn id="12" dur="500"/>
                                        <p:tgtEl>
                                          <p:spTgt spid="491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55"/>
                                        </p:tgtEl>
                                        <p:attrNameLst>
                                          <p:attrName>style.visibility</p:attrName>
                                        </p:attrNameLst>
                                      </p:cBhvr>
                                      <p:to>
                                        <p:strVal val="visible"/>
                                      </p:to>
                                    </p:set>
                                    <p:animEffect transition="in" filter="blinds(horizontal)">
                                      <p:cBhvr>
                                        <p:cTn id="17" dur="500"/>
                                        <p:tgtEl>
                                          <p:spTgt spid="4915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158">
                                            <p:txEl>
                                              <p:pRg st="0" end="0"/>
                                            </p:txEl>
                                          </p:spTgt>
                                        </p:tgtEl>
                                        <p:attrNameLst>
                                          <p:attrName>style.visibility</p:attrName>
                                        </p:attrNameLst>
                                      </p:cBhvr>
                                      <p:to>
                                        <p:strVal val="visible"/>
                                      </p:to>
                                    </p:set>
                                    <p:animEffect transition="in" filter="blinds(horizontal)">
                                      <p:cBhvr>
                                        <p:cTn id="22" dur="500"/>
                                        <p:tgtEl>
                                          <p:spTgt spid="4915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9156"/>
                                        </p:tgtEl>
                                        <p:attrNameLst>
                                          <p:attrName>style.visibility</p:attrName>
                                        </p:attrNameLst>
                                      </p:cBhvr>
                                      <p:to>
                                        <p:strVal val="visible"/>
                                      </p:to>
                                    </p:set>
                                    <p:animEffect transition="in" filter="blinds(horizontal)">
                                      <p:cBhvr>
                                        <p:cTn id="27" dur="500"/>
                                        <p:tgtEl>
                                          <p:spTgt spid="4915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9157"/>
                                        </p:tgtEl>
                                        <p:attrNameLst>
                                          <p:attrName>style.visibility</p:attrName>
                                        </p:attrNameLst>
                                      </p:cBhvr>
                                      <p:to>
                                        <p:strVal val="visible"/>
                                      </p:to>
                                    </p:set>
                                    <p:animEffect transition="in" filter="blinds(horizontal)">
                                      <p:cBhvr>
                                        <p:cTn id="32" dur="500"/>
                                        <p:tgtEl>
                                          <p:spTgt spid="4915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9159">
                                            <p:txEl>
                                              <p:pRg st="0" end="0"/>
                                            </p:txEl>
                                          </p:spTgt>
                                        </p:tgtEl>
                                        <p:attrNameLst>
                                          <p:attrName>style.visibility</p:attrName>
                                        </p:attrNameLst>
                                      </p:cBhvr>
                                      <p:to>
                                        <p:strVal val="visible"/>
                                      </p:to>
                                    </p:set>
                                    <p:animEffect transition="in" filter="blinds(horizontal)">
                                      <p:cBhvr>
                                        <p:cTn id="37" dur="500"/>
                                        <p:tgtEl>
                                          <p:spTgt spid="49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Shape 378"/>
          <p:cNvPicPr>
            <a:picLocks noChangeAspect="1" noChangeArrowheads="1"/>
          </p:cNvPicPr>
          <p:nvPr/>
        </p:nvPicPr>
        <p:blipFill>
          <a:blip r:embed="rId2"/>
          <a:srcRect/>
          <a:stretch>
            <a:fillRect/>
          </a:stretch>
        </p:blipFill>
        <p:spPr bwMode="auto">
          <a:xfrm>
            <a:off x="2971800" y="117475"/>
            <a:ext cx="2314575" cy="2368550"/>
          </a:xfrm>
          <a:prstGeom prst="rect">
            <a:avLst/>
          </a:prstGeom>
          <a:noFill/>
          <a:ln w="9525">
            <a:noFill/>
            <a:miter lim="800000"/>
            <a:headEnd/>
            <a:tailEnd/>
          </a:ln>
        </p:spPr>
      </p:pic>
      <p:pic>
        <p:nvPicPr>
          <p:cNvPr id="49155" name="Shape 380"/>
          <p:cNvPicPr>
            <a:picLocks noChangeAspect="1" noChangeArrowheads="1"/>
          </p:cNvPicPr>
          <p:nvPr/>
        </p:nvPicPr>
        <p:blipFill>
          <a:blip r:embed="rId3"/>
          <a:srcRect/>
          <a:stretch>
            <a:fillRect/>
          </a:stretch>
        </p:blipFill>
        <p:spPr bwMode="auto">
          <a:xfrm>
            <a:off x="5562600" y="117475"/>
            <a:ext cx="3436938" cy="2324100"/>
          </a:xfrm>
          <a:prstGeom prst="rect">
            <a:avLst/>
          </a:prstGeom>
          <a:noFill/>
          <a:ln w="9525">
            <a:noFill/>
            <a:miter lim="800000"/>
            <a:headEnd/>
            <a:tailEnd/>
          </a:ln>
        </p:spPr>
      </p:pic>
      <p:pic>
        <p:nvPicPr>
          <p:cNvPr id="49156" name="Picture 6"/>
          <p:cNvPicPr>
            <a:picLocks noChangeAspect="1" noChangeArrowheads="1"/>
          </p:cNvPicPr>
          <p:nvPr/>
        </p:nvPicPr>
        <p:blipFill>
          <a:blip r:embed="rId4"/>
          <a:srcRect/>
          <a:stretch>
            <a:fillRect/>
          </a:stretch>
        </p:blipFill>
        <p:spPr bwMode="auto">
          <a:xfrm>
            <a:off x="3055938" y="3048000"/>
            <a:ext cx="2230437" cy="3138488"/>
          </a:xfrm>
          <a:prstGeom prst="rect">
            <a:avLst/>
          </a:prstGeom>
          <a:noFill/>
          <a:ln w="9525">
            <a:noFill/>
            <a:miter lim="800000"/>
            <a:headEnd/>
            <a:tailEnd/>
          </a:ln>
        </p:spPr>
      </p:pic>
      <p:pic>
        <p:nvPicPr>
          <p:cNvPr id="49157" name="Shape 384"/>
          <p:cNvPicPr>
            <a:picLocks noChangeAspect="1" noChangeArrowheads="1"/>
          </p:cNvPicPr>
          <p:nvPr/>
        </p:nvPicPr>
        <p:blipFill>
          <a:blip r:embed="rId5"/>
          <a:srcRect/>
          <a:stretch>
            <a:fillRect/>
          </a:stretch>
        </p:blipFill>
        <p:spPr bwMode="auto">
          <a:xfrm>
            <a:off x="5605463" y="3352800"/>
            <a:ext cx="3352800" cy="2528888"/>
          </a:xfrm>
          <a:prstGeom prst="rect">
            <a:avLst/>
          </a:prstGeom>
          <a:noFill/>
          <a:ln w="9525">
            <a:noFill/>
            <a:miter lim="800000"/>
            <a:headEnd/>
            <a:tailEnd/>
          </a:ln>
        </p:spPr>
      </p:pic>
      <p:sp>
        <p:nvSpPr>
          <p:cNvPr id="49158" name="Rectangle 8"/>
          <p:cNvSpPr>
            <a:spLocks noChangeArrowheads="1"/>
          </p:cNvSpPr>
          <p:nvPr/>
        </p:nvSpPr>
        <p:spPr bwMode="auto">
          <a:xfrm>
            <a:off x="3103563" y="2528888"/>
            <a:ext cx="5791200" cy="542906"/>
          </a:xfrm>
          <a:prstGeom prst="rect">
            <a:avLst/>
          </a:prstGeom>
          <a:noFill/>
          <a:ln w="9525">
            <a:noFill/>
            <a:miter lim="800000"/>
            <a:headEnd/>
            <a:tailEnd/>
          </a:ln>
        </p:spPr>
        <p:txBody>
          <a:bodyPr>
            <a:spAutoFit/>
          </a:bodyPr>
          <a:lstStyle/>
          <a:p>
            <a:pPr>
              <a:lnSpc>
                <a:spcPct val="122000"/>
              </a:lnSpc>
            </a:pPr>
            <a:r>
              <a:rPr lang="vi-VN" sz="2400" dirty="0">
                <a:solidFill>
                  <a:prstClr val="black"/>
                </a:solidFill>
                <a:latin typeface="Times New Roman" panose="02020603050405020304" pitchFamily="18" charset="0"/>
              </a:rPr>
              <a:t>a) </a:t>
            </a:r>
            <a:r>
              <a:rPr lang="en-US" sz="2400" dirty="0" err="1">
                <a:solidFill>
                  <a:prstClr val="black"/>
                </a:solidFill>
              </a:rPr>
              <a:t>Nước</a:t>
            </a:r>
            <a:r>
              <a:rPr lang="en-US" sz="2400" dirty="0">
                <a:solidFill>
                  <a:prstClr val="black"/>
                </a:solidFill>
              </a:rPr>
              <a:t> </a:t>
            </a:r>
            <a:r>
              <a:rPr lang="en-US" sz="2400" dirty="0" err="1">
                <a:solidFill>
                  <a:prstClr val="black"/>
                </a:solidFill>
              </a:rPr>
              <a:t>chanh</a:t>
            </a:r>
            <a:r>
              <a:rPr lang="en-US" sz="2400" dirty="0">
                <a:solidFill>
                  <a:prstClr val="black"/>
                </a:solidFill>
              </a:rPr>
              <a:t> </a:t>
            </a:r>
            <a:r>
              <a:rPr lang="en-US" sz="2400" dirty="0" err="1">
                <a:solidFill>
                  <a:prstClr val="black"/>
                </a:solidFill>
              </a:rPr>
              <a:t>đá</a:t>
            </a:r>
            <a:r>
              <a:rPr lang="vi-VN" sz="2400" dirty="0">
                <a:solidFill>
                  <a:prstClr val="black"/>
                </a:solidFill>
                <a:latin typeface="Times New Roman" panose="02020603050405020304" pitchFamily="18" charset="0"/>
              </a:rPr>
              <a:t>          b)</a:t>
            </a:r>
            <a:r>
              <a:rPr lang="en-US" sz="2400" dirty="0">
                <a:solidFill>
                  <a:prstClr val="black"/>
                </a:solidFill>
              </a:rPr>
              <a:t> </a:t>
            </a:r>
            <a:r>
              <a:rPr lang="en-US" sz="2400" dirty="0" err="1">
                <a:solidFill>
                  <a:prstClr val="black"/>
                </a:solidFill>
              </a:rPr>
              <a:t>Chì</a:t>
            </a:r>
            <a:r>
              <a:rPr lang="en-US" sz="2400" dirty="0">
                <a:solidFill>
                  <a:prstClr val="black"/>
                </a:solidFill>
              </a:rPr>
              <a:t> </a:t>
            </a:r>
            <a:r>
              <a:rPr lang="en-US" sz="2400" dirty="0" err="1">
                <a:solidFill>
                  <a:prstClr val="black"/>
                </a:solidFill>
              </a:rPr>
              <a:t>nóng</a:t>
            </a:r>
            <a:r>
              <a:rPr lang="en-US" sz="2400" dirty="0">
                <a:solidFill>
                  <a:prstClr val="black"/>
                </a:solidFill>
              </a:rPr>
              <a:t> </a:t>
            </a:r>
            <a:r>
              <a:rPr lang="en-US" sz="2400" dirty="0" err="1">
                <a:solidFill>
                  <a:prstClr val="black"/>
                </a:solidFill>
              </a:rPr>
              <a:t>chảy</a:t>
            </a:r>
            <a:endParaRPr lang="en-US" sz="2400" dirty="0">
              <a:solidFill>
                <a:prstClr val="black"/>
              </a:solidFill>
            </a:endParaRPr>
          </a:p>
        </p:txBody>
      </p:sp>
      <p:sp>
        <p:nvSpPr>
          <p:cNvPr id="49159" name="Rectangle 9"/>
          <p:cNvSpPr>
            <a:spLocks noChangeArrowheads="1"/>
          </p:cNvSpPr>
          <p:nvPr/>
        </p:nvSpPr>
        <p:spPr bwMode="auto">
          <a:xfrm>
            <a:off x="3276600" y="6315094"/>
            <a:ext cx="6345238" cy="542906"/>
          </a:xfrm>
          <a:prstGeom prst="rect">
            <a:avLst/>
          </a:prstGeom>
          <a:noFill/>
          <a:ln w="9525">
            <a:noFill/>
            <a:miter lim="800000"/>
            <a:headEnd/>
            <a:tailEnd/>
          </a:ln>
        </p:spPr>
        <p:txBody>
          <a:bodyPr wrap="square">
            <a:spAutoFit/>
          </a:bodyPr>
          <a:lstStyle/>
          <a:p>
            <a:pPr>
              <a:lnSpc>
                <a:spcPct val="122000"/>
              </a:lnSpc>
            </a:pPr>
            <a:r>
              <a:rPr lang="vi-VN" sz="2400" dirty="0">
                <a:solidFill>
                  <a:prstClr val="black"/>
                </a:solidFill>
                <a:latin typeface="Times New Roman" panose="02020603050405020304" pitchFamily="18" charset="0"/>
              </a:rPr>
              <a:t>c)  </a:t>
            </a:r>
            <a:r>
              <a:rPr lang="en-US" sz="2400" dirty="0" err="1">
                <a:solidFill>
                  <a:prstClr val="black"/>
                </a:solidFill>
              </a:rPr>
              <a:t>Đo</a:t>
            </a:r>
            <a:r>
              <a:rPr lang="en-US" sz="2400" dirty="0">
                <a:solidFill>
                  <a:prstClr val="black"/>
                </a:solidFill>
              </a:rPr>
              <a:t> </a:t>
            </a:r>
            <a:r>
              <a:rPr lang="en-US" sz="2400" dirty="0" err="1">
                <a:solidFill>
                  <a:prstClr val="black"/>
                </a:solidFill>
              </a:rPr>
              <a:t>thân</a:t>
            </a:r>
            <a:r>
              <a:rPr lang="en-US" sz="2400" dirty="0">
                <a:solidFill>
                  <a:prstClr val="black"/>
                </a:solidFill>
              </a:rPr>
              <a:t> </a:t>
            </a:r>
            <a:r>
              <a:rPr lang="en-US" sz="2400" dirty="0" err="1">
                <a:solidFill>
                  <a:prstClr val="black"/>
                </a:solidFill>
              </a:rPr>
              <a:t>nhiệt</a:t>
            </a:r>
            <a:r>
              <a:rPr lang="vi-VN" sz="2400" dirty="0">
                <a:solidFill>
                  <a:prstClr val="black"/>
                </a:solidFill>
                <a:latin typeface="Times New Roman" panose="02020603050405020304" pitchFamily="18" charset="0"/>
              </a:rPr>
              <a:t>             </a:t>
            </a:r>
            <a:r>
              <a:rPr lang="vi-VN" sz="2400" dirty="0" smtClean="0">
                <a:solidFill>
                  <a:prstClr val="black"/>
                </a:solidFill>
                <a:latin typeface="Times New Roman" panose="02020603050405020304" pitchFamily="18" charset="0"/>
              </a:rPr>
              <a:t>    d</a:t>
            </a:r>
            <a:r>
              <a:rPr lang="vi-VN" sz="2400" dirty="0">
                <a:solidFill>
                  <a:prstClr val="black"/>
                </a:solidFill>
                <a:latin typeface="Times New Roman" panose="02020603050405020304" pitchFamily="18" charset="0"/>
              </a:rPr>
              <a:t>)</a:t>
            </a:r>
            <a:r>
              <a:rPr lang="en-US" sz="2400" dirty="0">
                <a:solidFill>
                  <a:prstClr val="black"/>
                </a:solidFill>
              </a:rPr>
              <a:t> </a:t>
            </a:r>
            <a:r>
              <a:rPr lang="en-US" sz="2400" dirty="0" err="1">
                <a:solidFill>
                  <a:prstClr val="black"/>
                </a:solidFill>
              </a:rPr>
              <a:t>Nước</a:t>
            </a:r>
            <a:r>
              <a:rPr lang="en-US" sz="2400" dirty="0">
                <a:solidFill>
                  <a:prstClr val="black"/>
                </a:solidFill>
              </a:rPr>
              <a:t> </a:t>
            </a:r>
            <a:r>
              <a:rPr lang="en-US" sz="2400" dirty="0" err="1">
                <a:solidFill>
                  <a:prstClr val="black"/>
                </a:solidFill>
              </a:rPr>
              <a:t>đá</a:t>
            </a:r>
            <a:endParaRPr lang="en-US" sz="2400" dirty="0">
              <a:solidFill>
                <a:prstClr val="black"/>
              </a:solidFill>
            </a:endParaRPr>
          </a:p>
        </p:txBody>
      </p:sp>
      <p:sp>
        <p:nvSpPr>
          <p:cNvPr id="49160" name="Rectangle 10"/>
          <p:cNvSpPr>
            <a:spLocks noChangeArrowheads="1"/>
          </p:cNvSpPr>
          <p:nvPr/>
        </p:nvSpPr>
        <p:spPr bwMode="auto">
          <a:xfrm>
            <a:off x="0" y="0"/>
            <a:ext cx="2895600" cy="2677656"/>
          </a:xfrm>
          <a:prstGeom prst="rect">
            <a:avLst/>
          </a:prstGeom>
          <a:noFill/>
          <a:ln w="9525">
            <a:noFill/>
            <a:miter lim="800000"/>
            <a:headEnd/>
            <a:tailEnd/>
          </a:ln>
        </p:spPr>
        <p:txBody>
          <a:bodyPr wrap="square">
            <a:spAutoFit/>
          </a:bodyPr>
          <a:lstStyle/>
          <a:p>
            <a:r>
              <a:rPr lang="en-US" sz="2400" dirty="0" smtClean="0">
                <a:solidFill>
                  <a:prstClr val="black"/>
                </a:solidFill>
                <a:latin typeface="Times New Roman" panose="02020603050405020304" pitchFamily="18" charset="0"/>
              </a:rPr>
              <a:t>Cho </a:t>
            </a:r>
            <a:r>
              <a:rPr lang="vi-VN" sz="2400" dirty="0" smtClean="0">
                <a:solidFill>
                  <a:prstClr val="black"/>
                </a:solidFill>
                <a:latin typeface="Times New Roman" panose="02020603050405020304" pitchFamily="18" charset="0"/>
              </a:rPr>
              <a:t>các </a:t>
            </a:r>
            <a:r>
              <a:rPr lang="vi-VN" sz="2400" dirty="0">
                <a:solidFill>
                  <a:prstClr val="black"/>
                </a:solidFill>
                <a:latin typeface="Times New Roman" panose="02020603050405020304" pitchFamily="18" charset="0"/>
              </a:rPr>
              <a:t>nhiệt </a:t>
            </a:r>
            <a:r>
              <a:rPr lang="vi-VN" sz="2400" dirty="0" smtClean="0">
                <a:solidFill>
                  <a:prstClr val="black"/>
                </a:solidFill>
                <a:latin typeface="Times New Roman" panose="02020603050405020304" pitchFamily="18" charset="0"/>
              </a:rPr>
              <a:t>độ:</a:t>
            </a:r>
            <a:endParaRPr lang="en-US" sz="2400" dirty="0" smtClean="0">
              <a:solidFill>
                <a:prstClr val="black"/>
              </a:solidFill>
              <a:latin typeface="Times New Roman" panose="02020603050405020304" pitchFamily="18" charset="0"/>
            </a:endParaRPr>
          </a:p>
          <a:p>
            <a:r>
              <a:rPr lang="vi-VN" sz="2400" dirty="0" smtClean="0">
                <a:solidFill>
                  <a:prstClr val="black"/>
                </a:solidFill>
                <a:latin typeface="Times New Roman" panose="02020603050405020304" pitchFamily="18" charset="0"/>
              </a:rPr>
              <a:t>0°C</a:t>
            </a:r>
            <a:r>
              <a:rPr lang="vi-VN" sz="2400" dirty="0">
                <a:solidFill>
                  <a:prstClr val="black"/>
                </a:solidFill>
                <a:latin typeface="Times New Roman" panose="02020603050405020304" pitchFamily="18" charset="0"/>
              </a:rPr>
              <a:t>, </a:t>
            </a:r>
            <a:r>
              <a:rPr lang="vi-VN" sz="2400" dirty="0" smtClean="0">
                <a:solidFill>
                  <a:prstClr val="black"/>
                </a:solidFill>
                <a:latin typeface="Times New Roman" panose="02020603050405020304" pitchFamily="18" charset="0"/>
              </a:rPr>
              <a:t>5°C</a:t>
            </a:r>
            <a:r>
              <a:rPr lang="vi-VN" sz="2400" dirty="0">
                <a:solidFill>
                  <a:prstClr val="black"/>
                </a:solidFill>
                <a:latin typeface="Times New Roman" panose="02020603050405020304" pitchFamily="18" charset="0"/>
              </a:rPr>
              <a:t>, </a:t>
            </a:r>
            <a:r>
              <a:rPr lang="vi-VN" sz="2400" dirty="0" smtClean="0">
                <a:solidFill>
                  <a:prstClr val="black"/>
                </a:solidFill>
                <a:latin typeface="Times New Roman" panose="02020603050405020304" pitchFamily="18" charset="0"/>
              </a:rPr>
              <a:t>36,5°C</a:t>
            </a:r>
            <a:r>
              <a:rPr lang="vi-VN" sz="2400" dirty="0">
                <a:solidFill>
                  <a:prstClr val="black"/>
                </a:solidFill>
                <a:latin typeface="Times New Roman" panose="02020603050405020304" pitchFamily="18" charset="0"/>
              </a:rPr>
              <a:t>, </a:t>
            </a:r>
            <a:r>
              <a:rPr lang="vi-VN" sz="2400" dirty="0" smtClean="0">
                <a:solidFill>
                  <a:prstClr val="black"/>
                </a:solidFill>
                <a:latin typeface="Times New Roman" panose="02020603050405020304" pitchFamily="18" charset="0"/>
              </a:rPr>
              <a:t>323°C</a:t>
            </a:r>
            <a:endParaRPr lang="en-US" sz="2400" dirty="0">
              <a:solidFill>
                <a:prstClr val="black"/>
              </a:solidFill>
              <a:latin typeface="Times New Roman" panose="02020603050405020304" pitchFamily="18" charset="0"/>
            </a:endParaRPr>
          </a:p>
          <a:p>
            <a:r>
              <a:rPr lang="vi-VN" sz="2400" dirty="0" smtClean="0">
                <a:solidFill>
                  <a:prstClr val="black"/>
                </a:solidFill>
                <a:latin typeface="Times New Roman" panose="02020603050405020304" pitchFamily="18" charset="0"/>
              </a:rPr>
              <a:t> </a:t>
            </a:r>
            <a:r>
              <a:rPr lang="en-US" sz="2400" dirty="0">
                <a:solidFill>
                  <a:prstClr val="black"/>
                </a:solidFill>
                <a:latin typeface="Times New Roman" panose="02020603050405020304" pitchFamily="18" charset="0"/>
              </a:rPr>
              <a:t>H</a:t>
            </a:r>
            <a:r>
              <a:rPr lang="vi-VN" sz="2400" dirty="0" smtClean="0">
                <a:solidFill>
                  <a:prstClr val="black"/>
                </a:solidFill>
                <a:latin typeface="Times New Roman" panose="02020603050405020304" pitchFamily="18" charset="0"/>
              </a:rPr>
              <a:t>ãy </a:t>
            </a:r>
            <a:r>
              <a:rPr lang="vi-VN" sz="2400" dirty="0">
                <a:solidFill>
                  <a:prstClr val="black"/>
                </a:solidFill>
                <a:latin typeface="Times New Roman" panose="02020603050405020304" pitchFamily="18" charset="0"/>
              </a:rPr>
              <a:t>chọn nhiệt độ thích hợp cho mỗi hiện tượng, quá trình trong </a:t>
            </a:r>
            <a:r>
              <a:rPr lang="en-US" sz="2400" dirty="0" err="1" smtClean="0">
                <a:solidFill>
                  <a:prstClr val="black"/>
                </a:solidFill>
                <a:latin typeface="Times New Roman" panose="02020603050405020304" pitchFamily="18" charset="0"/>
              </a:rPr>
              <a:t>hình</a:t>
            </a:r>
            <a:r>
              <a:rPr lang="vi-VN" sz="2400" dirty="0" smtClean="0">
                <a:solidFill>
                  <a:prstClr val="black"/>
                </a:solidFill>
                <a:latin typeface="Times New Roman" panose="02020603050405020304" pitchFamily="18" charset="0"/>
              </a:rPr>
              <a:t>.</a:t>
            </a:r>
            <a:endParaRPr lang="en-US" sz="2400" dirty="0">
              <a:solidFill>
                <a:prstClr val="black"/>
              </a:solidFill>
            </a:endParaRPr>
          </a:p>
        </p:txBody>
      </p:sp>
      <p:sp>
        <p:nvSpPr>
          <p:cNvPr id="3" name="TextBox 2"/>
          <p:cNvSpPr txBox="1"/>
          <p:nvPr/>
        </p:nvSpPr>
        <p:spPr>
          <a:xfrm>
            <a:off x="3609975" y="3791040"/>
            <a:ext cx="1676400" cy="646331"/>
          </a:xfrm>
          <a:prstGeom prst="rect">
            <a:avLst/>
          </a:prstGeom>
          <a:noFill/>
        </p:spPr>
        <p:txBody>
          <a:bodyPr wrap="square" rtlCol="0">
            <a:spAutoFit/>
          </a:bodyPr>
          <a:lstStyle/>
          <a:p>
            <a:r>
              <a:rPr lang="vi-VN" sz="3600" dirty="0">
                <a:solidFill>
                  <a:prstClr val="white"/>
                </a:solidFill>
                <a:latin typeface="Times New Roman" panose="02020603050405020304" pitchFamily="18" charset="0"/>
              </a:rPr>
              <a:t>36,5°C</a:t>
            </a:r>
            <a:endParaRPr lang="en-US" sz="3600" dirty="0">
              <a:solidFill>
                <a:prstClr val="white"/>
              </a:solidFill>
            </a:endParaRPr>
          </a:p>
        </p:txBody>
      </p:sp>
      <p:sp>
        <p:nvSpPr>
          <p:cNvPr id="4" name="TextBox 3"/>
          <p:cNvSpPr txBox="1"/>
          <p:nvPr/>
        </p:nvSpPr>
        <p:spPr>
          <a:xfrm>
            <a:off x="6324600" y="1841212"/>
            <a:ext cx="1752600" cy="584775"/>
          </a:xfrm>
          <a:prstGeom prst="rect">
            <a:avLst/>
          </a:prstGeom>
          <a:noFill/>
        </p:spPr>
        <p:txBody>
          <a:bodyPr wrap="square" rtlCol="0">
            <a:spAutoFit/>
          </a:bodyPr>
          <a:lstStyle/>
          <a:p>
            <a:r>
              <a:rPr lang="vi-VN" sz="3200" dirty="0">
                <a:solidFill>
                  <a:srgbClr val="FFFF00"/>
                </a:solidFill>
                <a:latin typeface="Times New Roman" panose="02020603050405020304" pitchFamily="18" charset="0"/>
              </a:rPr>
              <a:t>323°C</a:t>
            </a:r>
            <a:endParaRPr lang="en-US" sz="3200" dirty="0">
              <a:solidFill>
                <a:srgbClr val="FFFF00"/>
              </a:solidFill>
              <a:latin typeface="Times New Roman" panose="02020603050405020304" pitchFamily="18" charset="0"/>
            </a:endParaRPr>
          </a:p>
        </p:txBody>
      </p:sp>
      <p:sp>
        <p:nvSpPr>
          <p:cNvPr id="5" name="TextBox 4"/>
          <p:cNvSpPr txBox="1"/>
          <p:nvPr/>
        </p:nvSpPr>
        <p:spPr>
          <a:xfrm>
            <a:off x="6705600" y="5363176"/>
            <a:ext cx="1215231"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rPr>
              <a:t>0°C</a:t>
            </a:r>
            <a:endParaRPr lang="en-US" sz="2800" dirty="0">
              <a:solidFill>
                <a:srgbClr val="FF0000"/>
              </a:solidFill>
            </a:endParaRPr>
          </a:p>
        </p:txBody>
      </p:sp>
      <p:sp>
        <p:nvSpPr>
          <p:cNvPr id="6" name="TextBox 5"/>
          <p:cNvSpPr txBox="1"/>
          <p:nvPr/>
        </p:nvSpPr>
        <p:spPr>
          <a:xfrm>
            <a:off x="3876288" y="927190"/>
            <a:ext cx="763973" cy="523220"/>
          </a:xfrm>
          <a:prstGeom prst="rect">
            <a:avLst/>
          </a:prstGeom>
          <a:noFill/>
        </p:spPr>
        <p:txBody>
          <a:bodyPr wrap="square" rtlCol="0">
            <a:spAutoFit/>
          </a:bodyPr>
          <a:lstStyle/>
          <a:p>
            <a:r>
              <a:rPr lang="vi-VN" sz="2800" dirty="0">
                <a:solidFill>
                  <a:prstClr val="black"/>
                </a:solidFill>
                <a:latin typeface="Times New Roman" panose="02020603050405020304" pitchFamily="18" charset="0"/>
              </a:rPr>
              <a:t>5°C</a:t>
            </a:r>
            <a:endParaRPr lang="en-US" sz="2800" dirty="0">
              <a:solidFill>
                <a:prstClr val="black"/>
              </a:solidFill>
            </a:endParaRPr>
          </a:p>
        </p:txBody>
      </p:sp>
    </p:spTree>
    <p:extLst>
      <p:ext uri="{BB962C8B-B14F-4D97-AF65-F5344CB8AC3E}">
        <p14:creationId xmlns:p14="http://schemas.microsoft.com/office/powerpoint/2010/main" val="98914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blinds(horizontal)">
                                      <p:cBhvr>
                                        <p:cTn id="7" dur="500"/>
                                        <p:tgtEl>
                                          <p:spTgt spid="491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blinds(horizontal)">
                                      <p:cBhvr>
                                        <p:cTn id="12" dur="500"/>
                                        <p:tgtEl>
                                          <p:spTgt spid="491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55"/>
                                        </p:tgtEl>
                                        <p:attrNameLst>
                                          <p:attrName>style.visibility</p:attrName>
                                        </p:attrNameLst>
                                      </p:cBhvr>
                                      <p:to>
                                        <p:strVal val="visible"/>
                                      </p:to>
                                    </p:set>
                                    <p:animEffect transition="in" filter="blinds(horizontal)">
                                      <p:cBhvr>
                                        <p:cTn id="17" dur="500"/>
                                        <p:tgtEl>
                                          <p:spTgt spid="4915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158">
                                            <p:txEl>
                                              <p:pRg st="0" end="0"/>
                                            </p:txEl>
                                          </p:spTgt>
                                        </p:tgtEl>
                                        <p:attrNameLst>
                                          <p:attrName>style.visibility</p:attrName>
                                        </p:attrNameLst>
                                      </p:cBhvr>
                                      <p:to>
                                        <p:strVal val="visible"/>
                                      </p:to>
                                    </p:set>
                                    <p:animEffect transition="in" filter="blinds(horizontal)">
                                      <p:cBhvr>
                                        <p:cTn id="22" dur="500"/>
                                        <p:tgtEl>
                                          <p:spTgt spid="4915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9156"/>
                                        </p:tgtEl>
                                        <p:attrNameLst>
                                          <p:attrName>style.visibility</p:attrName>
                                        </p:attrNameLst>
                                      </p:cBhvr>
                                      <p:to>
                                        <p:strVal val="visible"/>
                                      </p:to>
                                    </p:set>
                                    <p:animEffect transition="in" filter="blinds(horizontal)">
                                      <p:cBhvr>
                                        <p:cTn id="27" dur="500"/>
                                        <p:tgtEl>
                                          <p:spTgt spid="4915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9157"/>
                                        </p:tgtEl>
                                        <p:attrNameLst>
                                          <p:attrName>style.visibility</p:attrName>
                                        </p:attrNameLst>
                                      </p:cBhvr>
                                      <p:to>
                                        <p:strVal val="visible"/>
                                      </p:to>
                                    </p:set>
                                    <p:animEffect transition="in" filter="blinds(horizontal)">
                                      <p:cBhvr>
                                        <p:cTn id="32" dur="500"/>
                                        <p:tgtEl>
                                          <p:spTgt spid="4915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9159">
                                            <p:txEl>
                                              <p:pRg st="0" end="0"/>
                                            </p:txEl>
                                          </p:spTgt>
                                        </p:tgtEl>
                                        <p:attrNameLst>
                                          <p:attrName>style.visibility</p:attrName>
                                        </p:attrNameLst>
                                      </p:cBhvr>
                                      <p:to>
                                        <p:strVal val="visible"/>
                                      </p:to>
                                    </p:set>
                                    <p:animEffect transition="in" filter="blinds(horizontal)">
                                      <p:cBhvr>
                                        <p:cTn id="37" dur="500"/>
                                        <p:tgtEl>
                                          <p:spTgt spid="4915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randombar(horizontal)">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50179"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50180"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50181"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50187" name="Rectangle 5"/>
          <p:cNvSpPr>
            <a:spLocks noChangeArrowheads="1"/>
          </p:cNvSpPr>
          <p:nvPr/>
        </p:nvSpPr>
        <p:spPr bwMode="auto">
          <a:xfrm>
            <a:off x="914400" y="-81230"/>
            <a:ext cx="6128601" cy="1200329"/>
          </a:xfrm>
          <a:prstGeom prst="rect">
            <a:avLst/>
          </a:prstGeom>
          <a:noFill/>
          <a:ln w="9525">
            <a:noFill/>
            <a:miter lim="800000"/>
            <a:headEnd/>
            <a:tailEnd/>
          </a:ln>
        </p:spPr>
        <p:txBody>
          <a:bodyPr wrap="none">
            <a:spAutoFit/>
          </a:bodyPr>
          <a:lstStyle/>
          <a:p>
            <a:pPr algn="just"/>
            <a:r>
              <a:rPr lang="en-US" sz="3600" b="1" dirty="0" smtClean="0">
                <a:latin typeface="Times New Roman" pitchFamily="18" charset="0"/>
                <a:cs typeface="Times New Roman" pitchFamily="18" charset="0"/>
              </a:rPr>
              <a:t>II. </a:t>
            </a:r>
            <a:r>
              <a:rPr lang="en-US" sz="3600" b="1" dirty="0" err="1" smtClean="0">
                <a:latin typeface="Times New Roman" pitchFamily="18" charset="0"/>
                <a:cs typeface="Times New Roman" pitchFamily="18" charset="0"/>
              </a:rPr>
              <a:t>Dụng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cụ</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nhiệt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a:t>
            </a:r>
            <a:endParaRPr lang="en-US" sz="3600" b="1" dirty="0" smtClean="0">
              <a:latin typeface="Times New Roman" pitchFamily="18" charset="0"/>
              <a:cs typeface="Times New Roman" pitchFamily="18" charset="0"/>
            </a:endParaRPr>
          </a:p>
          <a:p>
            <a:pPr algn="just"/>
            <a:r>
              <a:rPr lang="en-US" sz="3600" b="1" dirty="0">
                <a:latin typeface="Times New Roman" pitchFamily="18" charset="0"/>
                <a:cs typeface="Times New Roman" pitchFamily="18" charset="0"/>
              </a:rPr>
              <a:t>1</a:t>
            </a:r>
            <a:r>
              <a:rPr lang="en-US" sz="3600" b="1" dirty="0" smtClean="0">
                <a:latin typeface="Times New Roman" pitchFamily="18" charset="0"/>
                <a:cs typeface="Times New Roman" pitchFamily="18" charset="0"/>
              </a:rPr>
              <a:t>. </a:t>
            </a:r>
            <a:r>
              <a:rPr lang="vi-VN" sz="3600" b="1" dirty="0">
                <a:latin typeface="Times New Roman" pitchFamily="18" charset="0"/>
                <a:cs typeface="Times New Roman" pitchFamily="18" charset="0"/>
              </a:rPr>
              <a:t>Sự nở vì nhiệt của chất lỏng</a:t>
            </a:r>
            <a:endParaRPr lang="en-US" sz="3600" dirty="0">
              <a:latin typeface="Times New Roman" pitchFamily="18" charset="0"/>
              <a:cs typeface="Times New Roman" pitchFamily="18" charset="0"/>
            </a:endParaRPr>
          </a:p>
        </p:txBody>
      </p:sp>
      <p:pic>
        <p:nvPicPr>
          <p:cNvPr id="14" name="Shape 388"/>
          <p:cNvPicPr>
            <a:picLocks noChangeAspect="1" noChangeArrowheads="1"/>
          </p:cNvPicPr>
          <p:nvPr/>
        </p:nvPicPr>
        <p:blipFill>
          <a:blip r:embed="rId3"/>
          <a:srcRect/>
          <a:stretch>
            <a:fillRect/>
          </a:stretch>
        </p:blipFill>
        <p:spPr bwMode="auto">
          <a:xfrm>
            <a:off x="0" y="1447800"/>
            <a:ext cx="4505325" cy="3259137"/>
          </a:xfrm>
          <a:prstGeom prst="rect">
            <a:avLst/>
          </a:prstGeom>
          <a:noFill/>
          <a:ln w="9525">
            <a:noFill/>
            <a:miter lim="800000"/>
            <a:headEnd/>
            <a:tailEnd/>
          </a:ln>
        </p:spPr>
      </p:pic>
      <p:sp>
        <p:nvSpPr>
          <p:cNvPr id="7" name="Rectangle 6"/>
          <p:cNvSpPr>
            <a:spLocks noChangeArrowheads="1"/>
          </p:cNvSpPr>
          <p:nvPr/>
        </p:nvSpPr>
        <p:spPr bwMode="auto">
          <a:xfrm>
            <a:off x="1" y="4800600"/>
            <a:ext cx="4495800" cy="830997"/>
          </a:xfrm>
          <a:prstGeom prst="rect">
            <a:avLst/>
          </a:prstGeom>
          <a:noFill/>
          <a:ln w="9525">
            <a:noFill/>
            <a:miter lim="800000"/>
            <a:headEnd/>
            <a:tailEnd/>
          </a:ln>
        </p:spPr>
        <p:txBody>
          <a:bodyPr wrap="square">
            <a:spAutoFit/>
          </a:bodyPr>
          <a:lstStyle/>
          <a:p>
            <a:r>
              <a:rPr lang="vi-VN" sz="2400" b="1" i="1" dirty="0">
                <a:solidFill>
                  <a:srgbClr val="0000FF"/>
                </a:solidFill>
                <a:latin typeface="+mj-lt"/>
              </a:rPr>
              <a:t>Thí nghiệm mô tả sự nở v</a:t>
            </a:r>
            <a:r>
              <a:rPr lang="en-US" sz="2400" b="1" i="1" dirty="0">
                <a:solidFill>
                  <a:srgbClr val="0000FF"/>
                </a:solidFill>
                <a:latin typeface="+mj-lt"/>
              </a:rPr>
              <a:t>ì</a:t>
            </a:r>
            <a:r>
              <a:rPr lang="vi-VN" sz="2400" b="1" i="1" dirty="0">
                <a:solidFill>
                  <a:srgbClr val="0000FF"/>
                </a:solidFill>
                <a:latin typeface="+mj-lt"/>
              </a:rPr>
              <a:t> nhiệt của </a:t>
            </a:r>
            <a:r>
              <a:rPr lang="vi-VN" sz="2400" b="1" i="1" dirty="0" smtClean="0">
                <a:solidFill>
                  <a:srgbClr val="0000FF"/>
                </a:solidFill>
                <a:latin typeface="+mj-lt"/>
              </a:rPr>
              <a:t>chất </a:t>
            </a:r>
            <a:r>
              <a:rPr lang="vi-VN" sz="2400" b="1" i="1" dirty="0">
                <a:solidFill>
                  <a:srgbClr val="0000FF"/>
                </a:solidFill>
                <a:latin typeface="+mj-lt"/>
              </a:rPr>
              <a:t>lỏng</a:t>
            </a:r>
            <a:endParaRPr lang="en-US" sz="2400" dirty="0">
              <a:latin typeface="+mj-lt"/>
            </a:endParaRPr>
          </a:p>
        </p:txBody>
      </p:sp>
      <p:sp>
        <p:nvSpPr>
          <p:cNvPr id="8" name="Rectangle 7"/>
          <p:cNvSpPr>
            <a:spLocks noChangeArrowheads="1"/>
          </p:cNvSpPr>
          <p:nvPr/>
        </p:nvSpPr>
        <p:spPr bwMode="auto">
          <a:xfrm>
            <a:off x="4495801" y="1656211"/>
            <a:ext cx="4419600" cy="4524315"/>
          </a:xfrm>
          <a:prstGeom prst="rect">
            <a:avLst/>
          </a:prstGeom>
          <a:noFill/>
          <a:ln w="9525">
            <a:noFill/>
            <a:miter lim="800000"/>
            <a:headEnd/>
            <a:tailEnd/>
          </a:ln>
        </p:spPr>
        <p:txBody>
          <a:bodyPr wrap="square">
            <a:spAutoFit/>
          </a:bodyPr>
          <a:lstStyle/>
          <a:p>
            <a:r>
              <a:rPr lang="vi-VN" sz="3200" dirty="0">
                <a:latin typeface="+mj-lt"/>
              </a:rPr>
              <a:t>Thí nghiệm Hình 8.4 cho thấy chất lỏng nở ra khi nóng lên, nhiệt độ càng cao thì chất lỏng nở ra càng </a:t>
            </a:r>
            <a:r>
              <a:rPr lang="vi-VN" sz="3200" dirty="0" smtClean="0">
                <a:latin typeface="+mj-lt"/>
              </a:rPr>
              <a:t>nhiều </a:t>
            </a:r>
          </a:p>
          <a:p>
            <a:r>
              <a:rPr lang="vi-VN" sz="3200" dirty="0" smtClean="0">
                <a:latin typeface="+mj-lt"/>
              </a:rPr>
              <a:t>Hiện </a:t>
            </a:r>
            <a:r>
              <a:rPr lang="vi-VN" sz="3200" dirty="0">
                <a:latin typeface="+mj-lt"/>
              </a:rPr>
              <a:t>tượng nở vì nhiệt của chất lỏng được dùng làm cơ sở đ</a:t>
            </a:r>
            <a:r>
              <a:rPr lang="en-US" sz="3200" dirty="0">
                <a:latin typeface="+mj-lt"/>
              </a:rPr>
              <a:t>ể</a:t>
            </a:r>
            <a:r>
              <a:rPr lang="vi-VN" sz="3200" dirty="0">
                <a:latin typeface="+mj-lt"/>
              </a:rPr>
              <a:t> chế tạo các dụng cụ đo nhiệt độ</a:t>
            </a:r>
            <a:endParaRPr lang="en-US" sz="3200" dirty="0">
              <a:latin typeface="+mj-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7"/>
                                        </p:tgtEl>
                                        <p:attrNameLst>
                                          <p:attrName>style.visibility</p:attrName>
                                        </p:attrNameLst>
                                      </p:cBhvr>
                                      <p:to>
                                        <p:strVal val="visible"/>
                                      </p:to>
                                    </p:set>
                                    <p:animEffect transition="in" filter="blinds(horizontal)">
                                      <p:cBhvr>
                                        <p:cTn id="7" dur="500"/>
                                        <p:tgtEl>
                                          <p:spTgt spid="50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loại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a:t>
            </a:r>
            <a:endParaRPr lang="en-US" dirty="0"/>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nhiệt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130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5"/>
          <p:cNvPicPr>
            <a:picLocks noChangeAspect="1" noChangeArrowheads="1"/>
          </p:cNvPicPr>
          <p:nvPr/>
        </p:nvPicPr>
        <p:blipFill>
          <a:blip r:embed="rId2"/>
          <a:srcRect/>
          <a:stretch>
            <a:fillRect/>
          </a:stretch>
        </p:blipFill>
        <p:spPr bwMode="auto">
          <a:xfrm>
            <a:off x="121557" y="0"/>
            <a:ext cx="9144000" cy="6858000"/>
          </a:xfrm>
          <a:prstGeom prst="rect">
            <a:avLst/>
          </a:prstGeom>
          <a:noFill/>
          <a:ln w="9525">
            <a:noFill/>
            <a:miter lim="800000"/>
            <a:headEnd/>
            <a:tailEnd/>
          </a:ln>
        </p:spPr>
      </p:pic>
      <p:sp>
        <p:nvSpPr>
          <p:cNvPr id="22531" name="Text Box 3"/>
          <p:cNvSpPr txBox="1">
            <a:spLocks noChangeArrowheads="1"/>
          </p:cNvSpPr>
          <p:nvPr/>
        </p:nvSpPr>
        <p:spPr bwMode="auto">
          <a:xfrm rot="-1350764">
            <a:off x="190500" y="323850"/>
            <a:ext cx="2362200" cy="830263"/>
          </a:xfrm>
          <a:prstGeom prst="rect">
            <a:avLst/>
          </a:prstGeom>
          <a:noFill/>
          <a:ln w="9525">
            <a:noFill/>
            <a:miter lim="800000"/>
            <a:headEnd/>
            <a:tailEnd/>
          </a:ln>
        </p:spPr>
        <p:txBody>
          <a:bodyPr>
            <a:spAutoFit/>
          </a:bodyPr>
          <a:lstStyle/>
          <a:p>
            <a:pPr algn="ctr">
              <a:spcBef>
                <a:spcPct val="50000"/>
              </a:spcBef>
            </a:pPr>
            <a:r>
              <a:rPr lang="en-US" altLang="en-US" sz="2400" b="1" dirty="0" err="1">
                <a:solidFill>
                  <a:srgbClr val="FF3300"/>
                </a:solidFill>
                <a:latin typeface="Times New Roman" pitchFamily="18" charset="0"/>
                <a:cs typeface="Times New Roman" pitchFamily="18" charset="0"/>
              </a:rPr>
              <a:t>Nhiệt</a:t>
            </a:r>
            <a:r>
              <a:rPr lang="en-US" altLang="en-US" sz="2400" b="1" dirty="0">
                <a:solidFill>
                  <a:srgbClr val="FF3300"/>
                </a:solidFill>
                <a:latin typeface="Times New Roman" pitchFamily="18" charset="0"/>
                <a:cs typeface="Times New Roman" pitchFamily="18" charset="0"/>
              </a:rPr>
              <a:t> </a:t>
            </a:r>
            <a:r>
              <a:rPr lang="en-US" altLang="en-US" sz="2400" b="1" dirty="0" err="1">
                <a:solidFill>
                  <a:srgbClr val="FF3300"/>
                </a:solidFill>
                <a:latin typeface="Times New Roman" pitchFamily="18" charset="0"/>
                <a:cs typeface="Times New Roman" pitchFamily="18" charset="0"/>
              </a:rPr>
              <a:t>kế</a:t>
            </a:r>
            <a:r>
              <a:rPr lang="en-US" altLang="en-US" sz="2400" b="1" dirty="0">
                <a:solidFill>
                  <a:srgbClr val="FF3300"/>
                </a:solidFill>
                <a:latin typeface="Times New Roman" pitchFamily="18" charset="0"/>
                <a:cs typeface="Times New Roman" pitchFamily="18" charset="0"/>
              </a:rPr>
              <a:t> y </a:t>
            </a:r>
            <a:r>
              <a:rPr lang="en-US" altLang="en-US" sz="2400" b="1" dirty="0" err="1">
                <a:solidFill>
                  <a:srgbClr val="FF3300"/>
                </a:solidFill>
                <a:latin typeface="Times New Roman" pitchFamily="18" charset="0"/>
                <a:cs typeface="Times New Roman" pitchFamily="18" charset="0"/>
              </a:rPr>
              <a:t>tế</a:t>
            </a:r>
            <a:r>
              <a:rPr lang="en-US" altLang="en-US" sz="2400" b="1" dirty="0">
                <a:solidFill>
                  <a:srgbClr val="FF3300"/>
                </a:solidFill>
                <a:latin typeface="Times New Roman" pitchFamily="18" charset="0"/>
                <a:cs typeface="Times New Roman" pitchFamily="18" charset="0"/>
              </a:rPr>
              <a:t> </a:t>
            </a:r>
            <a:r>
              <a:rPr lang="en-US" altLang="en-US" sz="2400" b="1" dirty="0" err="1">
                <a:solidFill>
                  <a:srgbClr val="FF3300"/>
                </a:solidFill>
                <a:latin typeface="Times New Roman" pitchFamily="18" charset="0"/>
                <a:cs typeface="Times New Roman" pitchFamily="18" charset="0"/>
              </a:rPr>
              <a:t>thuỷ</a:t>
            </a:r>
            <a:r>
              <a:rPr lang="en-US" altLang="en-US" sz="2400" b="1" dirty="0">
                <a:solidFill>
                  <a:srgbClr val="FF3300"/>
                </a:solidFill>
                <a:latin typeface="Times New Roman" pitchFamily="18" charset="0"/>
                <a:cs typeface="Times New Roman" pitchFamily="18" charset="0"/>
              </a:rPr>
              <a:t> </a:t>
            </a:r>
            <a:r>
              <a:rPr lang="en-US" altLang="en-US" sz="2400" b="1" dirty="0" err="1">
                <a:solidFill>
                  <a:srgbClr val="FF3300"/>
                </a:solidFill>
                <a:latin typeface="Times New Roman" pitchFamily="18" charset="0"/>
                <a:cs typeface="Times New Roman" pitchFamily="18" charset="0"/>
              </a:rPr>
              <a:t>ngân</a:t>
            </a:r>
            <a:endParaRPr lang="en-US" altLang="en-US" sz="2400" b="1" dirty="0">
              <a:solidFill>
                <a:srgbClr val="FF3300"/>
              </a:solidFill>
              <a:latin typeface="Times New Roman" pitchFamily="18" charset="0"/>
              <a:cs typeface="Times New Roman" pitchFamily="18" charset="0"/>
            </a:endParaRPr>
          </a:p>
        </p:txBody>
      </p:sp>
      <p:sp>
        <p:nvSpPr>
          <p:cNvPr id="22532" name="Text Box 4"/>
          <p:cNvSpPr txBox="1">
            <a:spLocks noChangeArrowheads="1"/>
          </p:cNvSpPr>
          <p:nvPr/>
        </p:nvSpPr>
        <p:spPr bwMode="auto">
          <a:xfrm rot="-1664134">
            <a:off x="2466975" y="544513"/>
            <a:ext cx="3725863" cy="523875"/>
          </a:xfrm>
          <a:prstGeom prst="rect">
            <a:avLst/>
          </a:prstGeom>
          <a:noFill/>
          <a:ln w="9525">
            <a:noFill/>
            <a:miter lim="800000"/>
            <a:headEnd/>
            <a:tailEnd/>
          </a:ln>
        </p:spPr>
        <p:txBody>
          <a:bodyPr>
            <a:spAutoFit/>
          </a:bodyPr>
          <a:lstStyle/>
          <a:p>
            <a:pPr>
              <a:spcBef>
                <a:spcPct val="50000"/>
              </a:spcBef>
            </a:pPr>
            <a:r>
              <a:rPr lang="en-US" altLang="en-US" sz="2800" b="1" dirty="0" err="1">
                <a:solidFill>
                  <a:srgbClr val="FF3300"/>
                </a:solidFill>
                <a:latin typeface="Times New Roman" pitchFamily="18" charset="0"/>
                <a:cs typeface="Times New Roman" pitchFamily="18" charset="0"/>
              </a:rPr>
              <a:t>Nhiệt</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kế</a:t>
            </a:r>
            <a:r>
              <a:rPr lang="en-US" altLang="en-US" sz="2800" b="1" dirty="0">
                <a:solidFill>
                  <a:srgbClr val="FF3300"/>
                </a:solidFill>
                <a:latin typeface="Times New Roman" pitchFamily="18" charset="0"/>
                <a:cs typeface="Times New Roman" pitchFamily="18" charset="0"/>
              </a:rPr>
              <a:t> y </a:t>
            </a:r>
            <a:r>
              <a:rPr lang="en-US" altLang="en-US" sz="2800" b="1" dirty="0" err="1">
                <a:solidFill>
                  <a:srgbClr val="FF3300"/>
                </a:solidFill>
                <a:latin typeface="Times New Roman" pitchFamily="18" charset="0"/>
                <a:cs typeface="Times New Roman" pitchFamily="18" charset="0"/>
              </a:rPr>
              <a:t>tế</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điện</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tử</a:t>
            </a:r>
            <a:endParaRPr lang="en-US" altLang="en-US" sz="2800" b="1" dirty="0">
              <a:solidFill>
                <a:srgbClr val="FF3300"/>
              </a:solidFill>
              <a:latin typeface="Times New Roman" pitchFamily="18" charset="0"/>
              <a:cs typeface="Times New Roman" pitchFamily="18" charset="0"/>
            </a:endParaRPr>
          </a:p>
        </p:txBody>
      </p:sp>
      <p:sp>
        <p:nvSpPr>
          <p:cNvPr id="22533" name="Text Box 5"/>
          <p:cNvSpPr txBox="1">
            <a:spLocks noChangeArrowheads="1"/>
          </p:cNvSpPr>
          <p:nvPr/>
        </p:nvSpPr>
        <p:spPr bwMode="auto">
          <a:xfrm>
            <a:off x="228600" y="1995488"/>
            <a:ext cx="2590800" cy="519112"/>
          </a:xfrm>
          <a:prstGeom prst="rect">
            <a:avLst/>
          </a:prstGeom>
          <a:noFill/>
          <a:ln w="9525">
            <a:noFill/>
            <a:miter lim="800000"/>
            <a:headEnd/>
            <a:tailEnd/>
          </a:ln>
        </p:spPr>
        <p:txBody>
          <a:bodyPr>
            <a:spAutoFit/>
          </a:bodyPr>
          <a:lstStyle/>
          <a:p>
            <a:pPr algn="ctr">
              <a:spcBef>
                <a:spcPct val="50000"/>
              </a:spcBef>
            </a:pPr>
            <a:r>
              <a:rPr lang="en-US" altLang="en-US" sz="2800" b="1" dirty="0" err="1">
                <a:solidFill>
                  <a:srgbClr val="FF3300"/>
                </a:solidFill>
                <a:latin typeface="Times New Roman" pitchFamily="18" charset="0"/>
                <a:cs typeface="Times New Roman" pitchFamily="18" charset="0"/>
              </a:rPr>
              <a:t>Nhiệt</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kế</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rượu</a:t>
            </a:r>
            <a:endParaRPr lang="en-US" altLang="en-US" sz="2800" b="1" dirty="0">
              <a:solidFill>
                <a:srgbClr val="FF3300"/>
              </a:solidFill>
              <a:latin typeface="Times New Roman" pitchFamily="18" charset="0"/>
              <a:cs typeface="Times New Roman" pitchFamily="18" charset="0"/>
            </a:endParaRPr>
          </a:p>
        </p:txBody>
      </p:sp>
      <p:sp>
        <p:nvSpPr>
          <p:cNvPr id="22534" name="Line 6"/>
          <p:cNvSpPr>
            <a:spLocks noChangeShapeType="1"/>
          </p:cNvSpPr>
          <p:nvPr/>
        </p:nvSpPr>
        <p:spPr bwMode="auto">
          <a:xfrm flipH="1">
            <a:off x="1371600" y="2514600"/>
            <a:ext cx="304800" cy="152400"/>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
        <p:nvSpPr>
          <p:cNvPr id="22535" name="Text Box 7"/>
          <p:cNvSpPr txBox="1">
            <a:spLocks noChangeArrowheads="1"/>
          </p:cNvSpPr>
          <p:nvPr/>
        </p:nvSpPr>
        <p:spPr bwMode="auto">
          <a:xfrm>
            <a:off x="1371600" y="2895600"/>
            <a:ext cx="1143000" cy="1800225"/>
          </a:xfrm>
          <a:prstGeom prst="rect">
            <a:avLst/>
          </a:prstGeom>
          <a:noFill/>
          <a:ln w="9525">
            <a:noFill/>
            <a:miter lim="800000"/>
            <a:headEnd/>
            <a:tailEnd/>
          </a:ln>
        </p:spPr>
        <p:txBody>
          <a:bodyPr>
            <a:spAutoFit/>
          </a:bodyPr>
          <a:lstStyle/>
          <a:p>
            <a:pPr algn="ctr">
              <a:spcBef>
                <a:spcPct val="50000"/>
              </a:spcBef>
            </a:pPr>
            <a:r>
              <a:rPr lang="en-US" altLang="en-US" sz="2800" b="1" dirty="0" err="1">
                <a:solidFill>
                  <a:srgbClr val="FF3300"/>
                </a:solidFill>
                <a:latin typeface="Times New Roman" pitchFamily="18" charset="0"/>
                <a:cs typeface="Times New Roman" pitchFamily="18" charset="0"/>
              </a:rPr>
              <a:t>Nhiệt</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kế</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kim</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loại</a:t>
            </a:r>
            <a:endParaRPr lang="en-US" altLang="en-US" sz="2800" b="1" dirty="0">
              <a:solidFill>
                <a:srgbClr val="FF3300"/>
              </a:solidFill>
              <a:latin typeface="Times New Roman" pitchFamily="18" charset="0"/>
              <a:cs typeface="Times New Roman" pitchFamily="18" charset="0"/>
            </a:endParaRPr>
          </a:p>
        </p:txBody>
      </p:sp>
      <p:sp>
        <p:nvSpPr>
          <p:cNvPr id="22536" name="Line 8"/>
          <p:cNvSpPr>
            <a:spLocks noChangeShapeType="1"/>
          </p:cNvSpPr>
          <p:nvPr/>
        </p:nvSpPr>
        <p:spPr bwMode="auto">
          <a:xfrm flipV="1">
            <a:off x="2209800" y="3657600"/>
            <a:ext cx="533400" cy="76200"/>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
        <p:nvSpPr>
          <p:cNvPr id="22537" name="Text Box 9"/>
          <p:cNvSpPr txBox="1">
            <a:spLocks noChangeArrowheads="1"/>
          </p:cNvSpPr>
          <p:nvPr/>
        </p:nvSpPr>
        <p:spPr bwMode="auto">
          <a:xfrm>
            <a:off x="5257800" y="5535613"/>
            <a:ext cx="3505200" cy="1169987"/>
          </a:xfrm>
          <a:prstGeom prst="rect">
            <a:avLst/>
          </a:prstGeom>
          <a:noFill/>
          <a:ln w="9525">
            <a:noFill/>
            <a:miter lim="800000"/>
            <a:headEnd/>
            <a:tailEnd/>
          </a:ln>
        </p:spPr>
        <p:txBody>
          <a:bodyPr>
            <a:spAutoFit/>
          </a:bodyPr>
          <a:lstStyle/>
          <a:p>
            <a:pPr>
              <a:spcBef>
                <a:spcPct val="50000"/>
              </a:spcBef>
            </a:pPr>
            <a:r>
              <a:rPr lang="en-US" altLang="en-US" sz="2800" b="1" dirty="0" err="1">
                <a:solidFill>
                  <a:srgbClr val="FF3300"/>
                </a:solidFill>
                <a:latin typeface="Times New Roman" pitchFamily="18" charset="0"/>
                <a:cs typeface="Times New Roman" pitchFamily="18" charset="0"/>
              </a:rPr>
              <a:t>Nhiệt</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kế</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thuỷ</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ngân</a:t>
            </a:r>
            <a:endParaRPr lang="en-US" altLang="en-US" sz="2800" b="1" dirty="0">
              <a:solidFill>
                <a:srgbClr val="FF3300"/>
              </a:solidFill>
              <a:latin typeface="Times New Roman" pitchFamily="18" charset="0"/>
              <a:cs typeface="Times New Roman" pitchFamily="18" charset="0"/>
            </a:endParaRPr>
          </a:p>
          <a:p>
            <a:pPr>
              <a:spcBef>
                <a:spcPct val="50000"/>
              </a:spcBef>
            </a:pPr>
            <a:endParaRPr lang="en-US" altLang="en-US" sz="2800" b="1" dirty="0">
              <a:solidFill>
                <a:srgbClr val="FF3300"/>
              </a:solidFill>
              <a:latin typeface="Arial" pitchFamily="34" charset="0"/>
            </a:endParaRPr>
          </a:p>
        </p:txBody>
      </p:sp>
      <p:sp>
        <p:nvSpPr>
          <p:cNvPr id="22538" name="Line 10"/>
          <p:cNvSpPr>
            <a:spLocks noChangeShapeType="1"/>
          </p:cNvSpPr>
          <p:nvPr/>
        </p:nvSpPr>
        <p:spPr bwMode="auto">
          <a:xfrm flipH="1">
            <a:off x="6477000" y="5943600"/>
            <a:ext cx="152400" cy="152400"/>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
        <p:nvSpPr>
          <p:cNvPr id="22539" name="Text Box 11"/>
          <p:cNvSpPr txBox="1">
            <a:spLocks noChangeArrowheads="1"/>
          </p:cNvSpPr>
          <p:nvPr/>
        </p:nvSpPr>
        <p:spPr bwMode="auto">
          <a:xfrm>
            <a:off x="6248400" y="1293813"/>
            <a:ext cx="1143000" cy="1373187"/>
          </a:xfrm>
          <a:prstGeom prst="rect">
            <a:avLst/>
          </a:prstGeom>
          <a:noFill/>
          <a:ln w="9525">
            <a:noFill/>
            <a:miter lim="800000"/>
            <a:headEnd/>
            <a:tailEnd/>
          </a:ln>
        </p:spPr>
        <p:txBody>
          <a:bodyPr>
            <a:spAutoFit/>
          </a:bodyPr>
          <a:lstStyle/>
          <a:p>
            <a:pPr algn="ctr">
              <a:spcBef>
                <a:spcPct val="50000"/>
              </a:spcBef>
            </a:pPr>
            <a:r>
              <a:rPr lang="en-US" altLang="en-US" sz="2800" b="1" dirty="0" err="1">
                <a:solidFill>
                  <a:srgbClr val="FF3300"/>
                </a:solidFill>
                <a:latin typeface="Times New Roman" pitchFamily="18" charset="0"/>
                <a:cs typeface="Times New Roman" pitchFamily="18" charset="0"/>
              </a:rPr>
              <a:t>Nhiệt</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kế</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màu</a:t>
            </a:r>
            <a:endParaRPr lang="en-US" altLang="en-US" sz="2800" b="1" dirty="0">
              <a:solidFill>
                <a:srgbClr val="FF3300"/>
              </a:solidFill>
              <a:latin typeface="Times New Roman" pitchFamily="18" charset="0"/>
              <a:cs typeface="Times New Roman" pitchFamily="18" charset="0"/>
            </a:endParaRPr>
          </a:p>
        </p:txBody>
      </p:sp>
      <p:sp>
        <p:nvSpPr>
          <p:cNvPr id="22540" name="Line 12"/>
          <p:cNvSpPr>
            <a:spLocks noChangeShapeType="1"/>
          </p:cNvSpPr>
          <p:nvPr/>
        </p:nvSpPr>
        <p:spPr bwMode="auto">
          <a:xfrm>
            <a:off x="7162800" y="2055813"/>
            <a:ext cx="304800" cy="76200"/>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
        <p:nvSpPr>
          <p:cNvPr id="22541" name="Line 13"/>
          <p:cNvSpPr>
            <a:spLocks noChangeShapeType="1"/>
          </p:cNvSpPr>
          <p:nvPr/>
        </p:nvSpPr>
        <p:spPr bwMode="auto">
          <a:xfrm>
            <a:off x="3489325" y="1573213"/>
            <a:ext cx="304800" cy="1587"/>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
        <p:nvSpPr>
          <p:cNvPr id="22542" name="Line 14"/>
          <p:cNvSpPr>
            <a:spLocks noChangeShapeType="1"/>
          </p:cNvSpPr>
          <p:nvPr/>
        </p:nvSpPr>
        <p:spPr bwMode="auto">
          <a:xfrm>
            <a:off x="2108200" y="533400"/>
            <a:ext cx="304800" cy="1588"/>
          </a:xfrm>
          <a:prstGeom prst="line">
            <a:avLst/>
          </a:prstGeom>
          <a:noFill/>
          <a:ln w="9525">
            <a:solidFill>
              <a:srgbClr val="FF3300"/>
            </a:solidFill>
            <a:round/>
            <a:headEnd/>
            <a:tailEnd type="triangle" w="med" len="med"/>
          </a:ln>
        </p:spPr>
        <p:txBody>
          <a:bodyPr/>
          <a:lstStyle/>
          <a:p>
            <a:endParaRPr lang="en-US">
              <a:solidFill>
                <a:prstClr val="black"/>
              </a:solidFill>
            </a:endParaRPr>
          </a:p>
        </p:txBody>
      </p:sp>
    </p:spTree>
    <p:extLst>
      <p:ext uri="{BB962C8B-B14F-4D97-AF65-F5344CB8AC3E}">
        <p14:creationId xmlns:p14="http://schemas.microsoft.com/office/powerpoint/2010/main" val="150239430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additive="base">
                                        <p:cTn id="7" dur="500" fill="hold"/>
                                        <p:tgtEl>
                                          <p:spTgt spid="22542"/>
                                        </p:tgtEl>
                                        <p:attrNameLst>
                                          <p:attrName>ppt_x</p:attrName>
                                        </p:attrNameLst>
                                      </p:cBhvr>
                                      <p:tavLst>
                                        <p:tav tm="0">
                                          <p:val>
                                            <p:strVal val="#ppt_x"/>
                                          </p:val>
                                        </p:tav>
                                        <p:tav tm="100000">
                                          <p:val>
                                            <p:strVal val="#ppt_x"/>
                                          </p:val>
                                        </p:tav>
                                      </p:tavLst>
                                    </p:anim>
                                    <p:anim calcmode="lin" valueType="num">
                                      <p:cBhvr additive="base">
                                        <p:cTn id="8" dur="500" fill="hold"/>
                                        <p:tgtEl>
                                          <p:spTgt spid="225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1"/>
                                        </p:tgtEl>
                                        <p:attrNameLst>
                                          <p:attrName>style.visibility</p:attrName>
                                        </p:attrNameLst>
                                      </p:cBhvr>
                                      <p:to>
                                        <p:strVal val="visible"/>
                                      </p:to>
                                    </p:set>
                                    <p:anim calcmode="lin" valueType="num">
                                      <p:cBhvr additive="base">
                                        <p:cTn id="11" dur="500" fill="hold"/>
                                        <p:tgtEl>
                                          <p:spTgt spid="22531"/>
                                        </p:tgtEl>
                                        <p:attrNameLst>
                                          <p:attrName>ppt_x</p:attrName>
                                        </p:attrNameLst>
                                      </p:cBhvr>
                                      <p:tavLst>
                                        <p:tav tm="0">
                                          <p:val>
                                            <p:strVal val="#ppt_x"/>
                                          </p:val>
                                        </p:tav>
                                        <p:tav tm="100000">
                                          <p:val>
                                            <p:strVal val="#ppt_x"/>
                                          </p:val>
                                        </p:tav>
                                      </p:tavLst>
                                    </p:anim>
                                    <p:anim calcmode="lin" valueType="num">
                                      <p:cBhvr additive="base">
                                        <p:cTn id="12"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541"/>
                                        </p:tgtEl>
                                        <p:attrNameLst>
                                          <p:attrName>style.visibility</p:attrName>
                                        </p:attrNameLst>
                                      </p:cBhvr>
                                      <p:to>
                                        <p:strVal val="visible"/>
                                      </p:to>
                                    </p:set>
                                    <p:animEffect transition="in" filter="diamond(in)">
                                      <p:cBhvr>
                                        <p:cTn id="17" dur="500"/>
                                        <p:tgtEl>
                                          <p:spTgt spid="22541"/>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diamond(in)">
                                      <p:cBhvr>
                                        <p:cTn id="20" dur="500"/>
                                        <p:tgtEl>
                                          <p:spTgt spid="2253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2540"/>
                                        </p:tgtEl>
                                        <p:attrNameLst>
                                          <p:attrName>style.visibility</p:attrName>
                                        </p:attrNameLst>
                                      </p:cBhvr>
                                      <p:to>
                                        <p:strVal val="visible"/>
                                      </p:to>
                                    </p:set>
                                    <p:animEffect transition="in" filter="checkerboard(across)">
                                      <p:cBhvr>
                                        <p:cTn id="25" dur="500"/>
                                        <p:tgtEl>
                                          <p:spTgt spid="2254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539"/>
                                        </p:tgtEl>
                                        <p:attrNameLst>
                                          <p:attrName>style.visibility</p:attrName>
                                        </p:attrNameLst>
                                      </p:cBhvr>
                                      <p:to>
                                        <p:strVal val="visible"/>
                                      </p:to>
                                    </p:set>
                                    <p:animEffect transition="in" filter="checkerboard(across)">
                                      <p:cBhvr>
                                        <p:cTn id="28" dur="500"/>
                                        <p:tgtEl>
                                          <p:spTgt spid="2253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2534"/>
                                        </p:tgtEl>
                                        <p:attrNameLst>
                                          <p:attrName>style.visibility</p:attrName>
                                        </p:attrNameLst>
                                      </p:cBhvr>
                                      <p:to>
                                        <p:strVal val="visible"/>
                                      </p:to>
                                    </p:set>
                                    <p:animEffect transition="in" filter="box(in)">
                                      <p:cBhvr>
                                        <p:cTn id="33" dur="500"/>
                                        <p:tgtEl>
                                          <p:spTgt spid="22534"/>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2533"/>
                                        </p:tgtEl>
                                        <p:attrNameLst>
                                          <p:attrName>style.visibility</p:attrName>
                                        </p:attrNameLst>
                                      </p:cBhvr>
                                      <p:to>
                                        <p:strVal val="visible"/>
                                      </p:to>
                                    </p:set>
                                    <p:animEffect transition="in" filter="box(in)">
                                      <p:cBhvr>
                                        <p:cTn id="36" dur="500"/>
                                        <p:tgtEl>
                                          <p:spTgt spid="2253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536"/>
                                        </p:tgtEl>
                                        <p:attrNameLst>
                                          <p:attrName>style.visibility</p:attrName>
                                        </p:attrNameLst>
                                      </p:cBhvr>
                                      <p:to>
                                        <p:strVal val="visible"/>
                                      </p:to>
                                    </p:set>
                                    <p:anim calcmode="lin" valueType="num">
                                      <p:cBhvr additive="base">
                                        <p:cTn id="41" dur="500" fill="hold"/>
                                        <p:tgtEl>
                                          <p:spTgt spid="22536"/>
                                        </p:tgtEl>
                                        <p:attrNameLst>
                                          <p:attrName>ppt_x</p:attrName>
                                        </p:attrNameLst>
                                      </p:cBhvr>
                                      <p:tavLst>
                                        <p:tav tm="0">
                                          <p:val>
                                            <p:strVal val="#ppt_x"/>
                                          </p:val>
                                        </p:tav>
                                        <p:tav tm="100000">
                                          <p:val>
                                            <p:strVal val="#ppt_x"/>
                                          </p:val>
                                        </p:tav>
                                      </p:tavLst>
                                    </p:anim>
                                    <p:anim calcmode="lin" valueType="num">
                                      <p:cBhvr additive="base">
                                        <p:cTn id="42" dur="500" fill="hold"/>
                                        <p:tgtEl>
                                          <p:spTgt spid="2253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535"/>
                                        </p:tgtEl>
                                        <p:attrNameLst>
                                          <p:attrName>style.visibility</p:attrName>
                                        </p:attrNameLst>
                                      </p:cBhvr>
                                      <p:to>
                                        <p:strVal val="visible"/>
                                      </p:to>
                                    </p:set>
                                    <p:anim calcmode="lin" valueType="num">
                                      <p:cBhvr additive="base">
                                        <p:cTn id="45" dur="500" fill="hold"/>
                                        <p:tgtEl>
                                          <p:spTgt spid="22535"/>
                                        </p:tgtEl>
                                        <p:attrNameLst>
                                          <p:attrName>ppt_x</p:attrName>
                                        </p:attrNameLst>
                                      </p:cBhvr>
                                      <p:tavLst>
                                        <p:tav tm="0">
                                          <p:val>
                                            <p:strVal val="#ppt_x"/>
                                          </p:val>
                                        </p:tav>
                                        <p:tav tm="100000">
                                          <p:val>
                                            <p:strVal val="#ppt_x"/>
                                          </p:val>
                                        </p:tav>
                                      </p:tavLst>
                                    </p:anim>
                                    <p:anim calcmode="lin" valueType="num">
                                      <p:cBhvr additive="base">
                                        <p:cTn id="46"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2538"/>
                                        </p:tgtEl>
                                        <p:attrNameLst>
                                          <p:attrName>style.visibility</p:attrName>
                                        </p:attrNameLst>
                                      </p:cBhvr>
                                      <p:to>
                                        <p:strVal val="visible"/>
                                      </p:to>
                                    </p:set>
                                    <p:animEffect transition="in" filter="circle(in)">
                                      <p:cBhvr>
                                        <p:cTn id="51" dur="500"/>
                                        <p:tgtEl>
                                          <p:spTgt spid="22538"/>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2537"/>
                                        </p:tgtEl>
                                        <p:attrNameLst>
                                          <p:attrName>style.visibility</p:attrName>
                                        </p:attrNameLst>
                                      </p:cBhvr>
                                      <p:to>
                                        <p:strVal val="visible"/>
                                      </p:to>
                                    </p:set>
                                    <p:animEffect transition="in" filter="circle(in)">
                                      <p:cBhvr>
                                        <p:cTn id="54"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P spid="22533" grpId="0"/>
      <p:bldP spid="22534" grpId="0" animBg="1"/>
      <p:bldP spid="22535" grpId="0"/>
      <p:bldP spid="22536" grpId="0" animBg="1"/>
      <p:bldP spid="22537" grpId="0"/>
      <p:bldP spid="22538" grpId="0" animBg="1"/>
      <p:bldP spid="22539" grpId="0"/>
      <p:bldP spid="22540" grpId="0" animBg="1"/>
      <p:bldP spid="22541" grpId="0" animBg="1"/>
      <p:bldP spid="225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34819"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34820"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34821"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34825" name="Rectangle 1"/>
          <p:cNvSpPr>
            <a:spLocks noChangeArrowheads="1"/>
          </p:cNvSpPr>
          <p:nvPr/>
        </p:nvSpPr>
        <p:spPr bwMode="auto">
          <a:xfrm>
            <a:off x="304800" y="762000"/>
            <a:ext cx="8610600" cy="2062103"/>
          </a:xfrm>
          <a:prstGeom prst="rect">
            <a:avLst/>
          </a:prstGeom>
          <a:noFill/>
          <a:ln w="9525">
            <a:noFill/>
            <a:miter lim="800000"/>
            <a:headEnd/>
            <a:tailEnd/>
          </a:ln>
        </p:spPr>
        <p:txBody>
          <a:bodyPr wrap="square">
            <a:spAutoFit/>
          </a:bodyPr>
          <a:lstStyle/>
          <a:p>
            <a:pPr algn="just"/>
            <a:r>
              <a:rPr lang="en-US" sz="2800" b="1" dirty="0">
                <a:latin typeface="+mj-lt"/>
                <a:cs typeface="Times New Roman" pitchFamily="18" charset="0"/>
              </a:rPr>
              <a:t> </a:t>
            </a:r>
            <a:r>
              <a:rPr lang="en-US" sz="3200" b="1" dirty="0">
                <a:latin typeface="Times New Roman" pitchFamily="18" charset="0"/>
                <a:cs typeface="Times New Roman" pitchFamily="18" charset="0"/>
              </a:rPr>
              <a:t>2</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loại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nhiệt</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kế</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thuỷ</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rượu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animEffect transition="in" filter="blinds(horizontal)">
                                      <p:cBhvr>
                                        <p:cTn id="7" dur="500"/>
                                        <p:tgtEl>
                                          <p:spTgt spid="348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25">
                                            <p:txEl>
                                              <p:pRg st="1" end="1"/>
                                            </p:txEl>
                                          </p:spTgt>
                                        </p:tgtEl>
                                        <p:attrNameLst>
                                          <p:attrName>style.visibility</p:attrName>
                                        </p:attrNameLst>
                                      </p:cBhvr>
                                      <p:to>
                                        <p:strVal val="visible"/>
                                      </p:to>
                                    </p:set>
                                    <p:animEffect transition="in" filter="blinds(horizontal)">
                                      <p:cBhvr>
                                        <p:cTn id="12" dur="500"/>
                                        <p:tgtEl>
                                          <p:spTgt spid="348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25">
                                            <p:txEl>
                                              <p:pRg st="2" end="2"/>
                                            </p:txEl>
                                          </p:spTgt>
                                        </p:tgtEl>
                                        <p:attrNameLst>
                                          <p:attrName>style.visibility</p:attrName>
                                        </p:attrNameLst>
                                      </p:cBhvr>
                                      <p:to>
                                        <p:strVal val="visible"/>
                                      </p:to>
                                    </p:set>
                                    <p:animEffect transition="in" filter="blinds(horizontal)">
                                      <p:cBhvr>
                                        <p:cTn id="17" dur="500"/>
                                        <p:tgtEl>
                                          <p:spTgt spid="348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nhiệt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33508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nhiệt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solidFill>
                  <a:srgbClr val="FF0000"/>
                </a:solidFill>
                <a:latin typeface="Times New Roman" panose="02020603050405020304" pitchFamily="18" charset="0"/>
                <a:cs typeface="Times New Roman" panose="02020603050405020304" pitchFamily="18" charset="0"/>
              </a:rPr>
              <a:t>Tùy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theo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mục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đích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sử</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dụng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giới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hạn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nhiệt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độ</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muốn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người</a:t>
            </a:r>
            <a:r>
              <a:rPr lang="en-US" dirty="0" smtClean="0">
                <a:solidFill>
                  <a:srgbClr val="FF0000"/>
                </a:solidFill>
                <a:latin typeface="Times New Roman" panose="02020603050405020304" pitchFamily="18" charset="0"/>
                <a:cs typeface="Times New Roman" panose="02020603050405020304" pitchFamily="18" charset="0"/>
              </a:rPr>
              <a:t> ta </a:t>
            </a:r>
            <a:r>
              <a:rPr lang="en-US" dirty="0" err="1" smtClean="0">
                <a:solidFill>
                  <a:srgbClr val="FF0000"/>
                </a:solidFill>
                <a:latin typeface="Times New Roman" panose="02020603050405020304" pitchFamily="18" charset="0"/>
                <a:cs typeface="Times New Roman" panose="02020603050405020304" pitchFamily="18" charset="0"/>
              </a:rPr>
              <a:t>sử</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dụng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loại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nhiệt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kế</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phù</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hợp</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53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228600"/>
            <a:ext cx="1870075" cy="1905000"/>
          </a:xfrm>
          <a:prstGeom prst="rect">
            <a:avLst/>
          </a:prstGeom>
          <a:noFill/>
          <a:ln w="9525">
            <a:noFill/>
            <a:miter lim="800000"/>
            <a:headEnd/>
            <a:tailEnd/>
          </a:ln>
        </p:spPr>
      </p:pic>
      <p:sp>
        <p:nvSpPr>
          <p:cNvPr id="19461" name="Text Box 10"/>
          <p:cNvSpPr txBox="1">
            <a:spLocks noChangeArrowheads="1"/>
          </p:cNvSpPr>
          <p:nvPr/>
        </p:nvSpPr>
        <p:spPr bwMode="auto">
          <a:xfrm>
            <a:off x="900203" y="322183"/>
            <a:ext cx="8686800" cy="1354217"/>
          </a:xfrm>
          <a:prstGeom prst="rect">
            <a:avLst/>
          </a:prstGeom>
          <a:noFill/>
          <a:ln w="9525">
            <a:noFill/>
            <a:miter lim="800000"/>
            <a:headEnd/>
            <a:tailEnd/>
          </a:ln>
        </p:spPr>
        <p:txBody>
          <a:bodyPr wrap="square">
            <a:spAutoFit/>
          </a:bodyPr>
          <a:lstStyle/>
          <a:p>
            <a:pPr marL="800100" lvl="1" indent="-342900" eaLnBrk="1" hangingPunct="1">
              <a:spcBef>
                <a:spcPct val="50000"/>
              </a:spcBef>
            </a:pPr>
            <a:r>
              <a:rPr lang="en-US" altLang="en-US" sz="3400" b="1" dirty="0" smtClean="0">
                <a:solidFill>
                  <a:schemeClr val="accent6">
                    <a:lumMod val="75000"/>
                  </a:schemeClr>
                </a:solidFill>
                <a:latin typeface="Times New Roman" pitchFamily="18" charset="0"/>
                <a:cs typeface="Times New Roman" pitchFamily="18" charset="0"/>
              </a:rPr>
              <a:t>        MỞ ĐẦU:</a:t>
            </a:r>
          </a:p>
          <a:p>
            <a:pPr marL="800100" lvl="1" indent="-342900" eaLnBrk="1" hangingPunct="1">
              <a:spcBef>
                <a:spcPct val="50000"/>
              </a:spcBef>
            </a:pPr>
            <a:r>
              <a:rPr lang="en-US" altLang="en-US" sz="3200" b="1" dirty="0" smtClean="0">
                <a:solidFill>
                  <a:srgbClr val="002060"/>
                </a:solidFill>
                <a:latin typeface="Times New Roman" pitchFamily="18" charset="0"/>
                <a:cs typeface="Times New Roman" pitchFamily="18" charset="0"/>
              </a:rPr>
              <a:t>LÀM SAO ĐỂ BIẾT CƠ THỂ ĐANG SỐT ?</a:t>
            </a:r>
            <a:endParaRPr lang="en-US" altLang="en-US" sz="3200" b="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133600"/>
            <a:ext cx="5037111"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blinds(horizontal)">
                                      <p:cBhvr>
                                        <p:cTn id="7" dur="5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blinds(horizontal)">
                                      <p:cBhvr>
                                        <p:cTn id="12" dur="500"/>
                                        <p:tgtEl>
                                          <p:spTgt spid="194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9647" y="1021023"/>
            <a:ext cx="5538691" cy="1061829"/>
          </a:xfrm>
          <a:prstGeom prst="rect">
            <a:avLst/>
          </a:prstGeom>
        </p:spPr>
        <p:txBody>
          <a:bodyPr wrap="square">
            <a:spAutoFit/>
          </a:bodyPr>
          <a:lstStyle/>
          <a:p>
            <a:pPr marL="397669" indent="-397669" algn="just"/>
            <a:r>
              <a:rPr lang="en-US" sz="3150" b="1" spc="-30" dirty="0" smtClean="0">
                <a:solidFill>
                  <a:srgbClr val="002060"/>
                </a:solidFill>
                <a:latin typeface="Times New Roman" pitchFamily="18" charset="0"/>
                <a:cs typeface="Times New Roman" pitchFamily="18" charset="0"/>
              </a:rPr>
              <a:t> </a:t>
            </a:r>
            <a:endParaRPr lang="en-US" sz="3150" b="1" spc="-30" dirty="0">
              <a:solidFill>
                <a:srgbClr val="002060"/>
              </a:solidFill>
              <a:latin typeface="Times New Roman" pitchFamily="18" charset="0"/>
              <a:cs typeface="Times New Roman" pitchFamily="18" charset="0"/>
            </a:endParaRPr>
          </a:p>
          <a:p>
            <a:pPr marL="397669" indent="-397669" algn="just"/>
            <a:r>
              <a:rPr lang="en-US" sz="3150" b="1" spc="-30" dirty="0" err="1">
                <a:solidFill>
                  <a:srgbClr val="002060"/>
                </a:solidFill>
                <a:latin typeface="Times New Roman" pitchFamily="18" charset="0"/>
                <a:cs typeface="Times New Roman" pitchFamily="18" charset="0"/>
              </a:rPr>
              <a:t>Nối</a:t>
            </a:r>
            <a:r>
              <a:rPr lang="en-US" sz="3150" b="1" spc="-30" dirty="0">
                <a:solidFill>
                  <a:srgbClr val="002060"/>
                </a:solidFill>
                <a:latin typeface="Times New Roman" pitchFamily="18" charset="0"/>
                <a:cs typeface="Times New Roman" pitchFamily="18" charset="0"/>
              </a:rPr>
              <a:t> </a:t>
            </a:r>
            <a:r>
              <a:rPr lang="en-US" sz="3150" b="1" spc="-30" dirty="0" err="1">
                <a:solidFill>
                  <a:srgbClr val="002060"/>
                </a:solidFill>
                <a:latin typeface="Times New Roman" pitchFamily="18" charset="0"/>
                <a:cs typeface="Times New Roman" pitchFamily="18" charset="0"/>
              </a:rPr>
              <a:t>cột</a:t>
            </a:r>
            <a:r>
              <a:rPr lang="en-US" sz="3150" b="1" spc="-30" dirty="0">
                <a:solidFill>
                  <a:srgbClr val="002060"/>
                </a:solidFill>
                <a:latin typeface="Times New Roman" pitchFamily="18" charset="0"/>
                <a:cs typeface="Times New Roman" pitchFamily="18" charset="0"/>
              </a:rPr>
              <a:t> A </a:t>
            </a:r>
            <a:r>
              <a:rPr lang="en-US" sz="3150" b="1" spc="-30" dirty="0" err="1">
                <a:solidFill>
                  <a:srgbClr val="002060"/>
                </a:solidFill>
                <a:latin typeface="Times New Roman" pitchFamily="18" charset="0"/>
                <a:cs typeface="Times New Roman" pitchFamily="18" charset="0"/>
              </a:rPr>
              <a:t>với</a:t>
            </a:r>
            <a:r>
              <a:rPr lang="en-US" sz="3150" b="1" spc="-30" dirty="0">
                <a:solidFill>
                  <a:srgbClr val="002060"/>
                </a:solidFill>
                <a:latin typeface="Times New Roman" pitchFamily="18" charset="0"/>
                <a:cs typeface="Times New Roman" pitchFamily="18" charset="0"/>
              </a:rPr>
              <a:t> </a:t>
            </a:r>
            <a:r>
              <a:rPr lang="en-US" sz="3150" b="1" spc="-30" dirty="0" err="1">
                <a:solidFill>
                  <a:srgbClr val="002060"/>
                </a:solidFill>
                <a:latin typeface="Times New Roman" pitchFamily="18" charset="0"/>
                <a:cs typeface="Times New Roman" pitchFamily="18" charset="0"/>
              </a:rPr>
              <a:t>cột</a:t>
            </a:r>
            <a:r>
              <a:rPr lang="en-US" sz="3150" b="1" spc="-30" dirty="0">
                <a:solidFill>
                  <a:srgbClr val="002060"/>
                </a:solidFill>
                <a:latin typeface="Times New Roman" pitchFamily="18" charset="0"/>
                <a:cs typeface="Times New Roman" pitchFamily="18" charset="0"/>
              </a:rPr>
              <a:t> B </a:t>
            </a:r>
            <a:r>
              <a:rPr lang="en-US" sz="3150" b="1" spc="-30" dirty="0" err="1">
                <a:solidFill>
                  <a:srgbClr val="002060"/>
                </a:solidFill>
                <a:latin typeface="Times New Roman" pitchFamily="18" charset="0"/>
                <a:cs typeface="Times New Roman" pitchFamily="18" charset="0"/>
              </a:rPr>
              <a:t>cho</a:t>
            </a:r>
            <a:r>
              <a:rPr lang="en-US" sz="3150" b="1" spc="-30" dirty="0">
                <a:solidFill>
                  <a:srgbClr val="002060"/>
                </a:solidFill>
                <a:latin typeface="Times New Roman" pitchFamily="18" charset="0"/>
                <a:cs typeface="Times New Roman" pitchFamily="18" charset="0"/>
              </a:rPr>
              <a:t> </a:t>
            </a:r>
            <a:r>
              <a:rPr lang="en-US" sz="3150" b="1" spc="-30" dirty="0" err="1">
                <a:solidFill>
                  <a:srgbClr val="002060"/>
                </a:solidFill>
                <a:latin typeface="Times New Roman" pitchFamily="18" charset="0"/>
                <a:cs typeface="Times New Roman" pitchFamily="18" charset="0"/>
              </a:rPr>
              <a:t>phù</a:t>
            </a:r>
            <a:r>
              <a:rPr lang="en-US" sz="3150" b="1" spc="-30" dirty="0">
                <a:solidFill>
                  <a:srgbClr val="002060"/>
                </a:solidFill>
                <a:latin typeface="Times New Roman" pitchFamily="18" charset="0"/>
                <a:cs typeface="Times New Roman" pitchFamily="18" charset="0"/>
              </a:rPr>
              <a:t> </a:t>
            </a:r>
            <a:r>
              <a:rPr lang="en-US" sz="3150" b="1" spc="-30" dirty="0" err="1">
                <a:solidFill>
                  <a:srgbClr val="002060"/>
                </a:solidFill>
                <a:latin typeface="Times New Roman" pitchFamily="18" charset="0"/>
                <a:cs typeface="Times New Roman" pitchFamily="18" charset="0"/>
              </a:rPr>
              <a:t>hợp</a:t>
            </a:r>
            <a:endParaRPr lang="en-US" sz="3150" b="1" spc="-30" dirty="0">
              <a:solidFill>
                <a:srgbClr val="00206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13165106"/>
              </p:ext>
            </p:extLst>
          </p:nvPr>
        </p:nvGraphicFramePr>
        <p:xfrm>
          <a:off x="1021180" y="2052271"/>
          <a:ext cx="7693018" cy="2785409"/>
        </p:xfrm>
        <a:graphic>
          <a:graphicData uri="http://schemas.openxmlformats.org/drawingml/2006/table">
            <a:tbl>
              <a:tblPr firstRow="1" bandRow="1">
                <a:tableStyleId>{2D5ABB26-0587-4C30-8999-92F81FD0307C}</a:tableStyleId>
              </a:tblPr>
              <a:tblGrid>
                <a:gridCol w="2554636">
                  <a:extLst>
                    <a:ext uri="{9D8B030D-6E8A-4147-A177-3AD203B41FA5}">
                      <a16:colId xmlns:a16="http://schemas.microsoft.com/office/drawing/2014/main" val="20000"/>
                    </a:ext>
                  </a:extLst>
                </a:gridCol>
                <a:gridCol w="5138382">
                  <a:extLst>
                    <a:ext uri="{9D8B030D-6E8A-4147-A177-3AD203B41FA5}">
                      <a16:colId xmlns:a16="http://schemas.microsoft.com/office/drawing/2014/main" val="20001"/>
                    </a:ext>
                  </a:extLst>
                </a:gridCol>
              </a:tblGrid>
              <a:tr h="480060">
                <a:tc>
                  <a:txBody>
                    <a:bodyPr/>
                    <a:lstStyle/>
                    <a:p>
                      <a:pPr algn="ctr"/>
                      <a:r>
                        <a:rPr lang="en-US" sz="2700" b="1" dirty="0">
                          <a:solidFill>
                            <a:schemeClr val="bg1"/>
                          </a:solidFill>
                          <a:latin typeface="Times New Roman" pitchFamily="18" charset="0"/>
                          <a:cs typeface="Times New Roman" pitchFamily="18" charset="0"/>
                        </a:rPr>
                        <a:t>A</a:t>
                      </a:r>
                    </a:p>
                  </a:txBody>
                  <a:tcPr marL="68580" marR="68580" marT="34290" marB="34290"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c>
                  <a:txBody>
                    <a:bodyPr/>
                    <a:lstStyle/>
                    <a:p>
                      <a:pPr algn="ctr"/>
                      <a:r>
                        <a:rPr lang="en-US" sz="2700" b="1" dirty="0">
                          <a:solidFill>
                            <a:schemeClr val="bg1"/>
                          </a:solidFill>
                          <a:latin typeface="Times New Roman" pitchFamily="18" charset="0"/>
                          <a:cs typeface="Times New Roman" pitchFamily="18" charset="0"/>
                        </a:rPr>
                        <a:t>B</a:t>
                      </a:r>
                    </a:p>
                  </a:txBody>
                  <a:tcPr marL="68580" marR="68580" marT="34290" marB="34290"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54380">
                <a:tc>
                  <a:txBody>
                    <a:bodyPr/>
                    <a:lstStyle/>
                    <a:p>
                      <a:pPr marL="443230" indent="-443230"/>
                      <a:r>
                        <a:rPr lang="en-US" sz="2300" b="0" dirty="0" smtClean="0">
                          <a:solidFill>
                            <a:srgbClr val="002060"/>
                          </a:solidFill>
                          <a:latin typeface="Times New Roman" pitchFamily="18" charset="0"/>
                          <a:cs typeface="Times New Roman" pitchFamily="18" charset="0"/>
                        </a:rPr>
                        <a:t>1. </a:t>
                      </a:r>
                      <a:r>
                        <a:rPr lang="en-US" sz="2300" b="0" dirty="0" err="1" smtClean="0">
                          <a:solidFill>
                            <a:srgbClr val="002060"/>
                          </a:solidFill>
                          <a:latin typeface="Times New Roman" pitchFamily="18" charset="0"/>
                          <a:cs typeface="Times New Roman" pitchFamily="18" charset="0"/>
                        </a:rPr>
                        <a:t>Nhiệt</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kế</a:t>
                      </a:r>
                      <a:r>
                        <a:rPr lang="en-US" sz="2300" b="0" baseline="0" dirty="0" smtClean="0">
                          <a:solidFill>
                            <a:srgbClr val="002060"/>
                          </a:solidFill>
                          <a:latin typeface="Times New Roman" pitchFamily="18" charset="0"/>
                          <a:cs typeface="Times New Roman" pitchFamily="18" charset="0"/>
                        </a:rPr>
                        <a:t> y </a:t>
                      </a:r>
                      <a:r>
                        <a:rPr lang="en-US" sz="2300" b="0" baseline="0" dirty="0" err="1" smtClean="0">
                          <a:solidFill>
                            <a:srgbClr val="002060"/>
                          </a:solidFill>
                          <a:latin typeface="Times New Roman" pitchFamily="18" charset="0"/>
                          <a:cs typeface="Times New Roman" pitchFamily="18" charset="0"/>
                        </a:rPr>
                        <a:t>tế</a:t>
                      </a:r>
                      <a:endParaRPr lang="en-US" sz="2300" b="0" dirty="0">
                        <a:solidFill>
                          <a:srgbClr val="002060"/>
                        </a:solidFill>
                        <a:latin typeface="Times New Roman" pitchFamily="18" charset="0"/>
                        <a:cs typeface="Times New Roman" pitchFamily="18" charset="0"/>
                      </a:endParaRPr>
                    </a:p>
                  </a:txBody>
                  <a:tcPr marL="68580" marR="68580" marT="34290" marB="34290"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2300" b="0" dirty="0" smtClean="0">
                          <a:solidFill>
                            <a:srgbClr val="002060"/>
                          </a:solidFill>
                          <a:latin typeface="Times New Roman" pitchFamily="18" charset="0"/>
                          <a:cs typeface="Times New Roman" pitchFamily="18" charset="0"/>
                        </a:rPr>
                        <a:t>a</a:t>
                      </a:r>
                      <a:r>
                        <a:rPr lang="en-US" sz="2300" b="0" dirty="0">
                          <a:solidFill>
                            <a:srgbClr val="002060"/>
                          </a:solidFill>
                          <a:latin typeface="Times New Roman" pitchFamily="18" charset="0"/>
                          <a:cs typeface="Times New Roman" pitchFamily="18" charset="0"/>
                        </a:rPr>
                        <a:t>. </a:t>
                      </a:r>
                      <a:r>
                        <a:rPr lang="en-US" sz="2300" b="0" dirty="0" err="1" smtClean="0">
                          <a:solidFill>
                            <a:srgbClr val="002060"/>
                          </a:solidFill>
                          <a:latin typeface="Times New Roman" pitchFamily="18" charset="0"/>
                          <a:cs typeface="Times New Roman" pitchFamily="18" charset="0"/>
                        </a:rPr>
                        <a:t>Dùng</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trong</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phòng</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thí</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nghiệm</a:t>
                      </a:r>
                      <a:r>
                        <a:rPr lang="en-US" sz="2300" b="0" baseline="0" dirty="0" smtClean="0">
                          <a:solidFill>
                            <a:srgbClr val="002060"/>
                          </a:solidFill>
                          <a:latin typeface="Times New Roman" pitchFamily="18" charset="0"/>
                          <a:cs typeface="Times New Roman" pitchFamily="18" charset="0"/>
                        </a:rPr>
                        <a:t>.</a:t>
                      </a:r>
                      <a:endParaRPr lang="en-US" sz="2300" b="0" dirty="0">
                        <a:solidFill>
                          <a:srgbClr val="002060"/>
                        </a:solidFill>
                        <a:latin typeface="Times New Roman" pitchFamily="18" charset="0"/>
                        <a:cs typeface="Times New Roman" pitchFamily="18" charset="0"/>
                      </a:endParaRPr>
                    </a:p>
                  </a:txBody>
                  <a:tcPr marL="68580" marR="68580" marT="34290" marB="34290"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796589">
                <a:tc>
                  <a:txBody>
                    <a:bodyPr/>
                    <a:lstStyle/>
                    <a:p>
                      <a:pPr marL="443230" indent="-443230"/>
                      <a:r>
                        <a:rPr lang="en-US" sz="2300" b="0" dirty="0">
                          <a:solidFill>
                            <a:srgbClr val="002060"/>
                          </a:solidFill>
                          <a:latin typeface="Times New Roman" pitchFamily="18" charset="0"/>
                          <a:cs typeface="Times New Roman" pitchFamily="18" charset="0"/>
                        </a:rPr>
                        <a:t>2. </a:t>
                      </a:r>
                      <a:r>
                        <a:rPr lang="en-US" sz="2300" b="0" dirty="0" err="1" smtClean="0">
                          <a:solidFill>
                            <a:srgbClr val="002060"/>
                          </a:solidFill>
                          <a:latin typeface="Times New Roman" pitchFamily="18" charset="0"/>
                          <a:cs typeface="Times New Roman" pitchFamily="18" charset="0"/>
                        </a:rPr>
                        <a:t>Nhiệt</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kế</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thủy</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ngân</a:t>
                      </a:r>
                      <a:endParaRPr lang="en-US" sz="2300" b="0" dirty="0">
                        <a:solidFill>
                          <a:srgbClr val="002060"/>
                        </a:solidFill>
                        <a:latin typeface="Times New Roman" pitchFamily="18" charset="0"/>
                        <a:cs typeface="Times New Roman" pitchFamily="18" charset="0"/>
                      </a:endParaRPr>
                    </a:p>
                  </a:txBody>
                  <a:tcPr marL="68580" marR="68580" marT="34290" marB="34290"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2300" b="0" dirty="0" smtClean="0">
                          <a:solidFill>
                            <a:srgbClr val="002060"/>
                          </a:solidFill>
                          <a:latin typeface="Times New Roman" pitchFamily="18" charset="0"/>
                          <a:cs typeface="Times New Roman" pitchFamily="18" charset="0"/>
                        </a:rPr>
                        <a:t>b</a:t>
                      </a:r>
                      <a:r>
                        <a:rPr lang="en-US" sz="2300" b="0" dirty="0">
                          <a:solidFill>
                            <a:srgbClr val="002060"/>
                          </a:solidFill>
                          <a:latin typeface="Times New Roman" pitchFamily="18" charset="0"/>
                          <a:cs typeface="Times New Roman" pitchFamily="18" charset="0"/>
                        </a:rPr>
                        <a:t>. </a:t>
                      </a:r>
                      <a:r>
                        <a:rPr lang="en-US" sz="2300" b="0" dirty="0" err="1" smtClean="0">
                          <a:solidFill>
                            <a:srgbClr val="002060"/>
                          </a:solidFill>
                          <a:latin typeface="Times New Roman" pitchFamily="18" charset="0"/>
                          <a:cs typeface="Times New Roman" pitchFamily="18" charset="0"/>
                        </a:rPr>
                        <a:t>Để</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đo</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thân</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nhiệt</a:t>
                      </a:r>
                      <a:endParaRPr lang="en-US" sz="2300" b="0" dirty="0">
                        <a:solidFill>
                          <a:srgbClr val="002060"/>
                        </a:solidFill>
                        <a:latin typeface="Times New Roman" pitchFamily="18" charset="0"/>
                        <a:cs typeface="Times New Roman" pitchFamily="18" charset="0"/>
                      </a:endParaRPr>
                    </a:p>
                  </a:txBody>
                  <a:tcPr marL="68580" marR="68580" marT="34290" marB="34290"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754380">
                <a:tc>
                  <a:txBody>
                    <a:bodyPr/>
                    <a:lstStyle/>
                    <a:p>
                      <a:pPr marL="443230" indent="-443230"/>
                      <a:r>
                        <a:rPr lang="en-US" sz="2300" b="0" dirty="0" smtClean="0">
                          <a:solidFill>
                            <a:srgbClr val="002060"/>
                          </a:solidFill>
                          <a:latin typeface="Times New Roman" pitchFamily="18" charset="0"/>
                          <a:cs typeface="Times New Roman" pitchFamily="18" charset="0"/>
                        </a:rPr>
                        <a:t>3. </a:t>
                      </a:r>
                      <a:r>
                        <a:rPr lang="en-US" sz="2300" b="0" dirty="0" err="1" smtClean="0">
                          <a:solidFill>
                            <a:srgbClr val="002060"/>
                          </a:solidFill>
                          <a:latin typeface="Times New Roman" pitchFamily="18" charset="0"/>
                          <a:cs typeface="Times New Roman" pitchFamily="18" charset="0"/>
                        </a:rPr>
                        <a:t>Nhiệt</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kế</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rượu</a:t>
                      </a:r>
                      <a:endParaRPr lang="en-US" sz="2300" b="0" dirty="0">
                        <a:solidFill>
                          <a:srgbClr val="002060"/>
                        </a:solidFill>
                        <a:latin typeface="Times New Roman" pitchFamily="18" charset="0"/>
                        <a:cs typeface="Times New Roman" pitchFamily="18" charset="0"/>
                      </a:endParaRPr>
                    </a:p>
                  </a:txBody>
                  <a:tcPr marL="68580" marR="68580" marT="34290" marB="34290"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2300" b="0" dirty="0" smtClean="0">
                          <a:solidFill>
                            <a:srgbClr val="002060"/>
                          </a:solidFill>
                          <a:latin typeface="Times New Roman" pitchFamily="18" charset="0"/>
                          <a:cs typeface="Times New Roman" pitchFamily="18" charset="0"/>
                        </a:rPr>
                        <a:t>c</a:t>
                      </a:r>
                      <a:r>
                        <a:rPr lang="en-US" sz="2300" b="0" dirty="0">
                          <a:solidFill>
                            <a:srgbClr val="002060"/>
                          </a:solidFill>
                          <a:latin typeface="Times New Roman" pitchFamily="18" charset="0"/>
                          <a:cs typeface="Times New Roman" pitchFamily="18" charset="0"/>
                        </a:rPr>
                        <a:t>. </a:t>
                      </a:r>
                      <a:r>
                        <a:rPr lang="en-US" sz="2300" b="0" dirty="0" err="1" smtClean="0">
                          <a:solidFill>
                            <a:srgbClr val="002060"/>
                          </a:solidFill>
                          <a:latin typeface="Times New Roman" pitchFamily="18" charset="0"/>
                          <a:cs typeface="Times New Roman" pitchFamily="18" charset="0"/>
                        </a:rPr>
                        <a:t>Dùng</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để</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đo</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nhiệt</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độ</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phòng</a:t>
                      </a:r>
                      <a:r>
                        <a:rPr lang="en-US" sz="2300" b="0" baseline="0" dirty="0" smtClean="0">
                          <a:solidFill>
                            <a:srgbClr val="002060"/>
                          </a:solidFill>
                          <a:latin typeface="Times New Roman" pitchFamily="18" charset="0"/>
                          <a:cs typeface="Times New Roman" pitchFamily="18" charset="0"/>
                        </a:rPr>
                        <a:t>.</a:t>
                      </a:r>
                      <a:endParaRPr lang="en-US" sz="2300" b="0" dirty="0">
                        <a:solidFill>
                          <a:srgbClr val="002060"/>
                        </a:solidFill>
                        <a:latin typeface="Times New Roman" pitchFamily="18" charset="0"/>
                        <a:cs typeface="Times New Roman" pitchFamily="18" charset="0"/>
                      </a:endParaRPr>
                    </a:p>
                  </a:txBody>
                  <a:tcPr marL="68580" marR="68580" marT="34290" marB="34290"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308" y="643562"/>
            <a:ext cx="1069012" cy="2138023"/>
          </a:xfrm>
          <a:prstGeom prst="rect">
            <a:avLst/>
          </a:prstGeom>
        </p:spPr>
      </p:pic>
    </p:spTree>
    <p:extLst>
      <p:ext uri="{BB962C8B-B14F-4D97-AF65-F5344CB8AC3E}">
        <p14:creationId xmlns:p14="http://schemas.microsoft.com/office/powerpoint/2010/main" val="352923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9647" y="1021023"/>
            <a:ext cx="5538691" cy="1061829"/>
          </a:xfrm>
          <a:prstGeom prst="rect">
            <a:avLst/>
          </a:prstGeom>
        </p:spPr>
        <p:txBody>
          <a:bodyPr wrap="square">
            <a:spAutoFit/>
          </a:bodyPr>
          <a:lstStyle/>
          <a:p>
            <a:pPr marL="397669" indent="-397669" algn="just"/>
            <a:r>
              <a:rPr lang="en-US" sz="3150" b="1" spc="-30" dirty="0" smtClean="0">
                <a:solidFill>
                  <a:srgbClr val="002060"/>
                </a:solidFill>
                <a:latin typeface="Times New Roman" pitchFamily="18" charset="0"/>
                <a:cs typeface="Times New Roman" pitchFamily="18" charset="0"/>
              </a:rPr>
              <a:t> </a:t>
            </a:r>
            <a:endParaRPr lang="en-US" sz="3150" b="1" spc="-30" dirty="0">
              <a:solidFill>
                <a:srgbClr val="002060"/>
              </a:solidFill>
              <a:latin typeface="Times New Roman" pitchFamily="18" charset="0"/>
              <a:cs typeface="Times New Roman" pitchFamily="18" charset="0"/>
            </a:endParaRPr>
          </a:p>
          <a:p>
            <a:pPr marL="397669" indent="-397669" algn="just"/>
            <a:r>
              <a:rPr lang="en-US" sz="3150" b="1" spc="-30" dirty="0" err="1">
                <a:solidFill>
                  <a:srgbClr val="002060"/>
                </a:solidFill>
                <a:latin typeface="Times New Roman" pitchFamily="18" charset="0"/>
                <a:cs typeface="Times New Roman" pitchFamily="18" charset="0"/>
              </a:rPr>
              <a:t>Nối</a:t>
            </a:r>
            <a:r>
              <a:rPr lang="en-US" sz="3150" b="1" spc="-30" dirty="0">
                <a:solidFill>
                  <a:srgbClr val="002060"/>
                </a:solidFill>
                <a:latin typeface="Times New Roman" pitchFamily="18" charset="0"/>
                <a:cs typeface="Times New Roman" pitchFamily="18" charset="0"/>
              </a:rPr>
              <a:t> </a:t>
            </a:r>
            <a:r>
              <a:rPr lang="en-US" sz="3150" b="1" spc="-30" dirty="0" err="1">
                <a:solidFill>
                  <a:srgbClr val="002060"/>
                </a:solidFill>
                <a:latin typeface="Times New Roman" pitchFamily="18" charset="0"/>
                <a:cs typeface="Times New Roman" pitchFamily="18" charset="0"/>
              </a:rPr>
              <a:t>cột</a:t>
            </a:r>
            <a:r>
              <a:rPr lang="en-US" sz="3150" b="1" spc="-30" dirty="0">
                <a:solidFill>
                  <a:srgbClr val="002060"/>
                </a:solidFill>
                <a:latin typeface="Times New Roman" pitchFamily="18" charset="0"/>
                <a:cs typeface="Times New Roman" pitchFamily="18" charset="0"/>
              </a:rPr>
              <a:t> A </a:t>
            </a:r>
            <a:r>
              <a:rPr lang="en-US" sz="3150" b="1" spc="-30" dirty="0" err="1">
                <a:solidFill>
                  <a:srgbClr val="002060"/>
                </a:solidFill>
                <a:latin typeface="Times New Roman" pitchFamily="18" charset="0"/>
                <a:cs typeface="Times New Roman" pitchFamily="18" charset="0"/>
              </a:rPr>
              <a:t>với</a:t>
            </a:r>
            <a:r>
              <a:rPr lang="en-US" sz="3150" b="1" spc="-30" dirty="0">
                <a:solidFill>
                  <a:srgbClr val="002060"/>
                </a:solidFill>
                <a:latin typeface="Times New Roman" pitchFamily="18" charset="0"/>
                <a:cs typeface="Times New Roman" pitchFamily="18" charset="0"/>
              </a:rPr>
              <a:t> </a:t>
            </a:r>
            <a:r>
              <a:rPr lang="en-US" sz="3150" b="1" spc="-30" dirty="0" err="1">
                <a:solidFill>
                  <a:srgbClr val="002060"/>
                </a:solidFill>
                <a:latin typeface="Times New Roman" pitchFamily="18" charset="0"/>
                <a:cs typeface="Times New Roman" pitchFamily="18" charset="0"/>
              </a:rPr>
              <a:t>cột</a:t>
            </a:r>
            <a:r>
              <a:rPr lang="en-US" sz="3150" b="1" spc="-30" dirty="0">
                <a:solidFill>
                  <a:srgbClr val="002060"/>
                </a:solidFill>
                <a:latin typeface="Times New Roman" pitchFamily="18" charset="0"/>
                <a:cs typeface="Times New Roman" pitchFamily="18" charset="0"/>
              </a:rPr>
              <a:t> B </a:t>
            </a:r>
            <a:r>
              <a:rPr lang="en-US" sz="3150" b="1" spc="-30" dirty="0" err="1">
                <a:solidFill>
                  <a:srgbClr val="002060"/>
                </a:solidFill>
                <a:latin typeface="Times New Roman" pitchFamily="18" charset="0"/>
                <a:cs typeface="Times New Roman" pitchFamily="18" charset="0"/>
              </a:rPr>
              <a:t>cho</a:t>
            </a:r>
            <a:r>
              <a:rPr lang="en-US" sz="3150" b="1" spc="-30" dirty="0">
                <a:solidFill>
                  <a:srgbClr val="002060"/>
                </a:solidFill>
                <a:latin typeface="Times New Roman" pitchFamily="18" charset="0"/>
                <a:cs typeface="Times New Roman" pitchFamily="18" charset="0"/>
              </a:rPr>
              <a:t> </a:t>
            </a:r>
            <a:r>
              <a:rPr lang="en-US" sz="3150" b="1" spc="-30" dirty="0" err="1">
                <a:solidFill>
                  <a:srgbClr val="002060"/>
                </a:solidFill>
                <a:latin typeface="Times New Roman" pitchFamily="18" charset="0"/>
                <a:cs typeface="Times New Roman" pitchFamily="18" charset="0"/>
              </a:rPr>
              <a:t>phù</a:t>
            </a:r>
            <a:r>
              <a:rPr lang="en-US" sz="3150" b="1" spc="-30" dirty="0">
                <a:solidFill>
                  <a:srgbClr val="002060"/>
                </a:solidFill>
                <a:latin typeface="Times New Roman" pitchFamily="18" charset="0"/>
                <a:cs typeface="Times New Roman" pitchFamily="18" charset="0"/>
              </a:rPr>
              <a:t> </a:t>
            </a:r>
            <a:r>
              <a:rPr lang="en-US" sz="3150" b="1" spc="-30" dirty="0" err="1">
                <a:solidFill>
                  <a:srgbClr val="002060"/>
                </a:solidFill>
                <a:latin typeface="Times New Roman" pitchFamily="18" charset="0"/>
                <a:cs typeface="Times New Roman" pitchFamily="18" charset="0"/>
              </a:rPr>
              <a:t>hợp</a:t>
            </a:r>
            <a:endParaRPr lang="en-US" sz="3150" b="1" spc="-30" dirty="0">
              <a:solidFill>
                <a:srgbClr val="002060"/>
              </a:solidFill>
              <a:latin typeface="Times New Roman" pitchFamily="18" charset="0"/>
              <a:cs typeface="Times New Roman" pitchFamily="18" charset="0"/>
            </a:endParaRPr>
          </a:p>
        </p:txBody>
      </p:sp>
      <p:graphicFrame>
        <p:nvGraphicFramePr>
          <p:cNvPr id="4" name="Table 3"/>
          <p:cNvGraphicFramePr>
            <a:graphicFrameLocks noGrp="1"/>
          </p:cNvGraphicFramePr>
          <p:nvPr>
            <p:extLst/>
          </p:nvPr>
        </p:nvGraphicFramePr>
        <p:xfrm>
          <a:off x="1021180" y="2052271"/>
          <a:ext cx="7693018" cy="2785409"/>
        </p:xfrm>
        <a:graphic>
          <a:graphicData uri="http://schemas.openxmlformats.org/drawingml/2006/table">
            <a:tbl>
              <a:tblPr firstRow="1" bandRow="1">
                <a:tableStyleId>{2D5ABB26-0587-4C30-8999-92F81FD0307C}</a:tableStyleId>
              </a:tblPr>
              <a:tblGrid>
                <a:gridCol w="2554636">
                  <a:extLst>
                    <a:ext uri="{9D8B030D-6E8A-4147-A177-3AD203B41FA5}">
                      <a16:colId xmlns:a16="http://schemas.microsoft.com/office/drawing/2014/main" val="20000"/>
                    </a:ext>
                  </a:extLst>
                </a:gridCol>
                <a:gridCol w="5138382">
                  <a:extLst>
                    <a:ext uri="{9D8B030D-6E8A-4147-A177-3AD203B41FA5}">
                      <a16:colId xmlns:a16="http://schemas.microsoft.com/office/drawing/2014/main" val="20001"/>
                    </a:ext>
                  </a:extLst>
                </a:gridCol>
              </a:tblGrid>
              <a:tr h="480060">
                <a:tc>
                  <a:txBody>
                    <a:bodyPr/>
                    <a:lstStyle/>
                    <a:p>
                      <a:pPr algn="ctr"/>
                      <a:r>
                        <a:rPr lang="en-US" sz="2700" b="1" dirty="0">
                          <a:solidFill>
                            <a:schemeClr val="bg1"/>
                          </a:solidFill>
                          <a:latin typeface="Times New Roman" pitchFamily="18" charset="0"/>
                          <a:cs typeface="Times New Roman" pitchFamily="18" charset="0"/>
                        </a:rPr>
                        <a:t>A</a:t>
                      </a:r>
                    </a:p>
                  </a:txBody>
                  <a:tcPr marL="68580" marR="68580" marT="34290" marB="34290"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c>
                  <a:txBody>
                    <a:bodyPr/>
                    <a:lstStyle/>
                    <a:p>
                      <a:pPr algn="ctr"/>
                      <a:r>
                        <a:rPr lang="en-US" sz="2700" b="1" dirty="0">
                          <a:solidFill>
                            <a:schemeClr val="bg1"/>
                          </a:solidFill>
                          <a:latin typeface="Times New Roman" pitchFamily="18" charset="0"/>
                          <a:cs typeface="Times New Roman" pitchFamily="18" charset="0"/>
                        </a:rPr>
                        <a:t>B</a:t>
                      </a:r>
                    </a:p>
                  </a:txBody>
                  <a:tcPr marL="68580" marR="68580" marT="34290" marB="34290"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54380">
                <a:tc>
                  <a:txBody>
                    <a:bodyPr/>
                    <a:lstStyle/>
                    <a:p>
                      <a:pPr marL="443230" indent="-443230"/>
                      <a:r>
                        <a:rPr lang="en-US" sz="2300" b="0" dirty="0" smtClean="0">
                          <a:solidFill>
                            <a:srgbClr val="002060"/>
                          </a:solidFill>
                          <a:latin typeface="Times New Roman" pitchFamily="18" charset="0"/>
                          <a:cs typeface="Times New Roman" pitchFamily="18" charset="0"/>
                        </a:rPr>
                        <a:t>1. </a:t>
                      </a:r>
                      <a:r>
                        <a:rPr lang="en-US" sz="2300" b="0" dirty="0" err="1" smtClean="0">
                          <a:solidFill>
                            <a:srgbClr val="002060"/>
                          </a:solidFill>
                          <a:latin typeface="Times New Roman" pitchFamily="18" charset="0"/>
                          <a:cs typeface="Times New Roman" pitchFamily="18" charset="0"/>
                        </a:rPr>
                        <a:t>Nhiệt</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kế</a:t>
                      </a:r>
                      <a:r>
                        <a:rPr lang="en-US" sz="2300" b="0" baseline="0" dirty="0" smtClean="0">
                          <a:solidFill>
                            <a:srgbClr val="002060"/>
                          </a:solidFill>
                          <a:latin typeface="Times New Roman" pitchFamily="18" charset="0"/>
                          <a:cs typeface="Times New Roman" pitchFamily="18" charset="0"/>
                        </a:rPr>
                        <a:t> y </a:t>
                      </a:r>
                      <a:r>
                        <a:rPr lang="en-US" sz="2300" b="0" baseline="0" dirty="0" err="1" smtClean="0">
                          <a:solidFill>
                            <a:srgbClr val="002060"/>
                          </a:solidFill>
                          <a:latin typeface="Times New Roman" pitchFamily="18" charset="0"/>
                          <a:cs typeface="Times New Roman" pitchFamily="18" charset="0"/>
                        </a:rPr>
                        <a:t>tế</a:t>
                      </a:r>
                      <a:endParaRPr lang="en-US" sz="2300" b="0" dirty="0">
                        <a:solidFill>
                          <a:srgbClr val="002060"/>
                        </a:solidFill>
                        <a:latin typeface="Times New Roman" pitchFamily="18" charset="0"/>
                        <a:cs typeface="Times New Roman" pitchFamily="18" charset="0"/>
                      </a:endParaRPr>
                    </a:p>
                  </a:txBody>
                  <a:tcPr marL="68580" marR="68580" marT="34290" marB="34290"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2300" b="0" dirty="0" smtClean="0">
                          <a:solidFill>
                            <a:srgbClr val="002060"/>
                          </a:solidFill>
                          <a:latin typeface="Times New Roman" pitchFamily="18" charset="0"/>
                          <a:cs typeface="Times New Roman" pitchFamily="18" charset="0"/>
                        </a:rPr>
                        <a:t>a</a:t>
                      </a:r>
                      <a:r>
                        <a:rPr lang="en-US" sz="2300" b="0" dirty="0">
                          <a:solidFill>
                            <a:srgbClr val="002060"/>
                          </a:solidFill>
                          <a:latin typeface="Times New Roman" pitchFamily="18" charset="0"/>
                          <a:cs typeface="Times New Roman" pitchFamily="18" charset="0"/>
                        </a:rPr>
                        <a:t>. </a:t>
                      </a:r>
                      <a:r>
                        <a:rPr lang="en-US" sz="2300" b="0" dirty="0" err="1" smtClean="0">
                          <a:solidFill>
                            <a:srgbClr val="002060"/>
                          </a:solidFill>
                          <a:latin typeface="Times New Roman" pitchFamily="18" charset="0"/>
                          <a:cs typeface="Times New Roman" pitchFamily="18" charset="0"/>
                        </a:rPr>
                        <a:t>Dùng</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trong</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phòng</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thí</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nghiệm</a:t>
                      </a:r>
                      <a:r>
                        <a:rPr lang="en-US" sz="2300" b="0" baseline="0" dirty="0" smtClean="0">
                          <a:solidFill>
                            <a:srgbClr val="002060"/>
                          </a:solidFill>
                          <a:latin typeface="Times New Roman" pitchFamily="18" charset="0"/>
                          <a:cs typeface="Times New Roman" pitchFamily="18" charset="0"/>
                        </a:rPr>
                        <a:t>.</a:t>
                      </a:r>
                      <a:endParaRPr lang="en-US" sz="2300" b="0" dirty="0">
                        <a:solidFill>
                          <a:srgbClr val="002060"/>
                        </a:solidFill>
                        <a:latin typeface="Times New Roman" pitchFamily="18" charset="0"/>
                        <a:cs typeface="Times New Roman" pitchFamily="18" charset="0"/>
                      </a:endParaRPr>
                    </a:p>
                  </a:txBody>
                  <a:tcPr marL="68580" marR="68580" marT="34290" marB="34290"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796589">
                <a:tc>
                  <a:txBody>
                    <a:bodyPr/>
                    <a:lstStyle/>
                    <a:p>
                      <a:pPr marL="443230" indent="-443230"/>
                      <a:r>
                        <a:rPr lang="en-US" sz="2300" b="0" dirty="0">
                          <a:solidFill>
                            <a:srgbClr val="002060"/>
                          </a:solidFill>
                          <a:latin typeface="Times New Roman" pitchFamily="18" charset="0"/>
                          <a:cs typeface="Times New Roman" pitchFamily="18" charset="0"/>
                        </a:rPr>
                        <a:t>2. </a:t>
                      </a:r>
                      <a:r>
                        <a:rPr lang="en-US" sz="2300" b="0" dirty="0" err="1" smtClean="0">
                          <a:solidFill>
                            <a:srgbClr val="002060"/>
                          </a:solidFill>
                          <a:latin typeface="Times New Roman" pitchFamily="18" charset="0"/>
                          <a:cs typeface="Times New Roman" pitchFamily="18" charset="0"/>
                        </a:rPr>
                        <a:t>Nhiệt</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kế</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thủy</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ngân</a:t>
                      </a:r>
                      <a:endParaRPr lang="en-US" sz="2300" b="0" dirty="0">
                        <a:solidFill>
                          <a:srgbClr val="002060"/>
                        </a:solidFill>
                        <a:latin typeface="Times New Roman" pitchFamily="18" charset="0"/>
                        <a:cs typeface="Times New Roman" pitchFamily="18" charset="0"/>
                      </a:endParaRPr>
                    </a:p>
                  </a:txBody>
                  <a:tcPr marL="68580" marR="68580" marT="34290" marB="34290"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2300" b="0" dirty="0" smtClean="0">
                          <a:solidFill>
                            <a:srgbClr val="002060"/>
                          </a:solidFill>
                          <a:latin typeface="Times New Roman" pitchFamily="18" charset="0"/>
                          <a:cs typeface="Times New Roman" pitchFamily="18" charset="0"/>
                        </a:rPr>
                        <a:t>b</a:t>
                      </a:r>
                      <a:r>
                        <a:rPr lang="en-US" sz="2300" b="0" dirty="0">
                          <a:solidFill>
                            <a:srgbClr val="002060"/>
                          </a:solidFill>
                          <a:latin typeface="Times New Roman" pitchFamily="18" charset="0"/>
                          <a:cs typeface="Times New Roman" pitchFamily="18" charset="0"/>
                        </a:rPr>
                        <a:t>. </a:t>
                      </a:r>
                      <a:r>
                        <a:rPr lang="en-US" sz="2300" b="0" dirty="0" err="1" smtClean="0">
                          <a:solidFill>
                            <a:srgbClr val="002060"/>
                          </a:solidFill>
                          <a:latin typeface="Times New Roman" pitchFamily="18" charset="0"/>
                          <a:cs typeface="Times New Roman" pitchFamily="18" charset="0"/>
                        </a:rPr>
                        <a:t>Để</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đo</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thân</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nhiệt</a:t>
                      </a:r>
                      <a:endParaRPr lang="en-US" sz="2300" b="0" dirty="0">
                        <a:solidFill>
                          <a:srgbClr val="002060"/>
                        </a:solidFill>
                        <a:latin typeface="Times New Roman" pitchFamily="18" charset="0"/>
                        <a:cs typeface="Times New Roman" pitchFamily="18" charset="0"/>
                      </a:endParaRPr>
                    </a:p>
                  </a:txBody>
                  <a:tcPr marL="68580" marR="68580" marT="34290" marB="34290"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754380">
                <a:tc>
                  <a:txBody>
                    <a:bodyPr/>
                    <a:lstStyle/>
                    <a:p>
                      <a:pPr marL="443230" indent="-443230"/>
                      <a:r>
                        <a:rPr lang="en-US" sz="2300" b="0" dirty="0" smtClean="0">
                          <a:solidFill>
                            <a:srgbClr val="002060"/>
                          </a:solidFill>
                          <a:latin typeface="Times New Roman" pitchFamily="18" charset="0"/>
                          <a:cs typeface="Times New Roman" pitchFamily="18" charset="0"/>
                        </a:rPr>
                        <a:t>3. </a:t>
                      </a:r>
                      <a:r>
                        <a:rPr lang="en-US" sz="2300" b="0" dirty="0" err="1" smtClean="0">
                          <a:solidFill>
                            <a:srgbClr val="002060"/>
                          </a:solidFill>
                          <a:latin typeface="Times New Roman" pitchFamily="18" charset="0"/>
                          <a:cs typeface="Times New Roman" pitchFamily="18" charset="0"/>
                        </a:rPr>
                        <a:t>Nhiệt</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kế</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rượu</a:t>
                      </a:r>
                      <a:endParaRPr lang="en-US" sz="2300" b="0" dirty="0">
                        <a:solidFill>
                          <a:srgbClr val="002060"/>
                        </a:solidFill>
                        <a:latin typeface="Times New Roman" pitchFamily="18" charset="0"/>
                        <a:cs typeface="Times New Roman" pitchFamily="18" charset="0"/>
                      </a:endParaRPr>
                    </a:p>
                  </a:txBody>
                  <a:tcPr marL="68580" marR="68580" marT="34290" marB="34290"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2300" b="0" dirty="0" smtClean="0">
                          <a:solidFill>
                            <a:srgbClr val="002060"/>
                          </a:solidFill>
                          <a:latin typeface="Times New Roman" pitchFamily="18" charset="0"/>
                          <a:cs typeface="Times New Roman" pitchFamily="18" charset="0"/>
                        </a:rPr>
                        <a:t>c</a:t>
                      </a:r>
                      <a:r>
                        <a:rPr lang="en-US" sz="2300" b="0" dirty="0">
                          <a:solidFill>
                            <a:srgbClr val="002060"/>
                          </a:solidFill>
                          <a:latin typeface="Times New Roman" pitchFamily="18" charset="0"/>
                          <a:cs typeface="Times New Roman" pitchFamily="18" charset="0"/>
                        </a:rPr>
                        <a:t>. </a:t>
                      </a:r>
                      <a:r>
                        <a:rPr lang="en-US" sz="2300" b="0" dirty="0" err="1" smtClean="0">
                          <a:solidFill>
                            <a:srgbClr val="002060"/>
                          </a:solidFill>
                          <a:latin typeface="Times New Roman" pitchFamily="18" charset="0"/>
                          <a:cs typeface="Times New Roman" pitchFamily="18" charset="0"/>
                        </a:rPr>
                        <a:t>Dùng</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để</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đo</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nhiệt</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độ</a:t>
                      </a:r>
                      <a:r>
                        <a:rPr lang="en-US" sz="2300" b="0" baseline="0" dirty="0" smtClean="0">
                          <a:solidFill>
                            <a:srgbClr val="002060"/>
                          </a:solidFill>
                          <a:latin typeface="Times New Roman" pitchFamily="18" charset="0"/>
                          <a:cs typeface="Times New Roman" pitchFamily="18" charset="0"/>
                        </a:rPr>
                        <a:t> </a:t>
                      </a:r>
                      <a:r>
                        <a:rPr lang="en-US" sz="2300" b="0" baseline="0" dirty="0" err="1" smtClean="0">
                          <a:solidFill>
                            <a:srgbClr val="002060"/>
                          </a:solidFill>
                          <a:latin typeface="Times New Roman" pitchFamily="18" charset="0"/>
                          <a:cs typeface="Times New Roman" pitchFamily="18" charset="0"/>
                        </a:rPr>
                        <a:t>phòng</a:t>
                      </a:r>
                      <a:r>
                        <a:rPr lang="en-US" sz="2300" b="0" baseline="0" dirty="0" smtClean="0">
                          <a:solidFill>
                            <a:srgbClr val="002060"/>
                          </a:solidFill>
                          <a:latin typeface="Times New Roman" pitchFamily="18" charset="0"/>
                          <a:cs typeface="Times New Roman" pitchFamily="18" charset="0"/>
                        </a:rPr>
                        <a:t>.</a:t>
                      </a:r>
                      <a:endParaRPr lang="en-US" sz="2300" b="0" dirty="0">
                        <a:solidFill>
                          <a:srgbClr val="002060"/>
                        </a:solidFill>
                        <a:latin typeface="Times New Roman" pitchFamily="18" charset="0"/>
                        <a:cs typeface="Times New Roman" pitchFamily="18" charset="0"/>
                      </a:endParaRPr>
                    </a:p>
                  </a:txBody>
                  <a:tcPr marL="68580" marR="68580" marT="34290" marB="34290"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cxnSp>
        <p:nvCxnSpPr>
          <p:cNvPr id="8" name="Straight Arrow Connector 7"/>
          <p:cNvCxnSpPr>
            <a:cxnSpLocks/>
          </p:cNvCxnSpPr>
          <p:nvPr/>
        </p:nvCxnSpPr>
        <p:spPr>
          <a:xfrm>
            <a:off x="3110245" y="2945357"/>
            <a:ext cx="630582" cy="659109"/>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2965151" y="2945358"/>
            <a:ext cx="945828" cy="807529"/>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3280442" y="4461854"/>
            <a:ext cx="630537" cy="10236"/>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308" y="643562"/>
            <a:ext cx="1069012" cy="2138023"/>
          </a:xfrm>
          <a:prstGeom prst="rect">
            <a:avLst/>
          </a:prstGeom>
        </p:spPr>
      </p:pic>
    </p:spTree>
    <p:extLst>
      <p:ext uri="{BB962C8B-B14F-4D97-AF65-F5344CB8AC3E}">
        <p14:creationId xmlns:p14="http://schemas.microsoft.com/office/powerpoint/2010/main" val="257895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609600" y="533400"/>
            <a:ext cx="8229600" cy="1143000"/>
          </a:xfrm>
          <a:solidFill>
            <a:srgbClr val="FFFF00"/>
          </a:solidFill>
          <a:ln w="76200">
            <a:solidFill>
              <a:schemeClr val="tx1"/>
            </a:solidFill>
          </a:ln>
        </p:spPr>
        <p:txBody>
          <a:bodyPr rtlCol="0">
            <a:normAutofit/>
          </a:bodyPr>
          <a:lstStyle/>
          <a:p>
            <a:pPr eaLnBrk="1" fontAlgn="auto" hangingPunct="1">
              <a:spcAft>
                <a:spcPts val="0"/>
              </a:spcAft>
              <a:defRPr/>
            </a:pPr>
            <a:r>
              <a:rPr lang="en-US" altLang="en-US" sz="4000" dirty="0" smtClean="0">
                <a:latin typeface="Times New Roman" panose="02020603050405020304" pitchFamily="18" charset="0"/>
                <a:cs typeface="Times New Roman" panose="02020603050405020304" pitchFamily="18" charset="0"/>
              </a:rPr>
              <a:t>III. </a:t>
            </a:r>
            <a:r>
              <a:rPr lang="en-US" altLang="en-US" sz="4000" dirty="0" err="1">
                <a:latin typeface="Times New Roman" panose="02020603050405020304" pitchFamily="18" charset="0"/>
                <a:cs typeface="Times New Roman" panose="02020603050405020304" pitchFamily="18" charset="0"/>
              </a:rPr>
              <a:t>S</a:t>
            </a:r>
            <a:r>
              <a:rPr lang="en-US" altLang="en-US" sz="4000" dirty="0" err="1" smtClean="0">
                <a:latin typeface="Times New Roman" panose="02020603050405020304" pitchFamily="18" charset="0"/>
                <a:cs typeface="Times New Roman" panose="02020603050405020304" pitchFamily="18" charset="0"/>
              </a:rPr>
              <a:t>ử</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dụng</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nhiệt</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kế</a:t>
            </a:r>
            <a:r>
              <a:rPr lang="en-US" altLang="en-US" sz="4000" dirty="0" smtClean="0">
                <a:latin typeface="Times New Roman" panose="02020603050405020304" pitchFamily="18" charset="0"/>
                <a:cs typeface="Times New Roman" panose="02020603050405020304" pitchFamily="18" charset="0"/>
              </a:rPr>
              <a:t> y </a:t>
            </a:r>
            <a:r>
              <a:rPr lang="en-US" altLang="en-US" sz="4000" dirty="0" err="1" smtClean="0">
                <a:latin typeface="Times New Roman" panose="02020603050405020304" pitchFamily="18" charset="0"/>
                <a:cs typeface="Times New Roman" panose="02020603050405020304" pitchFamily="18" charset="0"/>
              </a:rPr>
              <a:t>tế</a:t>
            </a:r>
            <a:r>
              <a:rPr lang="en-US" altLang="en-US" sz="4000"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991746"/>
            <a:ext cx="8153400" cy="3801041"/>
          </a:xfrm>
          <a:prstGeom prst="rect">
            <a:avLst/>
          </a:prstGeom>
        </p:spPr>
        <p:txBody>
          <a:bodyPr>
            <a:spAutoFit/>
          </a:bodyPr>
          <a:lstStyle/>
          <a:p>
            <a:pPr marL="93980" indent="12700" algn="just">
              <a:lnSpc>
                <a:spcPct val="125000"/>
              </a:lnSpc>
              <a:spcAft>
                <a:spcPts val="400"/>
              </a:spcAft>
              <a:defRPr/>
            </a:pPr>
            <a:r>
              <a:rPr lang="en-US" sz="2800" dirty="0" err="1" smtClean="0">
                <a:ea typeface="Arial" panose="020B0604020202020204" pitchFamily="34" charset="0"/>
                <a:cs typeface="Times New Roman" panose="02020603050405020304" pitchFamily="18" charset="0"/>
              </a:rPr>
              <a:t>Bước</a:t>
            </a:r>
            <a:r>
              <a:rPr lang="en-US" sz="2800" dirty="0" smtClean="0">
                <a:ea typeface="Arial" panose="020B0604020202020204" pitchFamily="34" charset="0"/>
                <a:cs typeface="Times New Roman" panose="02020603050405020304" pitchFamily="18" charset="0"/>
              </a:rPr>
              <a:t> </a:t>
            </a:r>
            <a:r>
              <a:rPr lang="en-US" sz="2800" dirty="0">
                <a:ea typeface="Arial" panose="020B0604020202020204" pitchFamily="34" charset="0"/>
                <a:cs typeface="Times New Roman" panose="02020603050405020304" pitchFamily="18" charset="0"/>
              </a:rPr>
              <a:t>1: </a:t>
            </a:r>
            <a:r>
              <a:rPr lang="en-US" sz="2800" dirty="0" err="1">
                <a:ea typeface="Arial" panose="020B0604020202020204" pitchFamily="34" charset="0"/>
                <a:cs typeface="Times New Roman" panose="02020603050405020304" pitchFamily="18" charset="0"/>
              </a:rPr>
              <a:t>Dùng</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bông</a:t>
            </a:r>
            <a:r>
              <a:rPr lang="en-US" sz="2800" dirty="0">
                <a:ea typeface="Arial" panose="020B0604020202020204" pitchFamily="34" charset="0"/>
                <a:cs typeface="Times New Roman" panose="02020603050405020304" pitchFamily="18" charset="0"/>
              </a:rPr>
              <a:t> y </a:t>
            </a:r>
            <a:r>
              <a:rPr lang="en-US" sz="2800" dirty="0" err="1">
                <a:ea typeface="Arial" panose="020B0604020202020204" pitchFamily="34" charset="0"/>
                <a:cs typeface="Times New Roman" panose="02020603050405020304" pitchFamily="18" charset="0"/>
              </a:rPr>
              <a:t>tế</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lau</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sạch</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thân</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và</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bầu</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nhiệt</a:t>
            </a:r>
            <a:r>
              <a:rPr lang="en-US" sz="2800" dirty="0">
                <a:ea typeface="Arial" panose="020B0604020202020204" pitchFamily="34" charset="0"/>
                <a:cs typeface="Times New Roman" panose="02020603050405020304" pitchFamily="18" charset="0"/>
              </a:rPr>
              <a:t> </a:t>
            </a:r>
            <a:r>
              <a:rPr lang="en-US" sz="2800" dirty="0" err="1" smtClean="0">
                <a:ea typeface="Arial" panose="020B0604020202020204" pitchFamily="34" charset="0"/>
                <a:cs typeface="Times New Roman" panose="02020603050405020304" pitchFamily="18" charset="0"/>
              </a:rPr>
              <a:t>kế</a:t>
            </a:r>
            <a:r>
              <a:rPr lang="en-US" sz="2800" dirty="0" smtClean="0">
                <a:ea typeface="Arial" panose="020B0604020202020204" pitchFamily="34" charset="0"/>
                <a:cs typeface="Times New Roman" panose="02020603050405020304" pitchFamily="18" charset="0"/>
              </a:rPr>
              <a:t>.</a:t>
            </a:r>
            <a:endParaRPr lang="en-US" sz="2800" dirty="0">
              <a:ea typeface="Arial" panose="020B0604020202020204" pitchFamily="34" charset="0"/>
              <a:cs typeface="Times New Roman" panose="02020603050405020304" pitchFamily="18" charset="0"/>
            </a:endParaRPr>
          </a:p>
          <a:p>
            <a:pPr marL="93980" indent="12700" algn="just">
              <a:lnSpc>
                <a:spcPct val="125000"/>
              </a:lnSpc>
              <a:spcAft>
                <a:spcPts val="400"/>
              </a:spcAft>
              <a:defRPr/>
            </a:pPr>
            <a:r>
              <a:rPr lang="en-US" sz="2800" dirty="0" err="1">
                <a:ea typeface="Arial" panose="020B0604020202020204" pitchFamily="34" charset="0"/>
                <a:cs typeface="Times New Roman" panose="02020603050405020304" pitchFamily="18" charset="0"/>
              </a:rPr>
              <a:t>Bước</a:t>
            </a:r>
            <a:r>
              <a:rPr lang="en-US" sz="2800" dirty="0">
                <a:ea typeface="Arial" panose="020B0604020202020204" pitchFamily="34" charset="0"/>
                <a:cs typeface="Times New Roman" panose="02020603050405020304" pitchFamily="18" charset="0"/>
              </a:rPr>
              <a:t> 2: </a:t>
            </a:r>
            <a:r>
              <a:rPr lang="en-US" sz="2800" dirty="0" err="1">
                <a:ea typeface="Arial" panose="020B0604020202020204" pitchFamily="34" charset="0"/>
                <a:cs typeface="Times New Roman" panose="02020603050405020304" pitchFamily="18" charset="0"/>
              </a:rPr>
              <a:t>Vẩy</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mạnh</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cho</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thuỷ</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ngân</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bên</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trong</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nhiệt</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kế</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tụt</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hết</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xuống</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bầu</a:t>
            </a:r>
            <a:r>
              <a:rPr lang="en-US" sz="2800" dirty="0">
                <a:ea typeface="Arial" panose="020B0604020202020204" pitchFamily="34" charset="0"/>
                <a:cs typeface="Times New Roman" panose="02020603050405020304" pitchFamily="18" charset="0"/>
              </a:rPr>
              <a:t>.</a:t>
            </a:r>
          </a:p>
          <a:p>
            <a:pPr marL="93980" indent="12700" algn="just">
              <a:lnSpc>
                <a:spcPct val="125000"/>
              </a:lnSpc>
              <a:spcAft>
                <a:spcPts val="400"/>
              </a:spcAft>
              <a:defRPr/>
            </a:pPr>
            <a:r>
              <a:rPr lang="en-US" sz="2800" dirty="0" err="1">
                <a:ea typeface="Arial" panose="020B0604020202020204" pitchFamily="34" charset="0"/>
                <a:cs typeface="Times New Roman" panose="02020603050405020304" pitchFamily="18" charset="0"/>
              </a:rPr>
              <a:t>Bước</a:t>
            </a:r>
            <a:r>
              <a:rPr lang="en-US" sz="2800" dirty="0">
                <a:ea typeface="Arial" panose="020B0604020202020204" pitchFamily="34" charset="0"/>
                <a:cs typeface="Times New Roman" panose="02020603050405020304" pitchFamily="18" charset="0"/>
              </a:rPr>
              <a:t> 3: </a:t>
            </a:r>
            <a:r>
              <a:rPr lang="en-US" sz="2800" dirty="0" err="1">
                <a:ea typeface="Arial" panose="020B0604020202020204" pitchFamily="34" charset="0"/>
                <a:cs typeface="Times New Roman" panose="02020603050405020304" pitchFamily="18" charset="0"/>
              </a:rPr>
              <a:t>Dùng</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tay</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phải</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cầm</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thân</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nhiệt</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kế</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đặt</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bầu</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nhiệt</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kế</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vào</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nách</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trái</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kẹp</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cánh</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tay</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lại</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để</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giữ</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nhiệt</a:t>
            </a:r>
            <a:r>
              <a:rPr lang="en-US" sz="2800" dirty="0">
                <a:ea typeface="Arial" panose="020B0604020202020204" pitchFamily="34" charset="0"/>
                <a:cs typeface="Times New Roman" panose="02020603050405020304" pitchFamily="18" charset="0"/>
              </a:rPr>
              <a:t> </a:t>
            </a:r>
            <a:r>
              <a:rPr lang="en-US" sz="2800" dirty="0" err="1">
                <a:ea typeface="Arial" panose="020B0604020202020204" pitchFamily="34" charset="0"/>
                <a:cs typeface="Times New Roman" panose="02020603050405020304" pitchFamily="18" charset="0"/>
              </a:rPr>
              <a:t>kế</a:t>
            </a:r>
            <a:r>
              <a:rPr lang="en-US" sz="2800" dirty="0">
                <a:ea typeface="Arial" panose="020B0604020202020204" pitchFamily="34" charset="0"/>
                <a:cs typeface="Times New Roman" panose="02020603050405020304" pitchFamily="18" charset="0"/>
              </a:rPr>
              <a:t>.</a:t>
            </a:r>
          </a:p>
          <a:p>
            <a:pPr>
              <a:defRPr/>
            </a:pPr>
            <a:r>
              <a:rPr lang="en-US" sz="2800" dirty="0" err="1">
                <a:ea typeface="Calibri" panose="020F0502020204030204" pitchFamily="34" charset="0"/>
                <a:cs typeface="Times New Roman" panose="02020603050405020304" pitchFamily="18" charset="0"/>
              </a:rPr>
              <a:t>Bước</a:t>
            </a:r>
            <a:r>
              <a:rPr lang="en-US" sz="2800" dirty="0">
                <a:ea typeface="Calibri" panose="020F0502020204030204" pitchFamily="34" charset="0"/>
                <a:cs typeface="Times New Roman" panose="02020603050405020304" pitchFamily="18" charset="0"/>
              </a:rPr>
              <a:t> 4: </a:t>
            </a:r>
            <a:r>
              <a:rPr lang="en-US" sz="2800" dirty="0" err="1">
                <a:ea typeface="Calibri" panose="020F0502020204030204" pitchFamily="34" charset="0"/>
                <a:cs typeface="Times New Roman" panose="02020603050405020304" pitchFamily="18" charset="0"/>
              </a:rPr>
              <a:t>Chờ</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khoảng</a:t>
            </a:r>
            <a:r>
              <a:rPr lang="en-US" sz="2800" dirty="0">
                <a:ea typeface="Calibri" panose="020F0502020204030204" pitchFamily="34" charset="0"/>
                <a:cs typeface="Times New Roman" panose="02020603050405020304" pitchFamily="18" charset="0"/>
              </a:rPr>
              <a:t> 2-3 </a:t>
            </a:r>
            <a:r>
              <a:rPr lang="en-US" sz="2800" dirty="0" err="1">
                <a:ea typeface="Calibri" panose="020F0502020204030204" pitchFamily="34" charset="0"/>
                <a:cs typeface="Times New Roman" panose="02020603050405020304" pitchFamily="18" charset="0"/>
              </a:rPr>
              <a:t>phút</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lấy</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nhiệt</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kế</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ra</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đọc</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nhiệt</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độ</a:t>
            </a:r>
            <a:r>
              <a:rPr lang="en-US" sz="2800" dirty="0">
                <a:ea typeface="Calibri" panose="020F0502020204030204" pitchFamily="34" charset="0"/>
                <a:cs typeface="Times New Roman" panose="02020603050405020304" pitchFamily="18" charset="0"/>
              </a:rPr>
              <a:t>.</a:t>
            </a:r>
            <a:endParaRPr lang="en-US" sz="2800" dirty="0">
              <a:cs typeface="Times New Roman" panose="02020603050405020304" pitchFamily="18" charset="0"/>
            </a:endParaRPr>
          </a:p>
        </p:txBody>
      </p:sp>
      <p:pic>
        <p:nvPicPr>
          <p:cNvPr id="55299" name="Picture 2" descr="Ảnh Động Powerpoint Đẹp ❤️ Tải 777+ Hình Động PPT Cute"/>
          <p:cNvPicPr>
            <a:picLocks noChangeAspect="1" noChangeArrowheads="1" noCrop="1"/>
          </p:cNvPicPr>
          <p:nvPr/>
        </p:nvPicPr>
        <p:blipFill>
          <a:blip r:embed="rId2"/>
          <a:srcRect/>
          <a:stretch>
            <a:fillRect/>
          </a:stretch>
        </p:blipFill>
        <p:spPr bwMode="auto">
          <a:xfrm>
            <a:off x="7315200" y="4953000"/>
            <a:ext cx="1679575" cy="1679575"/>
          </a:xfrm>
          <a:prstGeom prst="rect">
            <a:avLst/>
          </a:prstGeom>
          <a:noFill/>
          <a:ln w="9525">
            <a:noFill/>
            <a:miter lim="800000"/>
            <a:headEnd/>
            <a:tailEnd/>
          </a:ln>
        </p:spPr>
      </p:pic>
      <p:pic>
        <p:nvPicPr>
          <p:cNvPr id="55300" name="Picture 4" descr="Ảnh Động Powerpoint Đẹp ❤️ Tải 777+ Hình Động PPT Cute"/>
          <p:cNvPicPr>
            <a:picLocks noChangeAspect="1" noChangeArrowheads="1" noCrop="1"/>
          </p:cNvPicPr>
          <p:nvPr/>
        </p:nvPicPr>
        <p:blipFill>
          <a:blip r:embed="rId3"/>
          <a:srcRect/>
          <a:stretch>
            <a:fillRect/>
          </a:stretch>
        </p:blipFill>
        <p:spPr bwMode="auto">
          <a:xfrm>
            <a:off x="73025" y="32316"/>
            <a:ext cx="2244725" cy="1631950"/>
          </a:xfrm>
          <a:prstGeom prst="rect">
            <a:avLst/>
          </a:prstGeom>
          <a:noFill/>
          <a:ln w="9525">
            <a:noFill/>
            <a:miter lim="800000"/>
            <a:headEnd/>
            <a:tailEnd/>
          </a:ln>
        </p:spPr>
      </p:pic>
      <p:sp>
        <p:nvSpPr>
          <p:cNvPr id="2" name="Rectangle 1"/>
          <p:cNvSpPr/>
          <p:nvPr/>
        </p:nvSpPr>
        <p:spPr>
          <a:xfrm>
            <a:off x="2209800" y="180994"/>
            <a:ext cx="6400800" cy="1810752"/>
          </a:xfrm>
          <a:prstGeom prst="rect">
            <a:avLst/>
          </a:prstGeom>
        </p:spPr>
        <p:txBody>
          <a:bodyPr wrap="square">
            <a:spAutoFit/>
          </a:bodyPr>
          <a:lstStyle/>
          <a:p>
            <a:pPr marL="514350" indent="-514350" algn="just">
              <a:lnSpc>
                <a:spcPct val="125000"/>
              </a:lnSpc>
              <a:spcAft>
                <a:spcPts val="400"/>
              </a:spcAft>
              <a:buAutoNum type="arabicPeriod"/>
              <a:defRPr/>
            </a:pPr>
            <a:r>
              <a:rPr lang="en-US" sz="28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Nhiệt</a:t>
            </a:r>
            <a:r>
              <a:rPr lang="en-US"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kế</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y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tế</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thủy</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ngân</a:t>
            </a:r>
            <a:r>
              <a:rPr lang="en-US"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25000"/>
              </a:lnSpc>
              <a:spcAft>
                <a:spcPts val="400"/>
              </a:spcAft>
              <a:defRPr/>
            </a:pP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Dựa</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vào</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SGK e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hãy</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nêu</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các</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bước</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p>
          <a:p>
            <a:pPr algn="just">
              <a:lnSpc>
                <a:spcPct val="125000"/>
              </a:lnSpc>
              <a:spcAft>
                <a:spcPts val="400"/>
              </a:spcAft>
              <a:defRPr/>
            </a:pP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dùng</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nhiệt</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kế</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y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tế</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thủy</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ngân</a:t>
            </a:r>
            <a:endParaRPr lang="en-US" sz="2800" dirty="0">
              <a:solidFill>
                <a:srgbClr val="00B05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56323"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56324"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56325"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56326" name="Rectangle 3"/>
          <p:cNvSpPr>
            <a:spLocks noChangeArrowheads="1"/>
          </p:cNvSpPr>
          <p:nvPr/>
        </p:nvSpPr>
        <p:spPr bwMode="auto">
          <a:xfrm>
            <a:off x="407988" y="1298575"/>
            <a:ext cx="8534400" cy="4662488"/>
          </a:xfrm>
          <a:prstGeom prst="rect">
            <a:avLst/>
          </a:prstGeom>
          <a:noFill/>
          <a:ln w="9525">
            <a:noFill/>
            <a:miter lim="800000"/>
            <a:headEnd/>
            <a:tailEnd/>
          </a:ln>
        </p:spPr>
        <p:txBody>
          <a:bodyPr>
            <a:spAutoFit/>
          </a:bodyPr>
          <a:lstStyle/>
          <a:p>
            <a:pPr indent="190500" algn="ctr">
              <a:lnSpc>
                <a:spcPct val="125000"/>
              </a:lnSpc>
            </a:pPr>
            <a:r>
              <a:rPr lang="en-US" sz="3600" b="1">
                <a:solidFill>
                  <a:srgbClr val="6A07F3"/>
                </a:solidFill>
              </a:rPr>
              <a:t>Lưu ý</a:t>
            </a:r>
            <a:endParaRPr lang="en-US" sz="3600">
              <a:latin typeface="Arial" pitchFamily="34" charset="0"/>
            </a:endParaRPr>
          </a:p>
          <a:p>
            <a:pPr indent="190500" algn="just"/>
            <a:r>
              <a:rPr lang="en-US" sz="3600"/>
              <a:t>Cẩn thận khi vẩy nhiệt kế tránh va chạm với các vật khác. Khi đọc kết quả tránh cầm vào bầu nhiệt kế. Thuỷ ngân là chất độc dễ bay hơi. Nếu em làm vỡ nhiệt kế, đừng sờ vào thuỷ ngân hoặc các mảnh thuỷ tinh, cần báo ngay cho giáo viên hoặc người phụ trách phòng thí nghiệm</a:t>
            </a:r>
          </a:p>
        </p:txBody>
      </p:sp>
      <p:pic>
        <p:nvPicPr>
          <p:cNvPr id="56327" name="Picture 13"/>
          <p:cNvPicPr>
            <a:picLocks noChangeAspect="1" noChangeArrowheads="1"/>
          </p:cNvPicPr>
          <p:nvPr/>
        </p:nvPicPr>
        <p:blipFill>
          <a:blip r:embed="rId3"/>
          <a:srcRect/>
          <a:stretch>
            <a:fillRect/>
          </a:stretch>
        </p:blipFill>
        <p:spPr bwMode="auto">
          <a:xfrm>
            <a:off x="1016000" y="360363"/>
            <a:ext cx="1600200" cy="12890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31788" y="1873250"/>
            <a:ext cx="8659812" cy="3370263"/>
          </a:xfrm>
          <a:prstGeom prst="rect">
            <a:avLst/>
          </a:prstGeom>
          <a:noFill/>
          <a:ln w="9525">
            <a:noFill/>
            <a:miter lim="800000"/>
            <a:headEnd/>
            <a:tailEnd/>
          </a:ln>
        </p:spPr>
        <p:txBody>
          <a:bodyPr>
            <a:spAutoFit/>
          </a:bodyPr>
          <a:lstStyle/>
          <a:p>
            <a:pPr>
              <a:lnSpc>
                <a:spcPct val="125000"/>
              </a:lnSpc>
              <a:spcAft>
                <a:spcPts val="400"/>
              </a:spcAft>
            </a:pPr>
            <a:r>
              <a:rPr lang="en-US" sz="2800" dirty="0" err="1">
                <a:solidFill>
                  <a:prstClr val="black"/>
                </a:solidFill>
                <a:ea typeface="Arial" pitchFamily="34" charset="0"/>
                <a:cs typeface="Times New Roman" pitchFamily="18" charset="0"/>
              </a:rPr>
              <a:t>Chỉ</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ra</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các</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thao</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tác</a:t>
            </a:r>
            <a:r>
              <a:rPr lang="en-US" sz="2800" dirty="0">
                <a:solidFill>
                  <a:prstClr val="black"/>
                </a:solidFill>
                <a:ea typeface="Arial" pitchFamily="34" charset="0"/>
                <a:cs typeface="Times New Roman" pitchFamily="18" charset="0"/>
              </a:rPr>
              <a:t> </a:t>
            </a:r>
            <a:r>
              <a:rPr lang="en-US" sz="2800" b="1" dirty="0" err="1">
                <a:solidFill>
                  <a:prstClr val="black"/>
                </a:solidFill>
                <a:ea typeface="Arial" pitchFamily="34" charset="0"/>
                <a:cs typeface="Times New Roman" pitchFamily="18" charset="0"/>
              </a:rPr>
              <a:t>sai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khi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dùng</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nhiệt</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kế</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trong</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các</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tình</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huống</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dưới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đây</a:t>
            </a:r>
            <a:r>
              <a:rPr lang="en-US" sz="2800" dirty="0">
                <a:solidFill>
                  <a:prstClr val="black"/>
                </a:solidFill>
                <a:ea typeface="Arial" pitchFamily="34" charset="0"/>
                <a:cs typeface="Times New Roman" pitchFamily="18" charset="0"/>
              </a:rPr>
              <a:t>:</a:t>
            </a:r>
          </a:p>
          <a:p>
            <a:pPr algn="just">
              <a:lnSpc>
                <a:spcPct val="125000"/>
              </a:lnSpc>
              <a:spcAft>
                <a:spcPts val="400"/>
              </a:spcAft>
            </a:pPr>
            <a:r>
              <a:rPr lang="en-US" sz="2800" dirty="0">
                <a:solidFill>
                  <a:prstClr val="black"/>
                </a:solidFill>
                <a:ea typeface="Arial" pitchFamily="34" charset="0"/>
                <a:cs typeface="Times New Roman" pitchFamily="18" charset="0"/>
              </a:rPr>
              <a:t>		a) </a:t>
            </a:r>
            <a:r>
              <a:rPr lang="en-US" sz="2800" dirty="0" err="1">
                <a:solidFill>
                  <a:prstClr val="black"/>
                </a:solidFill>
                <a:ea typeface="Arial" pitchFamily="34" charset="0"/>
                <a:cs typeface="Times New Roman" pitchFamily="18" charset="0"/>
              </a:rPr>
              <a:t>Vẩy</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mạnh</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nhiệt</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kế</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trước</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khi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đo</a:t>
            </a:r>
            <a:r>
              <a:rPr lang="en-US" sz="2800" dirty="0">
                <a:solidFill>
                  <a:prstClr val="black"/>
                </a:solidFill>
                <a:ea typeface="Arial" pitchFamily="34" charset="0"/>
                <a:cs typeface="Times New Roman" pitchFamily="18" charset="0"/>
              </a:rPr>
              <a:t>.</a:t>
            </a:r>
          </a:p>
          <a:p>
            <a:pPr algn="just">
              <a:lnSpc>
                <a:spcPct val="125000"/>
              </a:lnSpc>
              <a:spcAft>
                <a:spcPts val="400"/>
              </a:spcAft>
            </a:pPr>
            <a:r>
              <a:rPr lang="en-US" sz="2800" dirty="0">
                <a:solidFill>
                  <a:prstClr val="black"/>
                </a:solidFill>
                <a:ea typeface="Arial" pitchFamily="34" charset="0"/>
                <a:cs typeface="Times New Roman" pitchFamily="18" charset="0"/>
              </a:rPr>
              <a:t>		b) </a:t>
            </a:r>
            <a:r>
              <a:rPr lang="en-US" sz="2800" dirty="0" err="1">
                <a:solidFill>
                  <a:prstClr val="black"/>
                </a:solidFill>
                <a:ea typeface="Arial" pitchFamily="34" charset="0"/>
                <a:cs typeface="Times New Roman" pitchFamily="18" charset="0"/>
              </a:rPr>
              <a:t>Sau</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khi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lấy</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nhiệt</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kế</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ra</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khỏi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môi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trường</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cần</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đo</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phải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đợi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một</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lúc</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sau</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mới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đọc</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kết</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quả</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đo</a:t>
            </a:r>
            <a:r>
              <a:rPr lang="en-US" sz="2800" dirty="0">
                <a:solidFill>
                  <a:prstClr val="black"/>
                </a:solidFill>
                <a:ea typeface="Arial" pitchFamily="34" charset="0"/>
                <a:cs typeface="Times New Roman" pitchFamily="18" charset="0"/>
              </a:rPr>
              <a:t>.</a:t>
            </a:r>
          </a:p>
          <a:p>
            <a:r>
              <a:rPr lang="en-US" sz="2800" dirty="0">
                <a:solidFill>
                  <a:prstClr val="black"/>
                </a:solidFill>
                <a:ea typeface="Calibri" pitchFamily="34" charset="0"/>
                <a:cs typeface="Times New Roman" pitchFamily="18" charset="0"/>
              </a:rPr>
              <a:t>          </a:t>
            </a:r>
            <a:r>
              <a:rPr lang="en-US" sz="2800" dirty="0" smtClean="0">
                <a:solidFill>
                  <a:prstClr val="black"/>
                </a:solidFill>
                <a:ea typeface="Calibri" pitchFamily="34" charset="0"/>
                <a:cs typeface="Times New Roman" pitchFamily="18" charset="0"/>
              </a:rPr>
              <a:t>            c</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Dùng</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tay</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nắm</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chặt</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bầu</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nhiệt</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kế</a:t>
            </a:r>
            <a:endParaRPr lang="en-US" sz="2800" dirty="0">
              <a:solidFill>
                <a:prstClr val="black"/>
              </a:solidFill>
              <a:cs typeface="Times New Roman" pitchFamily="18" charset="0"/>
            </a:endParaRPr>
          </a:p>
        </p:txBody>
      </p:sp>
      <p:pic>
        <p:nvPicPr>
          <p:cNvPr id="63491" name="Picture 3"/>
          <p:cNvPicPr>
            <a:picLocks noChangeAspect="1" noChangeArrowheads="1"/>
          </p:cNvPicPr>
          <p:nvPr/>
        </p:nvPicPr>
        <p:blipFill>
          <a:blip r:embed="rId2"/>
          <a:srcRect/>
          <a:stretch>
            <a:fillRect/>
          </a:stretch>
        </p:blipFill>
        <p:spPr bwMode="auto">
          <a:xfrm>
            <a:off x="304800" y="219075"/>
            <a:ext cx="1143000" cy="1579563"/>
          </a:xfrm>
          <a:prstGeom prst="rect">
            <a:avLst/>
          </a:prstGeom>
          <a:noFill/>
          <a:ln w="9525">
            <a:noFill/>
            <a:miter lim="800000"/>
            <a:headEnd/>
            <a:tailEnd/>
          </a:ln>
        </p:spPr>
      </p:pic>
      <p:pic>
        <p:nvPicPr>
          <p:cNvPr id="63492" name="Picture 2" descr="Ảnh Động Powerpoint Đẹp ❤️ Tải 777+ Hình Động PPT Cute"/>
          <p:cNvPicPr>
            <a:picLocks noChangeAspect="1" noChangeArrowheads="1" noCrop="1"/>
          </p:cNvPicPr>
          <p:nvPr/>
        </p:nvPicPr>
        <p:blipFill>
          <a:blip r:embed="rId3"/>
          <a:srcRect/>
          <a:stretch>
            <a:fillRect/>
          </a:stretch>
        </p:blipFill>
        <p:spPr bwMode="auto">
          <a:xfrm>
            <a:off x="7162800" y="5264727"/>
            <a:ext cx="1981200" cy="1440872"/>
          </a:xfrm>
          <a:prstGeom prst="rect">
            <a:avLst/>
          </a:prstGeom>
          <a:noFill/>
          <a:ln w="9525">
            <a:noFill/>
            <a:miter lim="800000"/>
            <a:headEnd/>
            <a:tailEnd/>
          </a:ln>
        </p:spPr>
      </p:pic>
      <p:pic>
        <p:nvPicPr>
          <p:cNvPr id="63493" name="Picture 4" descr="Гифка читает гиф картинка, скачать анимированный gif на GIFER"/>
          <p:cNvPicPr>
            <a:picLocks noChangeAspect="1" noChangeArrowheads="1" noCrop="1"/>
          </p:cNvPicPr>
          <p:nvPr/>
        </p:nvPicPr>
        <p:blipFill>
          <a:blip r:embed="rId4"/>
          <a:srcRect/>
          <a:stretch>
            <a:fillRect/>
          </a:stretch>
        </p:blipFill>
        <p:spPr bwMode="auto">
          <a:xfrm>
            <a:off x="7543800" y="115888"/>
            <a:ext cx="1317625" cy="1682750"/>
          </a:xfrm>
          <a:prstGeom prst="rect">
            <a:avLst/>
          </a:prstGeom>
          <a:noFill/>
          <a:ln w="9525">
            <a:noFill/>
            <a:miter lim="800000"/>
            <a:headEnd/>
            <a:tailEnd/>
          </a:ln>
        </p:spPr>
      </p:pic>
      <p:pic>
        <p:nvPicPr>
          <p:cNvPr id="63494" name="Picture 6" descr="The Third and Most Important Barrier to Study: The Misunderstood Word  continued - 3 Barriers to Study Animated - About Study Technology"/>
          <p:cNvPicPr>
            <a:picLocks noChangeAspect="1" noChangeArrowheads="1" noCrop="1"/>
          </p:cNvPicPr>
          <p:nvPr/>
        </p:nvPicPr>
        <p:blipFill>
          <a:blip r:embed="rId5"/>
          <a:srcRect/>
          <a:stretch>
            <a:fillRect/>
          </a:stretch>
        </p:blipFill>
        <p:spPr bwMode="auto">
          <a:xfrm>
            <a:off x="192088" y="4957763"/>
            <a:ext cx="1120775" cy="1514475"/>
          </a:xfrm>
          <a:prstGeom prst="rect">
            <a:avLst/>
          </a:prstGeom>
          <a:noFill/>
          <a:ln w="9525">
            <a:noFill/>
            <a:miter lim="800000"/>
            <a:headEnd/>
            <a:tailEnd/>
          </a:ln>
        </p:spPr>
      </p:pic>
    </p:spTree>
    <p:extLst>
      <p:ext uri="{BB962C8B-B14F-4D97-AF65-F5344CB8AC3E}">
        <p14:creationId xmlns:p14="http://schemas.microsoft.com/office/powerpoint/2010/main" val="1186544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31788" y="1873250"/>
            <a:ext cx="8659812" cy="3370263"/>
          </a:xfrm>
          <a:prstGeom prst="rect">
            <a:avLst/>
          </a:prstGeom>
          <a:noFill/>
          <a:ln w="9525">
            <a:noFill/>
            <a:miter lim="800000"/>
            <a:headEnd/>
            <a:tailEnd/>
          </a:ln>
        </p:spPr>
        <p:txBody>
          <a:bodyPr>
            <a:spAutoFit/>
          </a:bodyPr>
          <a:lstStyle/>
          <a:p>
            <a:pPr>
              <a:lnSpc>
                <a:spcPct val="125000"/>
              </a:lnSpc>
              <a:spcAft>
                <a:spcPts val="400"/>
              </a:spcAft>
            </a:pPr>
            <a:r>
              <a:rPr lang="en-US" sz="2800" dirty="0" err="1">
                <a:solidFill>
                  <a:prstClr val="black"/>
                </a:solidFill>
                <a:ea typeface="Arial" pitchFamily="34" charset="0"/>
                <a:cs typeface="Times New Roman" pitchFamily="18" charset="0"/>
              </a:rPr>
              <a:t>Chỉ</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ra</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các</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thao</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tác</a:t>
            </a:r>
            <a:r>
              <a:rPr lang="en-US" sz="2800" dirty="0">
                <a:solidFill>
                  <a:prstClr val="black"/>
                </a:solidFill>
                <a:ea typeface="Arial" pitchFamily="34" charset="0"/>
                <a:cs typeface="Times New Roman" pitchFamily="18" charset="0"/>
              </a:rPr>
              <a:t> </a:t>
            </a:r>
            <a:r>
              <a:rPr lang="en-US" sz="2800" b="1" dirty="0" err="1">
                <a:solidFill>
                  <a:prstClr val="black"/>
                </a:solidFill>
                <a:ea typeface="Arial" pitchFamily="34" charset="0"/>
                <a:cs typeface="Times New Roman" pitchFamily="18" charset="0"/>
              </a:rPr>
              <a:t>sai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khi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dùng</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nhiệt</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kế</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trong</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các</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tình</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huống</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dưới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đây</a:t>
            </a:r>
            <a:r>
              <a:rPr lang="en-US" sz="2800" dirty="0">
                <a:solidFill>
                  <a:prstClr val="black"/>
                </a:solidFill>
                <a:ea typeface="Arial" pitchFamily="34" charset="0"/>
                <a:cs typeface="Times New Roman" pitchFamily="18" charset="0"/>
              </a:rPr>
              <a:t>:</a:t>
            </a:r>
          </a:p>
          <a:p>
            <a:pPr algn="just">
              <a:lnSpc>
                <a:spcPct val="125000"/>
              </a:lnSpc>
              <a:spcAft>
                <a:spcPts val="400"/>
              </a:spcAft>
            </a:pPr>
            <a:r>
              <a:rPr lang="en-US" sz="2800" dirty="0">
                <a:solidFill>
                  <a:prstClr val="black"/>
                </a:solidFill>
                <a:ea typeface="Arial" pitchFamily="34" charset="0"/>
                <a:cs typeface="Times New Roman" pitchFamily="18" charset="0"/>
              </a:rPr>
              <a:t>		a) </a:t>
            </a:r>
            <a:r>
              <a:rPr lang="en-US" sz="2800" dirty="0" err="1">
                <a:solidFill>
                  <a:prstClr val="black"/>
                </a:solidFill>
                <a:ea typeface="Arial" pitchFamily="34" charset="0"/>
                <a:cs typeface="Times New Roman" pitchFamily="18" charset="0"/>
              </a:rPr>
              <a:t>Vẩy</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mạnh</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nhiệt</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kế</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trước</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khi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đo</a:t>
            </a:r>
            <a:r>
              <a:rPr lang="en-US" sz="2800" dirty="0">
                <a:solidFill>
                  <a:prstClr val="black"/>
                </a:solidFill>
                <a:ea typeface="Arial" pitchFamily="34" charset="0"/>
                <a:cs typeface="Times New Roman" pitchFamily="18" charset="0"/>
              </a:rPr>
              <a:t>.</a:t>
            </a:r>
          </a:p>
          <a:p>
            <a:pPr algn="just">
              <a:lnSpc>
                <a:spcPct val="125000"/>
              </a:lnSpc>
              <a:spcAft>
                <a:spcPts val="400"/>
              </a:spcAft>
            </a:pPr>
            <a:r>
              <a:rPr lang="en-US" sz="2800" dirty="0">
                <a:solidFill>
                  <a:prstClr val="black"/>
                </a:solidFill>
                <a:ea typeface="Arial" pitchFamily="34" charset="0"/>
                <a:cs typeface="Times New Roman" pitchFamily="18" charset="0"/>
              </a:rPr>
              <a:t>		b) </a:t>
            </a:r>
            <a:r>
              <a:rPr lang="en-US" sz="2800" dirty="0" err="1">
                <a:solidFill>
                  <a:prstClr val="black"/>
                </a:solidFill>
                <a:ea typeface="Arial" pitchFamily="34" charset="0"/>
                <a:cs typeface="Times New Roman" pitchFamily="18" charset="0"/>
              </a:rPr>
              <a:t>Sau</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khi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lấy</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nhiệt</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kế</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ra</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khỏi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môi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trường</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cần</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đo</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phải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đợi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một</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lúc</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sau</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mới</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đọc</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kết</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quả</a:t>
            </a:r>
            <a:r>
              <a:rPr lang="en-US" sz="2800" dirty="0">
                <a:solidFill>
                  <a:prstClr val="black"/>
                </a:solidFill>
                <a:ea typeface="Arial" pitchFamily="34" charset="0"/>
                <a:cs typeface="Times New Roman" pitchFamily="18" charset="0"/>
              </a:rPr>
              <a:t> </a:t>
            </a:r>
            <a:r>
              <a:rPr lang="en-US" sz="2800" dirty="0" err="1">
                <a:solidFill>
                  <a:prstClr val="black"/>
                </a:solidFill>
                <a:ea typeface="Arial" pitchFamily="34" charset="0"/>
                <a:cs typeface="Times New Roman" pitchFamily="18" charset="0"/>
              </a:rPr>
              <a:t>đo</a:t>
            </a:r>
            <a:r>
              <a:rPr lang="en-US" sz="2800" dirty="0">
                <a:solidFill>
                  <a:prstClr val="black"/>
                </a:solidFill>
                <a:ea typeface="Arial" pitchFamily="34" charset="0"/>
                <a:cs typeface="Times New Roman" pitchFamily="18" charset="0"/>
              </a:rPr>
              <a:t>.</a:t>
            </a:r>
          </a:p>
          <a:p>
            <a:r>
              <a:rPr lang="en-US" sz="2800" dirty="0">
                <a:solidFill>
                  <a:prstClr val="black"/>
                </a:solidFill>
                <a:ea typeface="Calibri" pitchFamily="34" charset="0"/>
                <a:cs typeface="Times New Roman" pitchFamily="18" charset="0"/>
              </a:rPr>
              <a:t>          </a:t>
            </a:r>
            <a:r>
              <a:rPr lang="en-US" sz="2800" dirty="0" smtClean="0">
                <a:solidFill>
                  <a:prstClr val="black"/>
                </a:solidFill>
                <a:ea typeface="Calibri" pitchFamily="34" charset="0"/>
                <a:cs typeface="Times New Roman" pitchFamily="18" charset="0"/>
              </a:rPr>
              <a:t>            c</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Dùng</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tay</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nắm</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chặt</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bầu</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nhiệt</a:t>
            </a:r>
            <a:r>
              <a:rPr lang="en-US" sz="2800" dirty="0">
                <a:solidFill>
                  <a:prstClr val="black"/>
                </a:solidFill>
                <a:ea typeface="Calibri" pitchFamily="34" charset="0"/>
                <a:cs typeface="Times New Roman" pitchFamily="18" charset="0"/>
              </a:rPr>
              <a:t> </a:t>
            </a:r>
            <a:r>
              <a:rPr lang="en-US" sz="2800" dirty="0" err="1">
                <a:solidFill>
                  <a:prstClr val="black"/>
                </a:solidFill>
                <a:ea typeface="Calibri" pitchFamily="34" charset="0"/>
                <a:cs typeface="Times New Roman" pitchFamily="18" charset="0"/>
              </a:rPr>
              <a:t>kế</a:t>
            </a:r>
            <a:endParaRPr lang="en-US" sz="2800" dirty="0">
              <a:solidFill>
                <a:prstClr val="black"/>
              </a:solidFill>
              <a:cs typeface="Times New Roman" pitchFamily="18" charset="0"/>
            </a:endParaRPr>
          </a:p>
        </p:txBody>
      </p:sp>
      <p:pic>
        <p:nvPicPr>
          <p:cNvPr id="63491" name="Picture 3"/>
          <p:cNvPicPr>
            <a:picLocks noChangeAspect="1" noChangeArrowheads="1"/>
          </p:cNvPicPr>
          <p:nvPr/>
        </p:nvPicPr>
        <p:blipFill>
          <a:blip r:embed="rId2"/>
          <a:srcRect/>
          <a:stretch>
            <a:fillRect/>
          </a:stretch>
        </p:blipFill>
        <p:spPr bwMode="auto">
          <a:xfrm>
            <a:off x="304800" y="219075"/>
            <a:ext cx="1143000" cy="1579563"/>
          </a:xfrm>
          <a:prstGeom prst="rect">
            <a:avLst/>
          </a:prstGeom>
          <a:noFill/>
          <a:ln w="9525">
            <a:noFill/>
            <a:miter lim="800000"/>
            <a:headEnd/>
            <a:tailEnd/>
          </a:ln>
        </p:spPr>
      </p:pic>
      <p:pic>
        <p:nvPicPr>
          <p:cNvPr id="63492" name="Picture 2" descr="Ảnh Động Powerpoint Đẹp ❤️ Tải 777+ Hình Động PPT Cute"/>
          <p:cNvPicPr>
            <a:picLocks noChangeAspect="1" noChangeArrowheads="1" noCrop="1"/>
          </p:cNvPicPr>
          <p:nvPr/>
        </p:nvPicPr>
        <p:blipFill>
          <a:blip r:embed="rId3"/>
          <a:srcRect/>
          <a:stretch>
            <a:fillRect/>
          </a:stretch>
        </p:blipFill>
        <p:spPr bwMode="auto">
          <a:xfrm>
            <a:off x="7162800" y="5264727"/>
            <a:ext cx="1981200" cy="1440872"/>
          </a:xfrm>
          <a:prstGeom prst="rect">
            <a:avLst/>
          </a:prstGeom>
          <a:noFill/>
          <a:ln w="9525">
            <a:noFill/>
            <a:miter lim="800000"/>
            <a:headEnd/>
            <a:tailEnd/>
          </a:ln>
        </p:spPr>
      </p:pic>
      <p:pic>
        <p:nvPicPr>
          <p:cNvPr id="63493" name="Picture 4" descr="Гифка читает гиф картинка, скачать анимированный gif на GIFER"/>
          <p:cNvPicPr>
            <a:picLocks noChangeAspect="1" noChangeArrowheads="1" noCrop="1"/>
          </p:cNvPicPr>
          <p:nvPr/>
        </p:nvPicPr>
        <p:blipFill>
          <a:blip r:embed="rId4"/>
          <a:srcRect/>
          <a:stretch>
            <a:fillRect/>
          </a:stretch>
        </p:blipFill>
        <p:spPr bwMode="auto">
          <a:xfrm>
            <a:off x="7543800" y="115888"/>
            <a:ext cx="1317625" cy="1682750"/>
          </a:xfrm>
          <a:prstGeom prst="rect">
            <a:avLst/>
          </a:prstGeom>
          <a:noFill/>
          <a:ln w="9525">
            <a:noFill/>
            <a:miter lim="800000"/>
            <a:headEnd/>
            <a:tailEnd/>
          </a:ln>
        </p:spPr>
      </p:pic>
      <p:pic>
        <p:nvPicPr>
          <p:cNvPr id="63494" name="Picture 6" descr="The Third and Most Important Barrier to Study: The Misunderstood Word  continued - 3 Barriers to Study Animated - About Study Technology"/>
          <p:cNvPicPr>
            <a:picLocks noChangeAspect="1" noChangeArrowheads="1" noCrop="1"/>
          </p:cNvPicPr>
          <p:nvPr/>
        </p:nvPicPr>
        <p:blipFill>
          <a:blip r:embed="rId5"/>
          <a:srcRect/>
          <a:stretch>
            <a:fillRect/>
          </a:stretch>
        </p:blipFill>
        <p:spPr bwMode="auto">
          <a:xfrm>
            <a:off x="192088" y="4957763"/>
            <a:ext cx="1120775" cy="1514475"/>
          </a:xfrm>
          <a:prstGeom prst="rect">
            <a:avLst/>
          </a:prstGeom>
          <a:noFill/>
          <a:ln w="9525">
            <a:noFill/>
            <a:miter lim="800000"/>
            <a:headEnd/>
            <a:tailEnd/>
          </a:ln>
        </p:spPr>
      </p:pic>
      <p:sp>
        <p:nvSpPr>
          <p:cNvPr id="9" name="TextBox 8"/>
          <p:cNvSpPr txBox="1"/>
          <p:nvPr/>
        </p:nvSpPr>
        <p:spPr>
          <a:xfrm>
            <a:off x="1752600" y="6096000"/>
            <a:ext cx="213360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b</a:t>
            </a:r>
            <a:r>
              <a:rPr lang="en-US" sz="3200" b="1" dirty="0" err="1" smtClean="0">
                <a:solidFill>
                  <a:srgbClr val="FF0000"/>
                </a:solidFill>
                <a:latin typeface="Times New Roman" panose="02020603050405020304" pitchFamily="18" charset="0"/>
                <a:cs typeface="Times New Roman" panose="02020603050405020304" pitchFamily="18" charset="0"/>
              </a:rPr>
              <a:t>,c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sai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7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Ảnh Động Powerpoint Đẹp ❤️ Tải 777+ Hình Động PPT Cute"/>
          <p:cNvPicPr>
            <a:picLocks noChangeAspect="1" noChangeArrowheads="1" noCrop="1"/>
          </p:cNvPicPr>
          <p:nvPr/>
        </p:nvPicPr>
        <p:blipFill>
          <a:blip r:embed="rId2"/>
          <a:srcRect/>
          <a:stretch>
            <a:fillRect/>
          </a:stretch>
        </p:blipFill>
        <p:spPr bwMode="auto">
          <a:xfrm>
            <a:off x="6419850" y="4724400"/>
            <a:ext cx="2724150" cy="1981200"/>
          </a:xfrm>
          <a:prstGeom prst="rect">
            <a:avLst/>
          </a:prstGeom>
          <a:noFill/>
          <a:ln w="9525">
            <a:noFill/>
            <a:miter lim="800000"/>
            <a:headEnd/>
            <a:tailEnd/>
          </a:ln>
        </p:spPr>
      </p:pic>
      <p:pic>
        <p:nvPicPr>
          <p:cNvPr id="59395" name="Picture 4" descr="Гифка читает гиф картинка, скачать анимированный gif на GIFER"/>
          <p:cNvPicPr>
            <a:picLocks noChangeAspect="1" noChangeArrowheads="1" noCrop="1"/>
          </p:cNvPicPr>
          <p:nvPr/>
        </p:nvPicPr>
        <p:blipFill>
          <a:blip r:embed="rId3"/>
          <a:srcRect/>
          <a:stretch>
            <a:fillRect/>
          </a:stretch>
        </p:blipFill>
        <p:spPr bwMode="auto">
          <a:xfrm>
            <a:off x="7543800" y="115888"/>
            <a:ext cx="1317625" cy="1682750"/>
          </a:xfrm>
          <a:prstGeom prst="rect">
            <a:avLst/>
          </a:prstGeom>
          <a:noFill/>
          <a:ln w="9525">
            <a:noFill/>
            <a:miter lim="800000"/>
            <a:headEnd/>
            <a:tailEnd/>
          </a:ln>
        </p:spPr>
      </p:pic>
      <p:pic>
        <p:nvPicPr>
          <p:cNvPr id="59396" name="Picture 6" descr="The Third and Most Important Barrier to Study: The Misunderstood Word  continued - 3 Barriers to Study Animated - About Study Technology"/>
          <p:cNvPicPr>
            <a:picLocks noChangeAspect="1" noChangeArrowheads="1" noCrop="1"/>
          </p:cNvPicPr>
          <p:nvPr/>
        </p:nvPicPr>
        <p:blipFill>
          <a:blip r:embed="rId4"/>
          <a:srcRect/>
          <a:stretch>
            <a:fillRect/>
          </a:stretch>
        </p:blipFill>
        <p:spPr bwMode="auto">
          <a:xfrm>
            <a:off x="296863" y="87313"/>
            <a:ext cx="1120775" cy="1514475"/>
          </a:xfrm>
          <a:prstGeom prst="rect">
            <a:avLst/>
          </a:prstGeom>
          <a:noFill/>
          <a:ln w="9525">
            <a:noFill/>
            <a:miter lim="800000"/>
            <a:headEnd/>
            <a:tailEnd/>
          </a:ln>
        </p:spPr>
      </p:pic>
      <p:sp>
        <p:nvSpPr>
          <p:cNvPr id="59397" name="Rectangle 6"/>
          <p:cNvSpPr>
            <a:spLocks noChangeArrowheads="1"/>
          </p:cNvSpPr>
          <p:nvPr/>
        </p:nvSpPr>
        <p:spPr bwMode="auto">
          <a:xfrm>
            <a:off x="457200" y="2141697"/>
            <a:ext cx="8564562" cy="3529171"/>
          </a:xfrm>
          <a:prstGeom prst="rect">
            <a:avLst/>
          </a:prstGeom>
          <a:noFill/>
          <a:ln w="9525">
            <a:noFill/>
            <a:miter lim="800000"/>
            <a:headEnd/>
            <a:tailEnd/>
          </a:ln>
        </p:spPr>
        <p:txBody>
          <a:bodyPr>
            <a:spAutoFit/>
          </a:bodyPr>
          <a:lstStyle/>
          <a:p>
            <a:pPr indent="88900" algn="just">
              <a:lnSpc>
                <a:spcPct val="125000"/>
              </a:lnSpc>
              <a:spcAft>
                <a:spcPts val="400"/>
              </a:spcAft>
              <a:tabLst>
                <a:tab pos="242888" algn="l"/>
              </a:tabLst>
            </a:pPr>
            <a:r>
              <a:rPr lang="en-US" sz="2800" dirty="0" err="1" smtClean="0"/>
              <a:t>Bước</a:t>
            </a:r>
            <a:r>
              <a:rPr lang="en-US" sz="2800" dirty="0" smtClean="0"/>
              <a:t> </a:t>
            </a:r>
            <a:r>
              <a:rPr lang="en-US" sz="2800" dirty="0"/>
              <a:t>1: Lau </a:t>
            </a:r>
            <a:r>
              <a:rPr lang="en-US" sz="2800" dirty="0" err="1"/>
              <a:t>sạch</a:t>
            </a:r>
            <a:r>
              <a:rPr lang="en-US" sz="2800" dirty="0"/>
              <a:t> </a:t>
            </a:r>
            <a:r>
              <a:rPr lang="en-US" sz="2800" dirty="0" err="1"/>
              <a:t>đầu</a:t>
            </a:r>
            <a:r>
              <a:rPr lang="en-US" sz="2800" dirty="0"/>
              <a:t> </a:t>
            </a:r>
            <a:r>
              <a:rPr lang="en-US" sz="2800" dirty="0" err="1"/>
              <a:t>kim</a:t>
            </a:r>
            <a:r>
              <a:rPr lang="en-US" sz="2800" dirty="0"/>
              <a:t> </a:t>
            </a:r>
            <a:r>
              <a:rPr lang="en-US" sz="2800" dirty="0" err="1"/>
              <a:t>loại</a:t>
            </a:r>
            <a:r>
              <a:rPr lang="en-US" sz="2800" dirty="0"/>
              <a:t> </a:t>
            </a:r>
            <a:r>
              <a:rPr lang="en-US" sz="2800" dirty="0" err="1"/>
              <a:t>của</a:t>
            </a:r>
            <a:r>
              <a:rPr lang="en-US" sz="2800" dirty="0"/>
              <a:t> </a:t>
            </a:r>
            <a:r>
              <a:rPr lang="en-US" sz="2800" dirty="0" err="1"/>
              <a:t>nhiệt</a:t>
            </a:r>
            <a:r>
              <a:rPr lang="en-US" sz="2800" dirty="0"/>
              <a:t> </a:t>
            </a:r>
            <a:r>
              <a:rPr lang="en-US" sz="2800" dirty="0" err="1"/>
              <a:t>kế</a:t>
            </a:r>
            <a:r>
              <a:rPr lang="en-US" sz="2800" dirty="0"/>
              <a:t>.</a:t>
            </a:r>
            <a:endParaRPr lang="en-US" sz="2800" dirty="0">
              <a:latin typeface="Arial" pitchFamily="34" charset="0"/>
            </a:endParaRPr>
          </a:p>
          <a:p>
            <a:pPr indent="88900" algn="just">
              <a:lnSpc>
                <a:spcPct val="125000"/>
              </a:lnSpc>
              <a:spcAft>
                <a:spcPts val="400"/>
              </a:spcAft>
              <a:tabLst>
                <a:tab pos="242888" algn="l"/>
              </a:tabLst>
            </a:pPr>
            <a:r>
              <a:rPr lang="en-US" sz="2800" dirty="0" err="1"/>
              <a:t>Bước</a:t>
            </a:r>
            <a:r>
              <a:rPr lang="en-US" sz="2800" dirty="0"/>
              <a:t> 2: </a:t>
            </a:r>
            <a:r>
              <a:rPr lang="en-US" sz="2800" dirty="0" err="1"/>
              <a:t>Bấm</a:t>
            </a:r>
            <a:r>
              <a:rPr lang="en-US" sz="2800" dirty="0"/>
              <a:t> </a:t>
            </a:r>
            <a:r>
              <a:rPr lang="en-US" sz="2800" dirty="0" err="1"/>
              <a:t>nút</a:t>
            </a:r>
            <a:r>
              <a:rPr lang="en-US" sz="2800" dirty="0"/>
              <a:t> </a:t>
            </a:r>
            <a:r>
              <a:rPr lang="en-US" sz="2800" dirty="0" err="1"/>
              <a:t>khởi</a:t>
            </a:r>
            <a:r>
              <a:rPr lang="en-US" sz="2800" dirty="0"/>
              <a:t> </a:t>
            </a:r>
            <a:r>
              <a:rPr lang="en-US" sz="2800" dirty="0" err="1"/>
              <a:t>động</a:t>
            </a:r>
            <a:r>
              <a:rPr lang="en-US" sz="2800" dirty="0"/>
              <a:t>.</a:t>
            </a:r>
            <a:endParaRPr lang="en-US" sz="2800" dirty="0">
              <a:latin typeface="Arial" pitchFamily="34" charset="0"/>
            </a:endParaRPr>
          </a:p>
          <a:p>
            <a:pPr indent="88900" algn="just">
              <a:lnSpc>
                <a:spcPct val="125000"/>
              </a:lnSpc>
              <a:spcAft>
                <a:spcPts val="400"/>
              </a:spcAft>
              <a:tabLst>
                <a:tab pos="242888" algn="l"/>
              </a:tabLst>
            </a:pPr>
            <a:r>
              <a:rPr lang="en-US" sz="2800" dirty="0" err="1"/>
              <a:t>Bước</a:t>
            </a:r>
            <a:r>
              <a:rPr lang="en-US" sz="2800" dirty="0"/>
              <a:t> 3: </a:t>
            </a:r>
            <a:r>
              <a:rPr lang="en-US" sz="2800" dirty="0" err="1"/>
              <a:t>Đặt</a:t>
            </a:r>
            <a:r>
              <a:rPr lang="en-US" sz="2800" dirty="0"/>
              <a:t> </a:t>
            </a:r>
            <a:r>
              <a:rPr lang="en-US" sz="2800" dirty="0" err="1"/>
              <a:t>đầu</a:t>
            </a:r>
            <a:r>
              <a:rPr lang="en-US" sz="2800" dirty="0"/>
              <a:t> </a:t>
            </a:r>
            <a:r>
              <a:rPr lang="en-US" sz="2800" dirty="0" err="1"/>
              <a:t>kim</a:t>
            </a:r>
            <a:r>
              <a:rPr lang="en-US" sz="2800" dirty="0"/>
              <a:t> </a:t>
            </a:r>
            <a:r>
              <a:rPr lang="en-US" sz="2800" dirty="0" err="1"/>
              <a:t>loại</a:t>
            </a:r>
            <a:r>
              <a:rPr lang="en-US" sz="2800" dirty="0"/>
              <a:t> </a:t>
            </a:r>
            <a:r>
              <a:rPr lang="en-US" sz="2800" dirty="0" err="1"/>
              <a:t>cùa</a:t>
            </a:r>
            <a:r>
              <a:rPr lang="en-US" sz="2800" dirty="0"/>
              <a:t> </a:t>
            </a:r>
            <a:r>
              <a:rPr lang="en-US" sz="2800" dirty="0" err="1"/>
              <a:t>nhiệt</a:t>
            </a:r>
            <a:r>
              <a:rPr lang="en-US" sz="2800" dirty="0"/>
              <a:t> </a:t>
            </a:r>
            <a:r>
              <a:rPr lang="en-US" sz="2800" dirty="0" err="1"/>
              <a:t>kế</a:t>
            </a:r>
            <a:r>
              <a:rPr lang="en-US" sz="2800" dirty="0"/>
              <a:t> </a:t>
            </a:r>
            <a:r>
              <a:rPr lang="en-US" sz="2800" dirty="0" err="1"/>
              <a:t>xuống</a:t>
            </a:r>
            <a:r>
              <a:rPr lang="en-US" sz="2800" dirty="0"/>
              <a:t> </a:t>
            </a:r>
            <a:r>
              <a:rPr lang="en-US" sz="2800" dirty="0" err="1"/>
              <a:t>lưỡi</a:t>
            </a:r>
            <a:r>
              <a:rPr lang="en-US" sz="2800" dirty="0"/>
              <a:t>.</a:t>
            </a:r>
            <a:endParaRPr lang="en-US" sz="2800" dirty="0">
              <a:latin typeface="Arial" pitchFamily="34" charset="0"/>
            </a:endParaRPr>
          </a:p>
          <a:p>
            <a:pPr indent="88900" algn="just">
              <a:lnSpc>
                <a:spcPct val="125000"/>
              </a:lnSpc>
              <a:spcAft>
                <a:spcPts val="400"/>
              </a:spcAft>
              <a:tabLst>
                <a:tab pos="242888" algn="l"/>
              </a:tabLst>
            </a:pPr>
            <a:r>
              <a:rPr lang="en-US" sz="2800" dirty="0" err="1"/>
              <a:t>Bước</a:t>
            </a:r>
            <a:r>
              <a:rPr lang="en-US" sz="2800" dirty="0"/>
              <a:t> 4: </a:t>
            </a:r>
            <a:r>
              <a:rPr lang="en-US" sz="2800" dirty="0" err="1"/>
              <a:t>Chờ</a:t>
            </a:r>
            <a:r>
              <a:rPr lang="en-US" sz="2800" dirty="0"/>
              <a:t> </a:t>
            </a:r>
            <a:r>
              <a:rPr lang="en-US" sz="2800" dirty="0" err="1"/>
              <a:t>khi</a:t>
            </a:r>
            <a:r>
              <a:rPr lang="en-US" sz="2800" dirty="0"/>
              <a:t> </a:t>
            </a:r>
            <a:r>
              <a:rPr lang="en-US" sz="2800" dirty="0" err="1"/>
              <a:t>có</a:t>
            </a:r>
            <a:r>
              <a:rPr lang="en-US" sz="2800" dirty="0"/>
              <a:t> </a:t>
            </a:r>
            <a:r>
              <a:rPr lang="en-US" sz="2800" dirty="0" err="1"/>
              <a:t>tín</a:t>
            </a:r>
            <a:r>
              <a:rPr lang="en-US" sz="2800" dirty="0"/>
              <a:t> </a:t>
            </a:r>
            <a:r>
              <a:rPr lang="en-US" sz="2800" dirty="0" err="1"/>
              <a:t>hiệu</a:t>
            </a:r>
            <a:r>
              <a:rPr lang="en-US" sz="2800" dirty="0"/>
              <a:t> “</a:t>
            </a:r>
            <a:r>
              <a:rPr lang="en-US" sz="2800" dirty="0" err="1"/>
              <a:t>bíp</a:t>
            </a:r>
            <a:r>
              <a:rPr lang="en-US" sz="2800" dirty="0"/>
              <a:t>”, </a:t>
            </a:r>
            <a:r>
              <a:rPr lang="en-US" sz="2800" dirty="0" err="1"/>
              <a:t>rút</a:t>
            </a:r>
            <a:r>
              <a:rPr lang="en-US" sz="2800" dirty="0"/>
              <a:t> </a:t>
            </a:r>
            <a:r>
              <a:rPr lang="en-US" sz="2800" dirty="0" err="1"/>
              <a:t>nhiệt</a:t>
            </a:r>
            <a:r>
              <a:rPr lang="en-US" sz="2800" dirty="0"/>
              <a:t> </a:t>
            </a:r>
            <a:r>
              <a:rPr lang="en-US" sz="2800" dirty="0" err="1"/>
              <a:t>kế</a:t>
            </a:r>
            <a:r>
              <a:rPr lang="en-US" sz="2800" dirty="0"/>
              <a:t> </a:t>
            </a:r>
            <a:r>
              <a:rPr lang="en-US" sz="2800" dirty="0" err="1"/>
              <a:t>ra</a:t>
            </a:r>
            <a:r>
              <a:rPr lang="en-US" sz="2800" dirty="0"/>
              <a:t> </a:t>
            </a:r>
            <a:r>
              <a:rPr lang="en-US" sz="2800" dirty="0" err="1"/>
              <a:t>đọc</a:t>
            </a:r>
            <a:r>
              <a:rPr lang="en-US" sz="2800" dirty="0"/>
              <a:t> </a:t>
            </a:r>
            <a:r>
              <a:rPr lang="en-US" sz="2800" dirty="0" err="1"/>
              <a:t>nhiệt</a:t>
            </a:r>
            <a:r>
              <a:rPr lang="en-US" sz="2800" dirty="0"/>
              <a:t> </a:t>
            </a:r>
            <a:r>
              <a:rPr lang="en-US" sz="2800" dirty="0" err="1"/>
              <a:t>độ</a:t>
            </a:r>
            <a:r>
              <a:rPr lang="en-US" sz="2800" dirty="0"/>
              <a:t>.</a:t>
            </a:r>
            <a:endParaRPr lang="en-US" sz="2800" dirty="0">
              <a:latin typeface="Arial" pitchFamily="34" charset="0"/>
            </a:endParaRPr>
          </a:p>
          <a:p>
            <a:pPr indent="88900" algn="just">
              <a:lnSpc>
                <a:spcPct val="125000"/>
              </a:lnSpc>
              <a:spcAft>
                <a:spcPts val="400"/>
              </a:spcAft>
              <a:tabLst>
                <a:tab pos="242888" algn="l"/>
              </a:tabLst>
            </a:pPr>
            <a:r>
              <a:rPr lang="en-US" sz="2800" dirty="0" err="1"/>
              <a:t>Bước</a:t>
            </a:r>
            <a:r>
              <a:rPr lang="en-US" sz="2800" dirty="0"/>
              <a:t> 5: </a:t>
            </a:r>
            <a:r>
              <a:rPr lang="en-US" sz="2800" dirty="0" err="1"/>
              <a:t>Tắt</a:t>
            </a:r>
            <a:r>
              <a:rPr lang="en-US" sz="2800" dirty="0"/>
              <a:t> </a:t>
            </a:r>
            <a:r>
              <a:rPr lang="en-US" sz="2800" dirty="0" err="1"/>
              <a:t>nút</a:t>
            </a:r>
            <a:r>
              <a:rPr lang="en-US" sz="2800" dirty="0"/>
              <a:t> </a:t>
            </a:r>
            <a:r>
              <a:rPr lang="en-US" sz="2800" dirty="0" err="1"/>
              <a:t>khởi</a:t>
            </a:r>
            <a:r>
              <a:rPr lang="en-US" sz="2800" dirty="0"/>
              <a:t> </a:t>
            </a:r>
            <a:r>
              <a:rPr lang="en-US" sz="2800" dirty="0" err="1"/>
              <a:t>động</a:t>
            </a:r>
            <a:r>
              <a:rPr lang="en-US" sz="2800" dirty="0"/>
              <a:t>.</a:t>
            </a:r>
            <a:endParaRPr lang="en-US" sz="2800" dirty="0">
              <a:latin typeface="Arial" pitchFamily="34" charset="0"/>
            </a:endParaRPr>
          </a:p>
        </p:txBody>
      </p:sp>
      <p:sp>
        <p:nvSpPr>
          <p:cNvPr id="2" name="Rectangle 1"/>
          <p:cNvSpPr/>
          <p:nvPr/>
        </p:nvSpPr>
        <p:spPr>
          <a:xfrm>
            <a:off x="-536818" y="137659"/>
            <a:ext cx="7824578" cy="2404889"/>
          </a:xfrm>
          <a:prstGeom prst="rect">
            <a:avLst/>
          </a:prstGeom>
        </p:spPr>
        <p:txBody>
          <a:bodyPr wrap="none">
            <a:spAutoFit/>
          </a:bodyPr>
          <a:lstStyle/>
          <a:p>
            <a:pPr indent="88900" algn="ctr">
              <a:lnSpc>
                <a:spcPct val="124000"/>
              </a:lnSpc>
              <a:spcAft>
                <a:spcPts val="500"/>
              </a:spcAft>
              <a:tabLst>
                <a:tab pos="242888" algn="l"/>
              </a:tabLst>
            </a:pPr>
            <a:r>
              <a:rPr lang="en-US" sz="2800" b="1" dirty="0">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Nhiệt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kế</a:t>
            </a:r>
            <a:r>
              <a:rPr lang="en-US" sz="2800" b="1" dirty="0">
                <a:solidFill>
                  <a:srgbClr val="0070C0"/>
                </a:solidFill>
                <a:latin typeface="Times New Roman" panose="02020603050405020304" pitchFamily="18" charset="0"/>
                <a:cs typeface="Times New Roman" panose="02020603050405020304" pitchFamily="18" charset="0"/>
              </a:rPr>
              <a:t> y </a:t>
            </a:r>
            <a:r>
              <a:rPr lang="en-US" sz="2800" b="1" dirty="0" err="1">
                <a:solidFill>
                  <a:srgbClr val="0070C0"/>
                </a:solidFill>
                <a:latin typeface="Times New Roman" panose="02020603050405020304" pitchFamily="18" charset="0"/>
                <a:cs typeface="Times New Roman" panose="02020603050405020304" pitchFamily="18" charset="0"/>
              </a:rPr>
              <a:t>tế</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tử</a:t>
            </a:r>
            <a:endParaRPr lang="en-US" sz="2800" b="1" dirty="0" smtClean="0">
              <a:solidFill>
                <a:srgbClr val="0070C0"/>
              </a:solidFill>
              <a:latin typeface="Times New Roman" panose="02020603050405020304" pitchFamily="18" charset="0"/>
              <a:cs typeface="Times New Roman" panose="02020603050405020304" pitchFamily="18" charset="0"/>
            </a:endParaRPr>
          </a:p>
          <a:p>
            <a:pPr algn="just">
              <a:lnSpc>
                <a:spcPct val="125000"/>
              </a:lnSpc>
              <a:spcAft>
                <a:spcPts val="400"/>
              </a:spcAft>
              <a:defRPr/>
            </a:pP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Dựa</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vào</a:t>
            </a:r>
            <a:r>
              <a:rPr lang="en-US" sz="2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SGK e </a:t>
            </a:r>
            <a:r>
              <a:rPr lang="en-US" sz="28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hãy</a:t>
            </a:r>
            <a:r>
              <a:rPr lang="en-US" sz="2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nêu</a:t>
            </a:r>
            <a:r>
              <a:rPr lang="en-US" sz="2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các</a:t>
            </a:r>
            <a:r>
              <a:rPr lang="en-US" sz="2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bước</a:t>
            </a:r>
            <a:r>
              <a:rPr lang="en-US" sz="2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p>
          <a:p>
            <a:pPr algn="just">
              <a:lnSpc>
                <a:spcPct val="125000"/>
              </a:lnSpc>
              <a:spcAft>
                <a:spcPts val="400"/>
              </a:spcAft>
              <a:defRPr/>
            </a:pP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dùng</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nhiệt</a:t>
            </a:r>
            <a:r>
              <a:rPr lang="en-US" sz="2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kế</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điện</a:t>
            </a:r>
            <a:r>
              <a:rPr lang="en-US" sz="2800" b="1" dirty="0"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00B050"/>
                </a:solidFill>
                <a:latin typeface="Times New Roman" panose="02020603050405020304" pitchFamily="18" charset="0"/>
                <a:ea typeface="Arial" panose="020B0604020202020204" pitchFamily="34" charset="0"/>
                <a:cs typeface="Times New Roman" panose="02020603050405020304" pitchFamily="18" charset="0"/>
              </a:rPr>
              <a:t>tử</a:t>
            </a:r>
            <a:endParaRPr lang="en-US" sz="2800" b="1" dirty="0" smtClean="0">
              <a:solidFill>
                <a:srgbClr val="0070C0"/>
              </a:solidFill>
              <a:latin typeface="Times New Roman" panose="02020603050405020304" pitchFamily="18" charset="0"/>
              <a:cs typeface="Times New Roman" panose="02020603050405020304" pitchFamily="18" charset="0"/>
            </a:endParaRPr>
          </a:p>
          <a:p>
            <a:pPr indent="88900" algn="ctr">
              <a:lnSpc>
                <a:spcPct val="124000"/>
              </a:lnSpc>
              <a:spcAft>
                <a:spcPts val="500"/>
              </a:spcAft>
              <a:tabLst>
                <a:tab pos="242888" algn="l"/>
              </a:tabLst>
            </a:pPr>
            <a:endParaRPr 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2"/>
          <a:srcRect/>
          <a:stretch>
            <a:fillRect/>
          </a:stretch>
        </p:blipFill>
        <p:spPr bwMode="auto">
          <a:xfrm rot="21289740" flipV="1">
            <a:off x="42863" y="-93663"/>
            <a:ext cx="1363662" cy="1022351"/>
          </a:xfrm>
          <a:prstGeom prst="rect">
            <a:avLst/>
          </a:prstGeom>
          <a:noFill/>
          <a:ln w="9525">
            <a:noFill/>
            <a:miter lim="800000"/>
            <a:headEnd/>
            <a:tailEnd/>
          </a:ln>
        </p:spPr>
      </p:pic>
      <p:sp>
        <p:nvSpPr>
          <p:cNvPr id="60419" name="Rectangle 4"/>
          <p:cNvSpPr>
            <a:spLocks noChangeArrowheads="1"/>
          </p:cNvSpPr>
          <p:nvPr/>
        </p:nvSpPr>
        <p:spPr bwMode="auto">
          <a:xfrm>
            <a:off x="152400" y="838200"/>
            <a:ext cx="8686800" cy="2862263"/>
          </a:xfrm>
          <a:prstGeom prst="rect">
            <a:avLst/>
          </a:prstGeom>
          <a:noFill/>
          <a:ln w="9525">
            <a:noFill/>
            <a:miter lim="800000"/>
            <a:headEnd/>
            <a:tailEnd/>
          </a:ln>
        </p:spPr>
        <p:txBody>
          <a:bodyPr>
            <a:spAutoFit/>
          </a:bodyPr>
          <a:lstStyle/>
          <a:p>
            <a:pPr marL="225425" algn="just">
              <a:lnSpc>
                <a:spcPct val="125000"/>
              </a:lnSpc>
            </a:pPr>
            <a:r>
              <a:rPr lang="en-US" sz="2400"/>
              <a:t>	Có một số chất có đặc điểm đổi màu theo nhiệt độ. Người ta sử dụng tính chất này để chế tạo ra nhiệt kế, gọi là nhiệt kế đổi màu. Nhiệt kế này thường được dùng trong y tế, thay cho nhiệt kế thuỷ ngân. Chỉ cần dán một băng giấy nhỏ có phủ một lớp chất đổi màu theo nhiệt độ lên trán người bệnh là có thể biết được nhiệt độ cơ thể của họ.</a:t>
            </a:r>
            <a:endParaRPr lang="en-US" sz="2400">
              <a:latin typeface="Arial" pitchFamily="34" charset="0"/>
            </a:endParaRPr>
          </a:p>
        </p:txBody>
      </p:sp>
      <p:sp>
        <p:nvSpPr>
          <p:cNvPr id="60420" name="Rectangle 5"/>
          <p:cNvSpPr>
            <a:spLocks noChangeArrowheads="1"/>
          </p:cNvSpPr>
          <p:nvPr/>
        </p:nvSpPr>
        <p:spPr bwMode="auto">
          <a:xfrm>
            <a:off x="3303588" y="111125"/>
            <a:ext cx="2519362" cy="719138"/>
          </a:xfrm>
          <a:prstGeom prst="rect">
            <a:avLst/>
          </a:prstGeom>
          <a:noFill/>
          <a:ln w="9525">
            <a:noFill/>
            <a:miter lim="800000"/>
            <a:headEnd/>
            <a:tailEnd/>
          </a:ln>
        </p:spPr>
        <p:txBody>
          <a:bodyPr wrap="none">
            <a:spAutoFit/>
          </a:bodyPr>
          <a:lstStyle/>
          <a:p>
            <a:pPr>
              <a:lnSpc>
                <a:spcPct val="125000"/>
              </a:lnSpc>
              <a:spcAft>
                <a:spcPts val="900"/>
              </a:spcAft>
            </a:pPr>
            <a:r>
              <a:rPr lang="en-US" sz="3600" b="1">
                <a:solidFill>
                  <a:srgbClr val="C00000"/>
                </a:solidFill>
              </a:rPr>
              <a:t>Em có biết?</a:t>
            </a:r>
            <a:endParaRPr lang="en-US" sz="3600">
              <a:latin typeface="Arial" pitchFamily="34" charset="0"/>
            </a:endParaRPr>
          </a:p>
        </p:txBody>
      </p:sp>
      <p:pic>
        <p:nvPicPr>
          <p:cNvPr id="60421" name="Picture 6"/>
          <p:cNvPicPr>
            <a:picLocks noChangeAspect="1" noChangeArrowheads="1"/>
          </p:cNvPicPr>
          <p:nvPr/>
        </p:nvPicPr>
        <p:blipFill>
          <a:blip r:embed="rId3"/>
          <a:srcRect/>
          <a:stretch>
            <a:fillRect/>
          </a:stretch>
        </p:blipFill>
        <p:spPr bwMode="auto">
          <a:xfrm>
            <a:off x="1450975" y="3230563"/>
            <a:ext cx="7159625" cy="1189037"/>
          </a:xfrm>
          <a:prstGeom prst="rect">
            <a:avLst/>
          </a:prstGeom>
          <a:noFill/>
          <a:ln w="9525">
            <a:noFill/>
            <a:miter lim="800000"/>
            <a:headEnd/>
            <a:tailEnd/>
          </a:ln>
        </p:spPr>
      </p:pic>
      <p:sp>
        <p:nvSpPr>
          <p:cNvPr id="60422" name="Rectangle 7"/>
          <p:cNvSpPr>
            <a:spLocks noChangeArrowheads="1"/>
          </p:cNvSpPr>
          <p:nvPr/>
        </p:nvSpPr>
        <p:spPr bwMode="auto">
          <a:xfrm>
            <a:off x="166688" y="4562475"/>
            <a:ext cx="6219825" cy="1938338"/>
          </a:xfrm>
          <a:prstGeom prst="rect">
            <a:avLst/>
          </a:prstGeom>
          <a:noFill/>
          <a:ln w="9525">
            <a:noFill/>
            <a:miter lim="800000"/>
            <a:headEnd/>
            <a:tailEnd/>
          </a:ln>
        </p:spPr>
        <p:txBody>
          <a:bodyPr>
            <a:spAutoFit/>
          </a:bodyPr>
          <a:lstStyle/>
          <a:p>
            <a:pPr marL="225425" algn="just">
              <a:lnSpc>
                <a:spcPct val="125000"/>
              </a:lnSpc>
            </a:pPr>
            <a:r>
              <a:rPr lang="en-US" sz="2400"/>
              <a:t>	Hiện nay, người ta còn sử dụng nhiệt kế hiện số, là loại nhiệt kế mà số chỉ nhiệt độ cần đo hiện ngay trên màn hình. Ẩnh chụp nhiệt kế hiện số được gắn vào đồng hồ điện tử để bàn.</a:t>
            </a:r>
            <a:endParaRPr lang="en-US" sz="2400">
              <a:latin typeface="Arial" pitchFamily="34" charset="0"/>
            </a:endParaRPr>
          </a:p>
        </p:txBody>
      </p:sp>
      <p:pic>
        <p:nvPicPr>
          <p:cNvPr id="60423" name="Shape 414"/>
          <p:cNvPicPr>
            <a:picLocks noChangeAspect="1" noChangeArrowheads="1"/>
          </p:cNvPicPr>
          <p:nvPr/>
        </p:nvPicPr>
        <p:blipFill>
          <a:blip r:embed="rId4"/>
          <a:srcRect/>
          <a:stretch>
            <a:fillRect/>
          </a:stretch>
        </p:blipFill>
        <p:spPr bwMode="auto">
          <a:xfrm>
            <a:off x="6602413" y="4562475"/>
            <a:ext cx="2243137"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905000" y="1588"/>
            <a:ext cx="4552849" cy="800219"/>
          </a:xfrm>
          <a:prstGeom prst="rect">
            <a:avLst/>
          </a:prstGeom>
          <a:noFill/>
          <a:ln w="9525">
            <a:noFill/>
            <a:miter lim="800000"/>
            <a:headEnd/>
            <a:tailEnd/>
          </a:ln>
          <a:effectLst/>
        </p:spPr>
        <p:txBody>
          <a:bodyPr wrap="none" anchor="ctr">
            <a:spAutoFit/>
          </a:bodyPr>
          <a:lstStyle/>
          <a:p>
            <a:pPr algn="just"/>
            <a:r>
              <a:rPr lang="en-US" sz="3200" b="1" dirty="0" smtClean="0">
                <a:solidFill>
                  <a:srgbClr val="FF0000"/>
                </a:solidFill>
                <a:latin typeface="Times New Roman" pitchFamily="18" charset="0"/>
                <a:cs typeface="Times New Roman" pitchFamily="18" charset="0"/>
              </a:rPr>
              <a:t>LUYỆN TẬP</a:t>
            </a:r>
            <a:endParaRPr lang="en-US" sz="3200" dirty="0">
              <a:solidFill>
                <a:srgbClr val="FF0000"/>
              </a:solidFill>
              <a:latin typeface="Times New Roman" pitchFamily="18" charset="0"/>
              <a:cs typeface="Times New Roman" pitchFamily="18" charset="0"/>
            </a:endParaRPr>
          </a:p>
          <a:p>
            <a:pPr algn="just"/>
            <a:r>
              <a:rPr lang="en-US" sz="1400" dirty="0">
                <a:solidFill>
                  <a:srgbClr val="FF0000"/>
                </a:solidFill>
                <a:cs typeface="Times New Roman" pitchFamily="18" charset="0"/>
              </a:rPr>
              <a:t>                                                                                                             </a:t>
            </a:r>
            <a:endParaRPr lang="en-US" dirty="0">
              <a:solidFill>
                <a:srgbClr val="FF0000"/>
              </a:solidFill>
            </a:endParaRPr>
          </a:p>
        </p:txBody>
      </p:sp>
      <p:sp>
        <p:nvSpPr>
          <p:cNvPr id="64517" name="Rectangle 5"/>
          <p:cNvSpPr>
            <a:spLocks noChangeArrowheads="1"/>
          </p:cNvSpPr>
          <p:nvPr/>
        </p:nvSpPr>
        <p:spPr bwMode="auto">
          <a:xfrm>
            <a:off x="304800" y="438150"/>
            <a:ext cx="8686800" cy="1385888"/>
          </a:xfrm>
          <a:prstGeom prst="rect">
            <a:avLst/>
          </a:prstGeom>
          <a:noFill/>
          <a:ln w="9525">
            <a:noFill/>
            <a:miter lim="800000"/>
            <a:headEnd/>
            <a:tailEnd/>
          </a:ln>
          <a:effectLst/>
        </p:spPr>
        <p:txBody>
          <a:bodyPr anchor="ctr">
            <a:spAutoFit/>
          </a:bodyPr>
          <a:lstStyle/>
          <a:p>
            <a:pPr algn="just"/>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a:t>
            </a:r>
          </a:p>
        </p:txBody>
      </p:sp>
      <p:sp>
        <p:nvSpPr>
          <p:cNvPr id="3" name="TextBox 2"/>
          <p:cNvSpPr txBox="1"/>
          <p:nvPr/>
        </p:nvSpPr>
        <p:spPr>
          <a:xfrm>
            <a:off x="1133424" y="2438400"/>
            <a:ext cx="6181776" cy="954107"/>
          </a:xfrm>
          <a:prstGeom prst="rect">
            <a:avLst/>
          </a:prstGeom>
          <a:noFill/>
        </p:spPr>
        <p:txBody>
          <a:bodyPr wrap="square" rtlCol="0">
            <a:spAutoFit/>
          </a:bodyPr>
          <a:lstStyle/>
          <a:p>
            <a:r>
              <a:rPr lang="en-US" sz="2800" dirty="0" smtClean="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Đơn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vị</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đo</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nhiệt</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độ</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thường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dùng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hằng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ngày</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của</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nước</a:t>
            </a:r>
            <a:r>
              <a:rPr lang="en-US" sz="2800" dirty="0">
                <a:solidFill>
                  <a:srgbClr val="00B0F0"/>
                </a:solidFill>
                <a:latin typeface="Times New Roman" pitchFamily="18" charset="0"/>
                <a:cs typeface="Times New Roman" pitchFamily="18" charset="0"/>
              </a:rPr>
              <a:t> ta </a:t>
            </a:r>
            <a:r>
              <a:rPr lang="en-US" sz="2800" dirty="0" err="1">
                <a:solidFill>
                  <a:srgbClr val="00B0F0"/>
                </a:solidFill>
                <a:latin typeface="Times New Roman" pitchFamily="18" charset="0"/>
                <a:cs typeface="Times New Roman" pitchFamily="18" charset="0"/>
              </a:rPr>
              <a:t>là</a:t>
            </a:r>
            <a:r>
              <a:rPr lang="en-US" sz="2800" dirty="0">
                <a:solidFill>
                  <a:srgbClr val="00B0F0"/>
                </a:solidFill>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a:t>
            </a:r>
            <a:r>
              <a:rPr lang="en-US" sz="2800" dirty="0">
                <a:solidFill>
                  <a:srgbClr val="00B0F0"/>
                </a:solidFill>
                <a:latin typeface="Times New Roman" pitchFamily="18" charset="0"/>
                <a:cs typeface="Times New Roman" pitchFamily="18" charset="0"/>
              </a:rPr>
              <a:t>C</a:t>
            </a:r>
            <a:endParaRPr lang="en-US" sz="28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t="2016"/>
          <a:stretch>
            <a:fillRect/>
          </a:stretch>
        </p:blipFill>
        <p:spPr bwMode="auto">
          <a:xfrm>
            <a:off x="4495800" y="1177925"/>
            <a:ext cx="4541838" cy="5653088"/>
          </a:xfrm>
          <a:prstGeom prst="rect">
            <a:avLst/>
          </a:prstGeom>
          <a:noFill/>
          <a:ln w="9525">
            <a:noFill/>
            <a:miter lim="800000"/>
            <a:headEnd/>
            <a:tailEnd/>
          </a:ln>
        </p:spPr>
      </p:pic>
      <p:sp>
        <p:nvSpPr>
          <p:cNvPr id="3082" name="Text Box 10"/>
          <p:cNvSpPr txBox="1">
            <a:spLocks noChangeArrowheads="1"/>
          </p:cNvSpPr>
          <p:nvPr/>
        </p:nvSpPr>
        <p:spPr bwMode="auto">
          <a:xfrm>
            <a:off x="201613" y="152400"/>
            <a:ext cx="8763000" cy="708025"/>
          </a:xfrm>
          <a:prstGeom prst="rect">
            <a:avLst/>
          </a:prstGeom>
          <a:noFill/>
          <a:ln w="9525">
            <a:noFill/>
            <a:miter lim="800000"/>
            <a:headEnd/>
            <a:tailEnd/>
          </a:ln>
        </p:spPr>
        <p:txBody>
          <a:bodyPr>
            <a:spAutoFit/>
          </a:bodyPr>
          <a:lstStyle/>
          <a:p>
            <a:pPr algn="ctr" eaLnBrk="1" hangingPunct="1">
              <a:spcBef>
                <a:spcPct val="50000"/>
              </a:spcBef>
            </a:pPr>
            <a:r>
              <a:rPr lang="en-US" altLang="en-US" sz="4000" b="1" dirty="0" smtClean="0">
                <a:solidFill>
                  <a:srgbClr val="C00000"/>
                </a:solidFill>
                <a:latin typeface="Times New Roman" pitchFamily="18" charset="0"/>
                <a:cs typeface="Times New Roman" pitchFamily="18" charset="0"/>
              </a:rPr>
              <a:t>TIẾT </a:t>
            </a:r>
            <a:r>
              <a:rPr lang="en-US" altLang="en-US" sz="4000" b="1" dirty="0" smtClean="0">
                <a:solidFill>
                  <a:srgbClr val="C00000"/>
                </a:solidFill>
                <a:latin typeface="Times New Roman" pitchFamily="18" charset="0"/>
                <a:cs typeface="Times New Roman" pitchFamily="18" charset="0"/>
              </a:rPr>
              <a:t>15,16,17: </a:t>
            </a:r>
            <a:r>
              <a:rPr lang="en-US" altLang="en-US" sz="4000" b="1" dirty="0" smtClean="0">
                <a:solidFill>
                  <a:srgbClr val="C00000"/>
                </a:solidFill>
                <a:latin typeface="Times New Roman" pitchFamily="18" charset="0"/>
                <a:cs typeface="Times New Roman" pitchFamily="18" charset="0"/>
              </a:rPr>
              <a:t>Bài </a:t>
            </a:r>
            <a:r>
              <a:rPr lang="en-US" altLang="en-US" sz="4000" b="1" dirty="0">
                <a:solidFill>
                  <a:srgbClr val="C00000"/>
                </a:solidFill>
                <a:latin typeface="Times New Roman" pitchFamily="18" charset="0"/>
                <a:cs typeface="Times New Roman" pitchFamily="18" charset="0"/>
              </a:rPr>
              <a:t>8: ĐO NHIỆT ĐỘ</a:t>
            </a:r>
          </a:p>
        </p:txBody>
      </p:sp>
      <p:pic>
        <p:nvPicPr>
          <p:cNvPr id="17412" name="Picture 3"/>
          <p:cNvPicPr>
            <a:picLocks noChangeAspect="1" noChangeArrowheads="1"/>
          </p:cNvPicPr>
          <p:nvPr/>
        </p:nvPicPr>
        <p:blipFill>
          <a:blip r:embed="rId3"/>
          <a:srcRect/>
          <a:stretch>
            <a:fillRect/>
          </a:stretch>
        </p:blipFill>
        <p:spPr bwMode="auto">
          <a:xfrm>
            <a:off x="201613" y="1524000"/>
            <a:ext cx="4294187" cy="51054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box(in)">
                                      <p:cBhvr>
                                        <p:cTn id="7"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3"/>
          <p:cNvSpPr>
            <a:spLocks noChangeArrowheads="1"/>
          </p:cNvSpPr>
          <p:nvPr/>
        </p:nvSpPr>
        <p:spPr bwMode="auto">
          <a:xfrm>
            <a:off x="2790825" y="2366963"/>
            <a:ext cx="6215063" cy="2862262"/>
          </a:xfrm>
          <a:prstGeom prst="rect">
            <a:avLst/>
          </a:prstGeom>
          <a:noFill/>
          <a:ln w="9525">
            <a:noFill/>
            <a:miter lim="800000"/>
            <a:headEnd/>
            <a:tailEnd/>
          </a:ln>
          <a:effectLst/>
        </p:spPr>
        <p:txBody>
          <a:bodyPr anchor="ctr">
            <a:spAutoFit/>
          </a:bodyPr>
          <a:lstStyle/>
          <a:p>
            <a:pPr algn="just">
              <a:tabLst>
                <a:tab pos="179388" algn="l"/>
                <a:tab pos="3419475" algn="l"/>
              </a:tabLst>
            </a:pPr>
            <a:r>
              <a:rPr lang="en-US" sz="3600" b="1" dirty="0">
                <a:solidFill>
                  <a:prstClr val="black"/>
                </a:solidFill>
                <a:cs typeface="Times New Roman" pitchFamily="18" charset="0"/>
              </a:rPr>
              <a:t>	</a:t>
            </a:r>
            <a:r>
              <a:rPr lang="en-US" sz="3600" b="1" dirty="0">
                <a:solidFill>
                  <a:prstClr val="black"/>
                </a:solidFill>
                <a:latin typeface="Times New Roman" pitchFamily="18" charset="0"/>
                <a:cs typeface="Times New Roman" pitchFamily="18" charset="0"/>
              </a:rPr>
              <a:t>A.</a:t>
            </a:r>
            <a:r>
              <a:rPr lang="en-US" sz="3600" dirty="0">
                <a:solidFill>
                  <a:prstClr val="black"/>
                </a:solidFill>
                <a:latin typeface="Times New Roman" pitchFamily="18" charset="0"/>
                <a:cs typeface="Times New Roman" pitchFamily="18" charset="0"/>
              </a:rPr>
              <a:t> 50 °C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a:t>
            </a:r>
            <a:r>
              <a:rPr lang="en-US" sz="3600" dirty="0" smtClean="0">
                <a:solidFill>
                  <a:prstClr val="black"/>
                </a:solidFill>
                <a:latin typeface="Times New Roman" pitchFamily="18" charset="0"/>
                <a:cs typeface="Times New Roman" pitchFamily="18" charset="0"/>
              </a:rPr>
              <a:t>1°C.</a:t>
            </a:r>
            <a:endParaRPr lang="en-US" sz="3600" dirty="0">
              <a:solidFill>
                <a:prstClr val="black"/>
              </a:solidFill>
              <a:latin typeface="Times New Roman" pitchFamily="18" charset="0"/>
              <a:cs typeface="Times New Roman" pitchFamily="18" charset="0"/>
            </a:endParaRPr>
          </a:p>
          <a:p>
            <a:pPr algn="just">
              <a:tabLst>
                <a:tab pos="179388" algn="l"/>
                <a:tab pos="3419475" algn="l"/>
              </a:tabLst>
            </a:pPr>
            <a:r>
              <a:rPr lang="en-US" sz="3600" b="1" dirty="0">
                <a:solidFill>
                  <a:prstClr val="black"/>
                </a:solidFill>
                <a:latin typeface="Times New Roman" pitchFamily="18" charset="0"/>
                <a:cs typeface="Times New Roman" pitchFamily="18" charset="0"/>
              </a:rPr>
              <a:t>	B.</a:t>
            </a:r>
            <a:r>
              <a:rPr lang="en-US" sz="3600" dirty="0">
                <a:solidFill>
                  <a:prstClr val="black"/>
                </a:solidFill>
                <a:latin typeface="Times New Roman" pitchFamily="18" charset="0"/>
                <a:cs typeface="Times New Roman" pitchFamily="18" charset="0"/>
              </a:rPr>
              <a:t> 50 °C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2 °C.</a:t>
            </a:r>
          </a:p>
          <a:p>
            <a:pPr algn="just">
              <a:tabLst>
                <a:tab pos="179388" algn="l"/>
                <a:tab pos="3419475" algn="l"/>
              </a:tabLst>
            </a:pPr>
            <a:r>
              <a:rPr lang="en-US" sz="3600" b="1" dirty="0">
                <a:solidFill>
                  <a:prstClr val="black"/>
                </a:solidFill>
                <a:latin typeface="Times New Roman" pitchFamily="18" charset="0"/>
                <a:cs typeface="Times New Roman" pitchFamily="18" charset="0"/>
              </a:rPr>
              <a:t>	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Từ</a:t>
            </a:r>
            <a:r>
              <a:rPr lang="en-US" sz="3600" dirty="0">
                <a:solidFill>
                  <a:prstClr val="black"/>
                </a:solidFill>
                <a:latin typeface="Times New Roman" pitchFamily="18" charset="0"/>
                <a:cs typeface="Times New Roman" pitchFamily="18" charset="0"/>
              </a:rPr>
              <a:t> 20 °C </a:t>
            </a:r>
            <a:r>
              <a:rPr lang="en-US" sz="3600" dirty="0" err="1">
                <a:solidFill>
                  <a:prstClr val="black"/>
                </a:solidFill>
                <a:latin typeface="Times New Roman" pitchFamily="18" charset="0"/>
                <a:cs typeface="Times New Roman" pitchFamily="18" charset="0"/>
              </a:rPr>
              <a:t>đến</a:t>
            </a:r>
            <a:r>
              <a:rPr lang="en-US" sz="3600" dirty="0">
                <a:solidFill>
                  <a:prstClr val="black"/>
                </a:solidFill>
                <a:latin typeface="Times New Roman" pitchFamily="18" charset="0"/>
                <a:cs typeface="Times New Roman" pitchFamily="18" charset="0"/>
              </a:rPr>
              <a:t> 50 °C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1 °C.</a:t>
            </a:r>
            <a:r>
              <a:rPr lang="en-US" sz="3600" b="1" dirty="0">
                <a:solidFill>
                  <a:prstClr val="black"/>
                </a:solidFill>
                <a:latin typeface="Times New Roman" pitchFamily="18" charset="0"/>
                <a:cs typeface="Times New Roman" pitchFamily="18" charset="0"/>
              </a:rPr>
              <a:t>	D.</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Từ</a:t>
            </a:r>
            <a:r>
              <a:rPr lang="en-US" sz="3600" dirty="0">
                <a:solidFill>
                  <a:prstClr val="black"/>
                </a:solidFill>
                <a:latin typeface="Times New Roman" pitchFamily="18" charset="0"/>
                <a:cs typeface="Times New Roman" pitchFamily="18" charset="0"/>
              </a:rPr>
              <a:t> 20 °C </a:t>
            </a:r>
            <a:r>
              <a:rPr lang="en-US" sz="3600" dirty="0" err="1">
                <a:solidFill>
                  <a:prstClr val="black"/>
                </a:solidFill>
                <a:latin typeface="Times New Roman" pitchFamily="18" charset="0"/>
                <a:cs typeface="Times New Roman" pitchFamily="18" charset="0"/>
              </a:rPr>
              <a:t>đến</a:t>
            </a:r>
            <a:r>
              <a:rPr lang="en-US" sz="3600" dirty="0">
                <a:solidFill>
                  <a:prstClr val="black"/>
                </a:solidFill>
                <a:latin typeface="Times New Roman" pitchFamily="18" charset="0"/>
                <a:cs typeface="Times New Roman" pitchFamily="18" charset="0"/>
              </a:rPr>
              <a:t> 50 °C </a:t>
            </a:r>
            <a:r>
              <a:rPr lang="en-US" sz="3600" dirty="0" err="1">
                <a:solidFill>
                  <a:prstClr val="black"/>
                </a:solidFill>
                <a:latin typeface="Times New Roman" pitchFamily="18" charset="0"/>
                <a:cs typeface="Times New Roman" pitchFamily="18" charset="0"/>
              </a:rPr>
              <a:t>và</a:t>
            </a:r>
            <a:r>
              <a:rPr lang="en-US" sz="3600" dirty="0">
                <a:solidFill>
                  <a:prstClr val="black"/>
                </a:solidFill>
                <a:latin typeface="Times New Roman" pitchFamily="18" charset="0"/>
                <a:cs typeface="Times New Roman" pitchFamily="18" charset="0"/>
              </a:rPr>
              <a:t> 2 °C</a:t>
            </a:r>
            <a:r>
              <a:rPr lang="en-US" sz="3600" dirty="0">
                <a:solidFill>
                  <a:prstClr val="black"/>
                </a:solidFill>
                <a:cs typeface="Times New Roman" pitchFamily="18" charset="0"/>
              </a:rPr>
              <a:t>			</a:t>
            </a:r>
            <a:endParaRPr lang="en-US" sz="3600" dirty="0">
              <a:solidFill>
                <a:prstClr val="black"/>
              </a:solidFill>
            </a:endParaRPr>
          </a:p>
        </p:txBody>
      </p:sp>
      <p:sp>
        <p:nvSpPr>
          <p:cNvPr id="64518" name="Rectangle 6"/>
          <p:cNvSpPr>
            <a:spLocks noChangeArrowheads="1"/>
          </p:cNvSpPr>
          <p:nvPr/>
        </p:nvSpPr>
        <p:spPr bwMode="auto">
          <a:xfrm>
            <a:off x="228600" y="347663"/>
            <a:ext cx="9331325" cy="954088"/>
          </a:xfrm>
          <a:prstGeom prst="rect">
            <a:avLst/>
          </a:prstGeom>
          <a:noFill/>
          <a:ln w="9525">
            <a:noFill/>
            <a:miter lim="800000"/>
            <a:headEnd/>
            <a:tailEnd/>
          </a:ln>
          <a:effectLst/>
        </p:spPr>
        <p:txBody>
          <a:bodyPr anchor="ctr">
            <a:spAutoFit/>
          </a:bodyPr>
          <a:lstStyle/>
          <a:p>
            <a:pPr algn="just"/>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2.</a:t>
            </a:r>
            <a:r>
              <a:rPr lang="en-US" sz="2800" dirty="0">
                <a:solidFill>
                  <a:prstClr val="black"/>
                </a:solidFill>
                <a:latin typeface="Times New Roman" panose="02020603050405020304" pitchFamily="18" charset="0"/>
                <a:cs typeface="Times New Roman" panose="02020603050405020304" pitchFamily="18" charset="0"/>
              </a:rPr>
              <a:t> GHĐ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ĐCNN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nhiệt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8.1 </a:t>
            </a:r>
            <a:r>
              <a:rPr lang="en-US" sz="2800" dirty="0" err="1">
                <a:solidFill>
                  <a:prstClr val="black"/>
                </a:solidFill>
                <a:latin typeface="Times New Roman" panose="02020603050405020304" pitchFamily="18" charset="0"/>
                <a:cs typeface="Times New Roman" panose="02020603050405020304" pitchFamily="18" charset="0"/>
              </a:rPr>
              <a:t>là</a:t>
            </a:r>
            <a:endParaRPr lang="en-US" sz="2800" dirty="0">
              <a:solidFill>
                <a:prstClr val="black"/>
              </a:solidFill>
              <a:latin typeface="Times New Roman" panose="02020603050405020304" pitchFamily="18" charset="0"/>
              <a:cs typeface="Times New Roman" panose="02020603050405020304" pitchFamily="18" charset="0"/>
            </a:endParaRPr>
          </a:p>
          <a:p>
            <a:pPr algn="just"/>
            <a:r>
              <a:rPr lang="en-US" sz="2800" dirty="0">
                <a:solidFill>
                  <a:prstClr val="black"/>
                </a:solidFill>
                <a:latin typeface="Times New Roman" panose="02020603050405020304" pitchFamily="18" charset="0"/>
                <a:cs typeface="Times New Roman" panose="02020603050405020304" pitchFamily="18" charset="0"/>
              </a:rPr>
              <a:t>                                                                                                             </a:t>
            </a:r>
          </a:p>
        </p:txBody>
      </p:sp>
      <p:pic>
        <p:nvPicPr>
          <p:cNvPr id="7" name="Picture 5"/>
          <p:cNvPicPr>
            <a:picLocks noChangeAspect="1" noChangeArrowheads="1"/>
          </p:cNvPicPr>
          <p:nvPr/>
        </p:nvPicPr>
        <p:blipFill>
          <a:blip r:embed="rId2"/>
          <a:srcRect/>
          <a:stretch>
            <a:fillRect/>
          </a:stretch>
        </p:blipFill>
        <p:spPr bwMode="auto">
          <a:xfrm>
            <a:off x="457200" y="1371600"/>
            <a:ext cx="2224042" cy="4572000"/>
          </a:xfrm>
          <a:prstGeom prst="rect">
            <a:avLst/>
          </a:prstGeom>
          <a:noFill/>
          <a:ln w="9525">
            <a:noFill/>
            <a:miter lim="800000"/>
            <a:headEnd/>
            <a:tailEnd/>
          </a:ln>
        </p:spPr>
      </p:pic>
      <p:sp>
        <p:nvSpPr>
          <p:cNvPr id="2" name="TextBox 1"/>
          <p:cNvSpPr txBox="1"/>
          <p:nvPr/>
        </p:nvSpPr>
        <p:spPr>
          <a:xfrm>
            <a:off x="3581400" y="5791200"/>
            <a:ext cx="1600200" cy="369332"/>
          </a:xfrm>
          <a:prstGeom prst="rect">
            <a:avLst/>
          </a:prstGeom>
          <a:noFill/>
        </p:spPr>
        <p:txBody>
          <a:bodyPr wrap="square" rtlCol="0">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Đáp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án</a:t>
            </a:r>
            <a:r>
              <a:rPr lang="en-US" b="1" dirty="0" smtClean="0">
                <a:solidFill>
                  <a:srgbClr val="FF0000"/>
                </a:solidFill>
                <a:latin typeface="Times New Roman" panose="02020603050405020304" pitchFamily="18" charset="0"/>
                <a:cs typeface="Times New Roman" panose="02020603050405020304" pitchFamily="18" charset="0"/>
              </a:rPr>
              <a:t>: B</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91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65539" name="Picture 5" descr="POINSET2"/>
          <p:cNvPicPr>
            <a:picLocks noChangeAspect="1" noChangeArrowheads="1"/>
          </p:cNvPicPr>
          <p:nvPr/>
        </p:nvPicPr>
        <p:blipFill>
          <a:blip r:embed="rId2"/>
          <a:srcRect/>
          <a:stretch>
            <a:fillRect/>
          </a:stretch>
        </p:blipFill>
        <p:spPr bwMode="auto">
          <a:xfrm rot="5400000">
            <a:off x="7723981" y="161132"/>
            <a:ext cx="1341437" cy="1301750"/>
          </a:xfrm>
          <a:prstGeom prst="rect">
            <a:avLst/>
          </a:prstGeom>
          <a:noFill/>
          <a:ln w="9525">
            <a:noFill/>
            <a:miter lim="800000"/>
            <a:headEnd/>
            <a:tailEnd/>
          </a:ln>
        </p:spPr>
      </p:pic>
      <p:pic>
        <p:nvPicPr>
          <p:cNvPr id="65540"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65541"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65563" name="Rectangle 1"/>
          <p:cNvSpPr>
            <a:spLocks noChangeArrowheads="1"/>
          </p:cNvSpPr>
          <p:nvPr/>
        </p:nvSpPr>
        <p:spPr bwMode="auto">
          <a:xfrm>
            <a:off x="152401" y="1255713"/>
            <a:ext cx="8763000" cy="954087"/>
          </a:xfrm>
          <a:prstGeom prst="rect">
            <a:avLst/>
          </a:prstGeom>
          <a:noFill/>
          <a:ln w="9525">
            <a:noFill/>
            <a:miter lim="800000"/>
            <a:headEnd/>
            <a:tailEnd/>
          </a:ln>
          <a:effectLst/>
        </p:spPr>
        <p:txBody>
          <a:bodyPr wrap="square" anchor="ctr">
            <a:spAutoFit/>
          </a:bodyPr>
          <a:lstStyle/>
          <a:p>
            <a:pPr algn="just"/>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3.</a:t>
            </a:r>
            <a:r>
              <a:rPr lang="en-US" sz="2800" dirty="0">
                <a:solidFill>
                  <a:srgbClr val="0033CC"/>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Tại</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sao</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bảng</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chia</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độ</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của</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nhiệt</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kế</a:t>
            </a:r>
            <a:r>
              <a:rPr lang="en-US" sz="2800" dirty="0">
                <a:solidFill>
                  <a:srgbClr val="323B40"/>
                </a:solidFill>
                <a:latin typeface="Times New Roman" pitchFamily="18" charset="0"/>
                <a:cs typeface="Times New Roman" pitchFamily="18" charset="0"/>
              </a:rPr>
              <a:t> y </a:t>
            </a:r>
            <a:r>
              <a:rPr lang="en-US" sz="2800" dirty="0" err="1">
                <a:solidFill>
                  <a:srgbClr val="323B40"/>
                </a:solidFill>
                <a:latin typeface="Times New Roman" pitchFamily="18" charset="0"/>
                <a:cs typeface="Times New Roman" pitchFamily="18" charset="0"/>
              </a:rPr>
              <a:t>tế</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lại</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không</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có</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nhiệt</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độ</a:t>
            </a:r>
            <a:r>
              <a:rPr lang="en-US" sz="2800" dirty="0">
                <a:solidFill>
                  <a:srgbClr val="323B40"/>
                </a:solidFill>
                <a:latin typeface="Times New Roman" pitchFamily="18" charset="0"/>
                <a:cs typeface="Times New Roman" pitchFamily="18" charset="0"/>
              </a:rPr>
              <a:t> </a:t>
            </a:r>
            <a:r>
              <a:rPr lang="en-US" sz="2800" dirty="0" err="1">
                <a:solidFill>
                  <a:srgbClr val="323B40"/>
                </a:solidFill>
                <a:latin typeface="Times New Roman" pitchFamily="18" charset="0"/>
                <a:cs typeface="Times New Roman" pitchFamily="18" charset="0"/>
              </a:rPr>
              <a:t>dưới</a:t>
            </a:r>
            <a:r>
              <a:rPr lang="en-US" sz="2800" dirty="0">
                <a:solidFill>
                  <a:srgbClr val="323B40"/>
                </a:solidFill>
                <a:latin typeface="Times New Roman" pitchFamily="18" charset="0"/>
                <a:cs typeface="Times New Roman" pitchFamily="18" charset="0"/>
              </a:rPr>
              <a:t> 34 °C </a:t>
            </a:r>
            <a:r>
              <a:rPr lang="en-US" sz="2800" dirty="0" err="1">
                <a:solidFill>
                  <a:srgbClr val="323B40"/>
                </a:solidFill>
                <a:latin typeface="Times New Roman" pitchFamily="18" charset="0"/>
                <a:cs typeface="Times New Roman" pitchFamily="18" charset="0"/>
              </a:rPr>
              <a:t>và</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trên</a:t>
            </a:r>
            <a:r>
              <a:rPr lang="en-US" sz="2800" dirty="0">
                <a:solidFill>
                  <a:srgbClr val="2E2D2D"/>
                </a:solidFill>
                <a:latin typeface="Times New Roman" pitchFamily="18" charset="0"/>
                <a:cs typeface="Times New Roman" pitchFamily="18" charset="0"/>
              </a:rPr>
              <a:t> 42 °C?</a:t>
            </a:r>
            <a:endParaRPr lang="en-US" sz="2800" dirty="0">
              <a:solidFill>
                <a:prstClr val="black"/>
              </a:solidFill>
              <a:latin typeface="Times New Roman" pitchFamily="18" charset="0"/>
              <a:cs typeface="Times New Roman" pitchFamily="18" charset="0"/>
            </a:endParaRPr>
          </a:p>
        </p:txBody>
      </p:sp>
      <p:sp>
        <p:nvSpPr>
          <p:cNvPr id="2" name="TextBox 1"/>
          <p:cNvSpPr txBox="1"/>
          <p:nvPr/>
        </p:nvSpPr>
        <p:spPr>
          <a:xfrm>
            <a:off x="982663" y="3048000"/>
            <a:ext cx="6761161" cy="58477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Vì</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nhiệt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độ</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cơ</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từ</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itchFamily="18" charset="0"/>
                <a:cs typeface="Times New Roman" pitchFamily="18" charset="0"/>
              </a:rPr>
              <a:t>34 °C </a:t>
            </a:r>
            <a:r>
              <a:rPr lang="en-US" sz="3200" dirty="0" err="1" smtClean="0">
                <a:solidFill>
                  <a:srgbClr val="FF0000"/>
                </a:solidFill>
                <a:latin typeface="Times New Roman" pitchFamily="18" charset="0"/>
                <a:cs typeface="Times New Roman" pitchFamily="18" charset="0"/>
              </a:rPr>
              <a:t>đến</a:t>
            </a:r>
            <a:r>
              <a:rPr lang="en-US" sz="3200" dirty="0" smtClean="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42 °C </a:t>
            </a:r>
          </a:p>
        </p:txBody>
      </p:sp>
    </p:spTree>
    <p:extLst>
      <p:ext uri="{BB962C8B-B14F-4D97-AF65-F5344CB8AC3E}">
        <p14:creationId xmlns:p14="http://schemas.microsoft.com/office/powerpoint/2010/main" val="26081598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3"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65539" name="Picture 5" descr="POINSET2"/>
          <p:cNvPicPr>
            <a:picLocks noChangeAspect="1" noChangeArrowheads="1"/>
          </p:cNvPicPr>
          <p:nvPr/>
        </p:nvPicPr>
        <p:blipFill>
          <a:blip r:embed="rId2"/>
          <a:srcRect/>
          <a:stretch>
            <a:fillRect/>
          </a:stretch>
        </p:blipFill>
        <p:spPr bwMode="auto">
          <a:xfrm rot="5400000">
            <a:off x="7723981" y="161132"/>
            <a:ext cx="1341437" cy="1301750"/>
          </a:xfrm>
          <a:prstGeom prst="rect">
            <a:avLst/>
          </a:prstGeom>
          <a:noFill/>
          <a:ln w="9525">
            <a:noFill/>
            <a:miter lim="800000"/>
            <a:headEnd/>
            <a:tailEnd/>
          </a:ln>
        </p:spPr>
      </p:pic>
      <p:pic>
        <p:nvPicPr>
          <p:cNvPr id="65540"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65541"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1478928824"/>
              </p:ext>
            </p:extLst>
          </p:nvPr>
        </p:nvGraphicFramePr>
        <p:xfrm>
          <a:off x="152399" y="1223722"/>
          <a:ext cx="8763000" cy="4797726"/>
        </p:xfrm>
        <a:graphic>
          <a:graphicData uri="http://schemas.openxmlformats.org/drawingml/2006/table">
            <a:tbl>
              <a:tblPr bandRow="1">
                <a:tableStyleId>{5C22544A-7EE6-4342-B048-85BDC9FD1C3A}</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632190">
                <a:tc>
                  <a:txBody>
                    <a:bodyPr/>
                    <a:lstStyle/>
                    <a:p>
                      <a:pPr algn="ctr">
                        <a:lnSpc>
                          <a:spcPct val="107000"/>
                        </a:lnSpc>
                        <a:spcAft>
                          <a:spcPts val="0"/>
                        </a:spcAft>
                      </a:pPr>
                      <a:r>
                        <a:rPr lang="en-US" sz="2800" b="1" dirty="0" smtClean="0">
                          <a:effectLst/>
                          <a:latin typeface="Times New Roman" panose="02020603050405020304" pitchFamily="18" charset="0"/>
                          <a:cs typeface="Times New Roman" panose="02020603050405020304" pitchFamily="18" charset="0"/>
                        </a:rPr>
                        <a:t>A. </a:t>
                      </a:r>
                      <a:r>
                        <a:rPr lang="en-US" sz="2800" b="1" dirty="0" err="1" smtClean="0">
                          <a:effectLst/>
                          <a:latin typeface="Times New Roman" panose="02020603050405020304" pitchFamily="18" charset="0"/>
                          <a:cs typeface="Times New Roman" panose="02020603050405020304" pitchFamily="18" charset="0"/>
                        </a:rPr>
                        <a:t>Loại</a:t>
                      </a:r>
                      <a:r>
                        <a:rPr lang="en-US" sz="2800" b="1" dirty="0" smtClean="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nhiệt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kế</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800" b="1" dirty="0" smtClean="0">
                          <a:effectLst/>
                          <a:latin typeface="Times New Roman" panose="02020603050405020304" pitchFamily="18" charset="0"/>
                          <a:ea typeface="+mn-ea"/>
                          <a:cs typeface="Times New Roman" panose="02020603050405020304" pitchFamily="18" charset="0"/>
                        </a:rPr>
                        <a:t>B. </a:t>
                      </a:r>
                      <a:r>
                        <a:rPr lang="en-US" sz="2800" b="1" dirty="0" err="1" smtClean="0">
                          <a:effectLst/>
                          <a:latin typeface="Times New Roman" panose="02020603050405020304" pitchFamily="18" charset="0"/>
                          <a:ea typeface="+mn-ea"/>
                          <a:cs typeface="Times New Roman" panose="02020603050405020304" pitchFamily="18" charset="0"/>
                        </a:rPr>
                        <a:t>Công</a:t>
                      </a:r>
                      <a:r>
                        <a:rPr lang="en-US" sz="2800" b="1" baseline="0" dirty="0" smtClean="0">
                          <a:effectLst/>
                          <a:latin typeface="Times New Roman" panose="02020603050405020304" pitchFamily="18" charset="0"/>
                          <a:ea typeface="+mn-ea"/>
                          <a:cs typeface="Times New Roman" panose="02020603050405020304" pitchFamily="18" charset="0"/>
                        </a:rPr>
                        <a:t> </a:t>
                      </a:r>
                      <a:r>
                        <a:rPr lang="en-US" sz="2800" b="1" baseline="0" dirty="0" err="1" smtClean="0">
                          <a:effectLst/>
                          <a:latin typeface="Times New Roman" panose="02020603050405020304" pitchFamily="18" charset="0"/>
                          <a:ea typeface="+mn-ea"/>
                          <a:cs typeface="Times New Roman" panose="02020603050405020304" pitchFamily="18" charset="0"/>
                        </a:rPr>
                        <a:t>dụng</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3219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1.Rượu:Từ - 30 °C </a:t>
                      </a:r>
                      <a:r>
                        <a:rPr lang="en-US" sz="2800" dirty="0" err="1" smtClean="0">
                          <a:effectLst/>
                          <a:latin typeface="Times New Roman" panose="02020603050405020304" pitchFamily="18" charset="0"/>
                          <a:cs typeface="Times New Roman" panose="02020603050405020304" pitchFamily="18" charset="0"/>
                        </a:rPr>
                        <a:t>đến</a:t>
                      </a:r>
                      <a:r>
                        <a:rPr lang="en-US" sz="2800" dirty="0" smtClean="0">
                          <a:effectLst/>
                          <a:latin typeface="Times New Roman" panose="02020603050405020304" pitchFamily="18" charset="0"/>
                          <a:cs typeface="Times New Roman" panose="02020603050405020304" pitchFamily="18" charset="0"/>
                        </a:rPr>
                        <a:t> 60 °C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đo</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nhiệt</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độ</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của</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bàn</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là</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1310108">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2.Thuỷ </a:t>
                      </a:r>
                      <a:r>
                        <a:rPr lang="en-US" sz="2800" dirty="0" err="1" smtClean="0">
                          <a:effectLst/>
                          <a:latin typeface="Times New Roman" panose="02020603050405020304" pitchFamily="18" charset="0"/>
                          <a:cs typeface="Times New Roman" panose="02020603050405020304" pitchFamily="18" charset="0"/>
                        </a:rPr>
                        <a:t>ngân:Từ</a:t>
                      </a:r>
                      <a:r>
                        <a:rPr lang="en-US" sz="2800" dirty="0" smtClean="0">
                          <a:effectLst/>
                          <a:latin typeface="Times New Roman" panose="02020603050405020304" pitchFamily="18" charset="0"/>
                          <a:cs typeface="Times New Roman" panose="02020603050405020304" pitchFamily="18" charset="0"/>
                        </a:rPr>
                        <a:t> - 10 °C </a:t>
                      </a:r>
                      <a:r>
                        <a:rPr lang="en-US" sz="2800" dirty="0" err="1" smtClean="0">
                          <a:effectLst/>
                          <a:latin typeface="Times New Roman" panose="02020603050405020304" pitchFamily="18" charset="0"/>
                          <a:cs typeface="Times New Roman" panose="02020603050405020304" pitchFamily="18" charset="0"/>
                        </a:rPr>
                        <a:t>đến</a:t>
                      </a:r>
                      <a:r>
                        <a:rPr lang="en-US" sz="2800" dirty="0" smtClean="0">
                          <a:effectLst/>
                          <a:latin typeface="Times New Roman" panose="02020603050405020304" pitchFamily="18" charset="0"/>
                          <a:cs typeface="Times New Roman" panose="02020603050405020304" pitchFamily="18" charset="0"/>
                        </a:rPr>
                        <a:t> 110 °C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en-US" sz="2800" dirty="0" smtClean="0">
                          <a:solidFill>
                            <a:srgbClr val="2E2D2D"/>
                          </a:solidFill>
                          <a:latin typeface="Times New Roman" pitchFamily="18" charset="0"/>
                          <a:cs typeface="Times New Roman" pitchFamily="18" charset="0"/>
                        </a:rPr>
                        <a:t>       b. </a:t>
                      </a:r>
                      <a:r>
                        <a:rPr lang="en-US" sz="2800" dirty="0" err="1" smtClean="0">
                          <a:solidFill>
                            <a:srgbClr val="2E2D2D"/>
                          </a:solidFill>
                          <a:latin typeface="Times New Roman" pitchFamily="18" charset="0"/>
                          <a:cs typeface="Times New Roman" pitchFamily="18" charset="0"/>
                        </a:rPr>
                        <a:t>không</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khí</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trong</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phòng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1310108">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3.Kim </a:t>
                      </a:r>
                      <a:r>
                        <a:rPr lang="en-US" sz="2800" dirty="0" err="1" smtClean="0">
                          <a:effectLst/>
                          <a:latin typeface="Times New Roman" panose="02020603050405020304" pitchFamily="18" charset="0"/>
                          <a:cs typeface="Times New Roman" panose="02020603050405020304" pitchFamily="18" charset="0"/>
                        </a:rPr>
                        <a:t>loại:Từ</a:t>
                      </a:r>
                      <a:r>
                        <a:rPr lang="en-US" sz="2800" dirty="0" smtClean="0">
                          <a:effectLst/>
                          <a:latin typeface="Times New Roman" panose="02020603050405020304" pitchFamily="18" charset="0"/>
                          <a:cs typeface="Times New Roman" panose="02020603050405020304" pitchFamily="18" charset="0"/>
                        </a:rPr>
                        <a:t> 0 °C </a:t>
                      </a:r>
                      <a:r>
                        <a:rPr lang="en-US" sz="2800" dirty="0" err="1" smtClean="0">
                          <a:effectLst/>
                          <a:latin typeface="Times New Roman" panose="02020603050405020304" pitchFamily="18" charset="0"/>
                          <a:cs typeface="Times New Roman" panose="02020603050405020304" pitchFamily="18" charset="0"/>
                        </a:rPr>
                        <a:t>đến</a:t>
                      </a:r>
                      <a:r>
                        <a:rPr lang="en-US" sz="2800" dirty="0" smtClean="0">
                          <a:effectLst/>
                          <a:latin typeface="Times New Roman" panose="02020603050405020304" pitchFamily="18" charset="0"/>
                          <a:cs typeface="Times New Roman" panose="02020603050405020304" pitchFamily="18" charset="0"/>
                        </a:rPr>
                        <a:t> 400 °C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en-US" sz="2800" baseline="0" dirty="0" smtClean="0">
                          <a:solidFill>
                            <a:srgbClr val="2E2D2D"/>
                          </a:solidFill>
                          <a:latin typeface="Times New Roman" pitchFamily="18" charset="0"/>
                          <a:cs typeface="Times New Roman" pitchFamily="18" charset="0"/>
                        </a:rPr>
                        <a:t>         c. </a:t>
                      </a:r>
                      <a:r>
                        <a:rPr lang="en-US" sz="2800" dirty="0" err="1" smtClean="0">
                          <a:solidFill>
                            <a:srgbClr val="2E2D2D"/>
                          </a:solidFill>
                          <a:latin typeface="Times New Roman" pitchFamily="18" charset="0"/>
                          <a:cs typeface="Times New Roman" pitchFamily="18" charset="0"/>
                        </a:rPr>
                        <a:t>cơ</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thể</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người</a:t>
                      </a:r>
                      <a:r>
                        <a:rPr lang="en-US" sz="2800" dirty="0" smtClean="0">
                          <a:solidFill>
                            <a:srgbClr val="2E2D2D"/>
                          </a:solidFill>
                          <a:latin typeface="Times New Roman" pitchFamily="18" charset="0"/>
                          <a:cs typeface="Times New Roman" pitchFamily="18" charset="0"/>
                        </a:rPr>
                        <a:t> </a:t>
                      </a:r>
                      <a:r>
                        <a:rPr lang="en-US" sz="2800" baseline="0" dirty="0" smtClean="0">
                          <a:solidFill>
                            <a:srgbClr val="2E2D2D"/>
                          </a:solidFill>
                          <a:latin typeface="Times New Roman" pitchFamily="18" charset="0"/>
                          <a:cs typeface="Times New Roman" pitchFamily="18" charset="0"/>
                        </a:rPr>
                        <a:t>                                       </a:t>
                      </a:r>
                      <a:r>
                        <a:rPr lang="en-US" sz="2800" dirty="0" smtClean="0">
                          <a:solidFill>
                            <a:srgbClr val="2E2D2D"/>
                          </a:solidFill>
                          <a:latin typeface="Times New Roman" pitchFamily="18" charset="0"/>
                          <a:cs typeface="Times New Roman" pitchFamily="18" charset="0"/>
                        </a:rPr>
                        <a:t>                       </a:t>
                      </a:r>
                      <a:r>
                        <a:rPr lang="en-US" sz="2800" baseline="0" dirty="0" smtClean="0">
                          <a:solidFill>
                            <a:srgbClr val="2E2D2D"/>
                          </a:solidFill>
                          <a:latin typeface="Times New Roman" pitchFamily="18" charset="0"/>
                          <a:cs typeface="Times New Roman" pitchFamily="18" charset="0"/>
                        </a:rPr>
                        <a:t>                </a:t>
                      </a:r>
                      <a:r>
                        <a:rPr lang="en-US" sz="2800" dirty="0" smtClean="0">
                          <a:solidFill>
                            <a:srgbClr val="2E2D2D"/>
                          </a:solidFill>
                          <a:latin typeface="Times New Roman" pitchFamily="18" charset="0"/>
                          <a:cs typeface="Times New Roman"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63219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4.Y </a:t>
                      </a:r>
                      <a:r>
                        <a:rPr lang="en-US" sz="2800" dirty="0" err="1" smtClean="0">
                          <a:effectLst/>
                          <a:latin typeface="Times New Roman" panose="02020603050405020304" pitchFamily="18" charset="0"/>
                          <a:cs typeface="Times New Roman" panose="02020603050405020304" pitchFamily="18" charset="0"/>
                        </a:rPr>
                        <a:t>tế:Từ</a:t>
                      </a:r>
                      <a:r>
                        <a:rPr lang="en-US" sz="2800" dirty="0" smtClean="0">
                          <a:effectLst/>
                          <a:latin typeface="Times New Roman" panose="02020603050405020304" pitchFamily="18" charset="0"/>
                          <a:cs typeface="Times New Roman" panose="02020603050405020304" pitchFamily="18" charset="0"/>
                        </a:rPr>
                        <a:t> 34 °C </a:t>
                      </a:r>
                      <a:r>
                        <a:rPr lang="en-US" sz="2800" dirty="0" err="1" smtClean="0">
                          <a:effectLst/>
                          <a:latin typeface="Times New Roman" panose="02020603050405020304" pitchFamily="18" charset="0"/>
                          <a:cs typeface="Times New Roman" panose="02020603050405020304" pitchFamily="18" charset="0"/>
                        </a:rPr>
                        <a:t>đến</a:t>
                      </a:r>
                      <a:r>
                        <a:rPr lang="en-US" sz="2800" dirty="0" smtClean="0">
                          <a:effectLst/>
                          <a:latin typeface="Times New Roman" panose="02020603050405020304" pitchFamily="18" charset="0"/>
                          <a:cs typeface="Times New Roman" panose="02020603050405020304" pitchFamily="18" charset="0"/>
                        </a:rPr>
                        <a:t> 42 °C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800" dirty="0" smtClean="0">
                          <a:solidFill>
                            <a:srgbClr val="2E2D2D"/>
                          </a:solidFill>
                          <a:latin typeface="Times New Roman" pitchFamily="18" charset="0"/>
                          <a:cs typeface="Times New Roman" pitchFamily="18" charset="0"/>
                        </a:rPr>
                        <a:t>          </a:t>
                      </a:r>
                    </a:p>
                    <a:p>
                      <a:pPr algn="just">
                        <a:lnSpc>
                          <a:spcPct val="107000"/>
                        </a:lnSpc>
                        <a:spcAft>
                          <a:spcPts val="0"/>
                        </a:spcAft>
                      </a:pPr>
                      <a:r>
                        <a:rPr lang="en-US" sz="2800" dirty="0" smtClean="0">
                          <a:solidFill>
                            <a:srgbClr val="2E2D2D"/>
                          </a:solidFill>
                          <a:latin typeface="Times New Roman" pitchFamily="18" charset="0"/>
                          <a:cs typeface="Times New Roman" pitchFamily="18" charset="0"/>
                        </a:rPr>
                        <a:t>          d. </a:t>
                      </a:r>
                      <a:r>
                        <a:rPr lang="en-US" sz="2800" dirty="0" err="1" smtClean="0">
                          <a:solidFill>
                            <a:srgbClr val="2E2D2D"/>
                          </a:solidFill>
                          <a:latin typeface="Times New Roman" pitchFamily="18" charset="0"/>
                          <a:cs typeface="Times New Roman" pitchFamily="18" charset="0"/>
                        </a:rPr>
                        <a:t>nước</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đang</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sôi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65562" name="Rectangle 1"/>
          <p:cNvSpPr>
            <a:spLocks noChangeArrowheads="1"/>
          </p:cNvSpPr>
          <p:nvPr/>
        </p:nvSpPr>
        <p:spPr bwMode="auto">
          <a:xfrm>
            <a:off x="228600" y="250021"/>
            <a:ext cx="8601075" cy="954107"/>
          </a:xfrm>
          <a:prstGeom prst="rect">
            <a:avLst/>
          </a:prstGeom>
          <a:noFill/>
          <a:ln w="9525">
            <a:noFill/>
            <a:miter lim="800000"/>
            <a:headEnd/>
            <a:tailEnd/>
          </a:ln>
          <a:effectLst/>
        </p:spPr>
        <p:txBody>
          <a:bodyPr wrap="square" anchor="ctr">
            <a:spAutoFit/>
          </a:bodyPr>
          <a:lstStyle/>
          <a:p>
            <a:pPr algn="just"/>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4.</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a:t>
            </a:r>
            <a:r>
              <a:rPr lang="en-US" sz="2800" dirty="0" err="1" smtClean="0">
                <a:solidFill>
                  <a:srgbClr val="0033CC"/>
                </a:solidFill>
                <a:latin typeface="Times New Roman" pitchFamily="18" charset="0"/>
                <a:cs typeface="Times New Roman" pitchFamily="18" charset="0"/>
              </a:rPr>
              <a:t>ối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cột</a:t>
            </a:r>
            <a:r>
              <a:rPr lang="en-US" sz="2800" dirty="0" smtClean="0">
                <a:solidFill>
                  <a:srgbClr val="0033CC"/>
                </a:solidFill>
                <a:latin typeface="Times New Roman" pitchFamily="18" charset="0"/>
                <a:cs typeface="Times New Roman" pitchFamily="18" charset="0"/>
              </a:rPr>
              <a:t> A </a:t>
            </a:r>
            <a:r>
              <a:rPr lang="en-US" sz="2800" dirty="0" err="1" smtClean="0">
                <a:solidFill>
                  <a:srgbClr val="0033CC"/>
                </a:solidFill>
                <a:latin typeface="Times New Roman" pitchFamily="18" charset="0"/>
                <a:cs typeface="Times New Roman" pitchFamily="18" charset="0"/>
              </a:rPr>
              <a:t>với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cột</a:t>
            </a:r>
            <a:r>
              <a:rPr lang="en-US" sz="2800" dirty="0" smtClean="0">
                <a:solidFill>
                  <a:srgbClr val="0033CC"/>
                </a:solidFill>
                <a:latin typeface="Times New Roman" pitchFamily="18" charset="0"/>
                <a:cs typeface="Times New Roman" pitchFamily="18" charset="0"/>
              </a:rPr>
              <a:t> B </a:t>
            </a:r>
            <a:r>
              <a:rPr lang="en-US" sz="2800" dirty="0" err="1" smtClean="0">
                <a:solidFill>
                  <a:srgbClr val="2E2D2D"/>
                </a:solidFill>
                <a:latin typeface="Times New Roman" pitchFamily="18" charset="0"/>
                <a:cs typeface="Times New Roman" pitchFamily="18" charset="0"/>
              </a:rPr>
              <a:t>Phải</a:t>
            </a:r>
            <a:r>
              <a:rPr lang="en-US" sz="2800" dirty="0" smtClean="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dùng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loại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nào</a:t>
            </a:r>
            <a:r>
              <a:rPr lang="en-US" sz="2800" dirty="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để</a:t>
            </a:r>
            <a:r>
              <a:rPr lang="en-US" sz="2800" dirty="0" smtClean="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65539" name="Picture 5" descr="POINSET2"/>
          <p:cNvPicPr>
            <a:picLocks noChangeAspect="1" noChangeArrowheads="1"/>
          </p:cNvPicPr>
          <p:nvPr/>
        </p:nvPicPr>
        <p:blipFill>
          <a:blip r:embed="rId2"/>
          <a:srcRect/>
          <a:stretch>
            <a:fillRect/>
          </a:stretch>
        </p:blipFill>
        <p:spPr bwMode="auto">
          <a:xfrm rot="5400000">
            <a:off x="7723981" y="161132"/>
            <a:ext cx="1341437" cy="1301750"/>
          </a:xfrm>
          <a:prstGeom prst="rect">
            <a:avLst/>
          </a:prstGeom>
          <a:noFill/>
          <a:ln w="9525">
            <a:noFill/>
            <a:miter lim="800000"/>
            <a:headEnd/>
            <a:tailEnd/>
          </a:ln>
        </p:spPr>
      </p:pic>
      <p:pic>
        <p:nvPicPr>
          <p:cNvPr id="65540"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65541"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graphicFrame>
        <p:nvGraphicFramePr>
          <p:cNvPr id="3" name="Table 2"/>
          <p:cNvGraphicFramePr>
            <a:graphicFrameLocks noGrp="1"/>
          </p:cNvGraphicFramePr>
          <p:nvPr>
            <p:extLst/>
          </p:nvPr>
        </p:nvGraphicFramePr>
        <p:xfrm>
          <a:off x="152399" y="1223722"/>
          <a:ext cx="8763000" cy="4797726"/>
        </p:xfrm>
        <a:graphic>
          <a:graphicData uri="http://schemas.openxmlformats.org/drawingml/2006/table">
            <a:tbl>
              <a:tblPr bandRow="1">
                <a:tableStyleId>{5C22544A-7EE6-4342-B048-85BDC9FD1C3A}</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632190">
                <a:tc>
                  <a:txBody>
                    <a:bodyPr/>
                    <a:lstStyle/>
                    <a:p>
                      <a:pPr algn="ctr">
                        <a:lnSpc>
                          <a:spcPct val="107000"/>
                        </a:lnSpc>
                        <a:spcAft>
                          <a:spcPts val="0"/>
                        </a:spcAft>
                      </a:pPr>
                      <a:r>
                        <a:rPr lang="en-US" sz="2800" b="1" dirty="0" smtClean="0">
                          <a:effectLst/>
                          <a:latin typeface="Times New Roman" panose="02020603050405020304" pitchFamily="18" charset="0"/>
                          <a:cs typeface="Times New Roman" panose="02020603050405020304" pitchFamily="18" charset="0"/>
                        </a:rPr>
                        <a:t>A. </a:t>
                      </a:r>
                      <a:r>
                        <a:rPr lang="en-US" sz="2800" b="1" dirty="0" err="1" smtClean="0">
                          <a:effectLst/>
                          <a:latin typeface="Times New Roman" panose="02020603050405020304" pitchFamily="18" charset="0"/>
                          <a:cs typeface="Times New Roman" panose="02020603050405020304" pitchFamily="18" charset="0"/>
                        </a:rPr>
                        <a:t>Loại</a:t>
                      </a:r>
                      <a:r>
                        <a:rPr lang="en-US" sz="2800" b="1" dirty="0" smtClean="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nhiệt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kế</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800" b="1" dirty="0" smtClean="0">
                          <a:effectLst/>
                          <a:latin typeface="Times New Roman" panose="02020603050405020304" pitchFamily="18" charset="0"/>
                          <a:ea typeface="+mn-ea"/>
                          <a:cs typeface="Times New Roman" panose="02020603050405020304" pitchFamily="18" charset="0"/>
                        </a:rPr>
                        <a:t>B. </a:t>
                      </a:r>
                      <a:r>
                        <a:rPr lang="en-US" sz="2800" b="1" dirty="0" err="1" smtClean="0">
                          <a:effectLst/>
                          <a:latin typeface="Times New Roman" panose="02020603050405020304" pitchFamily="18" charset="0"/>
                          <a:ea typeface="+mn-ea"/>
                          <a:cs typeface="Times New Roman" panose="02020603050405020304" pitchFamily="18" charset="0"/>
                        </a:rPr>
                        <a:t>Công</a:t>
                      </a:r>
                      <a:r>
                        <a:rPr lang="en-US" sz="2800" b="1" baseline="0" dirty="0" smtClean="0">
                          <a:effectLst/>
                          <a:latin typeface="Times New Roman" panose="02020603050405020304" pitchFamily="18" charset="0"/>
                          <a:ea typeface="+mn-ea"/>
                          <a:cs typeface="Times New Roman" panose="02020603050405020304" pitchFamily="18" charset="0"/>
                        </a:rPr>
                        <a:t> </a:t>
                      </a:r>
                      <a:r>
                        <a:rPr lang="en-US" sz="2800" b="1" baseline="0" dirty="0" err="1" smtClean="0">
                          <a:effectLst/>
                          <a:latin typeface="Times New Roman" panose="02020603050405020304" pitchFamily="18" charset="0"/>
                          <a:ea typeface="+mn-ea"/>
                          <a:cs typeface="Times New Roman" panose="02020603050405020304" pitchFamily="18" charset="0"/>
                        </a:rPr>
                        <a:t>dụng</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3219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1.Rượu:Từ - 30 °C </a:t>
                      </a:r>
                      <a:r>
                        <a:rPr lang="en-US" sz="2800" dirty="0" err="1" smtClean="0">
                          <a:effectLst/>
                          <a:latin typeface="Times New Roman" panose="02020603050405020304" pitchFamily="18" charset="0"/>
                          <a:cs typeface="Times New Roman" panose="02020603050405020304" pitchFamily="18" charset="0"/>
                        </a:rPr>
                        <a:t>đến</a:t>
                      </a:r>
                      <a:r>
                        <a:rPr lang="en-US" sz="2800" dirty="0" smtClean="0">
                          <a:effectLst/>
                          <a:latin typeface="Times New Roman" panose="02020603050405020304" pitchFamily="18" charset="0"/>
                          <a:cs typeface="Times New Roman" panose="02020603050405020304" pitchFamily="18" charset="0"/>
                        </a:rPr>
                        <a:t> 60 °C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đo</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nhiệt</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độ</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của</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bàn</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là</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1310108">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2.Thuỷ </a:t>
                      </a:r>
                      <a:r>
                        <a:rPr lang="en-US" sz="2800" dirty="0" err="1" smtClean="0">
                          <a:effectLst/>
                          <a:latin typeface="Times New Roman" panose="02020603050405020304" pitchFamily="18" charset="0"/>
                          <a:cs typeface="Times New Roman" panose="02020603050405020304" pitchFamily="18" charset="0"/>
                        </a:rPr>
                        <a:t>ngân:Từ</a:t>
                      </a:r>
                      <a:r>
                        <a:rPr lang="en-US" sz="2800" dirty="0" smtClean="0">
                          <a:effectLst/>
                          <a:latin typeface="Times New Roman" panose="02020603050405020304" pitchFamily="18" charset="0"/>
                          <a:cs typeface="Times New Roman" panose="02020603050405020304" pitchFamily="18" charset="0"/>
                        </a:rPr>
                        <a:t> - 10 °C </a:t>
                      </a:r>
                      <a:r>
                        <a:rPr lang="en-US" sz="2800" dirty="0" err="1" smtClean="0">
                          <a:effectLst/>
                          <a:latin typeface="Times New Roman" panose="02020603050405020304" pitchFamily="18" charset="0"/>
                          <a:cs typeface="Times New Roman" panose="02020603050405020304" pitchFamily="18" charset="0"/>
                        </a:rPr>
                        <a:t>đến</a:t>
                      </a:r>
                      <a:r>
                        <a:rPr lang="en-US" sz="2800" dirty="0" smtClean="0">
                          <a:effectLst/>
                          <a:latin typeface="Times New Roman" panose="02020603050405020304" pitchFamily="18" charset="0"/>
                          <a:cs typeface="Times New Roman" panose="02020603050405020304" pitchFamily="18" charset="0"/>
                        </a:rPr>
                        <a:t> 110 °C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en-US" sz="2800" dirty="0" smtClean="0">
                          <a:solidFill>
                            <a:srgbClr val="2E2D2D"/>
                          </a:solidFill>
                          <a:latin typeface="Times New Roman" pitchFamily="18" charset="0"/>
                          <a:cs typeface="Times New Roman" pitchFamily="18" charset="0"/>
                        </a:rPr>
                        <a:t>       b. </a:t>
                      </a:r>
                      <a:r>
                        <a:rPr lang="en-US" sz="2800" dirty="0" err="1" smtClean="0">
                          <a:solidFill>
                            <a:srgbClr val="2E2D2D"/>
                          </a:solidFill>
                          <a:latin typeface="Times New Roman" pitchFamily="18" charset="0"/>
                          <a:cs typeface="Times New Roman" pitchFamily="18" charset="0"/>
                        </a:rPr>
                        <a:t>không</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khí</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trong</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phòng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1310108">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3.Kim </a:t>
                      </a:r>
                      <a:r>
                        <a:rPr lang="en-US" sz="2800" dirty="0" err="1" smtClean="0">
                          <a:effectLst/>
                          <a:latin typeface="Times New Roman" panose="02020603050405020304" pitchFamily="18" charset="0"/>
                          <a:cs typeface="Times New Roman" panose="02020603050405020304" pitchFamily="18" charset="0"/>
                        </a:rPr>
                        <a:t>loại:Từ</a:t>
                      </a:r>
                      <a:r>
                        <a:rPr lang="en-US" sz="2800" dirty="0" smtClean="0">
                          <a:effectLst/>
                          <a:latin typeface="Times New Roman" panose="02020603050405020304" pitchFamily="18" charset="0"/>
                          <a:cs typeface="Times New Roman" panose="02020603050405020304" pitchFamily="18" charset="0"/>
                        </a:rPr>
                        <a:t> 0 °C </a:t>
                      </a:r>
                      <a:r>
                        <a:rPr lang="en-US" sz="2800" dirty="0" err="1" smtClean="0">
                          <a:effectLst/>
                          <a:latin typeface="Times New Roman" panose="02020603050405020304" pitchFamily="18" charset="0"/>
                          <a:cs typeface="Times New Roman" panose="02020603050405020304" pitchFamily="18" charset="0"/>
                        </a:rPr>
                        <a:t>đến</a:t>
                      </a:r>
                      <a:r>
                        <a:rPr lang="en-US" sz="2800" dirty="0" smtClean="0">
                          <a:effectLst/>
                          <a:latin typeface="Times New Roman" panose="02020603050405020304" pitchFamily="18" charset="0"/>
                          <a:cs typeface="Times New Roman" panose="02020603050405020304" pitchFamily="18" charset="0"/>
                        </a:rPr>
                        <a:t> 400 °C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0"/>
                        </a:spcAft>
                      </a:pPr>
                      <a:r>
                        <a:rPr lang="en-US" sz="2800" baseline="0" dirty="0" smtClean="0">
                          <a:solidFill>
                            <a:srgbClr val="2E2D2D"/>
                          </a:solidFill>
                          <a:latin typeface="Times New Roman" pitchFamily="18" charset="0"/>
                          <a:cs typeface="Times New Roman" pitchFamily="18" charset="0"/>
                        </a:rPr>
                        <a:t>         c. </a:t>
                      </a:r>
                      <a:r>
                        <a:rPr lang="en-US" sz="2800" dirty="0" err="1" smtClean="0">
                          <a:solidFill>
                            <a:srgbClr val="2E2D2D"/>
                          </a:solidFill>
                          <a:latin typeface="Times New Roman" pitchFamily="18" charset="0"/>
                          <a:cs typeface="Times New Roman" pitchFamily="18" charset="0"/>
                        </a:rPr>
                        <a:t>cơ</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thể</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người</a:t>
                      </a:r>
                      <a:r>
                        <a:rPr lang="en-US" sz="2800" dirty="0" smtClean="0">
                          <a:solidFill>
                            <a:srgbClr val="2E2D2D"/>
                          </a:solidFill>
                          <a:latin typeface="Times New Roman" pitchFamily="18" charset="0"/>
                          <a:cs typeface="Times New Roman" pitchFamily="18" charset="0"/>
                        </a:rPr>
                        <a:t> </a:t>
                      </a:r>
                      <a:r>
                        <a:rPr lang="en-US" sz="2800" baseline="0" dirty="0" smtClean="0">
                          <a:solidFill>
                            <a:srgbClr val="2E2D2D"/>
                          </a:solidFill>
                          <a:latin typeface="Times New Roman" pitchFamily="18" charset="0"/>
                          <a:cs typeface="Times New Roman" pitchFamily="18" charset="0"/>
                        </a:rPr>
                        <a:t>                                       </a:t>
                      </a:r>
                      <a:r>
                        <a:rPr lang="en-US" sz="2800" dirty="0" smtClean="0">
                          <a:solidFill>
                            <a:srgbClr val="2E2D2D"/>
                          </a:solidFill>
                          <a:latin typeface="Times New Roman" pitchFamily="18" charset="0"/>
                          <a:cs typeface="Times New Roman" pitchFamily="18" charset="0"/>
                        </a:rPr>
                        <a:t>                       </a:t>
                      </a:r>
                      <a:r>
                        <a:rPr lang="en-US" sz="2800" baseline="0" dirty="0" smtClean="0">
                          <a:solidFill>
                            <a:srgbClr val="2E2D2D"/>
                          </a:solidFill>
                          <a:latin typeface="Times New Roman" pitchFamily="18" charset="0"/>
                          <a:cs typeface="Times New Roman" pitchFamily="18" charset="0"/>
                        </a:rPr>
                        <a:t>                </a:t>
                      </a:r>
                      <a:r>
                        <a:rPr lang="en-US" sz="2800" dirty="0" smtClean="0">
                          <a:solidFill>
                            <a:srgbClr val="2E2D2D"/>
                          </a:solidFill>
                          <a:latin typeface="Times New Roman" pitchFamily="18" charset="0"/>
                          <a:cs typeface="Times New Roman"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63219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4.Y </a:t>
                      </a:r>
                      <a:r>
                        <a:rPr lang="en-US" sz="2800" dirty="0" err="1" smtClean="0">
                          <a:effectLst/>
                          <a:latin typeface="Times New Roman" panose="02020603050405020304" pitchFamily="18" charset="0"/>
                          <a:cs typeface="Times New Roman" panose="02020603050405020304" pitchFamily="18" charset="0"/>
                        </a:rPr>
                        <a:t>tế:Từ</a:t>
                      </a:r>
                      <a:r>
                        <a:rPr lang="en-US" sz="2800" dirty="0" smtClean="0">
                          <a:effectLst/>
                          <a:latin typeface="Times New Roman" panose="02020603050405020304" pitchFamily="18" charset="0"/>
                          <a:cs typeface="Times New Roman" panose="02020603050405020304" pitchFamily="18" charset="0"/>
                        </a:rPr>
                        <a:t> 34 °C </a:t>
                      </a:r>
                      <a:r>
                        <a:rPr lang="en-US" sz="2800" dirty="0" err="1" smtClean="0">
                          <a:effectLst/>
                          <a:latin typeface="Times New Roman" panose="02020603050405020304" pitchFamily="18" charset="0"/>
                          <a:cs typeface="Times New Roman" panose="02020603050405020304" pitchFamily="18" charset="0"/>
                        </a:rPr>
                        <a:t>đến</a:t>
                      </a:r>
                      <a:r>
                        <a:rPr lang="en-US" sz="2800" dirty="0" smtClean="0">
                          <a:effectLst/>
                          <a:latin typeface="Times New Roman" panose="02020603050405020304" pitchFamily="18" charset="0"/>
                          <a:cs typeface="Times New Roman" panose="02020603050405020304" pitchFamily="18" charset="0"/>
                        </a:rPr>
                        <a:t> 42 °C</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800" dirty="0" smtClean="0">
                          <a:solidFill>
                            <a:srgbClr val="2E2D2D"/>
                          </a:solidFill>
                          <a:latin typeface="Times New Roman" pitchFamily="18" charset="0"/>
                          <a:cs typeface="Times New Roman" pitchFamily="18" charset="0"/>
                        </a:rPr>
                        <a:t>          </a:t>
                      </a:r>
                    </a:p>
                    <a:p>
                      <a:pPr algn="just">
                        <a:lnSpc>
                          <a:spcPct val="107000"/>
                        </a:lnSpc>
                        <a:spcAft>
                          <a:spcPts val="0"/>
                        </a:spcAft>
                      </a:pPr>
                      <a:r>
                        <a:rPr lang="en-US" sz="2800" dirty="0" smtClean="0">
                          <a:solidFill>
                            <a:srgbClr val="2E2D2D"/>
                          </a:solidFill>
                          <a:latin typeface="Times New Roman" pitchFamily="18" charset="0"/>
                          <a:cs typeface="Times New Roman" pitchFamily="18" charset="0"/>
                        </a:rPr>
                        <a:t>          d. </a:t>
                      </a:r>
                      <a:r>
                        <a:rPr lang="en-US" sz="2800" dirty="0" err="1" smtClean="0">
                          <a:solidFill>
                            <a:srgbClr val="2E2D2D"/>
                          </a:solidFill>
                          <a:latin typeface="Times New Roman" pitchFamily="18" charset="0"/>
                          <a:cs typeface="Times New Roman" pitchFamily="18" charset="0"/>
                        </a:rPr>
                        <a:t>nước</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đang</a:t>
                      </a:r>
                      <a:r>
                        <a:rPr lang="en-US" sz="2800" dirty="0" smtClean="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sôi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65562" name="Rectangle 1"/>
          <p:cNvSpPr>
            <a:spLocks noChangeArrowheads="1"/>
          </p:cNvSpPr>
          <p:nvPr/>
        </p:nvSpPr>
        <p:spPr bwMode="auto">
          <a:xfrm>
            <a:off x="228600" y="250021"/>
            <a:ext cx="8601075" cy="954107"/>
          </a:xfrm>
          <a:prstGeom prst="rect">
            <a:avLst/>
          </a:prstGeom>
          <a:noFill/>
          <a:ln w="9525">
            <a:noFill/>
            <a:miter lim="800000"/>
            <a:headEnd/>
            <a:tailEnd/>
          </a:ln>
          <a:effectLst/>
        </p:spPr>
        <p:txBody>
          <a:bodyPr wrap="square" anchor="ctr">
            <a:spAutoFit/>
          </a:bodyPr>
          <a:lstStyle/>
          <a:p>
            <a:pPr algn="just"/>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4.</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a:t>
            </a:r>
            <a:r>
              <a:rPr lang="en-US" sz="2800" dirty="0" err="1" smtClean="0">
                <a:solidFill>
                  <a:srgbClr val="0033CC"/>
                </a:solidFill>
                <a:latin typeface="Times New Roman" pitchFamily="18" charset="0"/>
                <a:cs typeface="Times New Roman" pitchFamily="18" charset="0"/>
              </a:rPr>
              <a:t>ối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cột</a:t>
            </a:r>
            <a:r>
              <a:rPr lang="en-US" sz="2800" dirty="0" smtClean="0">
                <a:solidFill>
                  <a:srgbClr val="0033CC"/>
                </a:solidFill>
                <a:latin typeface="Times New Roman" pitchFamily="18" charset="0"/>
                <a:cs typeface="Times New Roman" pitchFamily="18" charset="0"/>
              </a:rPr>
              <a:t> A </a:t>
            </a:r>
            <a:r>
              <a:rPr lang="en-US" sz="2800" dirty="0" err="1" smtClean="0">
                <a:solidFill>
                  <a:srgbClr val="0033CC"/>
                </a:solidFill>
                <a:latin typeface="Times New Roman" pitchFamily="18" charset="0"/>
                <a:cs typeface="Times New Roman" pitchFamily="18" charset="0"/>
              </a:rPr>
              <a:t>với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cột</a:t>
            </a:r>
            <a:r>
              <a:rPr lang="en-US" sz="2800" dirty="0" smtClean="0">
                <a:solidFill>
                  <a:srgbClr val="0033CC"/>
                </a:solidFill>
                <a:latin typeface="Times New Roman" pitchFamily="18" charset="0"/>
                <a:cs typeface="Times New Roman" pitchFamily="18" charset="0"/>
              </a:rPr>
              <a:t> B </a:t>
            </a:r>
            <a:r>
              <a:rPr lang="en-US" sz="2800" dirty="0" err="1" smtClean="0">
                <a:solidFill>
                  <a:srgbClr val="2E2D2D"/>
                </a:solidFill>
                <a:latin typeface="Times New Roman" pitchFamily="18" charset="0"/>
                <a:cs typeface="Times New Roman" pitchFamily="18" charset="0"/>
              </a:rPr>
              <a:t>Phải</a:t>
            </a:r>
            <a:r>
              <a:rPr lang="en-US" sz="2800" dirty="0" smtClean="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dùng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loại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nào</a:t>
            </a:r>
            <a:r>
              <a:rPr lang="en-US" sz="2800" dirty="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để</a:t>
            </a:r>
            <a:r>
              <a:rPr lang="en-US" sz="2800" dirty="0" smtClean="0">
                <a:solidFill>
                  <a:srgbClr val="2E2D2D"/>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cxnSp>
        <p:nvCxnSpPr>
          <p:cNvPr id="4" name="Straight Arrow Connector 3"/>
          <p:cNvCxnSpPr/>
          <p:nvPr/>
        </p:nvCxnSpPr>
        <p:spPr>
          <a:xfrm>
            <a:off x="4495800" y="3048000"/>
            <a:ext cx="990600" cy="281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267200" y="2209800"/>
            <a:ext cx="106680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267200" y="4990011"/>
            <a:ext cx="10668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3400" y="2133600"/>
            <a:ext cx="11430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51820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66563" name="Picture 5" descr="POINSET2"/>
          <p:cNvPicPr>
            <a:picLocks noChangeAspect="1" noChangeArrowheads="1"/>
          </p:cNvPicPr>
          <p:nvPr/>
        </p:nvPicPr>
        <p:blipFill>
          <a:blip r:embed="rId2"/>
          <a:srcRect/>
          <a:stretch>
            <a:fillRect/>
          </a:stretch>
        </p:blipFill>
        <p:spPr bwMode="auto">
          <a:xfrm rot="5400000">
            <a:off x="7723981" y="161132"/>
            <a:ext cx="1341437" cy="1301750"/>
          </a:xfrm>
          <a:prstGeom prst="rect">
            <a:avLst/>
          </a:prstGeom>
          <a:noFill/>
          <a:ln w="9525">
            <a:noFill/>
            <a:miter lim="800000"/>
            <a:headEnd/>
            <a:tailEnd/>
          </a:ln>
        </p:spPr>
      </p:pic>
      <p:pic>
        <p:nvPicPr>
          <p:cNvPr id="66564"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66565"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66566" name="Rectangle 1"/>
          <p:cNvSpPr>
            <a:spLocks noChangeArrowheads="1"/>
          </p:cNvSpPr>
          <p:nvPr/>
        </p:nvSpPr>
        <p:spPr bwMode="auto">
          <a:xfrm>
            <a:off x="152400" y="609600"/>
            <a:ext cx="8763000" cy="4832092"/>
          </a:xfrm>
          <a:prstGeom prst="rect">
            <a:avLst/>
          </a:prstGeom>
          <a:noFill/>
          <a:ln w="9525">
            <a:noFill/>
            <a:miter lim="800000"/>
            <a:headEnd/>
            <a:tailEnd/>
          </a:ln>
        </p:spPr>
        <p:txBody>
          <a:bodyPr wrap="square">
            <a:spAutoFit/>
          </a:bodyPr>
          <a:lstStyle/>
          <a:p>
            <a:pPr algn="just"/>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5.</a:t>
            </a:r>
            <a:r>
              <a:rPr lang="en-US" sz="2800" dirty="0">
                <a:solidFill>
                  <a:srgbClr val="0033CC"/>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Khi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dùng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để</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độ</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của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chính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cơ</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thể</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mình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người</a:t>
            </a:r>
            <a:r>
              <a:rPr lang="en-US" sz="2800" dirty="0">
                <a:solidFill>
                  <a:srgbClr val="2E2D2D"/>
                </a:solidFill>
                <a:latin typeface="Times New Roman" pitchFamily="18" charset="0"/>
                <a:cs typeface="Times New Roman" pitchFamily="18" charset="0"/>
              </a:rPr>
              <a:t> ta </a:t>
            </a:r>
            <a:r>
              <a:rPr lang="en-US" sz="2800" dirty="0" err="1">
                <a:solidFill>
                  <a:srgbClr val="2E2D2D"/>
                </a:solidFill>
                <a:latin typeface="Times New Roman" pitchFamily="18" charset="0"/>
                <a:cs typeface="Times New Roman" pitchFamily="18" charset="0"/>
              </a:rPr>
              <a:t>phải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thực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hiện</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các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thao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tác</a:t>
            </a:r>
            <a:r>
              <a:rPr lang="en-US" sz="2800" dirty="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sau</a:t>
            </a:r>
            <a:r>
              <a:rPr lang="en-US" sz="2800" dirty="0" smtClean="0">
                <a:solidFill>
                  <a:srgbClr val="2E2D2D"/>
                </a:solidFill>
                <a:latin typeface="Times New Roman" pitchFamily="18" charset="0"/>
                <a:cs typeface="Times New Roman" pitchFamily="18" charset="0"/>
              </a:rPr>
              <a:t>: </a:t>
            </a:r>
          </a:p>
          <a:p>
            <a:pPr algn="just"/>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a.</a:t>
            </a:r>
            <a:r>
              <a:rPr lang="en-US" sz="2800" dirty="0" smtClean="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Đặt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vào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nách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trái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rồi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kẹp</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cánh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tay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lại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để</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giữ</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b.</a:t>
            </a:r>
            <a:r>
              <a:rPr lang="en-US" sz="2800" dirty="0" smtClean="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Lấy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ra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khỏi</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nách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để</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đọc</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độ</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c.</a:t>
            </a:r>
            <a:r>
              <a:rPr lang="en-US" sz="2800" dirty="0" smtClean="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Dùng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bông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lau</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sạch</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thân</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và</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bầu</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dirty="0">
                <a:solidFill>
                  <a:srgbClr val="0070C0"/>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d</a:t>
            </a:r>
            <a:r>
              <a:rPr lang="en-US" sz="2800" b="1" dirty="0" smtClean="0">
                <a:solidFill>
                  <a:srgbClr val="0000FF"/>
                </a:solidFill>
                <a:latin typeface="Times New Roman" pitchFamily="18" charset="0"/>
                <a:cs typeface="Times New Roman" pitchFamily="18" charset="0"/>
              </a:rPr>
              <a:t>.</a:t>
            </a:r>
            <a:r>
              <a:rPr lang="en-US" sz="2800" dirty="0" smtClean="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Kiểm</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tra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xem</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thuỷ</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ngân</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đã</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tụt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hết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xuống</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bầu</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chưa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nếu</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chưa</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thì</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vẩy</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nhiệt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kế</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cho</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thuỷ</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ngân</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tụt</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xuống</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sắp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tự</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nhất</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dirty="0">
                <a:solidFill>
                  <a:srgbClr val="2E2D2D"/>
                </a:solidFill>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A</a:t>
            </a:r>
            <a:r>
              <a:rPr lang="en-US" sz="2800" dirty="0">
                <a:solidFill>
                  <a:srgbClr val="0070C0"/>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c,d,a,b</a:t>
            </a:r>
            <a:r>
              <a:rPr lang="en-US" sz="2800" dirty="0">
                <a:solidFill>
                  <a:srgbClr val="2E2D2D"/>
                </a:solidFill>
                <a:latin typeface="Times New Roman" pitchFamily="18" charset="0"/>
                <a:cs typeface="Times New Roman" pitchFamily="18" charset="0"/>
              </a:rPr>
              <a:t>.                    </a:t>
            </a:r>
            <a:r>
              <a:rPr lang="en-US" sz="2800" b="1" dirty="0">
                <a:solidFill>
                  <a:srgbClr val="0033CC"/>
                </a:solidFill>
                <a:latin typeface="Times New Roman" pitchFamily="18" charset="0"/>
                <a:cs typeface="Times New Roman" pitchFamily="18" charset="0"/>
              </a:rPr>
              <a:t>B.</a:t>
            </a:r>
            <a:r>
              <a:rPr lang="en-US" sz="2800" dirty="0">
                <a:solidFill>
                  <a:srgbClr val="2E2D2D"/>
                </a:solidFill>
                <a:latin typeface="Times New Roman" pitchFamily="18" charset="0"/>
                <a:cs typeface="Times New Roman" pitchFamily="18" charset="0"/>
              </a:rPr>
              <a:t> </a:t>
            </a:r>
            <a:r>
              <a:rPr lang="en-US" sz="2800" dirty="0" err="1">
                <a:solidFill>
                  <a:srgbClr val="2E2D2D"/>
                </a:solidFill>
                <a:latin typeface="Times New Roman" pitchFamily="18" charset="0"/>
                <a:cs typeface="Times New Roman" pitchFamily="18" charset="0"/>
              </a:rPr>
              <a:t>a,b,c,d</a:t>
            </a:r>
            <a:r>
              <a:rPr lang="en-US" sz="2800" dirty="0">
                <a:solidFill>
                  <a:srgbClr val="2E2D2D"/>
                </a:solidFill>
                <a:latin typeface="Times New Roman" pitchFamily="18" charset="0"/>
                <a:cs typeface="Times New Roman" pitchFamily="18" charset="0"/>
              </a:rPr>
              <a:t>.              </a:t>
            </a:r>
          </a:p>
          <a:p>
            <a:pPr algn="just"/>
            <a:r>
              <a:rPr lang="en-US" sz="2800" dirty="0">
                <a:solidFill>
                  <a:srgbClr val="2E2D2D"/>
                </a:solidFill>
                <a:latin typeface="Times New Roman" pitchFamily="18" charset="0"/>
                <a:cs typeface="Times New Roman" pitchFamily="18" charset="0"/>
              </a:rPr>
              <a:t>               </a:t>
            </a:r>
            <a:r>
              <a:rPr lang="en-US" sz="2800" b="1" dirty="0">
                <a:solidFill>
                  <a:srgbClr val="0033CC"/>
                </a:solidFill>
                <a:latin typeface="Times New Roman" pitchFamily="18" charset="0"/>
                <a:cs typeface="Times New Roman" pitchFamily="18" charset="0"/>
              </a:rPr>
              <a:t>C.</a:t>
            </a:r>
            <a:r>
              <a:rPr lang="en-US" sz="2800" b="1" dirty="0">
                <a:solidFill>
                  <a:srgbClr val="2E2D2D"/>
                </a:solidFill>
                <a:latin typeface="Times New Roman" pitchFamily="18" charset="0"/>
                <a:cs typeface="Times New Roman" pitchFamily="18" charset="0"/>
              </a:rPr>
              <a:t> </a:t>
            </a:r>
            <a:r>
              <a:rPr lang="en-US" sz="2800" dirty="0">
                <a:solidFill>
                  <a:srgbClr val="2E2D2D"/>
                </a:solidFill>
                <a:latin typeface="Times New Roman" pitchFamily="18" charset="0"/>
                <a:cs typeface="Times New Roman" pitchFamily="18" charset="0"/>
              </a:rPr>
              <a:t>b, </a:t>
            </a:r>
            <a:r>
              <a:rPr lang="en-US" sz="2800" dirty="0" err="1">
                <a:solidFill>
                  <a:srgbClr val="2E2D2D"/>
                </a:solidFill>
                <a:latin typeface="Times New Roman" pitchFamily="18" charset="0"/>
                <a:cs typeface="Times New Roman" pitchFamily="18" charset="0"/>
              </a:rPr>
              <a:t>a,c,d</a:t>
            </a:r>
            <a:r>
              <a:rPr lang="en-US" sz="2800" dirty="0">
                <a:solidFill>
                  <a:srgbClr val="2E2D2D"/>
                </a:solidFill>
                <a:latin typeface="Times New Roman" pitchFamily="18" charset="0"/>
                <a:cs typeface="Times New Roman" pitchFamily="18" charset="0"/>
              </a:rPr>
              <a:t>.                   </a:t>
            </a:r>
            <a:r>
              <a:rPr lang="en-US" sz="2800" b="1" dirty="0">
                <a:solidFill>
                  <a:srgbClr val="0033CC"/>
                </a:solidFill>
                <a:latin typeface="Times New Roman" pitchFamily="18" charset="0"/>
                <a:cs typeface="Times New Roman" pitchFamily="18" charset="0"/>
              </a:rPr>
              <a:t>D.</a:t>
            </a:r>
            <a:r>
              <a:rPr lang="en-US" sz="2800" dirty="0">
                <a:solidFill>
                  <a:srgbClr val="2E2D2D"/>
                </a:solidFill>
                <a:latin typeface="Times New Roman" pitchFamily="18" charset="0"/>
                <a:cs typeface="Times New Roman" pitchFamily="18" charset="0"/>
              </a:rPr>
              <a:t> </a:t>
            </a:r>
            <a:r>
              <a:rPr lang="en-US" sz="2800" dirty="0" err="1" smtClean="0">
                <a:solidFill>
                  <a:srgbClr val="2E2D2D"/>
                </a:solidFill>
                <a:latin typeface="Times New Roman" pitchFamily="18" charset="0"/>
                <a:cs typeface="Times New Roman" pitchFamily="18" charset="0"/>
              </a:rPr>
              <a:t>d.c.b.a</a:t>
            </a:r>
            <a:r>
              <a:rPr lang="en-US" sz="2800" dirty="0">
                <a:solidFill>
                  <a:srgbClr val="2E2D2D"/>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 name="TextBox 1"/>
          <p:cNvSpPr txBox="1"/>
          <p:nvPr/>
        </p:nvSpPr>
        <p:spPr>
          <a:xfrm>
            <a:off x="1905000" y="5791200"/>
            <a:ext cx="1447800" cy="400110"/>
          </a:xfrm>
          <a:prstGeom prst="rect">
            <a:avLst/>
          </a:prstGeom>
          <a:noFill/>
        </p:spPr>
        <p:txBody>
          <a:bodyPr wrap="square" rtlCol="0">
            <a:spAutoFit/>
          </a:bodyPr>
          <a:lstStyle/>
          <a:p>
            <a:r>
              <a:rPr lang="en-US" sz="2000" dirty="0" err="1" smtClean="0">
                <a:solidFill>
                  <a:srgbClr val="FF0000"/>
                </a:solidFill>
                <a:latin typeface="Times New Roman" panose="02020603050405020304" pitchFamily="18" charset="0"/>
                <a:cs typeface="Times New Roman" panose="02020603050405020304" pitchFamily="18" charset="0"/>
              </a:rPr>
              <a:t>Đáp</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án</a:t>
            </a:r>
            <a:r>
              <a:rPr lang="en-US" sz="2000" dirty="0" smtClean="0">
                <a:solidFill>
                  <a:srgbClr val="FF0000"/>
                </a:solidFill>
                <a:latin typeface="Times New Roman" panose="02020603050405020304" pitchFamily="18" charset="0"/>
                <a:cs typeface="Times New Roman" panose="02020603050405020304" pitchFamily="18" charset="0"/>
              </a:rPr>
              <a:t>: A</a:t>
            </a:r>
            <a:endParaRPr lang="en-US"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nền powerpoint slide kết thúc goodbye chất hơn nướ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1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225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2253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225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22536" name="Rectangle 10"/>
          <p:cNvSpPr>
            <a:spLocks noChangeArrowheads="1"/>
          </p:cNvSpPr>
          <p:nvPr/>
        </p:nvSpPr>
        <p:spPr bwMode="auto">
          <a:xfrm>
            <a:off x="609600" y="838200"/>
            <a:ext cx="3179075" cy="707886"/>
          </a:xfrm>
          <a:prstGeom prst="rect">
            <a:avLst/>
          </a:prstGeom>
          <a:noFill/>
          <a:ln w="9525">
            <a:noFill/>
            <a:miter lim="800000"/>
            <a:headEnd/>
            <a:tailEnd/>
          </a:ln>
        </p:spPr>
        <p:txBody>
          <a:bodyPr wrap="none">
            <a:spAutoFit/>
          </a:bodyPr>
          <a:lstStyle/>
          <a:p>
            <a:pPr algn="just"/>
            <a:r>
              <a:rPr lang="en-US" sz="4000" b="1" dirty="0">
                <a:solidFill>
                  <a:srgbClr val="D60093"/>
                </a:solidFill>
                <a:latin typeface="Times New Roman" pitchFamily="18" charset="0"/>
                <a:cs typeface="Times New Roman" pitchFamily="18" charset="0"/>
              </a:rPr>
              <a:t>I. </a:t>
            </a:r>
            <a:r>
              <a:rPr lang="en-US" sz="4000" b="1" dirty="0" err="1">
                <a:solidFill>
                  <a:srgbClr val="D60093"/>
                </a:solidFill>
                <a:latin typeface="Times New Roman" pitchFamily="18" charset="0"/>
                <a:cs typeface="Times New Roman" pitchFamily="18" charset="0"/>
              </a:rPr>
              <a:t>Đo</a:t>
            </a:r>
            <a:r>
              <a:rPr lang="en-US" sz="4000" b="1" dirty="0">
                <a:solidFill>
                  <a:srgbClr val="D60093"/>
                </a:solidFill>
                <a:latin typeface="Times New Roman" pitchFamily="18" charset="0"/>
                <a:cs typeface="Times New Roman" pitchFamily="18" charset="0"/>
              </a:rPr>
              <a:t> </a:t>
            </a:r>
            <a:r>
              <a:rPr lang="en-US" sz="4000" b="1" dirty="0" err="1">
                <a:solidFill>
                  <a:srgbClr val="D60093"/>
                </a:solidFill>
                <a:latin typeface="Times New Roman" pitchFamily="18" charset="0"/>
                <a:cs typeface="Times New Roman" pitchFamily="18" charset="0"/>
              </a:rPr>
              <a:t>nhiệt</a:t>
            </a:r>
            <a:r>
              <a:rPr lang="en-US" sz="4000" b="1" dirty="0">
                <a:solidFill>
                  <a:srgbClr val="D60093"/>
                </a:solidFill>
                <a:latin typeface="Times New Roman" pitchFamily="18" charset="0"/>
                <a:cs typeface="Times New Roman" pitchFamily="18" charset="0"/>
              </a:rPr>
              <a:t> </a:t>
            </a:r>
            <a:r>
              <a:rPr lang="en-US" sz="4000" b="1" dirty="0" err="1">
                <a:solidFill>
                  <a:srgbClr val="D60093"/>
                </a:solidFill>
                <a:latin typeface="Times New Roman" pitchFamily="18" charset="0"/>
                <a:cs typeface="Times New Roman" pitchFamily="18" charset="0"/>
              </a:rPr>
              <a:t>độ</a:t>
            </a:r>
            <a:endParaRPr lang="en-US" sz="4000" dirty="0">
              <a:latin typeface="Times New Roman" pitchFamily="18" charset="0"/>
              <a:cs typeface="Times New Roman" pitchFamily="18" charset="0"/>
            </a:endParaRPr>
          </a:p>
        </p:txBody>
      </p:sp>
      <p:sp>
        <p:nvSpPr>
          <p:cNvPr id="22537" name="Rectangle 4"/>
          <p:cNvSpPr>
            <a:spLocks noChangeArrowheads="1"/>
          </p:cNvSpPr>
          <p:nvPr/>
        </p:nvSpPr>
        <p:spPr bwMode="auto">
          <a:xfrm>
            <a:off x="0" y="1985963"/>
            <a:ext cx="9144000" cy="2400657"/>
          </a:xfrm>
          <a:prstGeom prst="rect">
            <a:avLst/>
          </a:prstGeom>
          <a:noFill/>
          <a:ln w="9525">
            <a:noFill/>
            <a:miter lim="800000"/>
            <a:headEnd/>
            <a:tailEnd/>
          </a:ln>
        </p:spPr>
        <p:txBody>
          <a:bodyPr wrap="square">
            <a:spAutoFit/>
          </a:bodyPr>
          <a:lstStyle/>
          <a:p>
            <a:pPr>
              <a:lnSpc>
                <a:spcPct val="125000"/>
              </a:lnSpc>
              <a:spcAft>
                <a:spcPts val="400"/>
              </a:spcAft>
            </a:pPr>
            <a:r>
              <a:rPr lang="en-US" sz="3200" dirty="0" smtClean="0"/>
              <a:t>- </a:t>
            </a:r>
            <a:r>
              <a:rPr lang="en-US" sz="4000" dirty="0" err="1">
                <a:latin typeface="Times New Roman" pitchFamily="18" charset="0"/>
                <a:cs typeface="Times New Roman" pitchFamily="18" charset="0"/>
              </a:rPr>
              <a:t>Để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định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nóng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người</a:t>
            </a:r>
            <a:r>
              <a:rPr lang="en-US" sz="4000" dirty="0">
                <a:latin typeface="Times New Roman" pitchFamily="18" charset="0"/>
                <a:cs typeface="Times New Roman" pitchFamily="18" charset="0"/>
              </a:rPr>
              <a:t> ta </a:t>
            </a:r>
            <a:r>
              <a:rPr lang="en-US" sz="4000" dirty="0" err="1" smtClean="0">
                <a:latin typeface="Times New Roman" pitchFamily="18" charset="0"/>
                <a:cs typeface="Times New Roman" pitchFamily="18" charset="0"/>
              </a:rPr>
              <a:t>dùng</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khái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nhiệt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nóng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nhiệt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cao</a:t>
            </a:r>
            <a:r>
              <a:rPr lang="en-US" sz="4000" dirty="0">
                <a:latin typeface="Times New Roman" pitchFamily="18" charset="0"/>
                <a:cs typeface="Times New Roman" pitchFamily="18" charset="0"/>
              </a:rPr>
              <a:t>.</a:t>
            </a:r>
          </a:p>
        </p:txBody>
      </p:sp>
      <p:sp>
        <p:nvSpPr>
          <p:cNvPr id="2" name="TextBox 1"/>
          <p:cNvSpPr txBox="1"/>
          <p:nvPr/>
        </p:nvSpPr>
        <p:spPr>
          <a:xfrm>
            <a:off x="1447800" y="228600"/>
            <a:ext cx="4800600" cy="523220"/>
          </a:xfrm>
          <a:prstGeom prst="rect">
            <a:avLst/>
          </a:prstGeom>
          <a:noFill/>
        </p:spPr>
        <p:txBody>
          <a:bodyPr wrap="square" rtlCol="0">
            <a:spAutoFit/>
          </a:bodyPr>
          <a:lstStyle/>
          <a:p>
            <a:r>
              <a:rPr lang="en-US" sz="2800" b="1" dirty="0" smtClean="0">
                <a:solidFill>
                  <a:srgbClr val="00B0F0"/>
                </a:solidFill>
                <a:latin typeface="Times New Roman" panose="02020603050405020304" pitchFamily="18" charset="0"/>
                <a:cs typeface="Times New Roman" panose="02020603050405020304" pitchFamily="18" charset="0"/>
              </a:rPr>
              <a:t>HÌNH THÀNH KIẾN THỨC</a:t>
            </a:r>
            <a:endParaRPr lang="en-US" sz="2800" b="1" dirty="0">
              <a:solidFill>
                <a:srgbClr val="00B0F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6">
                                            <p:txEl>
                                              <p:pRg st="0" end="0"/>
                                            </p:txEl>
                                          </p:spTgt>
                                        </p:tgtEl>
                                        <p:attrNameLst>
                                          <p:attrName>style.visibility</p:attrName>
                                        </p:attrNameLst>
                                      </p:cBhvr>
                                      <p:to>
                                        <p:strVal val="visible"/>
                                      </p:to>
                                    </p:set>
                                    <p:animEffect transition="in" filter="blinds(horizontal)">
                                      <p:cBhvr>
                                        <p:cTn id="7" dur="500"/>
                                        <p:tgtEl>
                                          <p:spTgt spid="225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12" dur="500"/>
                                        <p:tgtEl>
                                          <p:spTgt spid="225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35843"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35844"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35845"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35850" name="Rectangle 2"/>
          <p:cNvSpPr>
            <a:spLocks noChangeArrowheads="1"/>
          </p:cNvSpPr>
          <p:nvPr/>
        </p:nvSpPr>
        <p:spPr bwMode="auto">
          <a:xfrm>
            <a:off x="1130920" y="0"/>
            <a:ext cx="3776996" cy="861774"/>
          </a:xfrm>
          <a:prstGeom prst="rect">
            <a:avLst/>
          </a:prstGeom>
          <a:noFill/>
          <a:ln w="9525">
            <a:noFill/>
            <a:miter lim="800000"/>
            <a:headEnd/>
            <a:tailEnd/>
          </a:ln>
        </p:spPr>
        <p:txBody>
          <a:bodyPr wrap="none">
            <a:spAutoFit/>
          </a:bodyPr>
          <a:lstStyle/>
          <a:p>
            <a:pPr algn="just">
              <a:lnSpc>
                <a:spcPct val="125000"/>
              </a:lnSpc>
              <a:spcAft>
                <a:spcPts val="400"/>
              </a:spcAft>
            </a:pPr>
            <a:r>
              <a:rPr lang="en-US" sz="4000" b="1" dirty="0">
                <a:solidFill>
                  <a:prstClr val="black"/>
                </a:solidFill>
                <a:latin typeface="Times New Roman" pitchFamily="18" charset="0"/>
                <a:cs typeface="Times New Roman" pitchFamily="18" charset="0"/>
              </a:rPr>
              <a:t>*</a:t>
            </a:r>
            <a:r>
              <a:rPr lang="en-US" sz="4000" b="1" dirty="0" err="1" smtClean="0">
                <a:solidFill>
                  <a:prstClr val="black"/>
                </a:solidFill>
                <a:latin typeface="Times New Roman" pitchFamily="18" charset="0"/>
                <a:cs typeface="Times New Roman" pitchFamily="18" charset="0"/>
              </a:rPr>
              <a:t>Thang</a:t>
            </a:r>
            <a:r>
              <a:rPr lang="en-US" sz="4000" b="1" dirty="0" smtClean="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nhiệt</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độ</a:t>
            </a:r>
            <a:endParaRPr lang="en-US" sz="4000" dirty="0">
              <a:solidFill>
                <a:prstClr val="black"/>
              </a:solidFill>
              <a:latin typeface="Times New Roman" pitchFamily="18" charset="0"/>
              <a:cs typeface="Times New Roman" pitchFamily="18" charset="0"/>
            </a:endParaRPr>
          </a:p>
        </p:txBody>
      </p:sp>
      <p:pic>
        <p:nvPicPr>
          <p:cNvPr id="12" name="Shape 360"/>
          <p:cNvPicPr>
            <a:picLocks noChangeAspect="1" noChangeArrowheads="1"/>
          </p:cNvPicPr>
          <p:nvPr/>
        </p:nvPicPr>
        <p:blipFill>
          <a:blip r:embed="rId3"/>
          <a:srcRect/>
          <a:stretch>
            <a:fillRect/>
          </a:stretch>
        </p:blipFill>
        <p:spPr bwMode="auto">
          <a:xfrm>
            <a:off x="2438400" y="914400"/>
            <a:ext cx="3970338" cy="3886200"/>
          </a:xfrm>
          <a:prstGeom prst="rect">
            <a:avLst/>
          </a:prstGeom>
          <a:noFill/>
          <a:ln w="9525">
            <a:noFill/>
            <a:miter lim="800000"/>
            <a:headEnd/>
            <a:tailEnd/>
          </a:ln>
        </p:spPr>
      </p:pic>
      <p:sp>
        <p:nvSpPr>
          <p:cNvPr id="13" name="Rectangle 5"/>
          <p:cNvSpPr>
            <a:spLocks noChangeArrowheads="1"/>
          </p:cNvSpPr>
          <p:nvPr/>
        </p:nvSpPr>
        <p:spPr bwMode="auto">
          <a:xfrm>
            <a:off x="685800" y="4876800"/>
            <a:ext cx="8077200" cy="1754326"/>
          </a:xfrm>
          <a:prstGeom prst="rect">
            <a:avLst/>
          </a:prstGeom>
          <a:solidFill>
            <a:srgbClr val="FFFF00"/>
          </a:solidFill>
          <a:ln w="76200">
            <a:solidFill>
              <a:srgbClr val="92D050"/>
            </a:solidFill>
            <a:miter lim="800000"/>
            <a:headEnd/>
            <a:tailEnd/>
          </a:ln>
        </p:spPr>
        <p:txBody>
          <a:bodyPr wrap="square">
            <a:spAutoFit/>
          </a:bodyPr>
          <a:lstStyle/>
          <a:p>
            <a:pPr marL="111125"/>
            <a:r>
              <a:rPr lang="en-US" sz="3600" i="1" dirty="0">
                <a:solidFill>
                  <a:srgbClr val="CC00CC"/>
                </a:solidFill>
                <a:latin typeface="Times New Roman" pitchFamily="18" charset="0"/>
                <a:cs typeface="Times New Roman" pitchFamily="18" charset="0"/>
              </a:rPr>
              <a:t>André Celsius (1701-1744), </a:t>
            </a:r>
            <a:r>
              <a:rPr lang="en-US" sz="3600" i="1" dirty="0" err="1">
                <a:solidFill>
                  <a:srgbClr val="CC00CC"/>
                </a:solidFill>
                <a:latin typeface="Times New Roman" pitchFamily="18" charset="0"/>
                <a:cs typeface="Times New Roman" pitchFamily="18" charset="0"/>
              </a:rPr>
              <a:t>nhà</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khoa</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học</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Thụy</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Điển</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người</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phát</a:t>
            </a:r>
            <a:r>
              <a:rPr lang="en-US" sz="3600" i="1" dirty="0">
                <a:solidFill>
                  <a:srgbClr val="CC00CC"/>
                </a:solidFill>
                <a:latin typeface="Times New Roman" pitchFamily="18" charset="0"/>
                <a:cs typeface="Times New Roman" pitchFamily="18" charset="0"/>
              </a:rPr>
              <a:t> minh </a:t>
            </a:r>
            <a:r>
              <a:rPr lang="en-US" sz="3600" i="1" dirty="0" err="1">
                <a:solidFill>
                  <a:srgbClr val="CC00CC"/>
                </a:solidFill>
                <a:latin typeface="Times New Roman" pitchFamily="18" charset="0"/>
                <a:cs typeface="Times New Roman" pitchFamily="18" charset="0"/>
              </a:rPr>
              <a:t>thang</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nhiệt</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độ</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Xen</a:t>
            </a:r>
            <a:r>
              <a:rPr lang="en-US" sz="3600" i="1" dirty="0">
                <a:solidFill>
                  <a:srgbClr val="CC00CC"/>
                </a:solidFill>
                <a:latin typeface="Times New Roman" pitchFamily="18" charset="0"/>
                <a:cs typeface="Times New Roman" pitchFamily="18" charset="0"/>
              </a:rPr>
              <a:t>- xi- </a:t>
            </a:r>
            <a:r>
              <a:rPr lang="en-US" sz="3600" i="1" dirty="0" err="1">
                <a:solidFill>
                  <a:srgbClr val="CC00CC"/>
                </a:solidFill>
                <a:latin typeface="Times New Roman" pitchFamily="18" charset="0"/>
                <a:cs typeface="Times New Roman" pitchFamily="18" charset="0"/>
              </a:rPr>
              <a:t>ut</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vào</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năm</a:t>
            </a:r>
            <a:r>
              <a:rPr lang="en-US" sz="3600" i="1" dirty="0">
                <a:solidFill>
                  <a:srgbClr val="CC00CC"/>
                </a:solidFill>
                <a:latin typeface="Times New Roman" pitchFamily="18" charset="0"/>
                <a:cs typeface="Times New Roman" pitchFamily="18" charset="0"/>
              </a:rPr>
              <a:t> 1742</a:t>
            </a:r>
            <a:endParaRPr lang="en-US" sz="3600" dirty="0">
              <a:solidFill>
                <a:srgbClr val="CC00CC"/>
              </a:solidFill>
              <a:latin typeface="Times New Roman" pitchFamily="18" charset="0"/>
              <a:cs typeface="Times New Roman" pitchFamily="18" charset="0"/>
            </a:endParaRPr>
          </a:p>
        </p:txBody>
      </p:sp>
    </p:spTree>
    <p:extLst>
      <p:ext uri="{BB962C8B-B14F-4D97-AF65-F5344CB8AC3E}">
        <p14:creationId xmlns:p14="http://schemas.microsoft.com/office/powerpoint/2010/main" val="15946303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blinds(horizontal)">
                                      <p:cBhvr>
                                        <p:cTn id="7" dur="500"/>
                                        <p:tgtEl>
                                          <p:spTgt spid="358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685800" y="-228600"/>
            <a:ext cx="9829800" cy="7086600"/>
          </a:xfrm>
          <a:prstGeom prst="rect">
            <a:avLst/>
          </a:prstGeom>
          <a:noFill/>
          <a:ln w="9525">
            <a:solidFill>
              <a:srgbClr val="00FF00"/>
            </a:solidFill>
            <a:miter lim="800000"/>
            <a:headEnd/>
            <a:tailEnd/>
          </a:ln>
        </p:spPr>
      </p:pic>
      <p:sp>
        <p:nvSpPr>
          <p:cNvPr id="37891" name="Rectangle 3" descr="Papyrus"/>
          <p:cNvSpPr>
            <a:spLocks noChangeArrowheads="1"/>
          </p:cNvSpPr>
          <p:nvPr/>
        </p:nvSpPr>
        <p:spPr bwMode="auto">
          <a:xfrm rot="2700000" flipV="1">
            <a:off x="4210050" y="3970338"/>
            <a:ext cx="457200" cy="1096962"/>
          </a:xfrm>
          <a:prstGeom prst="rect">
            <a:avLst/>
          </a:prstGeom>
          <a:blipFill dpi="0" rotWithShape="1">
            <a:blip r:embed="rId3"/>
            <a:srcRect/>
            <a:tile tx="0" ty="0" sx="100000" sy="100000" flip="none" algn="tl"/>
          </a:blip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rgbClr val="CC6600"/>
            </a:extrusionClr>
          </a:sp3d>
        </p:spPr>
        <p:txBody>
          <a:bodyPr wrap="none" anchor="ctr">
            <a:flatTx/>
          </a:bodyPr>
          <a:lstStyle/>
          <a:p>
            <a:endParaRPr lang="en-US" altLang="en-US">
              <a:solidFill>
                <a:prstClr val="black"/>
              </a:solidFill>
            </a:endParaRPr>
          </a:p>
        </p:txBody>
      </p:sp>
      <p:grpSp>
        <p:nvGrpSpPr>
          <p:cNvPr id="8" name="Group 4"/>
          <p:cNvGrpSpPr>
            <a:grpSpLocks/>
          </p:cNvGrpSpPr>
          <p:nvPr/>
        </p:nvGrpSpPr>
        <p:grpSpPr bwMode="auto">
          <a:xfrm>
            <a:off x="1809750" y="2752725"/>
            <a:ext cx="1962150" cy="3295650"/>
            <a:chOff x="2484" y="1506"/>
            <a:chExt cx="1236" cy="2076"/>
          </a:xfrm>
        </p:grpSpPr>
        <p:sp>
          <p:nvSpPr>
            <p:cNvPr id="2" name="AutoShape 5">
              <a:extLst/>
            </p:cNvPr>
            <p:cNvSpPr>
              <a:spLocks noChangeArrowheads="1"/>
            </p:cNvSpPr>
            <p:nvPr/>
          </p:nvSpPr>
          <p:spPr bwMode="auto">
            <a:xfrm rot="7200000" flipH="1">
              <a:off x="2715" y="1851"/>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 name="AutoShape 6">
              <a:extLst/>
            </p:cNvPr>
            <p:cNvSpPr>
              <a:spLocks noChangeArrowheads="1"/>
            </p:cNvSpPr>
            <p:nvPr/>
          </p:nvSpPr>
          <p:spPr bwMode="auto">
            <a:xfrm rot="7200000" flipH="1">
              <a:off x="2709" y="2373"/>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24" name="Rectangle 7"/>
            <p:cNvSpPr>
              <a:spLocks noChangeArrowheads="1"/>
            </p:cNvSpPr>
            <p:nvPr/>
          </p:nvSpPr>
          <p:spPr bwMode="auto">
            <a:xfrm rot="2700000" flipV="1">
              <a:off x="3665" y="3305"/>
              <a:ext cx="55"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5" name="Rectangle 8"/>
            <p:cNvSpPr>
              <a:spLocks noChangeArrowheads="1"/>
            </p:cNvSpPr>
            <p:nvPr/>
          </p:nvSpPr>
          <p:spPr bwMode="auto">
            <a:xfrm rot="2700000" flipV="1">
              <a:off x="2484" y="3122"/>
              <a:ext cx="56"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6" name="Rectangle 9"/>
            <p:cNvSpPr>
              <a:spLocks noChangeArrowheads="1"/>
            </p:cNvSpPr>
            <p:nvPr/>
          </p:nvSpPr>
          <p:spPr bwMode="auto">
            <a:xfrm rot="2700000" flipV="1">
              <a:off x="3262" y="3526"/>
              <a:ext cx="56" cy="56"/>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7" name="Rectangle 10"/>
            <p:cNvSpPr>
              <a:spLocks noChangeArrowheads="1"/>
            </p:cNvSpPr>
            <p:nvPr/>
          </p:nvSpPr>
          <p:spPr bwMode="auto">
            <a:xfrm rot="2700000" flipV="1">
              <a:off x="2508" y="2907"/>
              <a:ext cx="1152" cy="621"/>
            </a:xfrm>
            <a:prstGeom prst="rect">
              <a:avLst/>
            </a:prstGeom>
            <a:gradFill rotWithShape="1">
              <a:gsLst>
                <a:gs pos="0">
                  <a:srgbClr val="2C2C2C"/>
                </a:gs>
                <a:gs pos="100000">
                  <a:srgbClr val="5F5F5F"/>
                </a:gs>
              </a:gsLst>
              <a:lin ang="18900000" scaled="1"/>
            </a:grad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8" name="AutoShape 11"/>
            <p:cNvSpPr>
              <a:spLocks/>
            </p:cNvSpPr>
            <p:nvPr/>
          </p:nvSpPr>
          <p:spPr bwMode="auto">
            <a:xfrm rot="144122" flipV="1">
              <a:off x="2708" y="2977"/>
              <a:ext cx="221"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7400000" lon="20999970" rev="0"/>
              </a:camera>
              <a:lightRig rig="legacyFlat3" dir="b"/>
            </a:scene3d>
            <a:sp3d prstMaterial="legacyMatte">
              <a:bevelT w="13500" h="13500" prst="angle"/>
              <a:bevelB w="13500" h="13500" prst="angle"/>
              <a:extrusionClr>
                <a:schemeClr val="bg1"/>
              </a:extrusionClr>
            </a:sp3d>
          </p:spPr>
          <p:txBody>
            <a:bodyPr wrap="none" anchor="ctr">
              <a:flatTx/>
            </a:bodyPr>
            <a:lstStyle/>
            <a:p>
              <a:endParaRPr lang="en-US">
                <a:solidFill>
                  <a:prstClr val="black"/>
                </a:solidFill>
              </a:endParaRPr>
            </a:p>
          </p:txBody>
        </p:sp>
        <p:sp>
          <p:nvSpPr>
            <p:cNvPr id="13324" name="AutoShape 12">
              <a:extLst/>
            </p:cNvPr>
            <p:cNvSpPr>
              <a:spLocks noChangeArrowheads="1"/>
            </p:cNvSpPr>
            <p:nvPr/>
          </p:nvSpPr>
          <p:spPr bwMode="auto">
            <a:xfrm>
              <a:off x="2770" y="2903"/>
              <a:ext cx="92" cy="182"/>
            </a:xfrm>
            <a:prstGeom prst="can">
              <a:avLst>
                <a:gd name="adj" fmla="val 5760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4" name="AutoShape 13">
              <a:extLst/>
            </p:cNvPr>
            <p:cNvSpPr>
              <a:spLocks noChangeArrowheads="1"/>
            </p:cNvSpPr>
            <p:nvPr/>
          </p:nvSpPr>
          <p:spPr bwMode="auto">
            <a:xfrm>
              <a:off x="2796" y="247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31" name="Rectangle 14"/>
            <p:cNvSpPr>
              <a:spLocks noChangeArrowheads="1"/>
            </p:cNvSpPr>
            <p:nvPr/>
          </p:nvSpPr>
          <p:spPr bwMode="auto">
            <a:xfrm rot="2700000" flipV="1">
              <a:off x="2763" y="2426"/>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13327" name="AutoShape 15">
              <a:extLst/>
            </p:cNvPr>
            <p:cNvSpPr>
              <a:spLocks noChangeArrowheads="1"/>
            </p:cNvSpPr>
            <p:nvPr/>
          </p:nvSpPr>
          <p:spPr bwMode="auto">
            <a:xfrm rot="7200000" flipH="1">
              <a:off x="2939" y="2475"/>
              <a:ext cx="23" cy="230"/>
            </a:xfrm>
            <a:prstGeom prst="can">
              <a:avLst>
                <a:gd name="adj" fmla="val 92315"/>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5" name="AutoShape 16">
              <a:extLst/>
            </p:cNvPr>
            <p:cNvSpPr>
              <a:spLocks noChangeArrowheads="1"/>
            </p:cNvSpPr>
            <p:nvPr/>
          </p:nvSpPr>
          <p:spPr bwMode="auto">
            <a:xfrm>
              <a:off x="2796" y="202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34" name="Rectangle 17"/>
            <p:cNvSpPr>
              <a:spLocks noChangeArrowheads="1"/>
            </p:cNvSpPr>
            <p:nvPr/>
          </p:nvSpPr>
          <p:spPr bwMode="auto">
            <a:xfrm rot="2700000" flipV="1">
              <a:off x="2772" y="1908"/>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6" name="AutoShape 18">
              <a:extLst/>
            </p:cNvPr>
            <p:cNvSpPr>
              <a:spLocks noChangeArrowheads="1"/>
            </p:cNvSpPr>
            <p:nvPr/>
          </p:nvSpPr>
          <p:spPr bwMode="auto">
            <a:xfrm rot="7200000" flipH="1">
              <a:off x="2998" y="1928"/>
              <a:ext cx="23" cy="345"/>
            </a:xfrm>
            <a:prstGeom prst="can">
              <a:avLst>
                <a:gd name="adj" fmla="val 138472"/>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7" name="AutoShape 19">
              <a:extLst/>
            </p:cNvPr>
            <p:cNvSpPr>
              <a:spLocks noChangeArrowheads="1"/>
            </p:cNvSpPr>
            <p:nvPr/>
          </p:nvSpPr>
          <p:spPr bwMode="auto">
            <a:xfrm>
              <a:off x="2798" y="1506"/>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37" name="Oval 20"/>
            <p:cNvSpPr>
              <a:spLocks noChangeArrowheads="1"/>
            </p:cNvSpPr>
            <p:nvPr/>
          </p:nvSpPr>
          <p:spPr bwMode="auto">
            <a:xfrm rot="-7200000">
              <a:off x="2747" y="1977"/>
              <a:ext cx="83" cy="55"/>
            </a:xfrm>
            <a:prstGeom prst="ellipse">
              <a:avLst/>
            </a:prstGeom>
            <a:solidFill>
              <a:srgbClr val="FFFFFF"/>
            </a:solidFill>
            <a:ln w="9525">
              <a:solidFill>
                <a:schemeClr val="tx1"/>
              </a:solidFill>
              <a:round/>
              <a:headEnd/>
              <a:tailEnd/>
            </a:ln>
          </p:spPr>
          <p:txBody>
            <a:bodyPr wrap="none" anchor="ctr"/>
            <a:lstStyle/>
            <a:p>
              <a:endParaRPr lang="en-US" altLang="en-US">
                <a:solidFill>
                  <a:prstClr val="black"/>
                </a:solidFill>
              </a:endParaRPr>
            </a:p>
          </p:txBody>
        </p:sp>
        <p:sp>
          <p:nvSpPr>
            <p:cNvPr id="38238" name="AutoShape 21"/>
            <p:cNvSpPr>
              <a:spLocks noChangeArrowheads="1"/>
            </p:cNvSpPr>
            <p:nvPr/>
          </p:nvSpPr>
          <p:spPr bwMode="auto">
            <a:xfrm rot="-7140000">
              <a:off x="2736" y="1980"/>
              <a:ext cx="54" cy="78"/>
            </a:xfrm>
            <a:prstGeom prst="can">
              <a:avLst>
                <a:gd name="adj" fmla="val 72222"/>
              </a:avLst>
            </a:prstGeom>
            <a:solidFill>
              <a:srgbClr val="FF0000"/>
            </a:solidFill>
            <a:ln w="9525">
              <a:solidFill>
                <a:srgbClr val="333333"/>
              </a:solidFill>
              <a:round/>
              <a:headEnd/>
              <a:tailEnd/>
            </a:ln>
          </p:spPr>
          <p:txBody>
            <a:bodyPr wrap="none" anchor="ctr"/>
            <a:lstStyle/>
            <a:p>
              <a:endParaRPr lang="en-US" altLang="en-US">
                <a:solidFill>
                  <a:prstClr val="black"/>
                </a:solidFill>
              </a:endParaRPr>
            </a:p>
          </p:txBody>
        </p:sp>
        <p:sp>
          <p:nvSpPr>
            <p:cNvPr id="38239" name="Oval 22"/>
            <p:cNvSpPr>
              <a:spLocks noChangeArrowheads="1"/>
            </p:cNvSpPr>
            <p:nvPr/>
          </p:nvSpPr>
          <p:spPr bwMode="auto">
            <a:xfrm rot="-7200000">
              <a:off x="2741" y="2499"/>
              <a:ext cx="83" cy="55"/>
            </a:xfrm>
            <a:prstGeom prst="ellipse">
              <a:avLst/>
            </a:prstGeom>
            <a:solidFill>
              <a:srgbClr val="FFFFFF"/>
            </a:solidFill>
            <a:ln w="9525">
              <a:solidFill>
                <a:schemeClr val="tx1"/>
              </a:solidFill>
              <a:round/>
              <a:headEnd/>
              <a:tailEnd/>
            </a:ln>
          </p:spPr>
          <p:txBody>
            <a:bodyPr wrap="none" anchor="ctr"/>
            <a:lstStyle/>
            <a:p>
              <a:endParaRPr lang="en-US" altLang="en-US">
                <a:solidFill>
                  <a:prstClr val="black"/>
                </a:solidFill>
              </a:endParaRPr>
            </a:p>
          </p:txBody>
        </p:sp>
        <p:sp>
          <p:nvSpPr>
            <p:cNvPr id="38240" name="AutoShape 23"/>
            <p:cNvSpPr>
              <a:spLocks noChangeArrowheads="1"/>
            </p:cNvSpPr>
            <p:nvPr/>
          </p:nvSpPr>
          <p:spPr bwMode="auto">
            <a:xfrm rot="-7140000">
              <a:off x="2730" y="2502"/>
              <a:ext cx="54" cy="78"/>
            </a:xfrm>
            <a:prstGeom prst="can">
              <a:avLst>
                <a:gd name="adj" fmla="val 72222"/>
              </a:avLst>
            </a:prstGeom>
            <a:solidFill>
              <a:srgbClr val="FF0000"/>
            </a:solidFill>
            <a:ln w="9525">
              <a:solidFill>
                <a:srgbClr val="333333"/>
              </a:solidFill>
              <a:round/>
              <a:headEnd/>
              <a:tailEnd/>
            </a:ln>
          </p:spPr>
          <p:txBody>
            <a:bodyPr wrap="none" anchor="ctr"/>
            <a:lstStyle/>
            <a:p>
              <a:endParaRPr lang="en-US" altLang="en-US">
                <a:solidFill>
                  <a:prstClr val="black"/>
                </a:solidFill>
              </a:endParaRPr>
            </a:p>
          </p:txBody>
        </p:sp>
      </p:grpSp>
      <p:grpSp>
        <p:nvGrpSpPr>
          <p:cNvPr id="10" name="Group 24"/>
          <p:cNvGrpSpPr>
            <a:grpSpLocks/>
          </p:cNvGrpSpPr>
          <p:nvPr/>
        </p:nvGrpSpPr>
        <p:grpSpPr bwMode="auto">
          <a:xfrm>
            <a:off x="914400" y="5299075"/>
            <a:ext cx="636588" cy="930275"/>
            <a:chOff x="4080" y="2352"/>
            <a:chExt cx="334" cy="488"/>
          </a:xfrm>
        </p:grpSpPr>
        <p:sp>
          <p:nvSpPr>
            <p:cNvPr id="38182" name="Oval 25"/>
            <p:cNvSpPr>
              <a:spLocks noChangeArrowheads="1"/>
            </p:cNvSpPr>
            <p:nvPr/>
          </p:nvSpPr>
          <p:spPr bwMode="auto">
            <a:xfrm>
              <a:off x="4080" y="2385"/>
              <a:ext cx="334" cy="122"/>
            </a:xfrm>
            <a:prstGeom prst="ellipse">
              <a:avLst/>
            </a:prstGeom>
            <a:noFill/>
            <a:ln w="9525">
              <a:solidFill>
                <a:srgbClr val="3399FF"/>
              </a:solidFill>
              <a:round/>
              <a:headEnd/>
              <a:tailEnd/>
            </a:ln>
          </p:spPr>
          <p:txBody>
            <a:bodyPr wrap="none" anchor="ctr"/>
            <a:lstStyle/>
            <a:p>
              <a:endParaRPr lang="en-US" altLang="en-US">
                <a:solidFill>
                  <a:prstClr val="black"/>
                </a:solidFill>
              </a:endParaRPr>
            </a:p>
          </p:txBody>
        </p:sp>
        <p:sp>
          <p:nvSpPr>
            <p:cNvPr id="38183" name="Freeform 26"/>
            <p:cNvSpPr>
              <a:spLocks/>
            </p:cNvSpPr>
            <p:nvPr/>
          </p:nvSpPr>
          <p:spPr bwMode="auto">
            <a:xfrm>
              <a:off x="4248" y="2433"/>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84" name="AutoShape 27"/>
            <p:cNvSpPr>
              <a:spLocks noChangeArrowheads="1"/>
            </p:cNvSpPr>
            <p:nvPr/>
          </p:nvSpPr>
          <p:spPr bwMode="auto">
            <a:xfrm flipV="1">
              <a:off x="4095" y="2393"/>
              <a:ext cx="304" cy="447"/>
            </a:xfrm>
            <a:prstGeom prst="can">
              <a:avLst>
                <a:gd name="adj" fmla="val 30790"/>
              </a:avLst>
            </a:prstGeom>
            <a:solidFill>
              <a:srgbClr val="BBE0E3">
                <a:alpha val="79999"/>
              </a:srgbClr>
            </a:solidFill>
            <a:ln w="9525">
              <a:noFill/>
              <a:round/>
              <a:headEnd/>
              <a:tailEnd/>
            </a:ln>
          </p:spPr>
          <p:txBody>
            <a:bodyPr wrap="none" anchor="ctr"/>
            <a:lstStyle/>
            <a:p>
              <a:endParaRPr lang="en-US" altLang="en-US">
                <a:solidFill>
                  <a:prstClr val="black"/>
                </a:solidFill>
              </a:endParaRPr>
            </a:p>
          </p:txBody>
        </p:sp>
        <p:sp>
          <p:nvSpPr>
            <p:cNvPr id="13340" name="AutoShape 28">
              <a:extLst/>
            </p:cNvPr>
            <p:cNvSpPr>
              <a:spLocks noChangeArrowheads="1"/>
            </p:cNvSpPr>
            <p:nvPr/>
          </p:nvSpPr>
          <p:spPr bwMode="auto">
            <a:xfrm>
              <a:off x="4107" y="2389"/>
              <a:ext cx="292" cy="443"/>
            </a:xfrm>
            <a:prstGeom prst="can">
              <a:avLst>
                <a:gd name="adj" fmla="val 40639"/>
              </a:avLst>
            </a:prstGeom>
            <a:gradFill rotWithShape="1">
              <a:gsLst>
                <a:gs pos="0">
                  <a:srgbClr val="66CCFF">
                    <a:alpha val="67999"/>
                  </a:srgbClr>
                </a:gs>
                <a:gs pos="50000">
                  <a:srgbClr val="FFFFFF"/>
                </a:gs>
                <a:gs pos="100000">
                  <a:srgbClr val="66CCFF">
                    <a:alpha val="67999"/>
                  </a:srgbClr>
                </a:gs>
              </a:gsLst>
              <a:lin ang="0" scaled="1"/>
            </a:gradFill>
            <a:ln>
              <a:noFill/>
            </a:ln>
            <a:effectLs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defRPr/>
              </a:pPr>
              <a:endParaRPr lang="en-US" altLang="en-US">
                <a:solidFill>
                  <a:prstClr val="black"/>
                </a:solidFill>
              </a:endParaRPr>
            </a:p>
          </p:txBody>
        </p:sp>
        <p:sp>
          <p:nvSpPr>
            <p:cNvPr id="13341" name="Oval 29">
              <a:extLst/>
            </p:cNvPr>
            <p:cNvSpPr>
              <a:spLocks noChangeArrowheads="1"/>
            </p:cNvSpPr>
            <p:nvPr/>
          </p:nvSpPr>
          <p:spPr bwMode="auto">
            <a:xfrm>
              <a:off x="4100" y="2396"/>
              <a:ext cx="295" cy="107"/>
            </a:xfrm>
            <a:prstGeom prst="ellipse">
              <a:avLst/>
            </a:prstGeom>
            <a:gradFill rotWithShape="1">
              <a:gsLst>
                <a:gs pos="0">
                  <a:schemeClr val="bg1"/>
                </a:gs>
                <a:gs pos="50000">
                  <a:srgbClr val="66CCFF"/>
                </a:gs>
                <a:gs pos="100000">
                  <a:schemeClr val="bg1"/>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189" name="Freeform 30"/>
            <p:cNvSpPr>
              <a:spLocks/>
            </p:cNvSpPr>
            <p:nvPr/>
          </p:nvSpPr>
          <p:spPr bwMode="auto">
            <a:xfrm flipH="1">
              <a:off x="4088" y="2438"/>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solidFill>
                  <a:prstClr val="black"/>
                </a:solidFill>
              </a:endParaRPr>
            </a:p>
          </p:txBody>
        </p:sp>
        <p:sp>
          <p:nvSpPr>
            <p:cNvPr id="38190" name="Freeform 31"/>
            <p:cNvSpPr>
              <a:spLocks/>
            </p:cNvSpPr>
            <p:nvPr/>
          </p:nvSpPr>
          <p:spPr bwMode="auto">
            <a:xfrm>
              <a:off x="4369" y="2434"/>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solidFill>
                  <a:prstClr val="black"/>
                </a:solidFill>
              </a:endParaRPr>
            </a:p>
          </p:txBody>
        </p:sp>
        <p:sp>
          <p:nvSpPr>
            <p:cNvPr id="38191" name="Oval 32"/>
            <p:cNvSpPr>
              <a:spLocks noChangeArrowheads="1"/>
            </p:cNvSpPr>
            <p:nvPr/>
          </p:nvSpPr>
          <p:spPr bwMode="auto">
            <a:xfrm>
              <a:off x="4128" y="2748"/>
              <a:ext cx="241" cy="88"/>
            </a:xfrm>
            <a:prstGeom prst="ellipse">
              <a:avLst/>
            </a:prstGeom>
            <a:noFill/>
            <a:ln w="9525">
              <a:solidFill>
                <a:schemeClr val="bg2"/>
              </a:solidFill>
              <a:round/>
              <a:headEnd/>
              <a:tailEnd/>
            </a:ln>
          </p:spPr>
          <p:txBody>
            <a:bodyPr wrap="none" anchor="ctr"/>
            <a:lstStyle/>
            <a:p>
              <a:endParaRPr lang="en-US" altLang="en-US">
                <a:solidFill>
                  <a:prstClr val="black"/>
                </a:solidFill>
              </a:endParaRPr>
            </a:p>
          </p:txBody>
        </p:sp>
        <p:sp>
          <p:nvSpPr>
            <p:cNvPr id="38192" name="Arc 33"/>
            <p:cNvSpPr>
              <a:spLocks/>
            </p:cNvSpPr>
            <p:nvPr/>
          </p:nvSpPr>
          <p:spPr bwMode="auto">
            <a:xfrm>
              <a:off x="4112" y="2741"/>
              <a:ext cx="273" cy="52"/>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 name="T9" fmla="*/ 0 w 43119"/>
                <a:gd name="T10" fmla="*/ 0 h 22815"/>
                <a:gd name="T11" fmla="*/ 43119 w 43119"/>
                <a:gd name="T12" fmla="*/ 22815 h 22815"/>
              </a:gdLst>
              <a:ahLst/>
              <a:cxnLst>
                <a:cxn ang="T6">
                  <a:pos x="T0" y="T1"/>
                </a:cxn>
                <a:cxn ang="T7">
                  <a:pos x="T2" y="T3"/>
                </a:cxn>
                <a:cxn ang="T8">
                  <a:pos x="T4" y="T5"/>
                </a:cxn>
              </a:cxnLst>
              <a:rect l="T9" t="T10" r="T11" b="T12"/>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p:spPr>
          <p:txBody>
            <a:bodyPr wrap="none" anchor="ctr"/>
            <a:lstStyle/>
            <a:p>
              <a:endParaRPr lang="en-US">
                <a:solidFill>
                  <a:prstClr val="black"/>
                </a:solidFill>
              </a:endParaRPr>
            </a:p>
          </p:txBody>
        </p:sp>
        <p:sp>
          <p:nvSpPr>
            <p:cNvPr id="38193" name="Arc 34"/>
            <p:cNvSpPr>
              <a:spLocks/>
            </p:cNvSpPr>
            <p:nvPr/>
          </p:nvSpPr>
          <p:spPr bwMode="auto">
            <a:xfrm flipV="1">
              <a:off x="4110" y="2791"/>
              <a:ext cx="272" cy="48"/>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 name="T9" fmla="*/ 0 w 43005"/>
                <a:gd name="T10" fmla="*/ 0 h 21600"/>
                <a:gd name="T11" fmla="*/ 43005 w 43005"/>
                <a:gd name="T12" fmla="*/ 21600 h 21600"/>
              </a:gdLst>
              <a:ahLst/>
              <a:cxnLst>
                <a:cxn ang="T6">
                  <a:pos x="T0" y="T1"/>
                </a:cxn>
                <a:cxn ang="T7">
                  <a:pos x="T2" y="T3"/>
                </a:cxn>
                <a:cxn ang="T8">
                  <a:pos x="T4" y="T5"/>
                </a:cxn>
              </a:cxnLst>
              <a:rect l="T9" t="T10" r="T11" b="T12"/>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p:spPr>
          <p:txBody>
            <a:bodyPr wrap="none" anchor="ctr"/>
            <a:lstStyle/>
            <a:p>
              <a:endParaRPr lang="en-US">
                <a:solidFill>
                  <a:prstClr val="black"/>
                </a:solidFill>
              </a:endParaRPr>
            </a:p>
          </p:txBody>
        </p:sp>
        <p:sp>
          <p:nvSpPr>
            <p:cNvPr id="38194" name="Freeform 35"/>
            <p:cNvSpPr>
              <a:spLocks/>
            </p:cNvSpPr>
            <p:nvPr/>
          </p:nvSpPr>
          <p:spPr bwMode="auto">
            <a:xfrm>
              <a:off x="4104" y="257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5" name="Freeform 36"/>
            <p:cNvSpPr>
              <a:spLocks/>
            </p:cNvSpPr>
            <p:nvPr/>
          </p:nvSpPr>
          <p:spPr bwMode="auto">
            <a:xfrm>
              <a:off x="4152" y="2679"/>
              <a:ext cx="72" cy="90"/>
            </a:xfrm>
            <a:custGeom>
              <a:avLst/>
              <a:gdLst>
                <a:gd name="T0" fmla="*/ 0 w 192"/>
                <a:gd name="T1" fmla="*/ 0 h 240"/>
                <a:gd name="T2" fmla="*/ 0 w 192"/>
                <a:gd name="T3" fmla="*/ 0 h 240"/>
                <a:gd name="T4" fmla="*/ 0 w 192"/>
                <a:gd name="T5" fmla="*/ 0 h 240"/>
                <a:gd name="T6" fmla="*/ 0 w 192"/>
                <a:gd name="T7" fmla="*/ 0 h 240"/>
                <a:gd name="T8" fmla="*/ 0 w 192"/>
                <a:gd name="T9" fmla="*/ 0 h 240"/>
                <a:gd name="T10" fmla="*/ 0 w 192"/>
                <a:gd name="T11" fmla="*/ 0 h 240"/>
                <a:gd name="T12" fmla="*/ 0 60000 65536"/>
                <a:gd name="T13" fmla="*/ 0 60000 65536"/>
                <a:gd name="T14" fmla="*/ 0 60000 65536"/>
                <a:gd name="T15" fmla="*/ 0 60000 65536"/>
                <a:gd name="T16" fmla="*/ 0 60000 65536"/>
                <a:gd name="T17" fmla="*/ 0 60000 65536"/>
                <a:gd name="T18" fmla="*/ 0 w 192"/>
                <a:gd name="T19" fmla="*/ 0 h 240"/>
                <a:gd name="T20" fmla="*/ 192 w 19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92" h="240">
                  <a:moveTo>
                    <a:pt x="0" y="144"/>
                  </a:moveTo>
                  <a:lnTo>
                    <a:pt x="96" y="240"/>
                  </a:lnTo>
                  <a:lnTo>
                    <a:pt x="192" y="96"/>
                  </a:lnTo>
                  <a:lnTo>
                    <a:pt x="144" y="0"/>
                  </a:lnTo>
                  <a:lnTo>
                    <a:pt x="0" y="48"/>
                  </a:lnTo>
                  <a:lnTo>
                    <a:pt x="0"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6" name="Freeform 37"/>
            <p:cNvSpPr>
              <a:spLocks/>
            </p:cNvSpPr>
            <p:nvPr/>
          </p:nvSpPr>
          <p:spPr bwMode="auto">
            <a:xfrm>
              <a:off x="4242" y="2529"/>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7" name="Freeform 38"/>
            <p:cNvSpPr>
              <a:spLocks/>
            </p:cNvSpPr>
            <p:nvPr/>
          </p:nvSpPr>
          <p:spPr bwMode="auto">
            <a:xfrm>
              <a:off x="4248" y="2433"/>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8" name="Freeform 39"/>
            <p:cNvSpPr>
              <a:spLocks/>
            </p:cNvSpPr>
            <p:nvPr/>
          </p:nvSpPr>
          <p:spPr bwMode="auto">
            <a:xfrm rot="-9212856">
              <a:off x="4320" y="2583"/>
              <a:ext cx="66" cy="11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9" name="Freeform 40"/>
            <p:cNvSpPr>
              <a:spLocks/>
            </p:cNvSpPr>
            <p:nvPr/>
          </p:nvSpPr>
          <p:spPr bwMode="auto">
            <a:xfrm rot="-7486260">
              <a:off x="4209" y="2391"/>
              <a:ext cx="144" cy="66"/>
            </a:xfrm>
            <a:custGeom>
              <a:avLst/>
              <a:gdLst>
                <a:gd name="T0" fmla="*/ 1 w 240"/>
                <a:gd name="T1" fmla="*/ 0 h 144"/>
                <a:gd name="T2" fmla="*/ 1 w 240"/>
                <a:gd name="T3" fmla="*/ 0 h 144"/>
                <a:gd name="T4" fmla="*/ 1 w 240"/>
                <a:gd name="T5" fmla="*/ 0 h 144"/>
                <a:gd name="T6" fmla="*/ 0 w 240"/>
                <a:gd name="T7" fmla="*/ 0 h 144"/>
                <a:gd name="T8" fmla="*/ 1 w 240"/>
                <a:gd name="T9" fmla="*/ 0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94116"/>
              </a:srgbClr>
            </a:solidFill>
            <a:ln w="9525">
              <a:solidFill>
                <a:schemeClr val="bg2"/>
              </a:solidFill>
              <a:round/>
              <a:headEnd/>
              <a:tailEnd/>
            </a:ln>
          </p:spPr>
          <p:txBody>
            <a:bodyPr/>
            <a:lstStyle/>
            <a:p>
              <a:endParaRPr lang="en-US">
                <a:solidFill>
                  <a:prstClr val="black"/>
                </a:solidFill>
              </a:endParaRPr>
            </a:p>
          </p:txBody>
        </p:sp>
        <p:sp>
          <p:nvSpPr>
            <p:cNvPr id="38200" name="Freeform 41"/>
            <p:cNvSpPr>
              <a:spLocks/>
            </p:cNvSpPr>
            <p:nvPr/>
          </p:nvSpPr>
          <p:spPr bwMode="auto">
            <a:xfrm>
              <a:off x="4212"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1" name="Freeform 42"/>
            <p:cNvSpPr>
              <a:spLocks/>
            </p:cNvSpPr>
            <p:nvPr/>
          </p:nvSpPr>
          <p:spPr bwMode="auto">
            <a:xfrm>
              <a:off x="4116"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2" name="Freeform 43"/>
            <p:cNvSpPr>
              <a:spLocks/>
            </p:cNvSpPr>
            <p:nvPr/>
          </p:nvSpPr>
          <p:spPr bwMode="auto">
            <a:xfrm rot="2750552">
              <a:off x="4296" y="270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3" name="Freeform 44"/>
            <p:cNvSpPr>
              <a:spLocks/>
            </p:cNvSpPr>
            <p:nvPr/>
          </p:nvSpPr>
          <p:spPr bwMode="auto">
            <a:xfrm>
              <a:off x="4296" y="2505"/>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4" name="Freeform 45"/>
            <p:cNvSpPr>
              <a:spLocks/>
            </p:cNvSpPr>
            <p:nvPr/>
          </p:nvSpPr>
          <p:spPr bwMode="auto">
            <a:xfrm>
              <a:off x="4284" y="237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5" name="Freeform 46"/>
            <p:cNvSpPr>
              <a:spLocks/>
            </p:cNvSpPr>
            <p:nvPr/>
          </p:nvSpPr>
          <p:spPr bwMode="auto">
            <a:xfrm rot="2750552">
              <a:off x="4152" y="2552"/>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grpSp>
          <p:nvGrpSpPr>
            <p:cNvPr id="11" name="Group 47"/>
            <p:cNvGrpSpPr>
              <a:grpSpLocks/>
            </p:cNvGrpSpPr>
            <p:nvPr/>
          </p:nvGrpSpPr>
          <p:grpSpPr bwMode="auto">
            <a:xfrm>
              <a:off x="4123" y="2538"/>
              <a:ext cx="30" cy="221"/>
              <a:chOff x="3120" y="3306"/>
              <a:chExt cx="38" cy="277"/>
            </a:xfrm>
          </p:grpSpPr>
          <p:sp>
            <p:nvSpPr>
              <p:cNvPr id="38214" name="Line 48"/>
              <p:cNvSpPr>
                <a:spLocks noChangeShapeType="1"/>
              </p:cNvSpPr>
              <p:nvPr/>
            </p:nvSpPr>
            <p:spPr bwMode="auto">
              <a:xfrm>
                <a:off x="3120" y="3306"/>
                <a:ext cx="0" cy="271"/>
              </a:xfrm>
              <a:prstGeom prst="line">
                <a:avLst/>
              </a:prstGeom>
              <a:noFill/>
              <a:ln w="9525">
                <a:solidFill>
                  <a:srgbClr val="0000FF"/>
                </a:solidFill>
                <a:round/>
                <a:headEnd/>
                <a:tailEnd/>
              </a:ln>
            </p:spPr>
            <p:txBody>
              <a:bodyPr/>
              <a:lstStyle/>
              <a:p>
                <a:endParaRPr lang="en-US">
                  <a:solidFill>
                    <a:prstClr val="black"/>
                  </a:solidFill>
                </a:endParaRPr>
              </a:p>
            </p:txBody>
          </p:sp>
          <p:sp>
            <p:nvSpPr>
              <p:cNvPr id="38215" name="Line 49"/>
              <p:cNvSpPr>
                <a:spLocks noChangeShapeType="1"/>
              </p:cNvSpPr>
              <p:nvPr/>
            </p:nvSpPr>
            <p:spPr bwMode="auto">
              <a:xfrm rot="-9600000">
                <a:off x="3123" y="3583"/>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6" name="Line 50"/>
              <p:cNvSpPr>
                <a:spLocks noChangeShapeType="1"/>
              </p:cNvSpPr>
              <p:nvPr/>
            </p:nvSpPr>
            <p:spPr bwMode="auto">
              <a:xfrm rot="-9600000">
                <a:off x="3123" y="3448"/>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7" name="Line 51"/>
              <p:cNvSpPr>
                <a:spLocks noChangeShapeType="1"/>
              </p:cNvSpPr>
              <p:nvPr/>
            </p:nvSpPr>
            <p:spPr bwMode="auto">
              <a:xfrm rot="-9600000">
                <a:off x="3123" y="3312"/>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8" name="Line 52"/>
              <p:cNvSpPr>
                <a:spLocks noChangeShapeType="1"/>
              </p:cNvSpPr>
              <p:nvPr/>
            </p:nvSpPr>
            <p:spPr bwMode="auto">
              <a:xfrm rot="-9600000">
                <a:off x="3120" y="3356"/>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9" name="Line 53"/>
              <p:cNvSpPr>
                <a:spLocks noChangeShapeType="1"/>
              </p:cNvSpPr>
              <p:nvPr/>
            </p:nvSpPr>
            <p:spPr bwMode="auto">
              <a:xfrm rot="-9600000">
                <a:off x="3120" y="3404"/>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20" name="Line 54"/>
              <p:cNvSpPr>
                <a:spLocks noChangeShapeType="1"/>
              </p:cNvSpPr>
              <p:nvPr/>
            </p:nvSpPr>
            <p:spPr bwMode="auto">
              <a:xfrm rot="-9600000">
                <a:off x="3120" y="3491"/>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21" name="Line 55"/>
              <p:cNvSpPr>
                <a:spLocks noChangeShapeType="1"/>
              </p:cNvSpPr>
              <p:nvPr/>
            </p:nvSpPr>
            <p:spPr bwMode="auto">
              <a:xfrm rot="-9600000">
                <a:off x="3120" y="3539"/>
                <a:ext cx="19" cy="0"/>
              </a:xfrm>
              <a:prstGeom prst="line">
                <a:avLst/>
              </a:prstGeom>
              <a:noFill/>
              <a:ln w="9525">
                <a:solidFill>
                  <a:srgbClr val="0000FF"/>
                </a:solidFill>
                <a:round/>
                <a:headEnd/>
                <a:tailEnd/>
              </a:ln>
            </p:spPr>
            <p:txBody>
              <a:bodyPr/>
              <a:lstStyle/>
              <a:p>
                <a:endParaRPr lang="en-US">
                  <a:solidFill>
                    <a:prstClr val="black"/>
                  </a:solidFill>
                </a:endParaRPr>
              </a:p>
            </p:txBody>
          </p:sp>
        </p:grpSp>
        <p:sp>
          <p:nvSpPr>
            <p:cNvPr id="38207" name="Freeform 56"/>
            <p:cNvSpPr>
              <a:spLocks/>
            </p:cNvSpPr>
            <p:nvPr/>
          </p:nvSpPr>
          <p:spPr bwMode="auto">
            <a:xfrm>
              <a:off x="4200" y="2516"/>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8208" name="Freeform 57"/>
            <p:cNvSpPr>
              <a:spLocks/>
            </p:cNvSpPr>
            <p:nvPr/>
          </p:nvSpPr>
          <p:spPr bwMode="auto">
            <a:xfrm rot="2750552">
              <a:off x="4224" y="263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9" name="Freeform 58"/>
            <p:cNvSpPr>
              <a:spLocks/>
            </p:cNvSpPr>
            <p:nvPr/>
          </p:nvSpPr>
          <p:spPr bwMode="auto">
            <a:xfrm>
              <a:off x="4116" y="248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8210" name="Freeform 59"/>
            <p:cNvSpPr>
              <a:spLocks/>
            </p:cNvSpPr>
            <p:nvPr/>
          </p:nvSpPr>
          <p:spPr bwMode="auto">
            <a:xfrm>
              <a:off x="4134" y="236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8211" name="Freeform 60"/>
            <p:cNvSpPr>
              <a:spLocks/>
            </p:cNvSpPr>
            <p:nvPr/>
          </p:nvSpPr>
          <p:spPr bwMode="auto">
            <a:xfrm>
              <a:off x="4122" y="2433"/>
              <a:ext cx="72" cy="9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12" name="Freeform 61"/>
            <p:cNvSpPr>
              <a:spLocks/>
            </p:cNvSpPr>
            <p:nvPr/>
          </p:nvSpPr>
          <p:spPr bwMode="auto">
            <a:xfrm>
              <a:off x="4188" y="2414"/>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sp>
          <p:nvSpPr>
            <p:cNvPr id="38213" name="Arc 62"/>
            <p:cNvSpPr>
              <a:spLocks/>
            </p:cNvSpPr>
            <p:nvPr/>
          </p:nvSpPr>
          <p:spPr bwMode="auto">
            <a:xfrm flipH="1">
              <a:off x="4080" y="2403"/>
              <a:ext cx="334" cy="100"/>
            </a:xfrm>
            <a:custGeom>
              <a:avLst/>
              <a:gdLst>
                <a:gd name="T0" fmla="*/ 0 w 43200"/>
                <a:gd name="T1" fmla="*/ 0 h 35590"/>
                <a:gd name="T2" fmla="*/ 0 w 43200"/>
                <a:gd name="T3" fmla="*/ 0 h 35590"/>
                <a:gd name="T4" fmla="*/ 0 w 43200"/>
                <a:gd name="T5" fmla="*/ 0 h 35590"/>
                <a:gd name="T6" fmla="*/ 0 60000 65536"/>
                <a:gd name="T7" fmla="*/ 0 60000 65536"/>
                <a:gd name="T8" fmla="*/ 0 60000 65536"/>
                <a:gd name="T9" fmla="*/ 0 w 43200"/>
                <a:gd name="T10" fmla="*/ 0 h 35590"/>
                <a:gd name="T11" fmla="*/ 43200 w 43200"/>
                <a:gd name="T12" fmla="*/ 35590 h 35590"/>
              </a:gdLst>
              <a:ahLst/>
              <a:cxnLst>
                <a:cxn ang="T6">
                  <a:pos x="T0" y="T1"/>
                </a:cxn>
                <a:cxn ang="T7">
                  <a:pos x="T2" y="T3"/>
                </a:cxn>
                <a:cxn ang="T8">
                  <a:pos x="T4" y="T5"/>
                </a:cxn>
              </a:cxnLst>
              <a:rect l="T9" t="T10" r="T11" b="T12"/>
              <a:pathLst>
                <a:path w="43200" h="35590" fill="none"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path>
                <a:path w="43200" h="35590" stroke="0"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lnTo>
                    <a:pt x="21600" y="13990"/>
                  </a:lnTo>
                  <a:lnTo>
                    <a:pt x="38057" y="-1"/>
                  </a:lnTo>
                  <a:close/>
                </a:path>
              </a:pathLst>
            </a:custGeom>
            <a:noFill/>
            <a:ln w="9525">
              <a:solidFill>
                <a:srgbClr val="3399FF"/>
              </a:solidFill>
              <a:round/>
              <a:headEnd/>
              <a:tailEnd/>
            </a:ln>
          </p:spPr>
          <p:txBody>
            <a:bodyPr wrap="none" anchor="ctr"/>
            <a:lstStyle/>
            <a:p>
              <a:endParaRPr lang="en-US">
                <a:solidFill>
                  <a:prstClr val="black"/>
                </a:solidFill>
              </a:endParaRPr>
            </a:p>
          </p:txBody>
        </p:sp>
      </p:grpSp>
      <p:grpSp>
        <p:nvGrpSpPr>
          <p:cNvPr id="12" name="Group 63"/>
          <p:cNvGrpSpPr>
            <a:grpSpLocks/>
          </p:cNvGrpSpPr>
          <p:nvPr/>
        </p:nvGrpSpPr>
        <p:grpSpPr bwMode="auto">
          <a:xfrm>
            <a:off x="1123950" y="838200"/>
            <a:ext cx="152400" cy="3338513"/>
            <a:chOff x="708" y="528"/>
            <a:chExt cx="96" cy="2103"/>
          </a:xfrm>
        </p:grpSpPr>
        <p:sp>
          <p:nvSpPr>
            <p:cNvPr id="13376" name="AutoShape 64">
              <a:extLst/>
            </p:cNvPr>
            <p:cNvSpPr>
              <a:spLocks noChangeArrowheads="1"/>
            </p:cNvSpPr>
            <p:nvPr/>
          </p:nvSpPr>
          <p:spPr bwMode="auto">
            <a:xfrm>
              <a:off x="708" y="528"/>
              <a:ext cx="96" cy="1824"/>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3377" name="Freeform 65">
              <a:extLst/>
            </p:cNvPr>
            <p:cNvSpPr>
              <a:spLocks/>
            </p:cNvSpPr>
            <p:nvPr/>
          </p:nvSpPr>
          <p:spPr bwMode="auto">
            <a:xfrm>
              <a:off x="708" y="2304"/>
              <a:ext cx="96" cy="327"/>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a:extLst/>
          </p:spPr>
          <p:txBody>
            <a:bodyPr/>
            <a:lstStyle/>
            <a:p>
              <a:pPr>
                <a:defRPr/>
              </a:pPr>
              <a:endParaRPr lang="en-US">
                <a:solidFill>
                  <a:prstClr val="black"/>
                </a:solidFill>
                <a:cs typeface="Arial" charset="0"/>
              </a:endParaRPr>
            </a:p>
          </p:txBody>
        </p:sp>
        <p:sp>
          <p:nvSpPr>
            <p:cNvPr id="38179" name="Line 66"/>
            <p:cNvSpPr>
              <a:spLocks noChangeShapeType="1"/>
            </p:cNvSpPr>
            <p:nvPr/>
          </p:nvSpPr>
          <p:spPr bwMode="auto">
            <a:xfrm>
              <a:off x="756" y="1752"/>
              <a:ext cx="0" cy="749"/>
            </a:xfrm>
            <a:prstGeom prst="line">
              <a:avLst/>
            </a:prstGeom>
            <a:noFill/>
            <a:ln w="28575">
              <a:solidFill>
                <a:srgbClr val="CC0000"/>
              </a:solidFill>
              <a:round/>
              <a:headEnd/>
              <a:tailEnd/>
            </a:ln>
          </p:spPr>
          <p:txBody>
            <a:bodyPr/>
            <a:lstStyle/>
            <a:p>
              <a:endParaRPr lang="en-US">
                <a:solidFill>
                  <a:prstClr val="black"/>
                </a:solidFill>
              </a:endParaRPr>
            </a:p>
          </p:txBody>
        </p:sp>
        <p:sp>
          <p:nvSpPr>
            <p:cNvPr id="38180" name="Line 67"/>
            <p:cNvSpPr>
              <a:spLocks noChangeShapeType="1"/>
            </p:cNvSpPr>
            <p:nvPr/>
          </p:nvSpPr>
          <p:spPr bwMode="auto">
            <a:xfrm>
              <a:off x="756" y="696"/>
              <a:ext cx="0" cy="1056"/>
            </a:xfrm>
            <a:prstGeom prst="line">
              <a:avLst/>
            </a:prstGeom>
            <a:noFill/>
            <a:ln w="28575">
              <a:solidFill>
                <a:srgbClr val="66CCFF"/>
              </a:solidFill>
              <a:round/>
              <a:headEnd/>
              <a:tailEnd/>
            </a:ln>
          </p:spPr>
          <p:txBody>
            <a:bodyPr/>
            <a:lstStyle/>
            <a:p>
              <a:endParaRPr lang="en-US">
                <a:solidFill>
                  <a:prstClr val="black"/>
                </a:solidFill>
              </a:endParaRPr>
            </a:p>
          </p:txBody>
        </p:sp>
        <p:sp>
          <p:nvSpPr>
            <p:cNvPr id="38181" name="Freeform 68"/>
            <p:cNvSpPr>
              <a:spLocks/>
            </p:cNvSpPr>
            <p:nvPr/>
          </p:nvSpPr>
          <p:spPr bwMode="auto">
            <a:xfrm>
              <a:off x="735" y="2502"/>
              <a:ext cx="42" cy="129"/>
            </a:xfrm>
            <a:custGeom>
              <a:avLst/>
              <a:gdLst>
                <a:gd name="T0" fmla="*/ 0 w 42"/>
                <a:gd name="T1" fmla="*/ 0 h 129"/>
                <a:gd name="T2" fmla="*/ 9 w 42"/>
                <a:gd name="T3" fmla="*/ 129 h 129"/>
                <a:gd name="T4" fmla="*/ 36 w 42"/>
                <a:gd name="T5" fmla="*/ 129 h 129"/>
                <a:gd name="T6" fmla="*/ 42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w="3175">
              <a:noFill/>
              <a:round/>
              <a:headEnd/>
              <a:tailEnd/>
            </a:ln>
          </p:spPr>
          <p:txBody>
            <a:bodyPr/>
            <a:lstStyle/>
            <a:p>
              <a:endParaRPr lang="en-US">
                <a:solidFill>
                  <a:prstClr val="black"/>
                </a:solidFill>
              </a:endParaRPr>
            </a:p>
          </p:txBody>
        </p:sp>
      </p:grpSp>
      <p:grpSp>
        <p:nvGrpSpPr>
          <p:cNvPr id="13" name="Group 69"/>
          <p:cNvGrpSpPr>
            <a:grpSpLocks/>
          </p:cNvGrpSpPr>
          <p:nvPr/>
        </p:nvGrpSpPr>
        <p:grpSpPr bwMode="auto">
          <a:xfrm>
            <a:off x="4364038" y="4933950"/>
            <a:ext cx="749300" cy="1314450"/>
            <a:chOff x="4236" y="2913"/>
            <a:chExt cx="472" cy="828"/>
          </a:xfrm>
        </p:grpSpPr>
        <p:sp>
          <p:nvSpPr>
            <p:cNvPr id="38156" name="Oval 70"/>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p:spPr>
          <p:txBody>
            <a:bodyPr wrap="none" anchor="ctr"/>
            <a:lstStyle/>
            <a:p>
              <a:endParaRPr lang="en-US" altLang="en-US">
                <a:solidFill>
                  <a:prstClr val="black"/>
                </a:solidFill>
              </a:endParaRPr>
            </a:p>
          </p:txBody>
        </p:sp>
        <p:sp>
          <p:nvSpPr>
            <p:cNvPr id="38157" name="AutoShape 71"/>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p:spPr>
          <p:txBody>
            <a:bodyPr wrap="none" anchor="ctr"/>
            <a:lstStyle/>
            <a:p>
              <a:endParaRPr lang="en-US" altLang="en-US">
                <a:solidFill>
                  <a:prstClr val="black"/>
                </a:solidFill>
              </a:endParaRPr>
            </a:p>
          </p:txBody>
        </p:sp>
        <p:sp>
          <p:nvSpPr>
            <p:cNvPr id="38158" name="Oval 72"/>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p:spPr>
          <p:txBody>
            <a:bodyPr wrap="none" anchor="ctr"/>
            <a:lstStyle/>
            <a:p>
              <a:endParaRPr lang="en-US" altLang="en-US">
                <a:solidFill>
                  <a:prstClr val="black"/>
                </a:solidFill>
              </a:endParaRPr>
            </a:p>
          </p:txBody>
        </p:sp>
        <p:sp>
          <p:nvSpPr>
            <p:cNvPr id="38159" name="Oval 73"/>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p:spPr>
          <p:txBody>
            <a:bodyPr wrap="none" anchor="ctr"/>
            <a:lstStyle/>
            <a:p>
              <a:endParaRPr lang="en-US" altLang="en-US">
                <a:solidFill>
                  <a:prstClr val="black"/>
                </a:solidFill>
              </a:endParaRPr>
            </a:p>
          </p:txBody>
        </p:sp>
        <p:sp>
          <p:nvSpPr>
            <p:cNvPr id="38160" name="Freeform 74"/>
            <p:cNvSpPr>
              <a:spLocks/>
            </p:cNvSpPr>
            <p:nvPr/>
          </p:nvSpPr>
          <p:spPr bwMode="auto">
            <a:xfrm flipH="1">
              <a:off x="4532" y="3344"/>
              <a:ext cx="47" cy="92"/>
            </a:xfrm>
            <a:custGeom>
              <a:avLst/>
              <a:gdLst>
                <a:gd name="T0" fmla="*/ 30 w 48"/>
                <a:gd name="T1" fmla="*/ 0 h 144"/>
                <a:gd name="T2" fmla="*/ 30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solidFill>
                  <a:prstClr val="black"/>
                </a:solidFill>
              </a:endParaRPr>
            </a:p>
          </p:txBody>
        </p:sp>
        <p:sp>
          <p:nvSpPr>
            <p:cNvPr id="38161" name="Freeform 75"/>
            <p:cNvSpPr>
              <a:spLocks/>
            </p:cNvSpPr>
            <p:nvPr/>
          </p:nvSpPr>
          <p:spPr bwMode="auto">
            <a:xfrm>
              <a:off x="4356" y="3345"/>
              <a:ext cx="47" cy="92"/>
            </a:xfrm>
            <a:custGeom>
              <a:avLst/>
              <a:gdLst>
                <a:gd name="T0" fmla="*/ 30 w 48"/>
                <a:gd name="T1" fmla="*/ 0 h 144"/>
                <a:gd name="T2" fmla="*/ 30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solidFill>
                  <a:prstClr val="black"/>
                </a:solidFill>
              </a:endParaRPr>
            </a:p>
          </p:txBody>
        </p:sp>
        <p:sp>
          <p:nvSpPr>
            <p:cNvPr id="38162" name="AutoShape 76"/>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w="9525">
              <a:noFill/>
              <a:miter lim="800000"/>
              <a:headEnd/>
              <a:tailEnd/>
            </a:ln>
          </p:spPr>
          <p:txBody>
            <a:bodyPr wrap="none" anchor="ctr"/>
            <a:lstStyle/>
            <a:p>
              <a:endParaRPr lang="en-US" altLang="en-US">
                <a:solidFill>
                  <a:prstClr val="black"/>
                </a:solidFill>
              </a:endParaRPr>
            </a:p>
          </p:txBody>
        </p:sp>
        <p:sp>
          <p:nvSpPr>
            <p:cNvPr id="38163" name="Freeform 77"/>
            <p:cNvSpPr>
              <a:spLocks/>
            </p:cNvSpPr>
            <p:nvPr/>
          </p:nvSpPr>
          <p:spPr bwMode="auto">
            <a:xfrm>
              <a:off x="4371" y="3357"/>
              <a:ext cx="231" cy="370"/>
            </a:xfrm>
            <a:custGeom>
              <a:avLst/>
              <a:gdLst>
                <a:gd name="T0" fmla="*/ 2 w 288"/>
                <a:gd name="T1" fmla="*/ 0 h 462"/>
                <a:gd name="T2" fmla="*/ 2 w 288"/>
                <a:gd name="T3" fmla="*/ 2 h 462"/>
                <a:gd name="T4" fmla="*/ 3 w 288"/>
                <a:gd name="T5" fmla="*/ 4 h 462"/>
                <a:gd name="T6" fmla="*/ 5 w 288"/>
                <a:gd name="T7" fmla="*/ 6 h 462"/>
                <a:gd name="T8" fmla="*/ 2 w 288"/>
                <a:gd name="T9" fmla="*/ 8 h 462"/>
                <a:gd name="T10" fmla="*/ 2 w 288"/>
                <a:gd name="T11" fmla="*/ 7 h 462"/>
                <a:gd name="T12" fmla="*/ 0 60000 65536"/>
                <a:gd name="T13" fmla="*/ 0 60000 65536"/>
                <a:gd name="T14" fmla="*/ 0 60000 65536"/>
                <a:gd name="T15" fmla="*/ 0 60000 65536"/>
                <a:gd name="T16" fmla="*/ 0 60000 65536"/>
                <a:gd name="T17" fmla="*/ 0 60000 65536"/>
                <a:gd name="T18" fmla="*/ 0 w 288"/>
                <a:gd name="T19" fmla="*/ 0 h 462"/>
                <a:gd name="T20" fmla="*/ 288 w 28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a:solidFill>
                <a:schemeClr val="bg2">
                  <a:alpha val="30196"/>
                </a:schemeClr>
              </a:solidFill>
              <a:round/>
              <a:headEnd/>
              <a:tailEnd/>
            </a:ln>
          </p:spPr>
          <p:txBody>
            <a:bodyPr/>
            <a:lstStyle/>
            <a:p>
              <a:endParaRPr lang="en-US">
                <a:solidFill>
                  <a:prstClr val="black"/>
                </a:solidFill>
              </a:endParaRPr>
            </a:p>
          </p:txBody>
        </p:sp>
        <p:sp>
          <p:nvSpPr>
            <p:cNvPr id="9" name="Arc 78">
              <a:extLst/>
            </p:cNvPr>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a:extLst/>
          </p:spPr>
          <p:txBody>
            <a:bodyPr wrap="none" anchor="ctr"/>
            <a:lstStyle/>
            <a:p>
              <a:pPr>
                <a:defRPr/>
              </a:pPr>
              <a:endParaRPr lang="en-US">
                <a:solidFill>
                  <a:prstClr val="black"/>
                </a:solidFill>
                <a:cs typeface="Arial" charset="0"/>
              </a:endParaRPr>
            </a:p>
          </p:txBody>
        </p:sp>
        <p:sp>
          <p:nvSpPr>
            <p:cNvPr id="38165" name="Arc 79"/>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 name="T9" fmla="*/ 0 w 43200"/>
                <a:gd name="T10" fmla="*/ 0 h 23644"/>
                <a:gd name="T11" fmla="*/ 43200 w 43200"/>
                <a:gd name="T12" fmla="*/ 23644 h 23644"/>
              </a:gdLst>
              <a:ahLst/>
              <a:cxnLst>
                <a:cxn ang="T6">
                  <a:pos x="T0" y="T1"/>
                </a:cxn>
                <a:cxn ang="T7">
                  <a:pos x="T2" y="T3"/>
                </a:cxn>
                <a:cxn ang="T8">
                  <a:pos x="T4" y="T5"/>
                </a:cxn>
              </a:cxnLst>
              <a:rect l="T9" t="T10" r="T11" b="T12"/>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w="9525">
              <a:noFill/>
              <a:round/>
              <a:headEnd/>
              <a:tailEnd/>
            </a:ln>
          </p:spPr>
          <p:txBody>
            <a:bodyPr wrap="none" anchor="ctr"/>
            <a:lstStyle/>
            <a:p>
              <a:endParaRPr lang="en-US">
                <a:solidFill>
                  <a:prstClr val="black"/>
                </a:solidFill>
              </a:endParaRPr>
            </a:p>
          </p:txBody>
        </p:sp>
        <p:sp>
          <p:nvSpPr>
            <p:cNvPr id="38166" name="Oval 80"/>
            <p:cNvSpPr>
              <a:spLocks noChangeArrowheads="1"/>
            </p:cNvSpPr>
            <p:nvPr/>
          </p:nvSpPr>
          <p:spPr bwMode="auto">
            <a:xfrm>
              <a:off x="4394" y="3258"/>
              <a:ext cx="149" cy="72"/>
            </a:xfrm>
            <a:prstGeom prst="ellipse">
              <a:avLst/>
            </a:prstGeom>
            <a:solidFill>
              <a:schemeClr val="bg1"/>
            </a:solidFill>
            <a:ln w="9525">
              <a:noFill/>
              <a:round/>
              <a:headEnd/>
              <a:tailEnd/>
            </a:ln>
          </p:spPr>
          <p:txBody>
            <a:bodyPr wrap="none" anchor="ctr"/>
            <a:lstStyle/>
            <a:p>
              <a:endParaRPr lang="en-US" altLang="en-US">
                <a:solidFill>
                  <a:prstClr val="black"/>
                </a:solidFill>
              </a:endParaRPr>
            </a:p>
          </p:txBody>
        </p:sp>
        <p:sp>
          <p:nvSpPr>
            <p:cNvPr id="38167" name="Arc 81"/>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 name="T9" fmla="*/ 0 w 43200"/>
                <a:gd name="T10" fmla="*/ 0 h 42883"/>
                <a:gd name="T11" fmla="*/ 43200 w 43200"/>
                <a:gd name="T12" fmla="*/ 42883 h 42883"/>
              </a:gdLst>
              <a:ahLst/>
              <a:cxnLst>
                <a:cxn ang="T6">
                  <a:pos x="T0" y="T1"/>
                </a:cxn>
                <a:cxn ang="T7">
                  <a:pos x="T2" y="T3"/>
                </a:cxn>
                <a:cxn ang="T8">
                  <a:pos x="T4" y="T5"/>
                </a:cxn>
              </a:cxnLst>
              <a:rect l="T9" t="T10" r="T11" b="T12"/>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p:spPr>
          <p:txBody>
            <a:bodyPr wrap="none" anchor="ctr"/>
            <a:lstStyle/>
            <a:p>
              <a:endParaRPr lang="en-US">
                <a:solidFill>
                  <a:prstClr val="black"/>
                </a:solidFill>
              </a:endParaRPr>
            </a:p>
          </p:txBody>
        </p:sp>
        <p:sp>
          <p:nvSpPr>
            <p:cNvPr id="38168" name="Arc 82"/>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 name="T9" fmla="*/ 0 w 43200"/>
                <a:gd name="T10" fmla="*/ 0 h 43085"/>
                <a:gd name="T11" fmla="*/ 43200 w 43200"/>
                <a:gd name="T12" fmla="*/ 43085 h 43085"/>
              </a:gdLst>
              <a:ahLst/>
              <a:cxnLst>
                <a:cxn ang="T6">
                  <a:pos x="T0" y="T1"/>
                </a:cxn>
                <a:cxn ang="T7">
                  <a:pos x="T2" y="T3"/>
                </a:cxn>
                <a:cxn ang="T8">
                  <a:pos x="T4" y="T5"/>
                </a:cxn>
              </a:cxnLst>
              <a:rect l="T9" t="T10" r="T11" b="T12"/>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p:spPr>
          <p:txBody>
            <a:bodyPr wrap="none" anchor="ctr"/>
            <a:lstStyle/>
            <a:p>
              <a:endParaRPr lang="en-US">
                <a:solidFill>
                  <a:prstClr val="black"/>
                </a:solidFill>
              </a:endParaRPr>
            </a:p>
          </p:txBody>
        </p:sp>
        <p:sp>
          <p:nvSpPr>
            <p:cNvPr id="38169" name="Arc 83"/>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 name="T9" fmla="*/ 0 w 43200"/>
                <a:gd name="T10" fmla="*/ 0 h 41744"/>
                <a:gd name="T11" fmla="*/ 43200 w 43200"/>
                <a:gd name="T12" fmla="*/ 41744 h 41744"/>
              </a:gdLst>
              <a:ahLst/>
              <a:cxnLst>
                <a:cxn ang="T6">
                  <a:pos x="T0" y="T1"/>
                </a:cxn>
                <a:cxn ang="T7">
                  <a:pos x="T2" y="T3"/>
                </a:cxn>
                <a:cxn ang="T8">
                  <a:pos x="T4" y="T5"/>
                </a:cxn>
              </a:cxnLst>
              <a:rect l="T9" t="T10" r="T11" b="T12"/>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8170" name="Arc 84"/>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 name="T9" fmla="*/ 0 w 43200"/>
                <a:gd name="T10" fmla="*/ 0 h 35592"/>
                <a:gd name="T11" fmla="*/ 43200 w 43200"/>
                <a:gd name="T12" fmla="*/ 35592 h 35592"/>
              </a:gdLst>
              <a:ahLst/>
              <a:cxnLst>
                <a:cxn ang="T6">
                  <a:pos x="T0" y="T1"/>
                </a:cxn>
                <a:cxn ang="T7">
                  <a:pos x="T2" y="T3"/>
                </a:cxn>
                <a:cxn ang="T8">
                  <a:pos x="T4" y="T5"/>
                </a:cxn>
              </a:cxnLst>
              <a:rect l="T9" t="T10" r="T11" b="T12"/>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8171" name="AutoShape 85"/>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w="9525">
              <a:noFill/>
              <a:miter lim="800000"/>
              <a:headEnd/>
              <a:tailEnd/>
            </a:ln>
          </p:spPr>
          <p:txBody>
            <a:bodyPr wrap="none" anchor="ctr"/>
            <a:lstStyle/>
            <a:p>
              <a:endParaRPr lang="en-US">
                <a:solidFill>
                  <a:prstClr val="black"/>
                </a:solidFill>
              </a:endParaRPr>
            </a:p>
          </p:txBody>
        </p:sp>
        <p:sp>
          <p:nvSpPr>
            <p:cNvPr id="38172" name="Arc 86"/>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 name="T9" fmla="*/ 0 w 42971"/>
                <a:gd name="T10" fmla="*/ 0 h 26832"/>
                <a:gd name="T11" fmla="*/ 42971 w 42971"/>
                <a:gd name="T12" fmla="*/ 26832 h 26832"/>
              </a:gdLst>
              <a:ahLst/>
              <a:cxnLst>
                <a:cxn ang="T6">
                  <a:pos x="T0" y="T1"/>
                </a:cxn>
                <a:cxn ang="T7">
                  <a:pos x="T2" y="T3"/>
                </a:cxn>
                <a:cxn ang="T8">
                  <a:pos x="T4" y="T5"/>
                </a:cxn>
              </a:cxnLst>
              <a:rect l="T9" t="T10" r="T11" b="T12"/>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8173" name="Line 87"/>
            <p:cNvSpPr>
              <a:spLocks noChangeShapeType="1"/>
            </p:cNvSpPr>
            <p:nvPr/>
          </p:nvSpPr>
          <p:spPr bwMode="auto">
            <a:xfrm>
              <a:off x="4422" y="3282"/>
              <a:ext cx="0" cy="17"/>
            </a:xfrm>
            <a:prstGeom prst="line">
              <a:avLst/>
            </a:prstGeom>
            <a:noFill/>
            <a:ln w="9525">
              <a:solidFill>
                <a:schemeClr val="tx1"/>
              </a:solidFill>
              <a:round/>
              <a:headEnd/>
              <a:tailEnd/>
            </a:ln>
          </p:spPr>
          <p:txBody>
            <a:bodyPr/>
            <a:lstStyle/>
            <a:p>
              <a:endParaRPr lang="en-US">
                <a:solidFill>
                  <a:prstClr val="black"/>
                </a:solidFill>
              </a:endParaRPr>
            </a:p>
          </p:txBody>
        </p:sp>
        <p:sp>
          <p:nvSpPr>
            <p:cNvPr id="38174" name="Line 88"/>
            <p:cNvSpPr>
              <a:spLocks noChangeShapeType="1"/>
            </p:cNvSpPr>
            <p:nvPr/>
          </p:nvSpPr>
          <p:spPr bwMode="auto">
            <a:xfrm>
              <a:off x="4514" y="3280"/>
              <a:ext cx="0" cy="17"/>
            </a:xfrm>
            <a:prstGeom prst="line">
              <a:avLst/>
            </a:prstGeom>
            <a:noFill/>
            <a:ln w="9525">
              <a:solidFill>
                <a:schemeClr val="tx1"/>
              </a:solidFill>
              <a:round/>
              <a:headEnd/>
              <a:tailEnd/>
            </a:ln>
          </p:spPr>
          <p:txBody>
            <a:bodyPr/>
            <a:lstStyle/>
            <a:p>
              <a:endParaRPr lang="en-US">
                <a:solidFill>
                  <a:prstClr val="black"/>
                </a:solidFill>
              </a:endParaRPr>
            </a:p>
          </p:txBody>
        </p:sp>
        <p:sp>
          <p:nvSpPr>
            <p:cNvPr id="14" name="Freeform 89">
              <a:extLst/>
            </p:cNvPr>
            <p:cNvSpPr>
              <a:spLocks/>
            </p:cNvSpPr>
            <p:nvPr/>
          </p:nvSpPr>
          <p:spPr bwMode="auto">
            <a:xfrm>
              <a:off x="4421" y="3285"/>
              <a:ext cx="91" cy="37"/>
            </a:xfrm>
            <a:custGeom>
              <a:avLst/>
              <a:gdLst>
                <a:gd name="T0" fmla="*/ 1 w 91"/>
                <a:gd name="T1" fmla="*/ 0 h 37"/>
                <a:gd name="T2" fmla="*/ 91 w 91"/>
                <a:gd name="T3" fmla="*/ 2 h 37"/>
                <a:gd name="T4" fmla="*/ 90 w 91"/>
                <a:gd name="T5" fmla="*/ 17 h 37"/>
                <a:gd name="T6" fmla="*/ 1 w 91"/>
                <a:gd name="T7" fmla="*/ 17 h 37"/>
                <a:gd name="T8" fmla="*/ 1 w 91"/>
                <a:gd name="T9" fmla="*/ 0 h 37"/>
              </a:gdLst>
              <a:ahLst/>
              <a:cxnLst>
                <a:cxn ang="0">
                  <a:pos x="T0" y="T1"/>
                </a:cxn>
                <a:cxn ang="0">
                  <a:pos x="T2" y="T3"/>
                </a:cxn>
                <a:cxn ang="0">
                  <a:pos x="T4" y="T5"/>
                </a:cxn>
                <a:cxn ang="0">
                  <a:pos x="T6" y="T7"/>
                </a:cxn>
                <a:cxn ang="0">
                  <a:pos x="T8" y="T9"/>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a:extLst/>
          </p:spPr>
          <p:txBody>
            <a:bodyPr/>
            <a:lstStyle/>
            <a:p>
              <a:pPr>
                <a:defRPr/>
              </a:pPr>
              <a:endParaRPr lang="en-US">
                <a:solidFill>
                  <a:prstClr val="black"/>
                </a:solidFill>
                <a:cs typeface="Arial" charset="0"/>
              </a:endParaRPr>
            </a:p>
          </p:txBody>
        </p:sp>
        <p:pic>
          <p:nvPicPr>
            <p:cNvPr id="38176" name="Picture 90" descr="Lua do clear"/>
            <p:cNvPicPr>
              <a:picLocks noChangeAspect="1" noChangeArrowheads="1" noCrop="1"/>
            </p:cNvPicPr>
            <p:nvPr/>
          </p:nvPicPr>
          <p:blipFill>
            <a:blip r:embed="rId4"/>
            <a:srcRect/>
            <a:stretch>
              <a:fillRect/>
            </a:stretch>
          </p:blipFill>
          <p:spPr bwMode="auto">
            <a:xfrm>
              <a:off x="4383" y="2913"/>
              <a:ext cx="174" cy="396"/>
            </a:xfrm>
            <a:prstGeom prst="rect">
              <a:avLst/>
            </a:prstGeom>
            <a:noFill/>
            <a:ln w="9525">
              <a:noFill/>
              <a:miter lim="800000"/>
              <a:headEnd/>
              <a:tailEnd/>
            </a:ln>
          </p:spPr>
        </p:pic>
      </p:grpSp>
      <p:sp>
        <p:nvSpPr>
          <p:cNvPr id="37896" name="AutoShape 91"/>
          <p:cNvSpPr>
            <a:spLocks noChangeArrowheads="1"/>
          </p:cNvSpPr>
          <p:nvPr/>
        </p:nvSpPr>
        <p:spPr bwMode="auto">
          <a:xfrm>
            <a:off x="2655888" y="4448175"/>
            <a:ext cx="600075" cy="381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0" y="10800"/>
                </a:moveTo>
                <a:cubicBezTo>
                  <a:pt x="1000" y="16212"/>
                  <a:pt x="5388" y="20600"/>
                  <a:pt x="10800" y="20600"/>
                </a:cubicBezTo>
                <a:cubicBezTo>
                  <a:pt x="16212" y="20600"/>
                  <a:pt x="20600" y="16212"/>
                  <a:pt x="20600" y="10800"/>
                </a:cubicBezTo>
                <a:cubicBezTo>
                  <a:pt x="20600" y="5388"/>
                  <a:pt x="16212" y="1000"/>
                  <a:pt x="10800" y="1000"/>
                </a:cubicBezTo>
                <a:cubicBezTo>
                  <a:pt x="5388" y="1000"/>
                  <a:pt x="1000" y="5388"/>
                  <a:pt x="1000" y="10800"/>
                </a:cubicBezTo>
                <a:close/>
              </a:path>
            </a:pathLst>
          </a:custGeom>
          <a:solidFill>
            <a:schemeClr val="accent1"/>
          </a:solidFill>
          <a:ln w="9525">
            <a:solidFill>
              <a:srgbClr val="4D4D4D"/>
            </a:solidFill>
            <a:round/>
            <a:headEnd/>
            <a:tailEnd/>
          </a:ln>
        </p:spPr>
        <p:txBody>
          <a:bodyPr wrap="none" anchor="ctr"/>
          <a:lstStyle/>
          <a:p>
            <a:endParaRPr lang="en-US">
              <a:solidFill>
                <a:prstClr val="black"/>
              </a:solidFill>
            </a:endParaRPr>
          </a:p>
        </p:txBody>
      </p:sp>
      <p:sp>
        <p:nvSpPr>
          <p:cNvPr id="37897" name="Oval 92"/>
          <p:cNvSpPr>
            <a:spLocks noChangeArrowheads="1"/>
          </p:cNvSpPr>
          <p:nvPr/>
        </p:nvSpPr>
        <p:spPr bwMode="auto">
          <a:xfrm>
            <a:off x="2457450" y="3838575"/>
            <a:ext cx="965200" cy="958850"/>
          </a:xfrm>
          <a:prstGeom prst="ellipse">
            <a:avLst/>
          </a:prstGeom>
          <a:gradFill rotWithShape="1">
            <a:gsLst>
              <a:gs pos="0">
                <a:schemeClr val="bg1"/>
              </a:gs>
              <a:gs pos="100000">
                <a:srgbClr val="99CCFF">
                  <a:alpha val="87999"/>
                </a:srgbClr>
              </a:gs>
            </a:gsLst>
            <a:path path="shape">
              <a:fillToRect l="50000" t="50000" r="50000" b="50000"/>
            </a:path>
          </a:gradFill>
          <a:ln w="9525">
            <a:solidFill>
              <a:srgbClr val="3399FF"/>
            </a:solidFill>
            <a:round/>
            <a:headEnd/>
            <a:tailEnd/>
          </a:ln>
        </p:spPr>
        <p:txBody>
          <a:bodyPr wrap="none" anchor="ctr"/>
          <a:lstStyle/>
          <a:p>
            <a:endParaRPr lang="en-US" altLang="en-US">
              <a:solidFill>
                <a:prstClr val="black"/>
              </a:solidFill>
            </a:endParaRPr>
          </a:p>
        </p:txBody>
      </p:sp>
      <p:sp>
        <p:nvSpPr>
          <p:cNvPr id="13405" name="AutoShape 93">
            <a:extLst/>
          </p:cNvPr>
          <p:cNvSpPr>
            <a:spLocks noChangeArrowheads="1"/>
          </p:cNvSpPr>
          <p:nvPr/>
        </p:nvSpPr>
        <p:spPr bwMode="auto">
          <a:xfrm>
            <a:off x="2786063" y="3459163"/>
            <a:ext cx="309562" cy="546100"/>
          </a:xfrm>
          <a:prstGeom prst="can">
            <a:avLst>
              <a:gd name="adj" fmla="val 81737"/>
            </a:avLst>
          </a:prstGeom>
          <a:gradFill rotWithShape="1">
            <a:gsLst>
              <a:gs pos="0">
                <a:srgbClr val="99CCFF"/>
              </a:gs>
              <a:gs pos="50000">
                <a:schemeClr val="bg1">
                  <a:alpha val="70000"/>
                </a:schemeClr>
              </a:gs>
              <a:gs pos="100000">
                <a:srgbClr val="99CCFF"/>
              </a:gs>
            </a:gsLst>
            <a:lin ang="0" scaled="1"/>
          </a:gradFill>
          <a:ln>
            <a:noFill/>
          </a:ln>
          <a:effectLs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defRPr/>
            </a:pPr>
            <a:endParaRPr lang="en-US" altLang="en-US">
              <a:solidFill>
                <a:prstClr val="black"/>
              </a:solidFill>
            </a:endParaRPr>
          </a:p>
        </p:txBody>
      </p:sp>
      <p:sp>
        <p:nvSpPr>
          <p:cNvPr id="37901" name="Freeform 94"/>
          <p:cNvSpPr>
            <a:spLocks/>
          </p:cNvSpPr>
          <p:nvPr/>
        </p:nvSpPr>
        <p:spPr bwMode="auto">
          <a:xfrm flipH="1">
            <a:off x="3068638" y="3652838"/>
            <a:ext cx="61912" cy="300037"/>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p:spPr>
        <p:txBody>
          <a:bodyPr/>
          <a:lstStyle/>
          <a:p>
            <a:endParaRPr lang="en-US">
              <a:solidFill>
                <a:prstClr val="black"/>
              </a:solidFill>
            </a:endParaRPr>
          </a:p>
        </p:txBody>
      </p:sp>
      <p:sp>
        <p:nvSpPr>
          <p:cNvPr id="37902" name="Freeform 95"/>
          <p:cNvSpPr>
            <a:spLocks/>
          </p:cNvSpPr>
          <p:nvPr/>
        </p:nvSpPr>
        <p:spPr bwMode="auto">
          <a:xfrm>
            <a:off x="2733675" y="3652838"/>
            <a:ext cx="60325" cy="296862"/>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p:spPr>
        <p:txBody>
          <a:bodyPr/>
          <a:lstStyle/>
          <a:p>
            <a:endParaRPr lang="en-US">
              <a:solidFill>
                <a:prstClr val="black"/>
              </a:solidFill>
            </a:endParaRPr>
          </a:p>
        </p:txBody>
      </p:sp>
      <p:sp>
        <p:nvSpPr>
          <p:cNvPr id="13408" name="Arc 96">
            <a:extLst/>
          </p:cNvPr>
          <p:cNvSpPr>
            <a:spLocks/>
          </p:cNvSpPr>
          <p:nvPr/>
        </p:nvSpPr>
        <p:spPr bwMode="auto">
          <a:xfrm flipV="1">
            <a:off x="2759075" y="3524250"/>
            <a:ext cx="352425" cy="230188"/>
          </a:xfrm>
          <a:custGeom>
            <a:avLst/>
            <a:gdLst>
              <a:gd name="G0" fmla="+- 21600 0 0"/>
              <a:gd name="G1" fmla="+- 21600 0 0"/>
              <a:gd name="G2" fmla="+- 21600 0 0"/>
              <a:gd name="T0" fmla="*/ 19147 w 43200"/>
              <a:gd name="T1" fmla="*/ 43060 h 43200"/>
              <a:gd name="T2" fmla="*/ 21600 w 43200"/>
              <a:gd name="T3" fmla="*/ 43200 h 43200"/>
              <a:gd name="T4" fmla="*/ 21600 w 43200"/>
              <a:gd name="T5" fmla="*/ 21600 h 43200"/>
            </a:gdLst>
            <a:ahLst/>
            <a:cxnLst>
              <a:cxn ang="0">
                <a:pos x="T0" y="T1"/>
              </a:cxn>
              <a:cxn ang="0">
                <a:pos x="T2" y="T3"/>
              </a:cxn>
              <a:cxn ang="0">
                <a:pos x="T4" y="T5"/>
              </a:cxn>
            </a:cxnLst>
            <a:rect l="0" t="0" r="r" b="b"/>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a:extLst/>
        </p:spPr>
        <p:txBody>
          <a:bodyPr wrap="none" anchor="ctr"/>
          <a:lstStyle/>
          <a:p>
            <a:pPr>
              <a:defRPr/>
            </a:pPr>
            <a:endParaRPr lang="en-US">
              <a:solidFill>
                <a:prstClr val="black"/>
              </a:solidFill>
              <a:cs typeface="Arial" charset="0"/>
            </a:endParaRPr>
          </a:p>
        </p:txBody>
      </p:sp>
      <p:sp>
        <p:nvSpPr>
          <p:cNvPr id="37904" name="Oval 97"/>
          <p:cNvSpPr>
            <a:spLocks noChangeArrowheads="1"/>
          </p:cNvSpPr>
          <p:nvPr/>
        </p:nvSpPr>
        <p:spPr bwMode="auto">
          <a:xfrm>
            <a:off x="2759075" y="3490913"/>
            <a:ext cx="352425" cy="230187"/>
          </a:xfrm>
          <a:prstGeom prst="ellipse">
            <a:avLst/>
          </a:prstGeom>
          <a:solidFill>
            <a:schemeClr val="bg1"/>
          </a:solidFill>
          <a:ln w="9525">
            <a:solidFill>
              <a:srgbClr val="3399FF"/>
            </a:solidFill>
            <a:round/>
            <a:headEnd/>
            <a:tailEnd/>
          </a:ln>
        </p:spPr>
        <p:txBody>
          <a:bodyPr wrap="none" anchor="ctr"/>
          <a:lstStyle/>
          <a:p>
            <a:endParaRPr lang="en-US" altLang="en-US">
              <a:solidFill>
                <a:prstClr val="black"/>
              </a:solidFill>
            </a:endParaRPr>
          </a:p>
        </p:txBody>
      </p:sp>
      <p:sp>
        <p:nvSpPr>
          <p:cNvPr id="37905" name="AutoShape 98"/>
          <p:cNvSpPr>
            <a:spLocks noChangeArrowheads="1"/>
          </p:cNvSpPr>
          <p:nvPr/>
        </p:nvSpPr>
        <p:spPr bwMode="auto">
          <a:xfrm>
            <a:off x="2982913" y="3633788"/>
            <a:ext cx="36512" cy="274637"/>
          </a:xfrm>
          <a:prstGeom prst="can">
            <a:avLst>
              <a:gd name="adj" fmla="val 55613"/>
            </a:avLst>
          </a:prstGeom>
          <a:solidFill>
            <a:srgbClr val="FFFFFF">
              <a:alpha val="59999"/>
            </a:srgbClr>
          </a:solidFill>
          <a:ln w="3175">
            <a:solidFill>
              <a:schemeClr val="bg2"/>
            </a:solidFill>
            <a:round/>
            <a:headEnd/>
            <a:tailEnd/>
          </a:ln>
        </p:spPr>
        <p:txBody>
          <a:bodyPr wrap="none" anchor="ctr"/>
          <a:lstStyle/>
          <a:p>
            <a:endParaRPr lang="en-US" altLang="en-US">
              <a:solidFill>
                <a:prstClr val="black"/>
              </a:solidFill>
            </a:endParaRPr>
          </a:p>
        </p:txBody>
      </p:sp>
      <p:sp>
        <p:nvSpPr>
          <p:cNvPr id="37906" name="Arc 99"/>
          <p:cNvSpPr>
            <a:spLocks/>
          </p:cNvSpPr>
          <p:nvPr/>
        </p:nvSpPr>
        <p:spPr bwMode="auto">
          <a:xfrm flipV="1">
            <a:off x="2790825" y="3509963"/>
            <a:ext cx="293688" cy="190500"/>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9146" y="43060"/>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solidFill>
                <a:prstClr val="black"/>
              </a:solidFill>
            </a:endParaRPr>
          </a:p>
        </p:txBody>
      </p:sp>
      <p:sp>
        <p:nvSpPr>
          <p:cNvPr id="37907" name="Oval 100"/>
          <p:cNvSpPr>
            <a:spLocks noChangeArrowheads="1"/>
          </p:cNvSpPr>
          <p:nvPr/>
        </p:nvSpPr>
        <p:spPr bwMode="auto">
          <a:xfrm>
            <a:off x="2790825" y="3487738"/>
            <a:ext cx="293688" cy="190500"/>
          </a:xfrm>
          <a:prstGeom prst="ellipse">
            <a:avLst/>
          </a:prstGeom>
          <a:solidFill>
            <a:srgbClr val="FF6600"/>
          </a:solidFill>
          <a:ln w="3175">
            <a:solidFill>
              <a:srgbClr val="990033"/>
            </a:solidFill>
            <a:round/>
            <a:headEnd/>
            <a:tailEnd/>
          </a:ln>
        </p:spPr>
        <p:txBody>
          <a:bodyPr wrap="none" anchor="ctr"/>
          <a:lstStyle/>
          <a:p>
            <a:endParaRPr lang="en-US" altLang="en-US">
              <a:solidFill>
                <a:prstClr val="black"/>
              </a:solidFill>
            </a:endParaRPr>
          </a:p>
        </p:txBody>
      </p:sp>
      <p:sp>
        <p:nvSpPr>
          <p:cNvPr id="37908" name="Oval 101"/>
          <p:cNvSpPr>
            <a:spLocks noChangeArrowheads="1"/>
          </p:cNvSpPr>
          <p:nvPr/>
        </p:nvSpPr>
        <p:spPr bwMode="auto">
          <a:xfrm>
            <a:off x="2852738" y="3557588"/>
            <a:ext cx="55562" cy="36512"/>
          </a:xfrm>
          <a:prstGeom prst="ellipse">
            <a:avLst/>
          </a:prstGeom>
          <a:solidFill>
            <a:srgbClr val="4D4D4D"/>
          </a:solidFill>
          <a:ln w="3175">
            <a:solidFill>
              <a:schemeClr val="tx1"/>
            </a:solidFill>
            <a:round/>
            <a:headEnd/>
            <a:tailEnd/>
          </a:ln>
        </p:spPr>
        <p:txBody>
          <a:bodyPr wrap="none" anchor="ctr"/>
          <a:lstStyle/>
          <a:p>
            <a:endParaRPr lang="en-US" altLang="en-US">
              <a:solidFill>
                <a:prstClr val="black"/>
              </a:solidFill>
            </a:endParaRPr>
          </a:p>
        </p:txBody>
      </p:sp>
      <p:sp>
        <p:nvSpPr>
          <p:cNvPr id="37909" name="Oval 102"/>
          <p:cNvSpPr>
            <a:spLocks noChangeArrowheads="1"/>
          </p:cNvSpPr>
          <p:nvPr/>
        </p:nvSpPr>
        <p:spPr bwMode="auto">
          <a:xfrm>
            <a:off x="2452688" y="4010025"/>
            <a:ext cx="968375" cy="630238"/>
          </a:xfrm>
          <a:prstGeom prst="ellipse">
            <a:avLst/>
          </a:prstGeom>
          <a:solidFill>
            <a:srgbClr val="FFFFFF">
              <a:alpha val="30196"/>
            </a:srgbClr>
          </a:solidFill>
          <a:ln w="3175">
            <a:solidFill>
              <a:srgbClr val="6699FF"/>
            </a:solidFill>
            <a:round/>
            <a:headEnd/>
            <a:tailEnd/>
          </a:ln>
        </p:spPr>
        <p:txBody>
          <a:bodyPr wrap="none" anchor="ctr"/>
          <a:lstStyle/>
          <a:p>
            <a:pPr algn="ctr"/>
            <a:endParaRPr lang="en-US" altLang="en-US">
              <a:solidFill>
                <a:prstClr val="black"/>
              </a:solidFill>
            </a:endParaRPr>
          </a:p>
        </p:txBody>
      </p:sp>
      <p:grpSp>
        <p:nvGrpSpPr>
          <p:cNvPr id="15" name="Group 103"/>
          <p:cNvGrpSpPr>
            <a:grpSpLocks/>
          </p:cNvGrpSpPr>
          <p:nvPr/>
        </p:nvGrpSpPr>
        <p:grpSpPr bwMode="auto">
          <a:xfrm rot="4952512">
            <a:off x="4418012" y="5821363"/>
            <a:ext cx="1190625" cy="882650"/>
            <a:chOff x="3765" y="1482"/>
            <a:chExt cx="750" cy="556"/>
          </a:xfrm>
        </p:grpSpPr>
        <p:sp>
          <p:nvSpPr>
            <p:cNvPr id="38146" name="Freeform 104"/>
            <p:cNvSpPr>
              <a:spLocks/>
            </p:cNvSpPr>
            <p:nvPr/>
          </p:nvSpPr>
          <p:spPr bwMode="auto">
            <a:xfrm rot="-5668726">
              <a:off x="3813" y="1607"/>
              <a:ext cx="200" cy="232"/>
            </a:xfrm>
            <a:custGeom>
              <a:avLst/>
              <a:gdLst>
                <a:gd name="T0" fmla="*/ 1 w 268"/>
                <a:gd name="T1" fmla="*/ 1 h 334"/>
                <a:gd name="T2" fmla="*/ 0 w 268"/>
                <a:gd name="T3" fmla="*/ 0 h 334"/>
                <a:gd name="T4" fmla="*/ 1 w 268"/>
                <a:gd name="T5" fmla="*/ 1 h 334"/>
                <a:gd name="T6" fmla="*/ 1 w 268"/>
                <a:gd name="T7" fmla="*/ 1 h 334"/>
                <a:gd name="T8" fmla="*/ 1 w 268"/>
                <a:gd name="T9" fmla="*/ 1 h 334"/>
                <a:gd name="T10" fmla="*/ 1 w 268"/>
                <a:gd name="T11" fmla="*/ 1 h 334"/>
                <a:gd name="T12" fmla="*/ 1 w 268"/>
                <a:gd name="T13" fmla="*/ 1 h 334"/>
                <a:gd name="T14" fmla="*/ 1 w 268"/>
                <a:gd name="T15" fmla="*/ 1 h 334"/>
                <a:gd name="T16" fmla="*/ 1 w 268"/>
                <a:gd name="T17" fmla="*/ 1 h 334"/>
                <a:gd name="T18" fmla="*/ 1 w 268"/>
                <a:gd name="T19" fmla="*/ 1 h 334"/>
                <a:gd name="T20" fmla="*/ 1 w 268"/>
                <a:gd name="T21" fmla="*/ 1 h 334"/>
                <a:gd name="T22" fmla="*/ 1 w 268"/>
                <a:gd name="T23" fmla="*/ 1 h 334"/>
                <a:gd name="T24" fmla="*/ 1 w 268"/>
                <a:gd name="T25" fmla="*/ 1 h 334"/>
                <a:gd name="T26" fmla="*/ 1 w 268"/>
                <a:gd name="T27" fmla="*/ 1 h 334"/>
                <a:gd name="T28" fmla="*/ 1 w 268"/>
                <a:gd name="T29" fmla="*/ 1 h 334"/>
                <a:gd name="T30" fmla="*/ 1 w 268"/>
                <a:gd name="T31" fmla="*/ 1 h 334"/>
                <a:gd name="T32" fmla="*/ 1 w 268"/>
                <a:gd name="T33" fmla="*/ 1 h 334"/>
                <a:gd name="T34" fmla="*/ 1 w 268"/>
                <a:gd name="T35" fmla="*/ 1 h 334"/>
                <a:gd name="T36" fmla="*/ 1 w 268"/>
                <a:gd name="T37" fmla="*/ 1 h 334"/>
                <a:gd name="T38" fmla="*/ 1 w 268"/>
                <a:gd name="T39" fmla="*/ 1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8147" name="Freeform 105"/>
            <p:cNvSpPr>
              <a:spLocks/>
            </p:cNvSpPr>
            <p:nvPr/>
          </p:nvSpPr>
          <p:spPr bwMode="auto">
            <a:xfrm rot="-5668726">
              <a:off x="3848" y="1471"/>
              <a:ext cx="484" cy="650"/>
            </a:xfrm>
            <a:custGeom>
              <a:avLst/>
              <a:gdLst>
                <a:gd name="T0" fmla="*/ 1 w 651"/>
                <a:gd name="T1" fmla="*/ 1 h 934"/>
                <a:gd name="T2" fmla="*/ 1 w 651"/>
                <a:gd name="T3" fmla="*/ 1 h 934"/>
                <a:gd name="T4" fmla="*/ 1 w 651"/>
                <a:gd name="T5" fmla="*/ 1 h 934"/>
                <a:gd name="T6" fmla="*/ 1 w 651"/>
                <a:gd name="T7" fmla="*/ 1 h 934"/>
                <a:gd name="T8" fmla="*/ 1 w 651"/>
                <a:gd name="T9" fmla="*/ 1 h 934"/>
                <a:gd name="T10" fmla="*/ 1 w 651"/>
                <a:gd name="T11" fmla="*/ 1 h 934"/>
                <a:gd name="T12" fmla="*/ 1 w 651"/>
                <a:gd name="T13" fmla="*/ 1 h 934"/>
                <a:gd name="T14" fmla="*/ 1 w 651"/>
                <a:gd name="T15" fmla="*/ 1 h 934"/>
                <a:gd name="T16" fmla="*/ 1 w 651"/>
                <a:gd name="T17" fmla="*/ 1 h 934"/>
                <a:gd name="T18" fmla="*/ 1 w 651"/>
                <a:gd name="T19" fmla="*/ 1 h 934"/>
                <a:gd name="T20" fmla="*/ 1 w 651"/>
                <a:gd name="T21" fmla="*/ 1 h 934"/>
                <a:gd name="T22" fmla="*/ 1 w 651"/>
                <a:gd name="T23" fmla="*/ 1 h 934"/>
                <a:gd name="T24" fmla="*/ 1 w 651"/>
                <a:gd name="T25" fmla="*/ 1 h 934"/>
                <a:gd name="T26" fmla="*/ 1 w 651"/>
                <a:gd name="T27" fmla="*/ 1 h 934"/>
                <a:gd name="T28" fmla="*/ 1 w 651"/>
                <a:gd name="T29" fmla="*/ 1 h 934"/>
                <a:gd name="T30" fmla="*/ 1 w 651"/>
                <a:gd name="T31" fmla="*/ 1 h 934"/>
                <a:gd name="T32" fmla="*/ 1 w 651"/>
                <a:gd name="T33" fmla="*/ 1 h 934"/>
                <a:gd name="T34" fmla="*/ 2 w 651"/>
                <a:gd name="T35" fmla="*/ 1 h 934"/>
                <a:gd name="T36" fmla="*/ 2 w 651"/>
                <a:gd name="T37" fmla="*/ 1 h 934"/>
                <a:gd name="T38" fmla="*/ 2 w 651"/>
                <a:gd name="T39" fmla="*/ 1 h 934"/>
                <a:gd name="T40" fmla="*/ 3 w 651"/>
                <a:gd name="T41" fmla="*/ 1 h 934"/>
                <a:gd name="T42" fmla="*/ 3 w 651"/>
                <a:gd name="T43" fmla="*/ 1 h 934"/>
                <a:gd name="T44" fmla="*/ 3 w 651"/>
                <a:gd name="T45" fmla="*/ 1 h 934"/>
                <a:gd name="T46" fmla="*/ 3 w 651"/>
                <a:gd name="T47" fmla="*/ 1 h 934"/>
                <a:gd name="T48" fmla="*/ 3 w 651"/>
                <a:gd name="T49" fmla="*/ 1 h 934"/>
                <a:gd name="T50" fmla="*/ 3 w 651"/>
                <a:gd name="T51" fmla="*/ 1 h 934"/>
                <a:gd name="T52" fmla="*/ 3 w 651"/>
                <a:gd name="T53" fmla="*/ 1 h 934"/>
                <a:gd name="T54" fmla="*/ 3 w 651"/>
                <a:gd name="T55" fmla="*/ 1 h 934"/>
                <a:gd name="T56" fmla="*/ 3 w 651"/>
                <a:gd name="T57" fmla="*/ 1 h 934"/>
                <a:gd name="T58" fmla="*/ 3 w 651"/>
                <a:gd name="T59" fmla="*/ 1 h 934"/>
                <a:gd name="T60" fmla="*/ 3 w 651"/>
                <a:gd name="T61" fmla="*/ 1 h 934"/>
                <a:gd name="T62" fmla="*/ 3 w 651"/>
                <a:gd name="T63" fmla="*/ 1 h 934"/>
                <a:gd name="T64" fmla="*/ 2 w 651"/>
                <a:gd name="T65" fmla="*/ 1 h 934"/>
                <a:gd name="T66" fmla="*/ 2 w 651"/>
                <a:gd name="T67" fmla="*/ 1 h 934"/>
                <a:gd name="T68" fmla="*/ 2 w 651"/>
                <a:gd name="T69" fmla="*/ 1 h 934"/>
                <a:gd name="T70" fmla="*/ 1 w 651"/>
                <a:gd name="T71" fmla="*/ 1 h 934"/>
                <a:gd name="T72" fmla="*/ 1 w 651"/>
                <a:gd name="T73" fmla="*/ 1 h 934"/>
                <a:gd name="T74" fmla="*/ 1 w 651"/>
                <a:gd name="T75" fmla="*/ 1 h 934"/>
                <a:gd name="T76" fmla="*/ 1 w 651"/>
                <a:gd name="T77" fmla="*/ 1 h 934"/>
                <a:gd name="T78" fmla="*/ 1 w 651"/>
                <a:gd name="T79" fmla="*/ 1 h 934"/>
                <a:gd name="T80" fmla="*/ 1 w 651"/>
                <a:gd name="T81" fmla="*/ 1 h 934"/>
                <a:gd name="T82" fmla="*/ 1 w 651"/>
                <a:gd name="T83" fmla="*/ 1 h 934"/>
                <a:gd name="T84" fmla="*/ 1 w 651"/>
                <a:gd name="T85" fmla="*/ 1 h 934"/>
                <a:gd name="T86" fmla="*/ 1 w 651"/>
                <a:gd name="T87" fmla="*/ 1 h 934"/>
                <a:gd name="T88" fmla="*/ 1 w 651"/>
                <a:gd name="T89" fmla="*/ 1 h 934"/>
                <a:gd name="T90" fmla="*/ 1 w 651"/>
                <a:gd name="T91" fmla="*/ 1 h 934"/>
                <a:gd name="T92" fmla="*/ 1 w 651"/>
                <a:gd name="T93" fmla="*/ 1 h 934"/>
                <a:gd name="T94" fmla="*/ 1 w 651"/>
                <a:gd name="T95" fmla="*/ 1 h 934"/>
                <a:gd name="T96" fmla="*/ 1 w 651"/>
                <a:gd name="T97" fmla="*/ 1 h 934"/>
                <a:gd name="T98" fmla="*/ 1 w 651"/>
                <a:gd name="T99" fmla="*/ 1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8148" name="Freeform 106"/>
            <p:cNvSpPr>
              <a:spLocks/>
            </p:cNvSpPr>
            <p:nvPr/>
          </p:nvSpPr>
          <p:spPr bwMode="auto">
            <a:xfrm rot="-5668726">
              <a:off x="4047" y="1600"/>
              <a:ext cx="5" cy="79"/>
            </a:xfrm>
            <a:custGeom>
              <a:avLst/>
              <a:gdLst>
                <a:gd name="T0" fmla="*/ 0 w 20"/>
                <a:gd name="T1" fmla="*/ 0 h 336"/>
                <a:gd name="T2" fmla="*/ 0 w 20"/>
                <a:gd name="T3" fmla="*/ 0 h 336"/>
                <a:gd name="T4" fmla="*/ 0 w 20"/>
                <a:gd name="T5" fmla="*/ 0 h 336"/>
                <a:gd name="T6" fmla="*/ 0 w 20"/>
                <a:gd name="T7" fmla="*/ 0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p:spPr>
          <p:txBody>
            <a:bodyPr/>
            <a:lstStyle/>
            <a:p>
              <a:endParaRPr lang="en-US">
                <a:solidFill>
                  <a:prstClr val="black"/>
                </a:solidFill>
              </a:endParaRPr>
            </a:p>
          </p:txBody>
        </p:sp>
        <p:sp>
          <p:nvSpPr>
            <p:cNvPr id="38149" name="Freeform 107"/>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solidFill>
                  <a:prstClr val="black"/>
                </a:solidFill>
              </a:endParaRPr>
            </a:p>
          </p:txBody>
        </p:sp>
        <p:sp>
          <p:nvSpPr>
            <p:cNvPr id="38150" name="Freeform 108"/>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p:spPr>
          <p:txBody>
            <a:bodyPr/>
            <a:lstStyle/>
            <a:p>
              <a:endParaRPr lang="en-US">
                <a:solidFill>
                  <a:prstClr val="black"/>
                </a:solidFill>
              </a:endParaRPr>
            </a:p>
          </p:txBody>
        </p:sp>
        <p:grpSp>
          <p:nvGrpSpPr>
            <p:cNvPr id="20" name="Group 109"/>
            <p:cNvGrpSpPr>
              <a:grpSpLocks/>
            </p:cNvGrpSpPr>
            <p:nvPr/>
          </p:nvGrpSpPr>
          <p:grpSpPr bwMode="auto">
            <a:xfrm rot="8522798">
              <a:off x="4299" y="1482"/>
              <a:ext cx="216" cy="258"/>
              <a:chOff x="2457" y="2549"/>
              <a:chExt cx="557" cy="547"/>
            </a:xfrm>
          </p:grpSpPr>
          <p:sp>
            <p:nvSpPr>
              <p:cNvPr id="38154" name="Freeform 110"/>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solidFill>
                    <a:prstClr val="black"/>
                  </a:solidFill>
                </a:endParaRPr>
              </a:p>
            </p:txBody>
          </p:sp>
          <p:sp>
            <p:nvSpPr>
              <p:cNvPr id="38155" name="Oval 111"/>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tLang="en-US">
                  <a:solidFill>
                    <a:prstClr val="black"/>
                  </a:solidFill>
                </a:endParaRPr>
              </a:p>
            </p:txBody>
          </p:sp>
        </p:grpSp>
        <p:sp>
          <p:nvSpPr>
            <p:cNvPr id="38152" name="Freeform 112"/>
            <p:cNvSpPr>
              <a:spLocks/>
            </p:cNvSpPr>
            <p:nvPr/>
          </p:nvSpPr>
          <p:spPr bwMode="auto">
            <a:xfrm rot="-5668726">
              <a:off x="3851" y="1632"/>
              <a:ext cx="101" cy="153"/>
            </a:xfrm>
            <a:custGeom>
              <a:avLst/>
              <a:gdLst>
                <a:gd name="T0" fmla="*/ 0 w 136"/>
                <a:gd name="T1" fmla="*/ 0 h 220"/>
                <a:gd name="T2" fmla="*/ 1 w 136"/>
                <a:gd name="T3" fmla="*/ 1 h 220"/>
                <a:gd name="T4" fmla="*/ 1 w 136"/>
                <a:gd name="T5" fmla="*/ 1 h 220"/>
                <a:gd name="T6" fmla="*/ 1 w 136"/>
                <a:gd name="T7" fmla="*/ 1 h 220"/>
                <a:gd name="T8" fmla="*/ 1 w 136"/>
                <a:gd name="T9" fmla="*/ 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p:spPr>
          <p:txBody>
            <a:bodyPr/>
            <a:lstStyle/>
            <a:p>
              <a:endParaRPr lang="en-US">
                <a:solidFill>
                  <a:prstClr val="black"/>
                </a:solidFill>
              </a:endParaRPr>
            </a:p>
          </p:txBody>
        </p:sp>
        <p:sp>
          <p:nvSpPr>
            <p:cNvPr id="38153" name="Freeform 113"/>
            <p:cNvSpPr>
              <a:spLocks/>
            </p:cNvSpPr>
            <p:nvPr/>
          </p:nvSpPr>
          <p:spPr bwMode="auto">
            <a:xfrm rot="-5668726">
              <a:off x="3770" y="1854"/>
              <a:ext cx="40" cy="24"/>
            </a:xfrm>
            <a:custGeom>
              <a:avLst/>
              <a:gdLst>
                <a:gd name="T0" fmla="*/ 0 w 54"/>
                <a:gd name="T1" fmla="*/ 0 h 34"/>
                <a:gd name="T2" fmla="*/ 1 w 54"/>
                <a:gd name="T3" fmla="*/ 1 h 34"/>
                <a:gd name="T4" fmla="*/ 1 w 54"/>
                <a:gd name="T5" fmla="*/ 1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p:spPr>
          <p:txBody>
            <a:bodyPr/>
            <a:lstStyle/>
            <a:p>
              <a:endParaRPr lang="en-US">
                <a:solidFill>
                  <a:prstClr val="black"/>
                </a:solidFill>
              </a:endParaRPr>
            </a:p>
          </p:txBody>
        </p:sp>
      </p:grpSp>
      <p:sp>
        <p:nvSpPr>
          <p:cNvPr id="37911" name="Freeform 114"/>
          <p:cNvSpPr>
            <a:spLocks/>
          </p:cNvSpPr>
          <p:nvPr/>
        </p:nvSpPr>
        <p:spPr bwMode="auto">
          <a:xfrm>
            <a:off x="4210050" y="3708400"/>
            <a:ext cx="457200" cy="981075"/>
          </a:xfrm>
          <a:custGeom>
            <a:avLst/>
            <a:gdLst>
              <a:gd name="T0" fmla="*/ 0 w 288"/>
              <a:gd name="T1" fmla="*/ 2147483646 h 576"/>
              <a:gd name="T2" fmla="*/ 0 w 288"/>
              <a:gd name="T3" fmla="*/ 2147483646 h 576"/>
              <a:gd name="T4" fmla="*/ 2147483646 w 288"/>
              <a:gd name="T5" fmla="*/ 0 h 576"/>
              <a:gd name="T6" fmla="*/ 2147483646 w 288"/>
              <a:gd name="T7" fmla="*/ 2147483646 h 576"/>
              <a:gd name="T8" fmla="*/ 0 60000 65536"/>
              <a:gd name="T9" fmla="*/ 0 60000 65536"/>
              <a:gd name="T10" fmla="*/ 0 60000 65536"/>
              <a:gd name="T11" fmla="*/ 0 60000 65536"/>
              <a:gd name="T12" fmla="*/ 0 w 288"/>
              <a:gd name="T13" fmla="*/ 0 h 576"/>
              <a:gd name="T14" fmla="*/ 288 w 288"/>
              <a:gd name="T15" fmla="*/ 576 h 576"/>
            </a:gdLst>
            <a:ahLst/>
            <a:cxnLst>
              <a:cxn ang="T8">
                <a:pos x="T0" y="T1"/>
              </a:cxn>
              <a:cxn ang="T9">
                <a:pos x="T2" y="T3"/>
              </a:cxn>
              <a:cxn ang="T10">
                <a:pos x="T4" y="T5"/>
              </a:cxn>
              <a:cxn ang="T11">
                <a:pos x="T6" y="T7"/>
              </a:cxn>
            </a:cxnLst>
            <a:rect l="T12" t="T13" r="T14" b="T15"/>
            <a:pathLst>
              <a:path w="288" h="576">
                <a:moveTo>
                  <a:pt x="0" y="576"/>
                </a:moveTo>
                <a:lnTo>
                  <a:pt x="0" y="108"/>
                </a:lnTo>
                <a:lnTo>
                  <a:pt x="288" y="0"/>
                </a:lnTo>
                <a:lnTo>
                  <a:pt x="288" y="420"/>
                </a:lnTo>
              </a:path>
            </a:pathLst>
          </a:custGeom>
          <a:noFill/>
          <a:ln w="28575">
            <a:solidFill>
              <a:schemeClr val="tx1"/>
            </a:solidFill>
            <a:round/>
            <a:headEnd/>
            <a:tailEnd/>
          </a:ln>
        </p:spPr>
        <p:txBody>
          <a:bodyPr/>
          <a:lstStyle/>
          <a:p>
            <a:endParaRPr lang="en-US">
              <a:solidFill>
                <a:prstClr val="black"/>
              </a:solidFill>
            </a:endParaRPr>
          </a:p>
        </p:txBody>
      </p:sp>
      <p:sp>
        <p:nvSpPr>
          <p:cNvPr id="37912" name="Oval 115"/>
          <p:cNvSpPr>
            <a:spLocks noChangeArrowheads="1"/>
          </p:cNvSpPr>
          <p:nvPr/>
        </p:nvSpPr>
        <p:spPr bwMode="auto">
          <a:xfrm>
            <a:off x="4519613" y="4467225"/>
            <a:ext cx="55562" cy="36513"/>
          </a:xfrm>
          <a:prstGeom prst="ellipse">
            <a:avLst/>
          </a:prstGeom>
          <a:solidFill>
            <a:schemeClr val="bg2"/>
          </a:solidFill>
          <a:ln w="9525">
            <a:solidFill>
              <a:schemeClr val="tx1"/>
            </a:solidFill>
            <a:round/>
            <a:headEnd/>
            <a:tailEnd/>
          </a:ln>
        </p:spPr>
        <p:txBody>
          <a:bodyPr wrap="none" anchor="ctr"/>
          <a:lstStyle/>
          <a:p>
            <a:endParaRPr lang="en-US" altLang="en-US">
              <a:solidFill>
                <a:prstClr val="black"/>
              </a:solidFill>
            </a:endParaRPr>
          </a:p>
        </p:txBody>
      </p:sp>
      <p:sp>
        <p:nvSpPr>
          <p:cNvPr id="37913" name="Oval 116"/>
          <p:cNvSpPr>
            <a:spLocks noChangeArrowheads="1"/>
          </p:cNvSpPr>
          <p:nvPr/>
        </p:nvSpPr>
        <p:spPr bwMode="auto">
          <a:xfrm>
            <a:off x="4324350" y="4562475"/>
            <a:ext cx="55563" cy="36513"/>
          </a:xfrm>
          <a:prstGeom prst="ellipse">
            <a:avLst/>
          </a:prstGeom>
          <a:solidFill>
            <a:schemeClr val="bg2"/>
          </a:solidFill>
          <a:ln w="9525">
            <a:solidFill>
              <a:schemeClr val="tx1"/>
            </a:solidFill>
            <a:round/>
            <a:headEnd/>
            <a:tailEnd/>
          </a:ln>
        </p:spPr>
        <p:txBody>
          <a:bodyPr wrap="none" anchor="ctr"/>
          <a:lstStyle/>
          <a:p>
            <a:endParaRPr lang="en-US" altLang="en-US">
              <a:solidFill>
                <a:prstClr val="black"/>
              </a:solidFill>
            </a:endParaRPr>
          </a:p>
        </p:txBody>
      </p:sp>
      <p:pic>
        <p:nvPicPr>
          <p:cNvPr id="13429" name="Picture 117" descr="khoi den"/>
          <p:cNvPicPr>
            <a:picLocks noChangeAspect="1" noChangeArrowheads="1" noCrop="1"/>
          </p:cNvPicPr>
          <p:nvPr/>
        </p:nvPicPr>
        <p:blipFill>
          <a:blip r:embed="rId5">
            <a:lum bright="30000"/>
          </a:blip>
          <a:srcRect/>
          <a:stretch>
            <a:fillRect/>
          </a:stretch>
        </p:blipFill>
        <p:spPr bwMode="auto">
          <a:xfrm rot="3811978">
            <a:off x="3465512" y="2754313"/>
            <a:ext cx="212725" cy="685800"/>
          </a:xfrm>
          <a:prstGeom prst="rect">
            <a:avLst/>
          </a:prstGeom>
          <a:noFill/>
          <a:ln w="9525">
            <a:noFill/>
            <a:miter lim="800000"/>
            <a:headEnd/>
            <a:tailEnd/>
          </a:ln>
        </p:spPr>
      </p:pic>
      <p:grpSp>
        <p:nvGrpSpPr>
          <p:cNvPr id="21" name="Group 118"/>
          <p:cNvGrpSpPr>
            <a:grpSpLocks/>
          </p:cNvGrpSpPr>
          <p:nvPr/>
        </p:nvGrpSpPr>
        <p:grpSpPr bwMode="auto">
          <a:xfrm>
            <a:off x="2973388" y="3278188"/>
            <a:ext cx="279400" cy="314325"/>
            <a:chOff x="3226" y="2032"/>
            <a:chExt cx="176" cy="198"/>
          </a:xfrm>
        </p:grpSpPr>
        <p:sp>
          <p:nvSpPr>
            <p:cNvPr id="38141" name="AutoShape 119"/>
            <p:cNvSpPr>
              <a:spLocks noChangeArrowheads="1"/>
            </p:cNvSpPr>
            <p:nvPr/>
          </p:nvSpPr>
          <p:spPr bwMode="auto">
            <a:xfrm>
              <a:off x="3228" y="2091"/>
              <a:ext cx="28" cy="139"/>
            </a:xfrm>
            <a:prstGeom prst="can">
              <a:avLst>
                <a:gd name="adj" fmla="val 36704"/>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p>
              <a:endParaRPr lang="en-US" altLang="en-US">
                <a:solidFill>
                  <a:prstClr val="black"/>
                </a:solidFill>
              </a:endParaRPr>
            </a:p>
          </p:txBody>
        </p:sp>
        <p:sp>
          <p:nvSpPr>
            <p:cNvPr id="38142" name="AutoShape 120"/>
            <p:cNvSpPr>
              <a:spLocks noChangeArrowheads="1"/>
            </p:cNvSpPr>
            <p:nvPr/>
          </p:nvSpPr>
          <p:spPr bwMode="auto">
            <a:xfrm rot="-7020000">
              <a:off x="3308" y="1965"/>
              <a:ext cx="28" cy="161"/>
            </a:xfrm>
            <a:prstGeom prst="can">
              <a:avLst>
                <a:gd name="adj" fmla="val 42513"/>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p>
              <a:endParaRPr lang="en-US" altLang="en-US">
                <a:solidFill>
                  <a:prstClr val="black"/>
                </a:solidFill>
              </a:endParaRPr>
            </a:p>
          </p:txBody>
        </p:sp>
        <p:sp>
          <p:nvSpPr>
            <p:cNvPr id="16" name="Freeform 121">
              <a:extLst/>
            </p:cNvPr>
            <p:cNvSpPr>
              <a:spLocks/>
            </p:cNvSpPr>
            <p:nvPr/>
          </p:nvSpPr>
          <p:spPr bwMode="auto">
            <a:xfrm>
              <a:off x="3226" y="2061"/>
              <a:ext cx="41" cy="41"/>
            </a:xfrm>
            <a:custGeom>
              <a:avLst/>
              <a:gdLst>
                <a:gd name="T0" fmla="*/ 4 w 41"/>
                <a:gd name="T1" fmla="*/ 41 h 41"/>
                <a:gd name="T2" fmla="*/ 10 w 41"/>
                <a:gd name="T3" fmla="*/ 17 h 41"/>
                <a:gd name="T4" fmla="*/ 36 w 41"/>
                <a:gd name="T5" fmla="*/ 2 h 41"/>
                <a:gd name="T6" fmla="*/ 41 w 41"/>
                <a:gd name="T7" fmla="*/ 24 h 41"/>
                <a:gd name="T8" fmla="*/ 29 w 41"/>
                <a:gd name="T9" fmla="*/ 38 h 41"/>
                <a:gd name="T10" fmla="*/ 4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4" y="41"/>
                  </a:moveTo>
                  <a:cubicBezTo>
                    <a:pt x="0" y="37"/>
                    <a:pt x="5" y="23"/>
                    <a:pt x="10" y="17"/>
                  </a:cubicBezTo>
                  <a:cubicBezTo>
                    <a:pt x="15" y="11"/>
                    <a:pt x="30" y="0"/>
                    <a:pt x="36" y="2"/>
                  </a:cubicBezTo>
                  <a:lnTo>
                    <a:pt x="41" y="24"/>
                  </a:lnTo>
                  <a:lnTo>
                    <a:pt x="29" y="38"/>
                  </a:lnTo>
                  <a:lnTo>
                    <a:pt x="4" y="41"/>
                  </a:lnTo>
                  <a:close/>
                </a:path>
              </a:pathLst>
            </a:custGeom>
            <a:gradFill rotWithShape="1">
              <a:gsLst>
                <a:gs pos="0">
                  <a:schemeClr val="bg1">
                    <a:gamma/>
                    <a:shade val="46275"/>
                    <a:invGamma/>
                  </a:schemeClr>
                </a:gs>
                <a:gs pos="100000">
                  <a:schemeClr val="bg1"/>
                </a:gs>
              </a:gsLst>
              <a:lin ang="2700000" scaled="1"/>
            </a:gradFill>
            <a:ln w="3175" cmpd="sng">
              <a:solidFill>
                <a:schemeClr val="bg2"/>
              </a:solidFill>
              <a:round/>
              <a:headEnd/>
              <a:tailEnd/>
            </a:ln>
            <a:effectLst/>
            <a:extLst/>
          </p:spPr>
          <p:txBody>
            <a:bodyPr/>
            <a:lstStyle/>
            <a:p>
              <a:pPr>
                <a:defRPr/>
              </a:pPr>
              <a:endParaRPr lang="en-US">
                <a:solidFill>
                  <a:prstClr val="black"/>
                </a:solidFill>
                <a:cs typeface="Arial" charset="0"/>
              </a:endParaRPr>
            </a:p>
          </p:txBody>
        </p:sp>
        <p:sp>
          <p:nvSpPr>
            <p:cNvPr id="38144" name="AutoShape 122"/>
            <p:cNvSpPr>
              <a:spLocks noChangeArrowheads="1"/>
            </p:cNvSpPr>
            <p:nvPr/>
          </p:nvSpPr>
          <p:spPr bwMode="auto">
            <a:xfrm rot="-7020000">
              <a:off x="3246" y="2064"/>
              <a:ext cx="23" cy="23"/>
            </a:xfrm>
            <a:prstGeom prst="roundRect">
              <a:avLst>
                <a:gd name="adj" fmla="val 16667"/>
              </a:avLst>
            </a:prstGeom>
            <a:gradFill rotWithShape="1">
              <a:gsLst>
                <a:gs pos="0">
                  <a:srgbClr val="FFFFFF"/>
                </a:gs>
                <a:gs pos="50000">
                  <a:srgbClr val="767676"/>
                </a:gs>
                <a:gs pos="100000">
                  <a:srgbClr val="FFFFFF"/>
                </a:gs>
              </a:gsLst>
              <a:lin ang="0" scaled="1"/>
            </a:gradFill>
            <a:ln w="3175">
              <a:noFill/>
              <a:round/>
              <a:headEnd/>
              <a:tailEnd/>
            </a:ln>
          </p:spPr>
          <p:txBody>
            <a:bodyPr wrap="none" anchor="ctr"/>
            <a:lstStyle/>
            <a:p>
              <a:endParaRPr lang="en-US" altLang="en-US">
                <a:solidFill>
                  <a:prstClr val="black"/>
                </a:solidFill>
              </a:endParaRPr>
            </a:p>
          </p:txBody>
        </p:sp>
        <p:sp>
          <p:nvSpPr>
            <p:cNvPr id="17" name="AutoShape 123">
              <a:extLst/>
            </p:cNvPr>
            <p:cNvSpPr>
              <a:spLocks noChangeArrowheads="1"/>
            </p:cNvSpPr>
            <p:nvPr/>
          </p:nvSpPr>
          <p:spPr bwMode="auto">
            <a:xfrm>
              <a:off x="3230" y="2092"/>
              <a:ext cx="23" cy="23"/>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grpSp>
      <p:grpSp>
        <p:nvGrpSpPr>
          <p:cNvPr id="22" name="Group 124"/>
          <p:cNvGrpSpPr>
            <a:grpSpLocks/>
          </p:cNvGrpSpPr>
          <p:nvPr/>
        </p:nvGrpSpPr>
        <p:grpSpPr bwMode="auto">
          <a:xfrm>
            <a:off x="4324350" y="3209925"/>
            <a:ext cx="55563" cy="1371600"/>
            <a:chOff x="4188" y="1728"/>
            <a:chExt cx="35" cy="864"/>
          </a:xfrm>
        </p:grpSpPr>
        <p:sp>
          <p:nvSpPr>
            <p:cNvPr id="18" name="AutoShape 125">
              <a:extLst/>
            </p:cNvPr>
            <p:cNvSpPr>
              <a:spLocks noChangeArrowheads="1"/>
            </p:cNvSpPr>
            <p:nvPr/>
          </p:nvSpPr>
          <p:spPr bwMode="auto">
            <a:xfrm>
              <a:off x="4188" y="1728"/>
              <a:ext cx="35" cy="749"/>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9" name="Freeform 126">
              <a:extLst/>
            </p:cNvPr>
            <p:cNvSpPr>
              <a:spLocks/>
            </p:cNvSpPr>
            <p:nvPr/>
          </p:nvSpPr>
          <p:spPr bwMode="auto">
            <a:xfrm>
              <a:off x="4188" y="2458"/>
              <a:ext cx="35" cy="134"/>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a:extLst/>
          </p:spPr>
          <p:txBody>
            <a:bodyPr/>
            <a:lstStyle/>
            <a:p>
              <a:pPr>
                <a:defRPr/>
              </a:pPr>
              <a:endParaRPr lang="en-US">
                <a:solidFill>
                  <a:prstClr val="black"/>
                </a:solidFill>
                <a:cs typeface="Arial" charset="0"/>
              </a:endParaRPr>
            </a:p>
          </p:txBody>
        </p:sp>
        <p:sp>
          <p:nvSpPr>
            <p:cNvPr id="38123" name="Line 127"/>
            <p:cNvSpPr>
              <a:spLocks noChangeShapeType="1"/>
            </p:cNvSpPr>
            <p:nvPr/>
          </p:nvSpPr>
          <p:spPr bwMode="auto">
            <a:xfrm>
              <a:off x="4206" y="1797"/>
              <a:ext cx="0" cy="434"/>
            </a:xfrm>
            <a:prstGeom prst="line">
              <a:avLst/>
            </a:prstGeom>
            <a:noFill/>
            <a:ln w="9525">
              <a:solidFill>
                <a:srgbClr val="66CCFF"/>
              </a:solidFill>
              <a:round/>
              <a:headEnd/>
              <a:tailEnd/>
            </a:ln>
          </p:spPr>
          <p:txBody>
            <a:bodyPr/>
            <a:lstStyle/>
            <a:p>
              <a:endParaRPr lang="en-US">
                <a:solidFill>
                  <a:prstClr val="black"/>
                </a:solidFill>
              </a:endParaRPr>
            </a:p>
          </p:txBody>
        </p:sp>
        <p:sp>
          <p:nvSpPr>
            <p:cNvPr id="38124" name="Freeform 128"/>
            <p:cNvSpPr>
              <a:spLocks/>
            </p:cNvSpPr>
            <p:nvPr/>
          </p:nvSpPr>
          <p:spPr bwMode="auto">
            <a:xfrm>
              <a:off x="4198" y="2539"/>
              <a:ext cx="15" cy="53"/>
            </a:xfrm>
            <a:custGeom>
              <a:avLst/>
              <a:gdLst>
                <a:gd name="T0" fmla="*/ 0 w 42"/>
                <a:gd name="T1" fmla="*/ 0 h 129"/>
                <a:gd name="T2" fmla="*/ 0 w 42"/>
                <a:gd name="T3" fmla="*/ 0 h 129"/>
                <a:gd name="T4" fmla="*/ 0 w 42"/>
                <a:gd name="T5" fmla="*/ 0 h 129"/>
                <a:gd name="T6" fmla="*/ 0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w="3175">
              <a:noFill/>
              <a:round/>
              <a:headEnd/>
              <a:tailEnd/>
            </a:ln>
          </p:spPr>
          <p:txBody>
            <a:bodyPr/>
            <a:lstStyle/>
            <a:p>
              <a:endParaRPr lang="en-US">
                <a:solidFill>
                  <a:prstClr val="black"/>
                </a:solidFill>
              </a:endParaRPr>
            </a:p>
          </p:txBody>
        </p:sp>
        <p:grpSp>
          <p:nvGrpSpPr>
            <p:cNvPr id="23" name="Group 129"/>
            <p:cNvGrpSpPr>
              <a:grpSpLocks/>
            </p:cNvGrpSpPr>
            <p:nvPr/>
          </p:nvGrpSpPr>
          <p:grpSpPr bwMode="auto">
            <a:xfrm>
              <a:off x="4195" y="1838"/>
              <a:ext cx="17" cy="615"/>
              <a:chOff x="5160" y="1084"/>
              <a:chExt cx="48" cy="1497"/>
            </a:xfrm>
          </p:grpSpPr>
          <p:sp>
            <p:nvSpPr>
              <p:cNvPr id="38127" name="Line 130"/>
              <p:cNvSpPr>
                <a:spLocks noChangeShapeType="1"/>
              </p:cNvSpPr>
              <p:nvPr/>
            </p:nvSpPr>
            <p:spPr bwMode="auto">
              <a:xfrm>
                <a:off x="5160" y="1129"/>
                <a:ext cx="48"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28" name="Line 131"/>
              <p:cNvSpPr>
                <a:spLocks noChangeShapeType="1"/>
              </p:cNvSpPr>
              <p:nvPr/>
            </p:nvSpPr>
            <p:spPr bwMode="auto">
              <a:xfrm>
                <a:off x="5160" y="1084"/>
                <a:ext cx="0" cy="1497"/>
              </a:xfrm>
              <a:prstGeom prst="line">
                <a:avLst/>
              </a:prstGeom>
              <a:noFill/>
              <a:ln w="3175">
                <a:solidFill>
                  <a:srgbClr val="0000FF"/>
                </a:solidFill>
                <a:round/>
                <a:headEnd/>
                <a:tailEnd/>
              </a:ln>
            </p:spPr>
            <p:txBody>
              <a:bodyPr/>
              <a:lstStyle/>
              <a:p>
                <a:endParaRPr lang="en-US">
                  <a:solidFill>
                    <a:prstClr val="black"/>
                  </a:solidFill>
                </a:endParaRPr>
              </a:p>
            </p:txBody>
          </p:sp>
          <p:sp>
            <p:nvSpPr>
              <p:cNvPr id="38129" name="Line 132"/>
              <p:cNvSpPr>
                <a:spLocks noChangeShapeType="1"/>
              </p:cNvSpPr>
              <p:nvPr/>
            </p:nvSpPr>
            <p:spPr bwMode="auto">
              <a:xfrm>
                <a:off x="5160" y="1249"/>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0" name="Line 133"/>
              <p:cNvSpPr>
                <a:spLocks noChangeShapeType="1"/>
              </p:cNvSpPr>
              <p:nvPr/>
            </p:nvSpPr>
            <p:spPr bwMode="auto">
              <a:xfrm>
                <a:off x="5160" y="1369"/>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1" name="Line 134"/>
              <p:cNvSpPr>
                <a:spLocks noChangeShapeType="1"/>
              </p:cNvSpPr>
              <p:nvPr/>
            </p:nvSpPr>
            <p:spPr bwMode="auto">
              <a:xfrm>
                <a:off x="5160" y="1486"/>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2" name="Line 135"/>
              <p:cNvSpPr>
                <a:spLocks noChangeShapeType="1"/>
              </p:cNvSpPr>
              <p:nvPr/>
            </p:nvSpPr>
            <p:spPr bwMode="auto">
              <a:xfrm>
                <a:off x="5160" y="1606"/>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3" name="Line 136"/>
              <p:cNvSpPr>
                <a:spLocks noChangeShapeType="1"/>
              </p:cNvSpPr>
              <p:nvPr/>
            </p:nvSpPr>
            <p:spPr bwMode="auto">
              <a:xfrm>
                <a:off x="5160" y="1723"/>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4" name="Line 137"/>
              <p:cNvSpPr>
                <a:spLocks noChangeShapeType="1"/>
              </p:cNvSpPr>
              <p:nvPr/>
            </p:nvSpPr>
            <p:spPr bwMode="auto">
              <a:xfrm>
                <a:off x="5160" y="1843"/>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5" name="Line 138"/>
              <p:cNvSpPr>
                <a:spLocks noChangeShapeType="1"/>
              </p:cNvSpPr>
              <p:nvPr/>
            </p:nvSpPr>
            <p:spPr bwMode="auto">
              <a:xfrm>
                <a:off x="5160" y="1960"/>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6" name="Line 139"/>
              <p:cNvSpPr>
                <a:spLocks noChangeShapeType="1"/>
              </p:cNvSpPr>
              <p:nvPr/>
            </p:nvSpPr>
            <p:spPr bwMode="auto">
              <a:xfrm>
                <a:off x="5160" y="2080"/>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7" name="Line 140"/>
              <p:cNvSpPr>
                <a:spLocks noChangeShapeType="1"/>
              </p:cNvSpPr>
              <p:nvPr/>
            </p:nvSpPr>
            <p:spPr bwMode="auto">
              <a:xfrm>
                <a:off x="5160" y="2200"/>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8" name="Line 141"/>
              <p:cNvSpPr>
                <a:spLocks noChangeShapeType="1"/>
              </p:cNvSpPr>
              <p:nvPr/>
            </p:nvSpPr>
            <p:spPr bwMode="auto">
              <a:xfrm>
                <a:off x="5160" y="2320"/>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9" name="Line 142"/>
              <p:cNvSpPr>
                <a:spLocks noChangeShapeType="1"/>
              </p:cNvSpPr>
              <p:nvPr/>
            </p:nvSpPr>
            <p:spPr bwMode="auto">
              <a:xfrm>
                <a:off x="5160" y="2437"/>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40" name="Line 143"/>
              <p:cNvSpPr>
                <a:spLocks noChangeShapeType="1"/>
              </p:cNvSpPr>
              <p:nvPr/>
            </p:nvSpPr>
            <p:spPr bwMode="auto">
              <a:xfrm>
                <a:off x="5160" y="2557"/>
                <a:ext cx="46" cy="0"/>
              </a:xfrm>
              <a:prstGeom prst="line">
                <a:avLst/>
              </a:prstGeom>
              <a:noFill/>
              <a:ln w="3175">
                <a:solidFill>
                  <a:srgbClr val="0000FF"/>
                </a:solidFill>
                <a:round/>
                <a:headEnd/>
                <a:tailEnd/>
              </a:ln>
            </p:spPr>
            <p:txBody>
              <a:bodyPr/>
              <a:lstStyle/>
              <a:p>
                <a:endParaRPr lang="en-US">
                  <a:solidFill>
                    <a:prstClr val="black"/>
                  </a:solidFill>
                </a:endParaRPr>
              </a:p>
            </p:txBody>
          </p:sp>
        </p:grpSp>
        <p:sp>
          <p:nvSpPr>
            <p:cNvPr id="38126" name="Line 144"/>
            <p:cNvSpPr>
              <a:spLocks noChangeShapeType="1"/>
            </p:cNvSpPr>
            <p:nvPr/>
          </p:nvSpPr>
          <p:spPr bwMode="auto">
            <a:xfrm>
              <a:off x="4206" y="2231"/>
              <a:ext cx="0" cy="308"/>
            </a:xfrm>
            <a:prstGeom prst="line">
              <a:avLst/>
            </a:prstGeom>
            <a:noFill/>
            <a:ln w="19050">
              <a:solidFill>
                <a:srgbClr val="CC0000"/>
              </a:solidFill>
              <a:round/>
              <a:headEnd/>
              <a:tailEnd/>
            </a:ln>
          </p:spPr>
          <p:txBody>
            <a:bodyPr/>
            <a:lstStyle/>
            <a:p>
              <a:endParaRPr lang="en-US">
                <a:solidFill>
                  <a:prstClr val="black"/>
                </a:solidFill>
              </a:endParaRPr>
            </a:p>
          </p:txBody>
        </p:sp>
      </p:grpSp>
      <p:sp>
        <p:nvSpPr>
          <p:cNvPr id="13457" name="Line 145"/>
          <p:cNvSpPr>
            <a:spLocks noChangeShapeType="1"/>
          </p:cNvSpPr>
          <p:nvPr/>
        </p:nvSpPr>
        <p:spPr bwMode="auto">
          <a:xfrm>
            <a:off x="2881313" y="3295650"/>
            <a:ext cx="0" cy="533400"/>
          </a:xfrm>
          <a:prstGeom prst="line">
            <a:avLst/>
          </a:prstGeom>
          <a:noFill/>
          <a:ln w="19050">
            <a:solidFill>
              <a:srgbClr val="CC0000"/>
            </a:solidFill>
            <a:round/>
            <a:headEnd/>
            <a:tailEnd/>
          </a:ln>
        </p:spPr>
        <p:txBody>
          <a:bodyPr/>
          <a:lstStyle/>
          <a:p>
            <a:endParaRPr lang="en-US">
              <a:solidFill>
                <a:prstClr val="black"/>
              </a:solidFill>
            </a:endParaRPr>
          </a:p>
        </p:txBody>
      </p:sp>
      <p:sp>
        <p:nvSpPr>
          <p:cNvPr id="13458" name="Line 146"/>
          <p:cNvSpPr>
            <a:spLocks noChangeShapeType="1"/>
          </p:cNvSpPr>
          <p:nvPr/>
        </p:nvSpPr>
        <p:spPr bwMode="auto">
          <a:xfrm>
            <a:off x="1200150" y="1524000"/>
            <a:ext cx="0" cy="1295400"/>
          </a:xfrm>
          <a:prstGeom prst="line">
            <a:avLst/>
          </a:prstGeom>
          <a:noFill/>
          <a:ln w="28575">
            <a:solidFill>
              <a:srgbClr val="FF0000"/>
            </a:solidFill>
            <a:round/>
            <a:headEnd/>
            <a:tailEnd/>
          </a:ln>
        </p:spPr>
        <p:txBody>
          <a:bodyPr/>
          <a:lstStyle/>
          <a:p>
            <a:endParaRPr lang="en-US">
              <a:solidFill>
                <a:prstClr val="black"/>
              </a:solidFill>
            </a:endParaRPr>
          </a:p>
        </p:txBody>
      </p:sp>
      <p:sp>
        <p:nvSpPr>
          <p:cNvPr id="13459" name="Line 147"/>
          <p:cNvSpPr>
            <a:spLocks noChangeShapeType="1"/>
          </p:cNvSpPr>
          <p:nvPr/>
        </p:nvSpPr>
        <p:spPr bwMode="auto">
          <a:xfrm>
            <a:off x="1200150" y="1504950"/>
            <a:ext cx="0" cy="1905000"/>
          </a:xfrm>
          <a:prstGeom prst="line">
            <a:avLst/>
          </a:prstGeom>
          <a:noFill/>
          <a:ln w="28575">
            <a:solidFill>
              <a:srgbClr val="66CCFF"/>
            </a:solidFill>
            <a:round/>
            <a:headEnd/>
            <a:tailEnd/>
          </a:ln>
        </p:spPr>
        <p:txBody>
          <a:bodyPr/>
          <a:lstStyle/>
          <a:p>
            <a:endParaRPr lang="en-US">
              <a:solidFill>
                <a:prstClr val="black"/>
              </a:solidFill>
            </a:endParaRPr>
          </a:p>
        </p:txBody>
      </p:sp>
      <p:grpSp>
        <p:nvGrpSpPr>
          <p:cNvPr id="24" name="Group 148"/>
          <p:cNvGrpSpPr>
            <a:grpSpLocks/>
          </p:cNvGrpSpPr>
          <p:nvPr/>
        </p:nvGrpSpPr>
        <p:grpSpPr bwMode="auto">
          <a:xfrm>
            <a:off x="1019175" y="1143000"/>
            <a:ext cx="247650" cy="2497138"/>
            <a:chOff x="3138" y="1104"/>
            <a:chExt cx="156" cy="1573"/>
          </a:xfrm>
        </p:grpSpPr>
        <p:sp>
          <p:nvSpPr>
            <p:cNvPr id="38045" name="Line 149"/>
            <p:cNvSpPr>
              <a:spLocks noChangeShapeType="1"/>
            </p:cNvSpPr>
            <p:nvPr/>
          </p:nvSpPr>
          <p:spPr bwMode="auto">
            <a:xfrm>
              <a:off x="3210" y="1225"/>
              <a:ext cx="48"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46" name="Line 150"/>
            <p:cNvSpPr>
              <a:spLocks noChangeShapeType="1"/>
            </p:cNvSpPr>
            <p:nvPr/>
          </p:nvSpPr>
          <p:spPr bwMode="auto">
            <a:xfrm>
              <a:off x="3210" y="1180"/>
              <a:ext cx="0" cy="1497"/>
            </a:xfrm>
            <a:prstGeom prst="line">
              <a:avLst/>
            </a:prstGeom>
            <a:noFill/>
            <a:ln w="9525">
              <a:solidFill>
                <a:srgbClr val="0000FF"/>
              </a:solidFill>
              <a:round/>
              <a:headEnd/>
              <a:tailEnd/>
            </a:ln>
          </p:spPr>
          <p:txBody>
            <a:bodyPr/>
            <a:lstStyle/>
            <a:p>
              <a:endParaRPr lang="en-US">
                <a:solidFill>
                  <a:prstClr val="black"/>
                </a:solidFill>
              </a:endParaRPr>
            </a:p>
          </p:txBody>
        </p:sp>
        <p:sp>
          <p:nvSpPr>
            <p:cNvPr id="38047" name="Line 151"/>
            <p:cNvSpPr>
              <a:spLocks noChangeShapeType="1"/>
            </p:cNvSpPr>
            <p:nvPr/>
          </p:nvSpPr>
          <p:spPr bwMode="auto">
            <a:xfrm>
              <a:off x="3210" y="124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48" name="Line 152"/>
            <p:cNvSpPr>
              <a:spLocks noChangeShapeType="1"/>
            </p:cNvSpPr>
            <p:nvPr/>
          </p:nvSpPr>
          <p:spPr bwMode="auto">
            <a:xfrm>
              <a:off x="3210" y="127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49" name="Line 153"/>
            <p:cNvSpPr>
              <a:spLocks noChangeShapeType="1"/>
            </p:cNvSpPr>
            <p:nvPr/>
          </p:nvSpPr>
          <p:spPr bwMode="auto">
            <a:xfrm>
              <a:off x="3210" y="132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0" name="Line 154"/>
            <p:cNvSpPr>
              <a:spLocks noChangeShapeType="1"/>
            </p:cNvSpPr>
            <p:nvPr/>
          </p:nvSpPr>
          <p:spPr bwMode="auto">
            <a:xfrm>
              <a:off x="3210" y="129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1" name="Line 155"/>
            <p:cNvSpPr>
              <a:spLocks noChangeShapeType="1"/>
            </p:cNvSpPr>
            <p:nvPr/>
          </p:nvSpPr>
          <p:spPr bwMode="auto">
            <a:xfrm>
              <a:off x="3210" y="1345"/>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2" name="Line 156"/>
            <p:cNvSpPr>
              <a:spLocks noChangeShapeType="1"/>
            </p:cNvSpPr>
            <p:nvPr/>
          </p:nvSpPr>
          <p:spPr bwMode="auto">
            <a:xfrm>
              <a:off x="3210" y="136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3" name="Line 157"/>
            <p:cNvSpPr>
              <a:spLocks noChangeShapeType="1"/>
            </p:cNvSpPr>
            <p:nvPr/>
          </p:nvSpPr>
          <p:spPr bwMode="auto">
            <a:xfrm>
              <a:off x="3210" y="139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4" name="Line 158"/>
            <p:cNvSpPr>
              <a:spLocks noChangeShapeType="1"/>
            </p:cNvSpPr>
            <p:nvPr/>
          </p:nvSpPr>
          <p:spPr bwMode="auto">
            <a:xfrm>
              <a:off x="3210" y="144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5" name="Line 159"/>
            <p:cNvSpPr>
              <a:spLocks noChangeShapeType="1"/>
            </p:cNvSpPr>
            <p:nvPr/>
          </p:nvSpPr>
          <p:spPr bwMode="auto">
            <a:xfrm>
              <a:off x="3210" y="141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6" name="Line 160"/>
            <p:cNvSpPr>
              <a:spLocks noChangeShapeType="1"/>
            </p:cNvSpPr>
            <p:nvPr/>
          </p:nvSpPr>
          <p:spPr bwMode="auto">
            <a:xfrm>
              <a:off x="3210" y="1465"/>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7" name="Line 161"/>
            <p:cNvSpPr>
              <a:spLocks noChangeShapeType="1"/>
            </p:cNvSpPr>
            <p:nvPr/>
          </p:nvSpPr>
          <p:spPr bwMode="auto">
            <a:xfrm>
              <a:off x="3210" y="148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8" name="Line 162"/>
            <p:cNvSpPr>
              <a:spLocks noChangeShapeType="1"/>
            </p:cNvSpPr>
            <p:nvPr/>
          </p:nvSpPr>
          <p:spPr bwMode="auto">
            <a:xfrm>
              <a:off x="3210" y="151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9" name="Line 163"/>
            <p:cNvSpPr>
              <a:spLocks noChangeShapeType="1"/>
            </p:cNvSpPr>
            <p:nvPr/>
          </p:nvSpPr>
          <p:spPr bwMode="auto">
            <a:xfrm>
              <a:off x="3210" y="155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0" name="Line 164"/>
            <p:cNvSpPr>
              <a:spLocks noChangeShapeType="1"/>
            </p:cNvSpPr>
            <p:nvPr/>
          </p:nvSpPr>
          <p:spPr bwMode="auto">
            <a:xfrm>
              <a:off x="3210" y="153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1" name="Line 165"/>
            <p:cNvSpPr>
              <a:spLocks noChangeShapeType="1"/>
            </p:cNvSpPr>
            <p:nvPr/>
          </p:nvSpPr>
          <p:spPr bwMode="auto">
            <a:xfrm>
              <a:off x="3210" y="1582"/>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2" name="Line 166"/>
            <p:cNvSpPr>
              <a:spLocks noChangeShapeType="1"/>
            </p:cNvSpPr>
            <p:nvPr/>
          </p:nvSpPr>
          <p:spPr bwMode="auto">
            <a:xfrm>
              <a:off x="3210" y="160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3" name="Line 167"/>
            <p:cNvSpPr>
              <a:spLocks noChangeShapeType="1"/>
            </p:cNvSpPr>
            <p:nvPr/>
          </p:nvSpPr>
          <p:spPr bwMode="auto">
            <a:xfrm>
              <a:off x="3210" y="163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4" name="Line 168"/>
            <p:cNvSpPr>
              <a:spLocks noChangeShapeType="1"/>
            </p:cNvSpPr>
            <p:nvPr/>
          </p:nvSpPr>
          <p:spPr bwMode="auto">
            <a:xfrm>
              <a:off x="3210" y="167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5" name="Line 169"/>
            <p:cNvSpPr>
              <a:spLocks noChangeShapeType="1"/>
            </p:cNvSpPr>
            <p:nvPr/>
          </p:nvSpPr>
          <p:spPr bwMode="auto">
            <a:xfrm>
              <a:off x="3210" y="165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6" name="Line 170"/>
            <p:cNvSpPr>
              <a:spLocks noChangeShapeType="1"/>
            </p:cNvSpPr>
            <p:nvPr/>
          </p:nvSpPr>
          <p:spPr bwMode="auto">
            <a:xfrm>
              <a:off x="3210" y="1702"/>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7" name="Line 171"/>
            <p:cNvSpPr>
              <a:spLocks noChangeShapeType="1"/>
            </p:cNvSpPr>
            <p:nvPr/>
          </p:nvSpPr>
          <p:spPr bwMode="auto">
            <a:xfrm>
              <a:off x="3210" y="172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8" name="Line 172"/>
            <p:cNvSpPr>
              <a:spLocks noChangeShapeType="1"/>
            </p:cNvSpPr>
            <p:nvPr/>
          </p:nvSpPr>
          <p:spPr bwMode="auto">
            <a:xfrm>
              <a:off x="3210" y="174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9" name="Line 173"/>
            <p:cNvSpPr>
              <a:spLocks noChangeShapeType="1"/>
            </p:cNvSpPr>
            <p:nvPr/>
          </p:nvSpPr>
          <p:spPr bwMode="auto">
            <a:xfrm>
              <a:off x="3210" y="179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0" name="Line 174"/>
            <p:cNvSpPr>
              <a:spLocks noChangeShapeType="1"/>
            </p:cNvSpPr>
            <p:nvPr/>
          </p:nvSpPr>
          <p:spPr bwMode="auto">
            <a:xfrm>
              <a:off x="3210" y="177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1" name="Line 175"/>
            <p:cNvSpPr>
              <a:spLocks noChangeShapeType="1"/>
            </p:cNvSpPr>
            <p:nvPr/>
          </p:nvSpPr>
          <p:spPr bwMode="auto">
            <a:xfrm>
              <a:off x="3210" y="1819"/>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2" name="Line 176"/>
            <p:cNvSpPr>
              <a:spLocks noChangeShapeType="1"/>
            </p:cNvSpPr>
            <p:nvPr/>
          </p:nvSpPr>
          <p:spPr bwMode="auto">
            <a:xfrm>
              <a:off x="3210" y="184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3" name="Line 177"/>
            <p:cNvSpPr>
              <a:spLocks noChangeShapeType="1"/>
            </p:cNvSpPr>
            <p:nvPr/>
          </p:nvSpPr>
          <p:spPr bwMode="auto">
            <a:xfrm>
              <a:off x="3210" y="186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4" name="Line 178"/>
            <p:cNvSpPr>
              <a:spLocks noChangeShapeType="1"/>
            </p:cNvSpPr>
            <p:nvPr/>
          </p:nvSpPr>
          <p:spPr bwMode="auto">
            <a:xfrm>
              <a:off x="3210" y="191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5" name="Line 179"/>
            <p:cNvSpPr>
              <a:spLocks noChangeShapeType="1"/>
            </p:cNvSpPr>
            <p:nvPr/>
          </p:nvSpPr>
          <p:spPr bwMode="auto">
            <a:xfrm>
              <a:off x="3210" y="189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6" name="Line 180"/>
            <p:cNvSpPr>
              <a:spLocks noChangeShapeType="1"/>
            </p:cNvSpPr>
            <p:nvPr/>
          </p:nvSpPr>
          <p:spPr bwMode="auto">
            <a:xfrm>
              <a:off x="3210" y="1939"/>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7" name="Line 181"/>
            <p:cNvSpPr>
              <a:spLocks noChangeShapeType="1"/>
            </p:cNvSpPr>
            <p:nvPr/>
          </p:nvSpPr>
          <p:spPr bwMode="auto">
            <a:xfrm>
              <a:off x="3210" y="196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8" name="Line 182"/>
            <p:cNvSpPr>
              <a:spLocks noChangeShapeType="1"/>
            </p:cNvSpPr>
            <p:nvPr/>
          </p:nvSpPr>
          <p:spPr bwMode="auto">
            <a:xfrm>
              <a:off x="3210" y="198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9" name="Line 183"/>
            <p:cNvSpPr>
              <a:spLocks noChangeShapeType="1"/>
            </p:cNvSpPr>
            <p:nvPr/>
          </p:nvSpPr>
          <p:spPr bwMode="auto">
            <a:xfrm>
              <a:off x="3210" y="203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0" name="Line 184"/>
            <p:cNvSpPr>
              <a:spLocks noChangeShapeType="1"/>
            </p:cNvSpPr>
            <p:nvPr/>
          </p:nvSpPr>
          <p:spPr bwMode="auto">
            <a:xfrm>
              <a:off x="3210" y="200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1" name="Line 185"/>
            <p:cNvSpPr>
              <a:spLocks noChangeShapeType="1"/>
            </p:cNvSpPr>
            <p:nvPr/>
          </p:nvSpPr>
          <p:spPr bwMode="auto">
            <a:xfrm>
              <a:off x="3210" y="2056"/>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2" name="Line 186"/>
            <p:cNvSpPr>
              <a:spLocks noChangeShapeType="1"/>
            </p:cNvSpPr>
            <p:nvPr/>
          </p:nvSpPr>
          <p:spPr bwMode="auto">
            <a:xfrm>
              <a:off x="3210" y="208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3" name="Line 187"/>
            <p:cNvSpPr>
              <a:spLocks noChangeShapeType="1"/>
            </p:cNvSpPr>
            <p:nvPr/>
          </p:nvSpPr>
          <p:spPr bwMode="auto">
            <a:xfrm>
              <a:off x="3210" y="210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4" name="Line 188"/>
            <p:cNvSpPr>
              <a:spLocks noChangeShapeType="1"/>
            </p:cNvSpPr>
            <p:nvPr/>
          </p:nvSpPr>
          <p:spPr bwMode="auto">
            <a:xfrm>
              <a:off x="3210" y="215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5" name="Line 189"/>
            <p:cNvSpPr>
              <a:spLocks noChangeShapeType="1"/>
            </p:cNvSpPr>
            <p:nvPr/>
          </p:nvSpPr>
          <p:spPr bwMode="auto">
            <a:xfrm>
              <a:off x="3210" y="212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6" name="Line 190"/>
            <p:cNvSpPr>
              <a:spLocks noChangeShapeType="1"/>
            </p:cNvSpPr>
            <p:nvPr/>
          </p:nvSpPr>
          <p:spPr bwMode="auto">
            <a:xfrm>
              <a:off x="3210" y="217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7" name="Line 191"/>
            <p:cNvSpPr>
              <a:spLocks noChangeShapeType="1"/>
            </p:cNvSpPr>
            <p:nvPr/>
          </p:nvSpPr>
          <p:spPr bwMode="auto">
            <a:xfrm>
              <a:off x="3210" y="220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8" name="Line 192"/>
            <p:cNvSpPr>
              <a:spLocks noChangeShapeType="1"/>
            </p:cNvSpPr>
            <p:nvPr/>
          </p:nvSpPr>
          <p:spPr bwMode="auto">
            <a:xfrm>
              <a:off x="3210" y="222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9" name="Line 193"/>
            <p:cNvSpPr>
              <a:spLocks noChangeShapeType="1"/>
            </p:cNvSpPr>
            <p:nvPr/>
          </p:nvSpPr>
          <p:spPr bwMode="auto">
            <a:xfrm>
              <a:off x="3210" y="227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0" name="Line 194"/>
            <p:cNvSpPr>
              <a:spLocks noChangeShapeType="1"/>
            </p:cNvSpPr>
            <p:nvPr/>
          </p:nvSpPr>
          <p:spPr bwMode="auto">
            <a:xfrm>
              <a:off x="3210" y="224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1" name="Line 195"/>
            <p:cNvSpPr>
              <a:spLocks noChangeShapeType="1"/>
            </p:cNvSpPr>
            <p:nvPr/>
          </p:nvSpPr>
          <p:spPr bwMode="auto">
            <a:xfrm>
              <a:off x="3210" y="2296"/>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2" name="Line 196"/>
            <p:cNvSpPr>
              <a:spLocks noChangeShapeType="1"/>
            </p:cNvSpPr>
            <p:nvPr/>
          </p:nvSpPr>
          <p:spPr bwMode="auto">
            <a:xfrm>
              <a:off x="3210" y="232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3" name="Line 197"/>
            <p:cNvSpPr>
              <a:spLocks noChangeShapeType="1"/>
            </p:cNvSpPr>
            <p:nvPr/>
          </p:nvSpPr>
          <p:spPr bwMode="auto">
            <a:xfrm>
              <a:off x="3210" y="234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4" name="Line 198"/>
            <p:cNvSpPr>
              <a:spLocks noChangeShapeType="1"/>
            </p:cNvSpPr>
            <p:nvPr/>
          </p:nvSpPr>
          <p:spPr bwMode="auto">
            <a:xfrm>
              <a:off x="3210" y="239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5" name="Line 199"/>
            <p:cNvSpPr>
              <a:spLocks noChangeShapeType="1"/>
            </p:cNvSpPr>
            <p:nvPr/>
          </p:nvSpPr>
          <p:spPr bwMode="auto">
            <a:xfrm>
              <a:off x="3210" y="236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6" name="Line 200"/>
            <p:cNvSpPr>
              <a:spLocks noChangeShapeType="1"/>
            </p:cNvSpPr>
            <p:nvPr/>
          </p:nvSpPr>
          <p:spPr bwMode="auto">
            <a:xfrm>
              <a:off x="3210" y="241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7" name="Line 201"/>
            <p:cNvSpPr>
              <a:spLocks noChangeShapeType="1"/>
            </p:cNvSpPr>
            <p:nvPr/>
          </p:nvSpPr>
          <p:spPr bwMode="auto">
            <a:xfrm>
              <a:off x="3210" y="243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8" name="Line 202"/>
            <p:cNvSpPr>
              <a:spLocks noChangeShapeType="1"/>
            </p:cNvSpPr>
            <p:nvPr/>
          </p:nvSpPr>
          <p:spPr bwMode="auto">
            <a:xfrm>
              <a:off x="3210" y="246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9" name="Line 203"/>
            <p:cNvSpPr>
              <a:spLocks noChangeShapeType="1"/>
            </p:cNvSpPr>
            <p:nvPr/>
          </p:nvSpPr>
          <p:spPr bwMode="auto">
            <a:xfrm>
              <a:off x="3210" y="250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0" name="Line 204"/>
            <p:cNvSpPr>
              <a:spLocks noChangeShapeType="1"/>
            </p:cNvSpPr>
            <p:nvPr/>
          </p:nvSpPr>
          <p:spPr bwMode="auto">
            <a:xfrm>
              <a:off x="3210" y="248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1" name="Line 205"/>
            <p:cNvSpPr>
              <a:spLocks noChangeShapeType="1"/>
            </p:cNvSpPr>
            <p:nvPr/>
          </p:nvSpPr>
          <p:spPr bwMode="auto">
            <a:xfrm>
              <a:off x="3210" y="2533"/>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2" name="Line 206"/>
            <p:cNvSpPr>
              <a:spLocks noChangeShapeType="1"/>
            </p:cNvSpPr>
            <p:nvPr/>
          </p:nvSpPr>
          <p:spPr bwMode="auto">
            <a:xfrm>
              <a:off x="3210" y="255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3" name="Line 207"/>
            <p:cNvSpPr>
              <a:spLocks noChangeShapeType="1"/>
            </p:cNvSpPr>
            <p:nvPr/>
          </p:nvSpPr>
          <p:spPr bwMode="auto">
            <a:xfrm>
              <a:off x="3210" y="258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4" name="Line 208"/>
            <p:cNvSpPr>
              <a:spLocks noChangeShapeType="1"/>
            </p:cNvSpPr>
            <p:nvPr/>
          </p:nvSpPr>
          <p:spPr bwMode="auto">
            <a:xfrm>
              <a:off x="3210" y="262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5" name="Line 209"/>
            <p:cNvSpPr>
              <a:spLocks noChangeShapeType="1"/>
            </p:cNvSpPr>
            <p:nvPr/>
          </p:nvSpPr>
          <p:spPr bwMode="auto">
            <a:xfrm>
              <a:off x="3210" y="260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6" name="Line 210"/>
            <p:cNvSpPr>
              <a:spLocks noChangeShapeType="1"/>
            </p:cNvSpPr>
            <p:nvPr/>
          </p:nvSpPr>
          <p:spPr bwMode="auto">
            <a:xfrm>
              <a:off x="3210" y="2653"/>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7" name="Text Box 211"/>
            <p:cNvSpPr txBox="1">
              <a:spLocks noChangeArrowheads="1"/>
            </p:cNvSpPr>
            <p:nvPr/>
          </p:nvSpPr>
          <p:spPr bwMode="auto">
            <a:xfrm>
              <a:off x="3150" y="260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10</a:t>
              </a:r>
            </a:p>
          </p:txBody>
        </p:sp>
        <p:sp>
          <p:nvSpPr>
            <p:cNvPr id="38108" name="Text Box 212"/>
            <p:cNvSpPr txBox="1">
              <a:spLocks noChangeArrowheads="1"/>
            </p:cNvSpPr>
            <p:nvPr/>
          </p:nvSpPr>
          <p:spPr bwMode="auto">
            <a:xfrm>
              <a:off x="3150" y="248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0</a:t>
              </a:r>
            </a:p>
          </p:txBody>
        </p:sp>
        <p:sp>
          <p:nvSpPr>
            <p:cNvPr id="38109" name="Text Box 213"/>
            <p:cNvSpPr txBox="1">
              <a:spLocks noChangeArrowheads="1"/>
            </p:cNvSpPr>
            <p:nvPr/>
          </p:nvSpPr>
          <p:spPr bwMode="auto">
            <a:xfrm>
              <a:off x="3150" y="2362"/>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10</a:t>
              </a:r>
            </a:p>
          </p:txBody>
        </p:sp>
        <p:sp>
          <p:nvSpPr>
            <p:cNvPr id="38110" name="Text Box 214"/>
            <p:cNvSpPr txBox="1">
              <a:spLocks noChangeArrowheads="1"/>
            </p:cNvSpPr>
            <p:nvPr/>
          </p:nvSpPr>
          <p:spPr bwMode="auto">
            <a:xfrm>
              <a:off x="3150" y="1411"/>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90</a:t>
              </a:r>
            </a:p>
          </p:txBody>
        </p:sp>
        <p:sp>
          <p:nvSpPr>
            <p:cNvPr id="38111" name="Text Box 215"/>
            <p:cNvSpPr txBox="1">
              <a:spLocks noChangeArrowheads="1"/>
            </p:cNvSpPr>
            <p:nvPr/>
          </p:nvSpPr>
          <p:spPr bwMode="auto">
            <a:xfrm>
              <a:off x="3150" y="2242"/>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20</a:t>
              </a:r>
            </a:p>
          </p:txBody>
        </p:sp>
        <p:sp>
          <p:nvSpPr>
            <p:cNvPr id="38112" name="Text Box 216"/>
            <p:cNvSpPr txBox="1">
              <a:spLocks noChangeArrowheads="1"/>
            </p:cNvSpPr>
            <p:nvPr/>
          </p:nvSpPr>
          <p:spPr bwMode="auto">
            <a:xfrm>
              <a:off x="3150" y="2121"/>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30</a:t>
              </a:r>
            </a:p>
          </p:txBody>
        </p:sp>
        <p:sp>
          <p:nvSpPr>
            <p:cNvPr id="38113" name="Text Box 217"/>
            <p:cNvSpPr txBox="1">
              <a:spLocks noChangeArrowheads="1"/>
            </p:cNvSpPr>
            <p:nvPr/>
          </p:nvSpPr>
          <p:spPr bwMode="auto">
            <a:xfrm>
              <a:off x="3150" y="200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40</a:t>
              </a:r>
            </a:p>
          </p:txBody>
        </p:sp>
        <p:sp>
          <p:nvSpPr>
            <p:cNvPr id="38114" name="Text Box 218"/>
            <p:cNvSpPr txBox="1">
              <a:spLocks noChangeArrowheads="1"/>
            </p:cNvSpPr>
            <p:nvPr/>
          </p:nvSpPr>
          <p:spPr bwMode="auto">
            <a:xfrm>
              <a:off x="3150" y="1883"/>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50</a:t>
              </a:r>
            </a:p>
          </p:txBody>
        </p:sp>
        <p:sp>
          <p:nvSpPr>
            <p:cNvPr id="38115" name="Text Box 219"/>
            <p:cNvSpPr txBox="1">
              <a:spLocks noChangeArrowheads="1"/>
            </p:cNvSpPr>
            <p:nvPr/>
          </p:nvSpPr>
          <p:spPr bwMode="auto">
            <a:xfrm>
              <a:off x="3150" y="176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60</a:t>
              </a:r>
            </a:p>
          </p:txBody>
        </p:sp>
        <p:sp>
          <p:nvSpPr>
            <p:cNvPr id="38116" name="Text Box 220"/>
            <p:cNvSpPr txBox="1">
              <a:spLocks noChangeArrowheads="1"/>
            </p:cNvSpPr>
            <p:nvPr/>
          </p:nvSpPr>
          <p:spPr bwMode="auto">
            <a:xfrm>
              <a:off x="3150" y="1648"/>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70</a:t>
              </a:r>
            </a:p>
          </p:txBody>
        </p:sp>
        <p:sp>
          <p:nvSpPr>
            <p:cNvPr id="38117" name="Text Box 221"/>
            <p:cNvSpPr txBox="1">
              <a:spLocks noChangeArrowheads="1"/>
            </p:cNvSpPr>
            <p:nvPr/>
          </p:nvSpPr>
          <p:spPr bwMode="auto">
            <a:xfrm>
              <a:off x="3150" y="1529"/>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80</a:t>
              </a:r>
            </a:p>
          </p:txBody>
        </p:sp>
        <p:sp>
          <p:nvSpPr>
            <p:cNvPr id="38118" name="Text Box 222"/>
            <p:cNvSpPr txBox="1">
              <a:spLocks noChangeArrowheads="1"/>
            </p:cNvSpPr>
            <p:nvPr/>
          </p:nvSpPr>
          <p:spPr bwMode="auto">
            <a:xfrm>
              <a:off x="3150" y="1294"/>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100</a:t>
              </a:r>
            </a:p>
          </p:txBody>
        </p:sp>
        <p:sp>
          <p:nvSpPr>
            <p:cNvPr id="38119" name="Text Box 223"/>
            <p:cNvSpPr txBox="1">
              <a:spLocks noChangeArrowheads="1"/>
            </p:cNvSpPr>
            <p:nvPr/>
          </p:nvSpPr>
          <p:spPr bwMode="auto">
            <a:xfrm>
              <a:off x="3150" y="1170"/>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110</a:t>
              </a:r>
            </a:p>
          </p:txBody>
        </p:sp>
        <p:sp>
          <p:nvSpPr>
            <p:cNvPr id="38120" name="Text Box 224"/>
            <p:cNvSpPr txBox="1">
              <a:spLocks noChangeArrowheads="1"/>
            </p:cNvSpPr>
            <p:nvPr/>
          </p:nvSpPr>
          <p:spPr bwMode="auto">
            <a:xfrm>
              <a:off x="3138" y="1104"/>
              <a:ext cx="144" cy="96"/>
            </a:xfrm>
            <a:prstGeom prst="rect">
              <a:avLst/>
            </a:prstGeom>
            <a:noFill/>
            <a:ln w="9525">
              <a:noFill/>
              <a:miter lim="800000"/>
              <a:headEnd/>
              <a:tailEnd/>
            </a:ln>
          </p:spPr>
          <p:txBody>
            <a:bodyPr lIns="0" tIns="0" rIns="0" bIns="0">
              <a:spAutoFit/>
            </a:bodyPr>
            <a:lstStyle/>
            <a:p>
              <a:pPr algn="r">
                <a:spcBef>
                  <a:spcPct val="50000"/>
                </a:spcBef>
              </a:pPr>
              <a:endParaRPr lang="en-US" altLang="en-US" sz="1000" b="1">
                <a:solidFill>
                  <a:srgbClr val="CC0000"/>
                </a:solidFill>
              </a:endParaRPr>
            </a:p>
          </p:txBody>
        </p:sp>
      </p:grpSp>
      <p:sp>
        <p:nvSpPr>
          <p:cNvPr id="13537" name="Oval 225"/>
          <p:cNvSpPr>
            <a:spLocks noChangeArrowheads="1"/>
          </p:cNvSpPr>
          <p:nvPr/>
        </p:nvSpPr>
        <p:spPr bwMode="auto">
          <a:xfrm>
            <a:off x="3163888" y="4402138"/>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38" name="Oval 226"/>
          <p:cNvSpPr>
            <a:spLocks noChangeArrowheads="1"/>
          </p:cNvSpPr>
          <p:nvPr/>
        </p:nvSpPr>
        <p:spPr bwMode="auto">
          <a:xfrm>
            <a:off x="3040063" y="45831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39" name="Oval 227"/>
          <p:cNvSpPr>
            <a:spLocks noChangeArrowheads="1"/>
          </p:cNvSpPr>
          <p:nvPr/>
        </p:nvSpPr>
        <p:spPr bwMode="auto">
          <a:xfrm>
            <a:off x="2752725" y="4467225"/>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0" name="Oval 228"/>
          <p:cNvSpPr>
            <a:spLocks noChangeArrowheads="1"/>
          </p:cNvSpPr>
          <p:nvPr/>
        </p:nvSpPr>
        <p:spPr bwMode="auto">
          <a:xfrm>
            <a:off x="2620963" y="4619625"/>
            <a:ext cx="46037"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1" name="Oval 229"/>
          <p:cNvSpPr>
            <a:spLocks noChangeArrowheads="1"/>
          </p:cNvSpPr>
          <p:nvPr/>
        </p:nvSpPr>
        <p:spPr bwMode="auto">
          <a:xfrm>
            <a:off x="3268663" y="4591050"/>
            <a:ext cx="46037"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2" name="Oval 230"/>
          <p:cNvSpPr>
            <a:spLocks noChangeArrowheads="1"/>
          </p:cNvSpPr>
          <p:nvPr/>
        </p:nvSpPr>
        <p:spPr bwMode="auto">
          <a:xfrm>
            <a:off x="2982913" y="47355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3" name="Oval 231"/>
          <p:cNvSpPr>
            <a:spLocks noChangeArrowheads="1"/>
          </p:cNvSpPr>
          <p:nvPr/>
        </p:nvSpPr>
        <p:spPr bwMode="auto">
          <a:xfrm>
            <a:off x="2590800" y="4400550"/>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4" name="Oval 232"/>
          <p:cNvSpPr>
            <a:spLocks noChangeArrowheads="1"/>
          </p:cNvSpPr>
          <p:nvPr/>
        </p:nvSpPr>
        <p:spPr bwMode="auto">
          <a:xfrm>
            <a:off x="2819400" y="4705350"/>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5" name="Oval 233"/>
          <p:cNvSpPr>
            <a:spLocks noChangeArrowheads="1"/>
          </p:cNvSpPr>
          <p:nvPr/>
        </p:nvSpPr>
        <p:spPr bwMode="auto">
          <a:xfrm>
            <a:off x="3154363" y="46212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pic>
        <p:nvPicPr>
          <p:cNvPr id="13546" name="Picture 234" descr="mat nuoc"/>
          <p:cNvPicPr>
            <a:picLocks noChangeAspect="1" noChangeArrowheads="1" noCrop="1"/>
          </p:cNvPicPr>
          <p:nvPr/>
        </p:nvPicPr>
        <p:blipFill>
          <a:blip r:embed="rId6"/>
          <a:srcRect/>
          <a:stretch>
            <a:fillRect/>
          </a:stretch>
        </p:blipFill>
        <p:spPr bwMode="auto">
          <a:xfrm>
            <a:off x="2895600" y="4324350"/>
            <a:ext cx="85725" cy="128588"/>
          </a:xfrm>
          <a:prstGeom prst="rect">
            <a:avLst/>
          </a:prstGeom>
          <a:noFill/>
          <a:ln w="9525">
            <a:noFill/>
            <a:miter lim="800000"/>
            <a:headEnd/>
            <a:tailEnd/>
          </a:ln>
        </p:spPr>
      </p:pic>
      <p:pic>
        <p:nvPicPr>
          <p:cNvPr id="13547" name="Picture 235" descr="mat nuoc2"/>
          <p:cNvPicPr>
            <a:picLocks noChangeAspect="1" noChangeArrowheads="1" noCrop="1"/>
          </p:cNvPicPr>
          <p:nvPr/>
        </p:nvPicPr>
        <p:blipFill>
          <a:blip r:embed="rId7"/>
          <a:srcRect/>
          <a:stretch>
            <a:fillRect/>
          </a:stretch>
        </p:blipFill>
        <p:spPr bwMode="auto">
          <a:xfrm>
            <a:off x="2819400" y="4333875"/>
            <a:ext cx="80963" cy="128588"/>
          </a:xfrm>
          <a:prstGeom prst="rect">
            <a:avLst/>
          </a:prstGeom>
          <a:noFill/>
          <a:ln w="9525">
            <a:noFill/>
            <a:miter lim="800000"/>
            <a:headEnd/>
            <a:tailEnd/>
          </a:ln>
        </p:spPr>
      </p:pic>
      <p:pic>
        <p:nvPicPr>
          <p:cNvPr id="13548" name="Picture 236" descr="mat nuoc"/>
          <p:cNvPicPr>
            <a:picLocks noChangeAspect="1" noChangeArrowheads="1" noCrop="1"/>
          </p:cNvPicPr>
          <p:nvPr/>
        </p:nvPicPr>
        <p:blipFill>
          <a:blip r:embed="rId6"/>
          <a:srcRect/>
          <a:stretch>
            <a:fillRect/>
          </a:stretch>
        </p:blipFill>
        <p:spPr bwMode="auto">
          <a:xfrm>
            <a:off x="3200400" y="4171950"/>
            <a:ext cx="85725" cy="128588"/>
          </a:xfrm>
          <a:prstGeom prst="rect">
            <a:avLst/>
          </a:prstGeom>
          <a:noFill/>
          <a:ln w="9525">
            <a:noFill/>
            <a:miter lim="800000"/>
            <a:headEnd/>
            <a:tailEnd/>
          </a:ln>
        </p:spPr>
      </p:pic>
      <p:pic>
        <p:nvPicPr>
          <p:cNvPr id="13549" name="Picture 237" descr="mat nuoc2"/>
          <p:cNvPicPr>
            <a:picLocks noChangeAspect="1" noChangeArrowheads="1" noCrop="1"/>
          </p:cNvPicPr>
          <p:nvPr/>
        </p:nvPicPr>
        <p:blipFill>
          <a:blip r:embed="rId7"/>
          <a:srcRect/>
          <a:stretch>
            <a:fillRect/>
          </a:stretch>
        </p:blipFill>
        <p:spPr bwMode="auto">
          <a:xfrm>
            <a:off x="3143250" y="4167188"/>
            <a:ext cx="80963" cy="128587"/>
          </a:xfrm>
          <a:prstGeom prst="rect">
            <a:avLst/>
          </a:prstGeom>
          <a:noFill/>
          <a:ln w="9525">
            <a:noFill/>
            <a:miter lim="800000"/>
            <a:headEnd/>
            <a:tailEnd/>
          </a:ln>
        </p:spPr>
      </p:pic>
      <p:pic>
        <p:nvPicPr>
          <p:cNvPr id="13550" name="Picture 238" descr="mat nuoc"/>
          <p:cNvPicPr>
            <a:picLocks noChangeAspect="1" noChangeArrowheads="1" noCrop="1"/>
          </p:cNvPicPr>
          <p:nvPr/>
        </p:nvPicPr>
        <p:blipFill>
          <a:blip r:embed="rId6"/>
          <a:srcRect/>
          <a:stretch>
            <a:fillRect/>
          </a:stretch>
        </p:blipFill>
        <p:spPr bwMode="auto">
          <a:xfrm>
            <a:off x="2600325" y="4176713"/>
            <a:ext cx="85725" cy="128587"/>
          </a:xfrm>
          <a:prstGeom prst="rect">
            <a:avLst/>
          </a:prstGeom>
          <a:noFill/>
          <a:ln w="9525">
            <a:noFill/>
            <a:miter lim="800000"/>
            <a:headEnd/>
            <a:tailEnd/>
          </a:ln>
        </p:spPr>
      </p:pic>
      <p:pic>
        <p:nvPicPr>
          <p:cNvPr id="13551" name="Picture 239" descr="mat nuoc2"/>
          <p:cNvPicPr>
            <a:picLocks noChangeAspect="1" noChangeArrowheads="1" noCrop="1"/>
          </p:cNvPicPr>
          <p:nvPr/>
        </p:nvPicPr>
        <p:blipFill>
          <a:blip r:embed="rId7"/>
          <a:srcRect/>
          <a:stretch>
            <a:fillRect/>
          </a:stretch>
        </p:blipFill>
        <p:spPr bwMode="auto">
          <a:xfrm>
            <a:off x="2671763" y="4171950"/>
            <a:ext cx="80962" cy="128588"/>
          </a:xfrm>
          <a:prstGeom prst="rect">
            <a:avLst/>
          </a:prstGeom>
          <a:noFill/>
          <a:ln w="9525">
            <a:noFill/>
            <a:miter lim="800000"/>
            <a:headEnd/>
            <a:tailEnd/>
          </a:ln>
        </p:spPr>
      </p:pic>
      <p:pic>
        <p:nvPicPr>
          <p:cNvPr id="13552" name="Picture 240" descr="mat nuoc"/>
          <p:cNvPicPr>
            <a:picLocks noChangeAspect="1" noChangeArrowheads="1" noCrop="1"/>
          </p:cNvPicPr>
          <p:nvPr/>
        </p:nvPicPr>
        <p:blipFill>
          <a:blip r:embed="rId6"/>
          <a:srcRect/>
          <a:stretch>
            <a:fillRect/>
          </a:stretch>
        </p:blipFill>
        <p:spPr bwMode="auto">
          <a:xfrm>
            <a:off x="2971800" y="4476750"/>
            <a:ext cx="85725" cy="128588"/>
          </a:xfrm>
          <a:prstGeom prst="rect">
            <a:avLst/>
          </a:prstGeom>
          <a:noFill/>
          <a:ln w="9525">
            <a:noFill/>
            <a:miter lim="800000"/>
            <a:headEnd/>
            <a:tailEnd/>
          </a:ln>
        </p:spPr>
      </p:pic>
      <p:pic>
        <p:nvPicPr>
          <p:cNvPr id="13553" name="Picture 241" descr="mat nuoc2"/>
          <p:cNvPicPr>
            <a:picLocks noChangeAspect="1" noChangeArrowheads="1" noCrop="1"/>
          </p:cNvPicPr>
          <p:nvPr/>
        </p:nvPicPr>
        <p:blipFill>
          <a:blip r:embed="rId7"/>
          <a:srcRect/>
          <a:stretch>
            <a:fillRect/>
          </a:stretch>
        </p:blipFill>
        <p:spPr bwMode="auto">
          <a:xfrm>
            <a:off x="2905125" y="4476750"/>
            <a:ext cx="80963" cy="128588"/>
          </a:xfrm>
          <a:prstGeom prst="rect">
            <a:avLst/>
          </a:prstGeom>
          <a:noFill/>
          <a:ln w="9525">
            <a:noFill/>
            <a:miter lim="800000"/>
            <a:headEnd/>
            <a:tailEnd/>
          </a:ln>
        </p:spPr>
      </p:pic>
      <p:pic>
        <p:nvPicPr>
          <p:cNvPr id="13554" name="Picture 242" descr="mat nuoc"/>
          <p:cNvPicPr>
            <a:picLocks noChangeAspect="1" noChangeArrowheads="1" noCrop="1"/>
          </p:cNvPicPr>
          <p:nvPr/>
        </p:nvPicPr>
        <p:blipFill>
          <a:blip r:embed="rId6"/>
          <a:srcRect/>
          <a:stretch>
            <a:fillRect/>
          </a:stretch>
        </p:blipFill>
        <p:spPr bwMode="auto">
          <a:xfrm>
            <a:off x="2638425" y="4400550"/>
            <a:ext cx="76200" cy="128588"/>
          </a:xfrm>
          <a:prstGeom prst="rect">
            <a:avLst/>
          </a:prstGeom>
          <a:noFill/>
          <a:ln w="9525">
            <a:noFill/>
            <a:miter lim="800000"/>
            <a:headEnd/>
            <a:tailEnd/>
          </a:ln>
        </p:spPr>
      </p:pic>
      <p:pic>
        <p:nvPicPr>
          <p:cNvPr id="13555" name="Picture 243" descr="mat nuoc2"/>
          <p:cNvPicPr>
            <a:picLocks noChangeAspect="1" noChangeArrowheads="1" noCrop="1"/>
          </p:cNvPicPr>
          <p:nvPr/>
        </p:nvPicPr>
        <p:blipFill>
          <a:blip r:embed="rId7"/>
          <a:srcRect/>
          <a:stretch>
            <a:fillRect/>
          </a:stretch>
        </p:blipFill>
        <p:spPr bwMode="auto">
          <a:xfrm>
            <a:off x="2709863" y="4400550"/>
            <a:ext cx="74612" cy="128588"/>
          </a:xfrm>
          <a:prstGeom prst="rect">
            <a:avLst/>
          </a:prstGeom>
          <a:noFill/>
          <a:ln w="9525">
            <a:noFill/>
            <a:miter lim="800000"/>
            <a:headEnd/>
            <a:tailEnd/>
          </a:ln>
        </p:spPr>
      </p:pic>
      <p:pic>
        <p:nvPicPr>
          <p:cNvPr id="13556" name="Picture 244" descr="mat nuoc"/>
          <p:cNvPicPr>
            <a:picLocks noChangeAspect="1" noChangeArrowheads="1" noCrop="1"/>
          </p:cNvPicPr>
          <p:nvPr/>
        </p:nvPicPr>
        <p:blipFill>
          <a:blip r:embed="rId6"/>
          <a:srcRect/>
          <a:stretch>
            <a:fillRect/>
          </a:stretch>
        </p:blipFill>
        <p:spPr bwMode="auto">
          <a:xfrm>
            <a:off x="2952750" y="4090988"/>
            <a:ext cx="76200" cy="128587"/>
          </a:xfrm>
          <a:prstGeom prst="rect">
            <a:avLst/>
          </a:prstGeom>
          <a:noFill/>
          <a:ln w="9525">
            <a:noFill/>
            <a:miter lim="800000"/>
            <a:headEnd/>
            <a:tailEnd/>
          </a:ln>
        </p:spPr>
      </p:pic>
      <p:pic>
        <p:nvPicPr>
          <p:cNvPr id="13557" name="Picture 245" descr="mat nuoc2"/>
          <p:cNvPicPr>
            <a:picLocks noChangeAspect="1" noChangeArrowheads="1" noCrop="1"/>
          </p:cNvPicPr>
          <p:nvPr/>
        </p:nvPicPr>
        <p:blipFill>
          <a:blip r:embed="rId7"/>
          <a:srcRect/>
          <a:stretch>
            <a:fillRect/>
          </a:stretch>
        </p:blipFill>
        <p:spPr bwMode="auto">
          <a:xfrm>
            <a:off x="3024188" y="4090988"/>
            <a:ext cx="74612" cy="128587"/>
          </a:xfrm>
          <a:prstGeom prst="rect">
            <a:avLst/>
          </a:prstGeom>
          <a:noFill/>
          <a:ln w="9525">
            <a:noFill/>
            <a:miter lim="800000"/>
            <a:headEnd/>
            <a:tailEnd/>
          </a:ln>
        </p:spPr>
      </p:pic>
      <p:pic>
        <p:nvPicPr>
          <p:cNvPr id="13558" name="Picture 246" descr="mat nuoc"/>
          <p:cNvPicPr>
            <a:picLocks noChangeAspect="1" noChangeArrowheads="1" noCrop="1"/>
          </p:cNvPicPr>
          <p:nvPr/>
        </p:nvPicPr>
        <p:blipFill>
          <a:blip r:embed="rId6"/>
          <a:srcRect/>
          <a:stretch>
            <a:fillRect/>
          </a:stretch>
        </p:blipFill>
        <p:spPr bwMode="auto">
          <a:xfrm>
            <a:off x="3048000" y="4324350"/>
            <a:ext cx="76200" cy="128588"/>
          </a:xfrm>
          <a:prstGeom prst="rect">
            <a:avLst/>
          </a:prstGeom>
          <a:noFill/>
          <a:ln w="9525">
            <a:noFill/>
            <a:miter lim="800000"/>
            <a:headEnd/>
            <a:tailEnd/>
          </a:ln>
        </p:spPr>
      </p:pic>
      <p:pic>
        <p:nvPicPr>
          <p:cNvPr id="13559" name="Picture 247" descr="mat nuoc2"/>
          <p:cNvPicPr>
            <a:picLocks noChangeAspect="1" noChangeArrowheads="1" noCrop="1"/>
          </p:cNvPicPr>
          <p:nvPr/>
        </p:nvPicPr>
        <p:blipFill>
          <a:blip r:embed="rId7"/>
          <a:srcRect/>
          <a:stretch>
            <a:fillRect/>
          </a:stretch>
        </p:blipFill>
        <p:spPr bwMode="auto">
          <a:xfrm>
            <a:off x="3119438" y="4324350"/>
            <a:ext cx="74612" cy="128588"/>
          </a:xfrm>
          <a:prstGeom prst="rect">
            <a:avLst/>
          </a:prstGeom>
          <a:noFill/>
          <a:ln w="9525">
            <a:noFill/>
            <a:miter lim="800000"/>
            <a:headEnd/>
            <a:tailEnd/>
          </a:ln>
        </p:spPr>
      </p:pic>
      <p:grpSp>
        <p:nvGrpSpPr>
          <p:cNvPr id="25" name="Group 248"/>
          <p:cNvGrpSpPr>
            <a:grpSpLocks/>
          </p:cNvGrpSpPr>
          <p:nvPr/>
        </p:nvGrpSpPr>
        <p:grpSpPr bwMode="auto">
          <a:xfrm>
            <a:off x="2762250" y="3571875"/>
            <a:ext cx="352425" cy="190500"/>
            <a:chOff x="3084" y="2022"/>
            <a:chExt cx="222" cy="120"/>
          </a:xfrm>
        </p:grpSpPr>
        <p:grpSp>
          <p:nvGrpSpPr>
            <p:cNvPr id="26" name="Group 249"/>
            <p:cNvGrpSpPr>
              <a:grpSpLocks/>
            </p:cNvGrpSpPr>
            <p:nvPr/>
          </p:nvGrpSpPr>
          <p:grpSpPr bwMode="auto">
            <a:xfrm>
              <a:off x="3084" y="2025"/>
              <a:ext cx="222" cy="117"/>
              <a:chOff x="3084" y="2217"/>
              <a:chExt cx="222" cy="117"/>
            </a:xfrm>
          </p:grpSpPr>
          <p:sp>
            <p:nvSpPr>
              <p:cNvPr id="13562" name="Arc 250">
                <a:extLst/>
              </p:cNvPr>
              <p:cNvSpPr>
                <a:spLocks/>
              </p:cNvSpPr>
              <p:nvPr/>
            </p:nvSpPr>
            <p:spPr bwMode="auto">
              <a:xfrm flipV="1">
                <a:off x="3084" y="2259"/>
                <a:ext cx="222" cy="75"/>
              </a:xfrm>
              <a:custGeom>
                <a:avLst/>
                <a:gdLst>
                  <a:gd name="G0" fmla="+- 21599 0 0"/>
                  <a:gd name="G1" fmla="+- 21600 0 0"/>
                  <a:gd name="G2" fmla="+- 21600 0 0"/>
                  <a:gd name="T0" fmla="*/ 0 w 43199"/>
                  <a:gd name="T1" fmla="*/ 21383 h 22344"/>
                  <a:gd name="T2" fmla="*/ 43186 w 43199"/>
                  <a:gd name="T3" fmla="*/ 22344 h 22344"/>
                  <a:gd name="T4" fmla="*/ 21599 w 43199"/>
                  <a:gd name="T5" fmla="*/ 21600 h 22344"/>
                </a:gdLst>
                <a:ahLst/>
                <a:cxnLst>
                  <a:cxn ang="0">
                    <a:pos x="T0" y="T1"/>
                  </a:cxn>
                  <a:cxn ang="0">
                    <a:pos x="T2" y="T3"/>
                  </a:cxn>
                  <a:cxn ang="0">
                    <a:pos x="T4" y="T5"/>
                  </a:cxn>
                </a:cxnLst>
                <a:rect l="0" t="0" r="r" b="b"/>
                <a:pathLst>
                  <a:path w="43199" h="22344" fill="none" extrusionOk="0">
                    <a:moveTo>
                      <a:pt x="0" y="21383"/>
                    </a:moveTo>
                    <a:cubicBezTo>
                      <a:pt x="119" y="9538"/>
                      <a:pt x="9754" y="-1"/>
                      <a:pt x="21599" y="0"/>
                    </a:cubicBezTo>
                    <a:cubicBezTo>
                      <a:pt x="33528" y="0"/>
                      <a:pt x="43199" y="9670"/>
                      <a:pt x="43199" y="21600"/>
                    </a:cubicBezTo>
                    <a:cubicBezTo>
                      <a:pt x="43199" y="21848"/>
                      <a:pt x="43194" y="22096"/>
                      <a:pt x="43186" y="22344"/>
                    </a:cubicBezTo>
                  </a:path>
                  <a:path w="43199" h="22344" stroke="0" extrusionOk="0">
                    <a:moveTo>
                      <a:pt x="0" y="21383"/>
                    </a:moveTo>
                    <a:cubicBezTo>
                      <a:pt x="119" y="9538"/>
                      <a:pt x="9754" y="-1"/>
                      <a:pt x="21599" y="0"/>
                    </a:cubicBezTo>
                    <a:cubicBezTo>
                      <a:pt x="33528" y="0"/>
                      <a:pt x="43199" y="9670"/>
                      <a:pt x="43199" y="21600"/>
                    </a:cubicBezTo>
                    <a:cubicBezTo>
                      <a:pt x="43199" y="21848"/>
                      <a:pt x="43194" y="22096"/>
                      <a:pt x="43186" y="22344"/>
                    </a:cubicBezTo>
                    <a:lnTo>
                      <a:pt x="21599"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a:extLst/>
            </p:spPr>
            <p:txBody>
              <a:bodyPr wrap="none" anchor="ctr"/>
              <a:lstStyle/>
              <a:p>
                <a:pPr>
                  <a:defRPr/>
                </a:pPr>
                <a:endParaRPr lang="en-US">
                  <a:solidFill>
                    <a:prstClr val="black"/>
                  </a:solidFill>
                  <a:cs typeface="Arial" charset="0"/>
                </a:endParaRPr>
              </a:p>
            </p:txBody>
          </p:sp>
          <p:sp>
            <p:nvSpPr>
              <p:cNvPr id="38042" name="Arc 251"/>
              <p:cNvSpPr>
                <a:spLocks/>
              </p:cNvSpPr>
              <p:nvPr/>
            </p:nvSpPr>
            <p:spPr bwMode="auto">
              <a:xfrm flipV="1">
                <a:off x="3084" y="2235"/>
                <a:ext cx="222" cy="78"/>
              </a:xfrm>
              <a:custGeom>
                <a:avLst/>
                <a:gdLst>
                  <a:gd name="T0" fmla="*/ 0 w 43199"/>
                  <a:gd name="T1" fmla="*/ 0 h 23233"/>
                  <a:gd name="T2" fmla="*/ 0 w 43199"/>
                  <a:gd name="T3" fmla="*/ 0 h 23233"/>
                  <a:gd name="T4" fmla="*/ 0 w 43199"/>
                  <a:gd name="T5" fmla="*/ 0 h 23233"/>
                  <a:gd name="T6" fmla="*/ 0 60000 65536"/>
                  <a:gd name="T7" fmla="*/ 0 60000 65536"/>
                  <a:gd name="T8" fmla="*/ 0 60000 65536"/>
                  <a:gd name="T9" fmla="*/ 0 w 43199"/>
                  <a:gd name="T10" fmla="*/ 0 h 23233"/>
                  <a:gd name="T11" fmla="*/ 43199 w 43199"/>
                  <a:gd name="T12" fmla="*/ 23233 h 23233"/>
                </a:gdLst>
                <a:ahLst/>
                <a:cxnLst>
                  <a:cxn ang="T6">
                    <a:pos x="T0" y="T1"/>
                  </a:cxn>
                  <a:cxn ang="T7">
                    <a:pos x="T2" y="T3"/>
                  </a:cxn>
                  <a:cxn ang="T8">
                    <a:pos x="T4" y="T5"/>
                  </a:cxn>
                </a:cxnLst>
                <a:rect l="T9" t="T10" r="T11" b="T12"/>
                <a:pathLst>
                  <a:path w="43199" h="23233" fill="none" extrusionOk="0">
                    <a:moveTo>
                      <a:pt x="0" y="21383"/>
                    </a:moveTo>
                    <a:cubicBezTo>
                      <a:pt x="119" y="9538"/>
                      <a:pt x="9754" y="-1"/>
                      <a:pt x="21599" y="0"/>
                    </a:cubicBezTo>
                    <a:cubicBezTo>
                      <a:pt x="33528" y="0"/>
                      <a:pt x="43199" y="9670"/>
                      <a:pt x="43199" y="21600"/>
                    </a:cubicBezTo>
                    <a:cubicBezTo>
                      <a:pt x="43199" y="22144"/>
                      <a:pt x="43178" y="22689"/>
                      <a:pt x="43137" y="23233"/>
                    </a:cubicBezTo>
                  </a:path>
                  <a:path w="43199" h="23233" stroke="0" extrusionOk="0">
                    <a:moveTo>
                      <a:pt x="0" y="21383"/>
                    </a:moveTo>
                    <a:cubicBezTo>
                      <a:pt x="119" y="9538"/>
                      <a:pt x="9754" y="-1"/>
                      <a:pt x="21599" y="0"/>
                    </a:cubicBezTo>
                    <a:cubicBezTo>
                      <a:pt x="33528" y="0"/>
                      <a:pt x="43199" y="9670"/>
                      <a:pt x="43199" y="21600"/>
                    </a:cubicBezTo>
                    <a:cubicBezTo>
                      <a:pt x="43199" y="22144"/>
                      <a:pt x="43178" y="22689"/>
                      <a:pt x="43137" y="23233"/>
                    </a:cubicBezTo>
                    <a:lnTo>
                      <a:pt x="21599" y="21600"/>
                    </a:lnTo>
                    <a:lnTo>
                      <a:pt x="0" y="21383"/>
                    </a:lnTo>
                    <a:close/>
                  </a:path>
                </a:pathLst>
              </a:custGeom>
              <a:solidFill>
                <a:schemeClr val="bg1"/>
              </a:solidFill>
              <a:ln w="9525">
                <a:solidFill>
                  <a:srgbClr val="3399FF"/>
                </a:solidFill>
                <a:round/>
                <a:headEnd/>
                <a:tailEnd/>
              </a:ln>
            </p:spPr>
            <p:txBody>
              <a:bodyPr wrap="none" anchor="ctr"/>
              <a:lstStyle/>
              <a:p>
                <a:endParaRPr lang="en-US">
                  <a:solidFill>
                    <a:prstClr val="black"/>
                  </a:solidFill>
                </a:endParaRPr>
              </a:p>
            </p:txBody>
          </p:sp>
          <p:sp>
            <p:nvSpPr>
              <p:cNvPr id="38043" name="Arc 252"/>
              <p:cNvSpPr>
                <a:spLocks/>
              </p:cNvSpPr>
              <p:nvPr/>
            </p:nvSpPr>
            <p:spPr bwMode="auto">
              <a:xfrm flipV="1">
                <a:off x="3104" y="2227"/>
                <a:ext cx="184" cy="67"/>
              </a:xfrm>
              <a:custGeom>
                <a:avLst/>
                <a:gdLst>
                  <a:gd name="T0" fmla="*/ 0 w 43200"/>
                  <a:gd name="T1" fmla="*/ 0 h 23716"/>
                  <a:gd name="T2" fmla="*/ 0 w 43200"/>
                  <a:gd name="T3" fmla="*/ 0 h 23716"/>
                  <a:gd name="T4" fmla="*/ 0 w 43200"/>
                  <a:gd name="T5" fmla="*/ 0 h 23716"/>
                  <a:gd name="T6" fmla="*/ 0 60000 65536"/>
                  <a:gd name="T7" fmla="*/ 0 60000 65536"/>
                  <a:gd name="T8" fmla="*/ 0 60000 65536"/>
                  <a:gd name="T9" fmla="*/ 0 w 43200"/>
                  <a:gd name="T10" fmla="*/ 0 h 23716"/>
                  <a:gd name="T11" fmla="*/ 43200 w 43200"/>
                  <a:gd name="T12" fmla="*/ 23716 h 23716"/>
                </a:gdLst>
                <a:ahLst/>
                <a:cxnLst>
                  <a:cxn ang="T6">
                    <a:pos x="T0" y="T1"/>
                  </a:cxn>
                  <a:cxn ang="T7">
                    <a:pos x="T2" y="T3"/>
                  </a:cxn>
                  <a:cxn ang="T8">
                    <a:pos x="T4" y="T5"/>
                  </a:cxn>
                </a:cxnLst>
                <a:rect l="T9" t="T10" r="T11" b="T12"/>
                <a:pathLst>
                  <a:path w="43200" h="23716" fill="none"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path>
                  <a:path w="43200" h="23716" stroke="0"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lnTo>
                      <a:pt x="21600" y="21600"/>
                    </a:lnTo>
                    <a:lnTo>
                      <a:pt x="103" y="23716"/>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solidFill>
                    <a:prstClr val="black"/>
                  </a:solidFill>
                </a:endParaRPr>
              </a:p>
            </p:txBody>
          </p:sp>
          <p:sp>
            <p:nvSpPr>
              <p:cNvPr id="38044" name="Arc 253"/>
              <p:cNvSpPr>
                <a:spLocks/>
              </p:cNvSpPr>
              <p:nvPr/>
            </p:nvSpPr>
            <p:spPr bwMode="auto">
              <a:xfrm flipV="1">
                <a:off x="3105" y="2217"/>
                <a:ext cx="182" cy="60"/>
              </a:xfrm>
              <a:custGeom>
                <a:avLst/>
                <a:gdLst>
                  <a:gd name="T0" fmla="*/ 0 w 42623"/>
                  <a:gd name="T1" fmla="*/ 0 h 21600"/>
                  <a:gd name="T2" fmla="*/ 0 w 42623"/>
                  <a:gd name="T3" fmla="*/ 0 h 21600"/>
                  <a:gd name="T4" fmla="*/ 0 w 42623"/>
                  <a:gd name="T5" fmla="*/ 0 h 21600"/>
                  <a:gd name="T6" fmla="*/ 0 60000 65536"/>
                  <a:gd name="T7" fmla="*/ 0 60000 65536"/>
                  <a:gd name="T8" fmla="*/ 0 60000 65536"/>
                  <a:gd name="T9" fmla="*/ 0 w 42623"/>
                  <a:gd name="T10" fmla="*/ 0 h 21600"/>
                  <a:gd name="T11" fmla="*/ 42623 w 42623"/>
                  <a:gd name="T12" fmla="*/ 21600 h 21600"/>
                </a:gdLst>
                <a:ahLst/>
                <a:cxnLst>
                  <a:cxn ang="T6">
                    <a:pos x="T0" y="T1"/>
                  </a:cxn>
                  <a:cxn ang="T7">
                    <a:pos x="T2" y="T3"/>
                  </a:cxn>
                  <a:cxn ang="T8">
                    <a:pos x="T4" y="T5"/>
                  </a:cxn>
                </a:cxnLst>
                <a:rect l="T9" t="T10" r="T11" b="T12"/>
                <a:pathLst>
                  <a:path w="42623" h="21600" fill="none" extrusionOk="0">
                    <a:moveTo>
                      <a:pt x="0" y="17799"/>
                    </a:moveTo>
                    <a:cubicBezTo>
                      <a:pt x="1841" y="7499"/>
                      <a:pt x="10799" y="-1"/>
                      <a:pt x="21263" y="0"/>
                    </a:cubicBezTo>
                    <a:cubicBezTo>
                      <a:pt x="31953" y="0"/>
                      <a:pt x="41035" y="7820"/>
                      <a:pt x="42623" y="18391"/>
                    </a:cubicBezTo>
                  </a:path>
                  <a:path w="42623" h="21600" stroke="0" extrusionOk="0">
                    <a:moveTo>
                      <a:pt x="0" y="17799"/>
                    </a:moveTo>
                    <a:cubicBezTo>
                      <a:pt x="1841" y="7499"/>
                      <a:pt x="10799" y="-1"/>
                      <a:pt x="21263" y="0"/>
                    </a:cubicBezTo>
                    <a:cubicBezTo>
                      <a:pt x="31953" y="0"/>
                      <a:pt x="41035" y="7820"/>
                      <a:pt x="42623" y="18391"/>
                    </a:cubicBezTo>
                    <a:lnTo>
                      <a:pt x="21263" y="21600"/>
                    </a:lnTo>
                    <a:lnTo>
                      <a:pt x="0" y="17799"/>
                    </a:lnTo>
                    <a:close/>
                  </a:path>
                </a:pathLst>
              </a:custGeom>
              <a:solidFill>
                <a:srgbClr val="FF6600"/>
              </a:solidFill>
              <a:ln w="3175">
                <a:solidFill>
                  <a:srgbClr val="990033"/>
                </a:solidFill>
                <a:round/>
                <a:headEnd/>
                <a:tailEnd/>
              </a:ln>
            </p:spPr>
            <p:txBody>
              <a:bodyPr wrap="none" anchor="ctr"/>
              <a:lstStyle/>
              <a:p>
                <a:endParaRPr lang="en-US">
                  <a:solidFill>
                    <a:prstClr val="black"/>
                  </a:solidFill>
                </a:endParaRPr>
              </a:p>
            </p:txBody>
          </p:sp>
        </p:grpSp>
        <p:sp>
          <p:nvSpPr>
            <p:cNvPr id="38040" name="Arc 254"/>
            <p:cNvSpPr>
              <a:spLocks/>
            </p:cNvSpPr>
            <p:nvPr/>
          </p:nvSpPr>
          <p:spPr bwMode="auto">
            <a:xfrm flipV="1">
              <a:off x="3140" y="2022"/>
              <a:ext cx="35" cy="12"/>
            </a:xfrm>
            <a:custGeom>
              <a:avLst/>
              <a:gdLst>
                <a:gd name="T0" fmla="*/ 0 w 42104"/>
                <a:gd name="T1" fmla="*/ 0 h 21600"/>
                <a:gd name="T2" fmla="*/ 0 w 42104"/>
                <a:gd name="T3" fmla="*/ 0 h 21600"/>
                <a:gd name="T4" fmla="*/ 0 w 42104"/>
                <a:gd name="T5" fmla="*/ 0 h 21600"/>
                <a:gd name="T6" fmla="*/ 0 60000 65536"/>
                <a:gd name="T7" fmla="*/ 0 60000 65536"/>
                <a:gd name="T8" fmla="*/ 0 60000 65536"/>
                <a:gd name="T9" fmla="*/ 0 w 42104"/>
                <a:gd name="T10" fmla="*/ 0 h 21600"/>
                <a:gd name="T11" fmla="*/ 42104 w 42104"/>
                <a:gd name="T12" fmla="*/ 21600 h 21600"/>
              </a:gdLst>
              <a:ahLst/>
              <a:cxnLst>
                <a:cxn ang="T6">
                  <a:pos x="T0" y="T1"/>
                </a:cxn>
                <a:cxn ang="T7">
                  <a:pos x="T2" y="T3"/>
                </a:cxn>
                <a:cxn ang="T8">
                  <a:pos x="T4" y="T5"/>
                </a:cxn>
              </a:cxnLst>
              <a:rect l="T9" t="T10" r="T11" b="T12"/>
              <a:pathLst>
                <a:path w="42104" h="21600" fill="none" extrusionOk="0">
                  <a:moveTo>
                    <a:pt x="0" y="16622"/>
                  </a:moveTo>
                  <a:cubicBezTo>
                    <a:pt x="2307" y="6879"/>
                    <a:pt x="11007" y="-1"/>
                    <a:pt x="21019" y="0"/>
                  </a:cubicBezTo>
                  <a:cubicBezTo>
                    <a:pt x="31142" y="0"/>
                    <a:pt x="39907" y="7030"/>
                    <a:pt x="42104" y="16912"/>
                  </a:cubicBezTo>
                </a:path>
                <a:path w="42104" h="21600" stroke="0" extrusionOk="0">
                  <a:moveTo>
                    <a:pt x="0" y="16622"/>
                  </a:moveTo>
                  <a:cubicBezTo>
                    <a:pt x="2307" y="6879"/>
                    <a:pt x="11007" y="-1"/>
                    <a:pt x="21019" y="0"/>
                  </a:cubicBezTo>
                  <a:cubicBezTo>
                    <a:pt x="31142" y="0"/>
                    <a:pt x="39907" y="7030"/>
                    <a:pt x="42104" y="16912"/>
                  </a:cubicBezTo>
                  <a:lnTo>
                    <a:pt x="21019" y="21600"/>
                  </a:lnTo>
                  <a:lnTo>
                    <a:pt x="0" y="16622"/>
                  </a:lnTo>
                  <a:close/>
                </a:path>
              </a:pathLst>
            </a:custGeom>
            <a:noFill/>
            <a:ln w="9525">
              <a:solidFill>
                <a:srgbClr val="4D4D4D"/>
              </a:solidFill>
              <a:round/>
              <a:headEnd/>
              <a:tailEnd/>
            </a:ln>
          </p:spPr>
          <p:txBody>
            <a:bodyPr wrap="none" anchor="ctr"/>
            <a:lstStyle/>
            <a:p>
              <a:endParaRPr lang="en-US">
                <a:solidFill>
                  <a:prstClr val="black"/>
                </a:solidFill>
              </a:endParaRPr>
            </a:p>
          </p:txBody>
        </p:sp>
      </p:grpSp>
      <p:grpSp>
        <p:nvGrpSpPr>
          <p:cNvPr id="27" name="Group 255"/>
          <p:cNvGrpSpPr>
            <a:grpSpLocks/>
          </p:cNvGrpSpPr>
          <p:nvPr/>
        </p:nvGrpSpPr>
        <p:grpSpPr bwMode="auto">
          <a:xfrm>
            <a:off x="1047750" y="5384800"/>
            <a:ext cx="274638" cy="206375"/>
            <a:chOff x="4224" y="1968"/>
            <a:chExt cx="144" cy="108"/>
          </a:xfrm>
        </p:grpSpPr>
        <p:sp>
          <p:nvSpPr>
            <p:cNvPr id="38037" name="Freeform 256"/>
            <p:cNvSpPr>
              <a:spLocks/>
            </p:cNvSpPr>
            <p:nvPr/>
          </p:nvSpPr>
          <p:spPr bwMode="auto">
            <a:xfrm>
              <a:off x="4224" y="1968"/>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sp>
          <p:nvSpPr>
            <p:cNvPr id="38038" name="Freeform 257"/>
            <p:cNvSpPr>
              <a:spLocks/>
            </p:cNvSpPr>
            <p:nvPr/>
          </p:nvSpPr>
          <p:spPr bwMode="auto">
            <a:xfrm rot="7895004">
              <a:off x="4272" y="1980"/>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grpSp>
      <p:sp>
        <p:nvSpPr>
          <p:cNvPr id="37946" name="Freeform 258"/>
          <p:cNvSpPr>
            <a:spLocks/>
          </p:cNvSpPr>
          <p:nvPr/>
        </p:nvSpPr>
        <p:spPr bwMode="auto">
          <a:xfrm>
            <a:off x="4276725" y="3810000"/>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p:spPr>
        <p:txBody>
          <a:bodyPr/>
          <a:lstStyle/>
          <a:p>
            <a:endParaRPr lang="en-US">
              <a:solidFill>
                <a:prstClr val="black"/>
              </a:solidFill>
            </a:endParaRPr>
          </a:p>
        </p:txBody>
      </p:sp>
      <p:sp>
        <p:nvSpPr>
          <p:cNvPr id="37947" name="Freeform 259"/>
          <p:cNvSpPr>
            <a:spLocks/>
          </p:cNvSpPr>
          <p:nvPr/>
        </p:nvSpPr>
        <p:spPr bwMode="auto">
          <a:xfrm>
            <a:off x="4476750" y="3733800"/>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p:spPr>
        <p:txBody>
          <a:bodyPr/>
          <a:lstStyle/>
          <a:p>
            <a:endParaRPr lang="en-US">
              <a:solidFill>
                <a:prstClr val="black"/>
              </a:solidFill>
            </a:endParaRPr>
          </a:p>
        </p:txBody>
      </p:sp>
      <p:grpSp>
        <p:nvGrpSpPr>
          <p:cNvPr id="28" name="Group 260"/>
          <p:cNvGrpSpPr>
            <a:grpSpLocks/>
          </p:cNvGrpSpPr>
          <p:nvPr/>
        </p:nvGrpSpPr>
        <p:grpSpPr bwMode="auto">
          <a:xfrm>
            <a:off x="4229100" y="3514725"/>
            <a:ext cx="1104900" cy="904875"/>
            <a:chOff x="2952" y="1398"/>
            <a:chExt cx="696" cy="570"/>
          </a:xfrm>
        </p:grpSpPr>
        <p:sp>
          <p:nvSpPr>
            <p:cNvPr id="38026" name="Freeform 261"/>
            <p:cNvSpPr>
              <a:spLocks/>
            </p:cNvSpPr>
            <p:nvPr/>
          </p:nvSpPr>
          <p:spPr bwMode="auto">
            <a:xfrm>
              <a:off x="2952" y="1398"/>
              <a:ext cx="610" cy="505"/>
            </a:xfrm>
            <a:custGeom>
              <a:avLst/>
              <a:gdLst>
                <a:gd name="T0" fmla="*/ 229 w 610"/>
                <a:gd name="T1" fmla="*/ 274 h 505"/>
                <a:gd name="T2" fmla="*/ 191 w 610"/>
                <a:gd name="T3" fmla="*/ 267 h 505"/>
                <a:gd name="T4" fmla="*/ 151 w 610"/>
                <a:gd name="T5" fmla="*/ 251 h 505"/>
                <a:gd name="T6" fmla="*/ 105 w 610"/>
                <a:gd name="T7" fmla="*/ 220 h 505"/>
                <a:gd name="T8" fmla="*/ 68 w 610"/>
                <a:gd name="T9" fmla="*/ 226 h 505"/>
                <a:gd name="T10" fmla="*/ 88 w 610"/>
                <a:gd name="T11" fmla="*/ 259 h 505"/>
                <a:gd name="T12" fmla="*/ 123 w 610"/>
                <a:gd name="T13" fmla="*/ 312 h 505"/>
                <a:gd name="T14" fmla="*/ 175 w 610"/>
                <a:gd name="T15" fmla="*/ 343 h 505"/>
                <a:gd name="T16" fmla="*/ 249 w 610"/>
                <a:gd name="T17" fmla="*/ 385 h 505"/>
                <a:gd name="T18" fmla="*/ 305 w 610"/>
                <a:gd name="T19" fmla="*/ 399 h 505"/>
                <a:gd name="T20" fmla="*/ 335 w 610"/>
                <a:gd name="T21" fmla="*/ 411 h 505"/>
                <a:gd name="T22" fmla="*/ 371 w 610"/>
                <a:gd name="T23" fmla="*/ 421 h 505"/>
                <a:gd name="T24" fmla="*/ 398 w 610"/>
                <a:gd name="T25" fmla="*/ 433 h 505"/>
                <a:gd name="T26" fmla="*/ 435 w 610"/>
                <a:gd name="T27" fmla="*/ 459 h 505"/>
                <a:gd name="T28" fmla="*/ 462 w 610"/>
                <a:gd name="T29" fmla="*/ 483 h 505"/>
                <a:gd name="T30" fmla="*/ 494 w 610"/>
                <a:gd name="T31" fmla="*/ 500 h 505"/>
                <a:gd name="T32" fmla="*/ 506 w 610"/>
                <a:gd name="T33" fmla="*/ 490 h 505"/>
                <a:gd name="T34" fmla="*/ 516 w 610"/>
                <a:gd name="T35" fmla="*/ 448 h 505"/>
                <a:gd name="T36" fmla="*/ 550 w 610"/>
                <a:gd name="T37" fmla="*/ 404 h 505"/>
                <a:gd name="T38" fmla="*/ 581 w 610"/>
                <a:gd name="T39" fmla="*/ 354 h 505"/>
                <a:gd name="T40" fmla="*/ 595 w 610"/>
                <a:gd name="T41" fmla="*/ 325 h 505"/>
                <a:gd name="T42" fmla="*/ 573 w 610"/>
                <a:gd name="T43" fmla="*/ 304 h 505"/>
                <a:gd name="T44" fmla="*/ 541 w 610"/>
                <a:gd name="T45" fmla="*/ 291 h 505"/>
                <a:gd name="T46" fmla="*/ 522 w 610"/>
                <a:gd name="T47" fmla="*/ 278 h 505"/>
                <a:gd name="T48" fmla="*/ 477 w 610"/>
                <a:gd name="T49" fmla="*/ 190 h 505"/>
                <a:gd name="T50" fmla="*/ 441 w 610"/>
                <a:gd name="T51" fmla="*/ 125 h 505"/>
                <a:gd name="T52" fmla="*/ 414 w 610"/>
                <a:gd name="T53" fmla="*/ 91 h 505"/>
                <a:gd name="T54" fmla="*/ 394 w 610"/>
                <a:gd name="T55" fmla="*/ 55 h 505"/>
                <a:gd name="T56" fmla="*/ 373 w 610"/>
                <a:gd name="T57" fmla="*/ 39 h 505"/>
                <a:gd name="T58" fmla="*/ 337 w 610"/>
                <a:gd name="T59" fmla="*/ 27 h 505"/>
                <a:gd name="T60" fmla="*/ 300 w 610"/>
                <a:gd name="T61" fmla="*/ 17 h 505"/>
                <a:gd name="T62" fmla="*/ 252 w 610"/>
                <a:gd name="T63" fmla="*/ 16 h 505"/>
                <a:gd name="T64" fmla="*/ 206 w 610"/>
                <a:gd name="T65" fmla="*/ 11 h 505"/>
                <a:gd name="T66" fmla="*/ 189 w 610"/>
                <a:gd name="T67" fmla="*/ 6 h 505"/>
                <a:gd name="T68" fmla="*/ 146 w 610"/>
                <a:gd name="T69" fmla="*/ 3 h 505"/>
                <a:gd name="T70" fmla="*/ 98 w 610"/>
                <a:gd name="T71" fmla="*/ 6 h 505"/>
                <a:gd name="T72" fmla="*/ 54 w 610"/>
                <a:gd name="T73" fmla="*/ 5 h 505"/>
                <a:gd name="T74" fmla="*/ 12 w 610"/>
                <a:gd name="T75" fmla="*/ 0 h 505"/>
                <a:gd name="T76" fmla="*/ 2 w 610"/>
                <a:gd name="T77" fmla="*/ 26 h 505"/>
                <a:gd name="T78" fmla="*/ 24 w 610"/>
                <a:gd name="T79" fmla="*/ 44 h 505"/>
                <a:gd name="T80" fmla="*/ 72 w 610"/>
                <a:gd name="T81" fmla="*/ 54 h 505"/>
                <a:gd name="T82" fmla="*/ 122 w 610"/>
                <a:gd name="T83" fmla="*/ 71 h 505"/>
                <a:gd name="T84" fmla="*/ 159 w 610"/>
                <a:gd name="T85" fmla="*/ 72 h 505"/>
                <a:gd name="T86" fmla="*/ 195 w 610"/>
                <a:gd name="T87" fmla="*/ 101 h 505"/>
                <a:gd name="T88" fmla="*/ 228 w 610"/>
                <a:gd name="T89" fmla="*/ 125 h 505"/>
                <a:gd name="T90" fmla="*/ 248 w 610"/>
                <a:gd name="T91" fmla="*/ 149 h 505"/>
                <a:gd name="T92" fmla="*/ 267 w 610"/>
                <a:gd name="T93" fmla="*/ 175 h 505"/>
                <a:gd name="T94" fmla="*/ 274 w 610"/>
                <a:gd name="T95" fmla="*/ 200 h 505"/>
                <a:gd name="T96" fmla="*/ 275 w 610"/>
                <a:gd name="T97" fmla="*/ 241 h 5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505"/>
                <a:gd name="T149" fmla="*/ 610 w 610"/>
                <a:gd name="T150" fmla="*/ 505 h 5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8027" name="Freeform 262"/>
            <p:cNvSpPr>
              <a:spLocks/>
            </p:cNvSpPr>
            <p:nvPr/>
          </p:nvSpPr>
          <p:spPr bwMode="auto">
            <a:xfrm>
              <a:off x="3140" y="1402"/>
              <a:ext cx="106" cy="58"/>
            </a:xfrm>
            <a:custGeom>
              <a:avLst/>
              <a:gdLst>
                <a:gd name="T0" fmla="*/ 0 w 106"/>
                <a:gd name="T1" fmla="*/ 0 h 58"/>
                <a:gd name="T2" fmla="*/ 53 w 106"/>
                <a:gd name="T3" fmla="*/ 28 h 58"/>
                <a:gd name="T4" fmla="*/ 106 w 106"/>
                <a:gd name="T5" fmla="*/ 58 h 58"/>
                <a:gd name="T6" fmla="*/ 0 60000 65536"/>
                <a:gd name="T7" fmla="*/ 0 60000 65536"/>
                <a:gd name="T8" fmla="*/ 0 60000 65536"/>
                <a:gd name="T9" fmla="*/ 0 w 106"/>
                <a:gd name="T10" fmla="*/ 0 h 58"/>
                <a:gd name="T11" fmla="*/ 106 w 106"/>
                <a:gd name="T12" fmla="*/ 58 h 58"/>
              </a:gdLst>
              <a:ahLst/>
              <a:cxnLst>
                <a:cxn ang="T6">
                  <a:pos x="T0" y="T1"/>
                </a:cxn>
                <a:cxn ang="T7">
                  <a:pos x="T2" y="T3"/>
                </a:cxn>
                <a:cxn ang="T8">
                  <a:pos x="T4" y="T5"/>
                </a:cxn>
              </a:cxnLst>
              <a:rect l="T9" t="T10" r="T11" b="T12"/>
              <a:pathLst>
                <a:path w="106" h="58">
                  <a:moveTo>
                    <a:pt x="0" y="0"/>
                  </a:moveTo>
                  <a:lnTo>
                    <a:pt x="53" y="28"/>
                  </a:lnTo>
                  <a:lnTo>
                    <a:pt x="106" y="58"/>
                  </a:lnTo>
                </a:path>
              </a:pathLst>
            </a:custGeom>
            <a:noFill/>
            <a:ln w="9525">
              <a:solidFill>
                <a:srgbClr val="000000"/>
              </a:solidFill>
              <a:round/>
              <a:headEnd/>
              <a:tailEnd/>
            </a:ln>
          </p:spPr>
          <p:txBody>
            <a:bodyPr/>
            <a:lstStyle/>
            <a:p>
              <a:endParaRPr lang="en-US">
                <a:solidFill>
                  <a:prstClr val="black"/>
                </a:solidFill>
              </a:endParaRPr>
            </a:p>
          </p:txBody>
        </p:sp>
        <p:sp>
          <p:nvSpPr>
            <p:cNvPr id="38028" name="Freeform 263"/>
            <p:cNvSpPr>
              <a:spLocks/>
            </p:cNvSpPr>
            <p:nvPr/>
          </p:nvSpPr>
          <p:spPr bwMode="auto">
            <a:xfrm rot="-1242821">
              <a:off x="3037" y="1616"/>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solidFill>
                  <a:prstClr val="black"/>
                </a:solidFill>
              </a:endParaRPr>
            </a:p>
          </p:txBody>
        </p:sp>
        <p:sp>
          <p:nvSpPr>
            <p:cNvPr id="38029" name="Freeform 264"/>
            <p:cNvSpPr>
              <a:spLocks/>
            </p:cNvSpPr>
            <p:nvPr/>
          </p:nvSpPr>
          <p:spPr bwMode="auto">
            <a:xfrm rot="-1448732">
              <a:off x="3112" y="1454"/>
              <a:ext cx="6" cy="17"/>
            </a:xfrm>
            <a:custGeom>
              <a:avLst/>
              <a:gdLst>
                <a:gd name="T0" fmla="*/ 6 w 6"/>
                <a:gd name="T1" fmla="*/ 0 h 17"/>
                <a:gd name="T2" fmla="*/ 2 w 6"/>
                <a:gd name="T3" fmla="*/ 9 h 17"/>
                <a:gd name="T4" fmla="*/ 0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6" y="0"/>
                  </a:moveTo>
                  <a:lnTo>
                    <a:pt x="2" y="9"/>
                  </a:lnTo>
                  <a:lnTo>
                    <a:pt x="0" y="17"/>
                  </a:lnTo>
                </a:path>
              </a:pathLst>
            </a:custGeom>
            <a:noFill/>
            <a:ln w="9525">
              <a:solidFill>
                <a:srgbClr val="000000"/>
              </a:solidFill>
              <a:round/>
              <a:headEnd/>
              <a:tailEnd/>
            </a:ln>
          </p:spPr>
          <p:txBody>
            <a:bodyPr/>
            <a:lstStyle/>
            <a:p>
              <a:endParaRPr lang="en-US">
                <a:solidFill>
                  <a:prstClr val="black"/>
                </a:solidFill>
              </a:endParaRPr>
            </a:p>
          </p:txBody>
        </p:sp>
        <p:sp>
          <p:nvSpPr>
            <p:cNvPr id="38030" name="Freeform 265"/>
            <p:cNvSpPr>
              <a:spLocks/>
            </p:cNvSpPr>
            <p:nvPr/>
          </p:nvSpPr>
          <p:spPr bwMode="auto">
            <a:xfrm rot="-996419">
              <a:off x="3023" y="1438"/>
              <a:ext cx="3" cy="14"/>
            </a:xfrm>
            <a:custGeom>
              <a:avLst/>
              <a:gdLst>
                <a:gd name="T0" fmla="*/ 3 w 3"/>
                <a:gd name="T1" fmla="*/ 0 h 14"/>
                <a:gd name="T2" fmla="*/ 0 w 3"/>
                <a:gd name="T3" fmla="*/ 7 h 14"/>
                <a:gd name="T4" fmla="*/ 0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3" y="0"/>
                  </a:moveTo>
                  <a:lnTo>
                    <a:pt x="0" y="7"/>
                  </a:lnTo>
                  <a:lnTo>
                    <a:pt x="0" y="14"/>
                  </a:lnTo>
                </a:path>
              </a:pathLst>
            </a:custGeom>
            <a:noFill/>
            <a:ln w="9525">
              <a:solidFill>
                <a:srgbClr val="000000"/>
              </a:solidFill>
              <a:round/>
              <a:headEnd/>
              <a:tailEnd/>
            </a:ln>
          </p:spPr>
          <p:txBody>
            <a:bodyPr/>
            <a:lstStyle/>
            <a:p>
              <a:endParaRPr lang="en-US">
                <a:solidFill>
                  <a:prstClr val="black"/>
                </a:solidFill>
              </a:endParaRPr>
            </a:p>
          </p:txBody>
        </p:sp>
        <p:grpSp>
          <p:nvGrpSpPr>
            <p:cNvPr id="29" name="Group 266"/>
            <p:cNvGrpSpPr>
              <a:grpSpLocks/>
            </p:cNvGrpSpPr>
            <p:nvPr/>
          </p:nvGrpSpPr>
          <p:grpSpPr bwMode="auto">
            <a:xfrm rot="-9224892">
              <a:off x="3406" y="1698"/>
              <a:ext cx="242" cy="270"/>
              <a:chOff x="2457" y="2549"/>
              <a:chExt cx="557" cy="547"/>
            </a:xfrm>
          </p:grpSpPr>
          <p:sp>
            <p:nvSpPr>
              <p:cNvPr id="38035" name="Freeform 267"/>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solidFill>
                    <a:prstClr val="black"/>
                  </a:solidFill>
                </a:endParaRPr>
              </a:p>
            </p:txBody>
          </p:sp>
          <p:sp>
            <p:nvSpPr>
              <p:cNvPr id="38036" name="Oval 26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tLang="en-US">
                  <a:solidFill>
                    <a:prstClr val="black"/>
                  </a:solidFill>
                </a:endParaRPr>
              </a:p>
            </p:txBody>
          </p:sp>
        </p:grpSp>
        <p:sp>
          <p:nvSpPr>
            <p:cNvPr id="38032" name="Freeform 269"/>
            <p:cNvSpPr>
              <a:spLocks/>
            </p:cNvSpPr>
            <p:nvPr/>
          </p:nvSpPr>
          <p:spPr bwMode="auto">
            <a:xfrm rot="-5887819">
              <a:off x="3109" y="1667"/>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p:spPr>
          <p:txBody>
            <a:bodyPr/>
            <a:lstStyle/>
            <a:p>
              <a:endParaRPr lang="en-US">
                <a:solidFill>
                  <a:prstClr val="black"/>
                </a:solidFill>
              </a:endParaRPr>
            </a:p>
          </p:txBody>
        </p:sp>
        <p:sp>
          <p:nvSpPr>
            <p:cNvPr id="38033" name="Freeform 270"/>
            <p:cNvSpPr>
              <a:spLocks/>
            </p:cNvSpPr>
            <p:nvPr/>
          </p:nvSpPr>
          <p:spPr bwMode="auto">
            <a:xfrm rot="-487818">
              <a:off x="3226" y="1413"/>
              <a:ext cx="47" cy="29"/>
            </a:xfrm>
            <a:custGeom>
              <a:avLst/>
              <a:gdLst>
                <a:gd name="T0" fmla="*/ 0 w 53"/>
                <a:gd name="T1" fmla="*/ 0 h 34"/>
                <a:gd name="T2" fmla="*/ 4 w 53"/>
                <a:gd name="T3" fmla="*/ 3 h 34"/>
                <a:gd name="T4" fmla="*/ 6 w 53"/>
                <a:gd name="T5" fmla="*/ 3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p:spPr>
          <p:txBody>
            <a:bodyPr/>
            <a:lstStyle/>
            <a:p>
              <a:endParaRPr lang="en-US">
                <a:solidFill>
                  <a:prstClr val="black"/>
                </a:solidFill>
              </a:endParaRPr>
            </a:p>
          </p:txBody>
        </p:sp>
        <p:sp>
          <p:nvSpPr>
            <p:cNvPr id="38034" name="Freeform 271"/>
            <p:cNvSpPr>
              <a:spLocks/>
            </p:cNvSpPr>
            <p:nvPr/>
          </p:nvSpPr>
          <p:spPr bwMode="auto">
            <a:xfrm>
              <a:off x="2956" y="1405"/>
              <a:ext cx="40" cy="7"/>
            </a:xfrm>
            <a:custGeom>
              <a:avLst/>
              <a:gdLst>
                <a:gd name="T0" fmla="*/ 0 w 40"/>
                <a:gd name="T1" fmla="*/ 4 h 7"/>
                <a:gd name="T2" fmla="*/ 16 w 40"/>
                <a:gd name="T3" fmla="*/ 6 h 7"/>
                <a:gd name="T4" fmla="*/ 25 w 40"/>
                <a:gd name="T5" fmla="*/ 7 h 7"/>
                <a:gd name="T6" fmla="*/ 33 w 40"/>
                <a:gd name="T7" fmla="*/ 5 h 7"/>
                <a:gd name="T8" fmla="*/ 40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0" y="4"/>
                  </a:moveTo>
                  <a:lnTo>
                    <a:pt x="16" y="6"/>
                  </a:lnTo>
                  <a:lnTo>
                    <a:pt x="25" y="7"/>
                  </a:lnTo>
                  <a:lnTo>
                    <a:pt x="33" y="5"/>
                  </a:lnTo>
                  <a:lnTo>
                    <a:pt x="40" y="0"/>
                  </a:lnTo>
                </a:path>
              </a:pathLst>
            </a:custGeom>
            <a:noFill/>
            <a:ln w="9525">
              <a:solidFill>
                <a:srgbClr val="000000"/>
              </a:solidFill>
              <a:round/>
              <a:headEnd/>
              <a:tailEnd/>
            </a:ln>
          </p:spPr>
          <p:txBody>
            <a:bodyPr/>
            <a:lstStyle/>
            <a:p>
              <a:endParaRPr lang="en-US">
                <a:solidFill>
                  <a:prstClr val="black"/>
                </a:solidFill>
              </a:endParaRPr>
            </a:p>
          </p:txBody>
        </p:sp>
      </p:grpSp>
      <p:grpSp>
        <p:nvGrpSpPr>
          <p:cNvPr id="30" name="Group 272"/>
          <p:cNvGrpSpPr>
            <a:grpSpLocks/>
          </p:cNvGrpSpPr>
          <p:nvPr/>
        </p:nvGrpSpPr>
        <p:grpSpPr bwMode="auto">
          <a:xfrm>
            <a:off x="6538912" y="3200400"/>
            <a:ext cx="2161090" cy="2763888"/>
            <a:chOff x="3657" y="1056"/>
            <a:chExt cx="1824" cy="2768"/>
          </a:xfrm>
        </p:grpSpPr>
        <p:pic>
          <p:nvPicPr>
            <p:cNvPr id="38024" name="Picture 273" descr="celsius_face_s"/>
            <p:cNvPicPr>
              <a:picLocks noChangeAspect="1" noChangeArrowheads="1"/>
            </p:cNvPicPr>
            <p:nvPr/>
          </p:nvPicPr>
          <p:blipFill>
            <a:blip r:embed="rId8"/>
            <a:srcRect/>
            <a:stretch>
              <a:fillRect/>
            </a:stretch>
          </p:blipFill>
          <p:spPr bwMode="auto">
            <a:xfrm>
              <a:off x="3792" y="1056"/>
              <a:ext cx="1398" cy="1872"/>
            </a:xfrm>
            <a:prstGeom prst="rect">
              <a:avLst/>
            </a:prstGeom>
            <a:noFill/>
            <a:ln w="12700">
              <a:solidFill>
                <a:srgbClr val="0000FF"/>
              </a:solidFill>
              <a:miter lim="800000"/>
              <a:headEnd/>
              <a:tailEnd/>
            </a:ln>
          </p:spPr>
        </p:pic>
        <p:sp>
          <p:nvSpPr>
            <p:cNvPr id="38025" name="Text Box 274"/>
            <p:cNvSpPr txBox="1">
              <a:spLocks noChangeArrowheads="1"/>
            </p:cNvSpPr>
            <p:nvPr/>
          </p:nvSpPr>
          <p:spPr bwMode="auto">
            <a:xfrm>
              <a:off x="3657" y="2992"/>
              <a:ext cx="1824" cy="832"/>
            </a:xfrm>
            <a:prstGeom prst="rect">
              <a:avLst/>
            </a:prstGeom>
            <a:noFill/>
            <a:ln w="9525">
              <a:noFill/>
              <a:miter lim="800000"/>
              <a:headEnd/>
              <a:tailEnd/>
            </a:ln>
          </p:spPr>
          <p:txBody>
            <a:bodyPr wrap="none">
              <a:spAutoFit/>
            </a:bodyPr>
            <a:lstStyle/>
            <a:p>
              <a:pPr algn="ctr"/>
              <a:r>
                <a:rPr lang="en-US" altLang="en-US" sz="2400" b="1" dirty="0">
                  <a:solidFill>
                    <a:srgbClr val="009900"/>
                  </a:solidFill>
                  <a:latin typeface="Times New Roman" pitchFamily="18" charset="0"/>
                  <a:cs typeface="Times New Roman" pitchFamily="18" charset="0"/>
                </a:rPr>
                <a:t>Anders Celsius</a:t>
              </a:r>
            </a:p>
            <a:p>
              <a:pPr algn="ctr"/>
              <a:r>
                <a:rPr lang="en-US" altLang="en-US" sz="2400" b="1" dirty="0">
                  <a:solidFill>
                    <a:srgbClr val="009900"/>
                  </a:solidFill>
                  <a:latin typeface="Times New Roman" pitchFamily="18" charset="0"/>
                  <a:cs typeface="Times New Roman" pitchFamily="18" charset="0"/>
                </a:rPr>
                <a:t>(1701-1744)</a:t>
              </a:r>
            </a:p>
          </p:txBody>
        </p:sp>
      </p:grpSp>
      <p:sp>
        <p:nvSpPr>
          <p:cNvPr id="13587" name="Text Box 275"/>
          <p:cNvSpPr txBox="1">
            <a:spLocks noChangeArrowheads="1"/>
          </p:cNvSpPr>
          <p:nvPr/>
        </p:nvSpPr>
        <p:spPr bwMode="auto">
          <a:xfrm>
            <a:off x="1524000" y="1219200"/>
            <a:ext cx="838200" cy="336550"/>
          </a:xfrm>
          <a:prstGeom prst="rect">
            <a:avLst/>
          </a:prstGeom>
          <a:noFill/>
          <a:ln w="9525">
            <a:noFill/>
            <a:miter lim="800000"/>
            <a:headEnd/>
            <a:tailEnd/>
          </a:ln>
        </p:spPr>
        <p:txBody>
          <a:bodyPr>
            <a:spAutoFit/>
          </a:bodyPr>
          <a:lstStyle/>
          <a:p>
            <a:pPr>
              <a:spcBef>
                <a:spcPct val="50000"/>
              </a:spcBef>
            </a:pPr>
            <a:r>
              <a:rPr lang="en-US" altLang="en-US" sz="1600" b="1">
                <a:solidFill>
                  <a:srgbClr val="FF0000"/>
                </a:solidFill>
              </a:rPr>
              <a:t>100</a:t>
            </a:r>
            <a:r>
              <a:rPr lang="en-US" altLang="en-US" sz="1600" b="1" baseline="30000">
                <a:solidFill>
                  <a:srgbClr val="FF0000"/>
                </a:solidFill>
              </a:rPr>
              <a:t>o</a:t>
            </a:r>
            <a:r>
              <a:rPr lang="en-US" altLang="en-US" sz="1600" b="1">
                <a:solidFill>
                  <a:srgbClr val="FF0000"/>
                </a:solidFill>
              </a:rPr>
              <a:t>C</a:t>
            </a:r>
          </a:p>
        </p:txBody>
      </p:sp>
      <p:sp>
        <p:nvSpPr>
          <p:cNvPr id="13588" name="Line 276"/>
          <p:cNvSpPr>
            <a:spLocks noChangeShapeType="1"/>
          </p:cNvSpPr>
          <p:nvPr/>
        </p:nvSpPr>
        <p:spPr bwMode="auto">
          <a:xfrm>
            <a:off x="1371600" y="1524000"/>
            <a:ext cx="228600" cy="0"/>
          </a:xfrm>
          <a:prstGeom prst="line">
            <a:avLst/>
          </a:prstGeom>
          <a:noFill/>
          <a:ln w="19050">
            <a:solidFill>
              <a:srgbClr val="FF3300"/>
            </a:solidFill>
            <a:round/>
            <a:headEnd/>
            <a:tailEnd/>
          </a:ln>
        </p:spPr>
        <p:txBody>
          <a:bodyPr/>
          <a:lstStyle/>
          <a:p>
            <a:endParaRPr lang="en-US">
              <a:solidFill>
                <a:prstClr val="black"/>
              </a:solidFill>
            </a:endParaRPr>
          </a:p>
        </p:txBody>
      </p:sp>
      <p:sp>
        <p:nvSpPr>
          <p:cNvPr id="13589" name="Line 277"/>
          <p:cNvSpPr>
            <a:spLocks noChangeShapeType="1"/>
          </p:cNvSpPr>
          <p:nvPr/>
        </p:nvSpPr>
        <p:spPr bwMode="auto">
          <a:xfrm>
            <a:off x="1371600" y="3429000"/>
            <a:ext cx="228600" cy="0"/>
          </a:xfrm>
          <a:prstGeom prst="line">
            <a:avLst/>
          </a:prstGeom>
          <a:noFill/>
          <a:ln w="19050">
            <a:solidFill>
              <a:srgbClr val="FF3300"/>
            </a:solidFill>
            <a:round/>
            <a:headEnd/>
            <a:tailEnd/>
          </a:ln>
        </p:spPr>
        <p:txBody>
          <a:bodyPr/>
          <a:lstStyle/>
          <a:p>
            <a:endParaRPr lang="en-US">
              <a:solidFill>
                <a:prstClr val="black"/>
              </a:solidFill>
            </a:endParaRPr>
          </a:p>
        </p:txBody>
      </p:sp>
      <p:sp>
        <p:nvSpPr>
          <p:cNvPr id="13590" name="Text Box 278"/>
          <p:cNvSpPr txBox="1">
            <a:spLocks noChangeArrowheads="1"/>
          </p:cNvSpPr>
          <p:nvPr/>
        </p:nvSpPr>
        <p:spPr bwMode="auto">
          <a:xfrm>
            <a:off x="1600200" y="3341688"/>
            <a:ext cx="838200" cy="336550"/>
          </a:xfrm>
          <a:prstGeom prst="rect">
            <a:avLst/>
          </a:prstGeom>
          <a:noFill/>
          <a:ln w="9525">
            <a:noFill/>
            <a:miter lim="800000"/>
            <a:headEnd/>
            <a:tailEnd/>
          </a:ln>
        </p:spPr>
        <p:txBody>
          <a:bodyPr>
            <a:spAutoFit/>
          </a:bodyPr>
          <a:lstStyle/>
          <a:p>
            <a:pPr>
              <a:spcBef>
                <a:spcPct val="50000"/>
              </a:spcBef>
            </a:pPr>
            <a:r>
              <a:rPr lang="en-US" altLang="en-US" sz="1600" b="1">
                <a:solidFill>
                  <a:srgbClr val="FF0000"/>
                </a:solidFill>
              </a:rPr>
              <a:t>0</a:t>
            </a:r>
            <a:r>
              <a:rPr lang="en-US" altLang="en-US" sz="1600" b="1" baseline="30000">
                <a:solidFill>
                  <a:srgbClr val="FF0000"/>
                </a:solidFill>
              </a:rPr>
              <a:t>o</a:t>
            </a:r>
            <a:r>
              <a:rPr lang="en-US" altLang="en-US" sz="1600" b="1">
                <a:solidFill>
                  <a:srgbClr val="FF0000"/>
                </a:solidFill>
              </a:rPr>
              <a:t>C</a:t>
            </a:r>
          </a:p>
        </p:txBody>
      </p:sp>
      <p:grpSp>
        <p:nvGrpSpPr>
          <p:cNvPr id="31" name="Group 279"/>
          <p:cNvGrpSpPr>
            <a:grpSpLocks/>
          </p:cNvGrpSpPr>
          <p:nvPr/>
        </p:nvGrpSpPr>
        <p:grpSpPr bwMode="auto">
          <a:xfrm>
            <a:off x="1447800" y="1524000"/>
            <a:ext cx="381000" cy="1905000"/>
            <a:chOff x="3312" y="1344"/>
            <a:chExt cx="48" cy="960"/>
          </a:xfrm>
        </p:grpSpPr>
        <p:grpSp>
          <p:nvGrpSpPr>
            <p:cNvPr id="13312" name="Group 280"/>
            <p:cNvGrpSpPr>
              <a:grpSpLocks/>
            </p:cNvGrpSpPr>
            <p:nvPr/>
          </p:nvGrpSpPr>
          <p:grpSpPr bwMode="auto">
            <a:xfrm rot="5400000">
              <a:off x="3144" y="1512"/>
              <a:ext cx="384" cy="48"/>
              <a:chOff x="1980" y="1752"/>
              <a:chExt cx="3200" cy="240"/>
            </a:xfrm>
          </p:grpSpPr>
          <p:sp>
            <p:nvSpPr>
              <p:cNvPr id="38003" name="Line 281"/>
              <p:cNvSpPr>
                <a:spLocks noChangeShapeType="1"/>
              </p:cNvSpPr>
              <p:nvPr/>
            </p:nvSpPr>
            <p:spPr bwMode="auto">
              <a:xfrm>
                <a:off x="19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04" name="Line 282"/>
              <p:cNvSpPr>
                <a:spLocks noChangeShapeType="1"/>
              </p:cNvSpPr>
              <p:nvPr/>
            </p:nvSpPr>
            <p:spPr bwMode="auto">
              <a:xfrm>
                <a:off x="21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5" name="Line 283"/>
              <p:cNvSpPr>
                <a:spLocks noChangeShapeType="1"/>
              </p:cNvSpPr>
              <p:nvPr/>
            </p:nvSpPr>
            <p:spPr bwMode="auto">
              <a:xfrm>
                <a:off x="23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6" name="Line 284"/>
              <p:cNvSpPr>
                <a:spLocks noChangeShapeType="1"/>
              </p:cNvSpPr>
              <p:nvPr/>
            </p:nvSpPr>
            <p:spPr bwMode="auto">
              <a:xfrm>
                <a:off x="24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7" name="Line 285"/>
              <p:cNvSpPr>
                <a:spLocks noChangeShapeType="1"/>
              </p:cNvSpPr>
              <p:nvPr/>
            </p:nvSpPr>
            <p:spPr bwMode="auto">
              <a:xfrm>
                <a:off x="26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8" name="Line 286"/>
              <p:cNvSpPr>
                <a:spLocks noChangeShapeType="1"/>
              </p:cNvSpPr>
              <p:nvPr/>
            </p:nvSpPr>
            <p:spPr bwMode="auto">
              <a:xfrm>
                <a:off x="27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09" name="Line 287"/>
              <p:cNvSpPr>
                <a:spLocks noChangeShapeType="1"/>
              </p:cNvSpPr>
              <p:nvPr/>
            </p:nvSpPr>
            <p:spPr bwMode="auto">
              <a:xfrm>
                <a:off x="29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0" name="Line 288"/>
              <p:cNvSpPr>
                <a:spLocks noChangeShapeType="1"/>
              </p:cNvSpPr>
              <p:nvPr/>
            </p:nvSpPr>
            <p:spPr bwMode="auto">
              <a:xfrm>
                <a:off x="31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1" name="Line 289"/>
              <p:cNvSpPr>
                <a:spLocks noChangeShapeType="1"/>
              </p:cNvSpPr>
              <p:nvPr/>
            </p:nvSpPr>
            <p:spPr bwMode="auto">
              <a:xfrm>
                <a:off x="32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2" name="Line 290"/>
              <p:cNvSpPr>
                <a:spLocks noChangeShapeType="1"/>
              </p:cNvSpPr>
              <p:nvPr/>
            </p:nvSpPr>
            <p:spPr bwMode="auto">
              <a:xfrm>
                <a:off x="34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3" name="Line 291"/>
              <p:cNvSpPr>
                <a:spLocks noChangeShapeType="1"/>
              </p:cNvSpPr>
              <p:nvPr/>
            </p:nvSpPr>
            <p:spPr bwMode="auto">
              <a:xfrm>
                <a:off x="35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14" name="Line 292"/>
              <p:cNvSpPr>
                <a:spLocks noChangeShapeType="1"/>
              </p:cNvSpPr>
              <p:nvPr/>
            </p:nvSpPr>
            <p:spPr bwMode="auto">
              <a:xfrm>
                <a:off x="37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5" name="Line 293"/>
              <p:cNvSpPr>
                <a:spLocks noChangeShapeType="1"/>
              </p:cNvSpPr>
              <p:nvPr/>
            </p:nvSpPr>
            <p:spPr bwMode="auto">
              <a:xfrm>
                <a:off x="39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6" name="Line 294"/>
              <p:cNvSpPr>
                <a:spLocks noChangeShapeType="1"/>
              </p:cNvSpPr>
              <p:nvPr/>
            </p:nvSpPr>
            <p:spPr bwMode="auto">
              <a:xfrm>
                <a:off x="40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7" name="Line 295"/>
              <p:cNvSpPr>
                <a:spLocks noChangeShapeType="1"/>
              </p:cNvSpPr>
              <p:nvPr/>
            </p:nvSpPr>
            <p:spPr bwMode="auto">
              <a:xfrm>
                <a:off x="42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8" name="Line 296"/>
              <p:cNvSpPr>
                <a:spLocks noChangeShapeType="1"/>
              </p:cNvSpPr>
              <p:nvPr/>
            </p:nvSpPr>
            <p:spPr bwMode="auto">
              <a:xfrm>
                <a:off x="43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19" name="Line 297"/>
              <p:cNvSpPr>
                <a:spLocks noChangeShapeType="1"/>
              </p:cNvSpPr>
              <p:nvPr/>
            </p:nvSpPr>
            <p:spPr bwMode="auto">
              <a:xfrm>
                <a:off x="45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0" name="Line 298"/>
              <p:cNvSpPr>
                <a:spLocks noChangeShapeType="1"/>
              </p:cNvSpPr>
              <p:nvPr/>
            </p:nvSpPr>
            <p:spPr bwMode="auto">
              <a:xfrm>
                <a:off x="47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1" name="Line 299"/>
              <p:cNvSpPr>
                <a:spLocks noChangeShapeType="1"/>
              </p:cNvSpPr>
              <p:nvPr/>
            </p:nvSpPr>
            <p:spPr bwMode="auto">
              <a:xfrm>
                <a:off x="48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2" name="Line 300"/>
              <p:cNvSpPr>
                <a:spLocks noChangeShapeType="1"/>
              </p:cNvSpPr>
              <p:nvPr/>
            </p:nvSpPr>
            <p:spPr bwMode="auto">
              <a:xfrm>
                <a:off x="50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3" name="Line 301"/>
              <p:cNvSpPr>
                <a:spLocks noChangeShapeType="1"/>
              </p:cNvSpPr>
              <p:nvPr/>
            </p:nvSpPr>
            <p:spPr bwMode="auto">
              <a:xfrm>
                <a:off x="5180" y="1752"/>
                <a:ext cx="0" cy="240"/>
              </a:xfrm>
              <a:prstGeom prst="line">
                <a:avLst/>
              </a:prstGeom>
              <a:noFill/>
              <a:ln w="19050">
                <a:solidFill>
                  <a:srgbClr val="000000"/>
                </a:solidFill>
                <a:round/>
                <a:headEnd/>
                <a:tailEnd/>
              </a:ln>
            </p:spPr>
            <p:txBody>
              <a:bodyPr/>
              <a:lstStyle/>
              <a:p>
                <a:endParaRPr lang="en-US">
                  <a:solidFill>
                    <a:prstClr val="black"/>
                  </a:solidFill>
                </a:endParaRPr>
              </a:p>
            </p:txBody>
          </p:sp>
        </p:grpSp>
        <p:grpSp>
          <p:nvGrpSpPr>
            <p:cNvPr id="13313" name="Group 302"/>
            <p:cNvGrpSpPr>
              <a:grpSpLocks/>
            </p:cNvGrpSpPr>
            <p:nvPr/>
          </p:nvGrpSpPr>
          <p:grpSpPr bwMode="auto">
            <a:xfrm rot="5400000">
              <a:off x="3144" y="1896"/>
              <a:ext cx="384" cy="48"/>
              <a:chOff x="1980" y="1752"/>
              <a:chExt cx="3200" cy="240"/>
            </a:xfrm>
          </p:grpSpPr>
          <p:sp>
            <p:nvSpPr>
              <p:cNvPr id="37982" name="Line 303"/>
              <p:cNvSpPr>
                <a:spLocks noChangeShapeType="1"/>
              </p:cNvSpPr>
              <p:nvPr/>
            </p:nvSpPr>
            <p:spPr bwMode="auto">
              <a:xfrm>
                <a:off x="19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83" name="Line 304"/>
              <p:cNvSpPr>
                <a:spLocks noChangeShapeType="1"/>
              </p:cNvSpPr>
              <p:nvPr/>
            </p:nvSpPr>
            <p:spPr bwMode="auto">
              <a:xfrm>
                <a:off x="21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4" name="Line 305"/>
              <p:cNvSpPr>
                <a:spLocks noChangeShapeType="1"/>
              </p:cNvSpPr>
              <p:nvPr/>
            </p:nvSpPr>
            <p:spPr bwMode="auto">
              <a:xfrm>
                <a:off x="23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5" name="Line 306"/>
              <p:cNvSpPr>
                <a:spLocks noChangeShapeType="1"/>
              </p:cNvSpPr>
              <p:nvPr/>
            </p:nvSpPr>
            <p:spPr bwMode="auto">
              <a:xfrm>
                <a:off x="24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6" name="Line 307"/>
              <p:cNvSpPr>
                <a:spLocks noChangeShapeType="1"/>
              </p:cNvSpPr>
              <p:nvPr/>
            </p:nvSpPr>
            <p:spPr bwMode="auto">
              <a:xfrm>
                <a:off x="26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7" name="Line 308"/>
              <p:cNvSpPr>
                <a:spLocks noChangeShapeType="1"/>
              </p:cNvSpPr>
              <p:nvPr/>
            </p:nvSpPr>
            <p:spPr bwMode="auto">
              <a:xfrm>
                <a:off x="27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88" name="Line 309"/>
              <p:cNvSpPr>
                <a:spLocks noChangeShapeType="1"/>
              </p:cNvSpPr>
              <p:nvPr/>
            </p:nvSpPr>
            <p:spPr bwMode="auto">
              <a:xfrm>
                <a:off x="29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9" name="Line 310"/>
              <p:cNvSpPr>
                <a:spLocks noChangeShapeType="1"/>
              </p:cNvSpPr>
              <p:nvPr/>
            </p:nvSpPr>
            <p:spPr bwMode="auto">
              <a:xfrm>
                <a:off x="31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0" name="Line 311"/>
              <p:cNvSpPr>
                <a:spLocks noChangeShapeType="1"/>
              </p:cNvSpPr>
              <p:nvPr/>
            </p:nvSpPr>
            <p:spPr bwMode="auto">
              <a:xfrm>
                <a:off x="32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1" name="Line 312"/>
              <p:cNvSpPr>
                <a:spLocks noChangeShapeType="1"/>
              </p:cNvSpPr>
              <p:nvPr/>
            </p:nvSpPr>
            <p:spPr bwMode="auto">
              <a:xfrm>
                <a:off x="34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2" name="Line 313"/>
              <p:cNvSpPr>
                <a:spLocks noChangeShapeType="1"/>
              </p:cNvSpPr>
              <p:nvPr/>
            </p:nvSpPr>
            <p:spPr bwMode="auto">
              <a:xfrm>
                <a:off x="35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93" name="Line 314"/>
              <p:cNvSpPr>
                <a:spLocks noChangeShapeType="1"/>
              </p:cNvSpPr>
              <p:nvPr/>
            </p:nvSpPr>
            <p:spPr bwMode="auto">
              <a:xfrm>
                <a:off x="37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4" name="Line 315"/>
              <p:cNvSpPr>
                <a:spLocks noChangeShapeType="1"/>
              </p:cNvSpPr>
              <p:nvPr/>
            </p:nvSpPr>
            <p:spPr bwMode="auto">
              <a:xfrm>
                <a:off x="39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5" name="Line 316"/>
              <p:cNvSpPr>
                <a:spLocks noChangeShapeType="1"/>
              </p:cNvSpPr>
              <p:nvPr/>
            </p:nvSpPr>
            <p:spPr bwMode="auto">
              <a:xfrm>
                <a:off x="40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6" name="Line 317"/>
              <p:cNvSpPr>
                <a:spLocks noChangeShapeType="1"/>
              </p:cNvSpPr>
              <p:nvPr/>
            </p:nvSpPr>
            <p:spPr bwMode="auto">
              <a:xfrm>
                <a:off x="42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7" name="Line 318"/>
              <p:cNvSpPr>
                <a:spLocks noChangeShapeType="1"/>
              </p:cNvSpPr>
              <p:nvPr/>
            </p:nvSpPr>
            <p:spPr bwMode="auto">
              <a:xfrm>
                <a:off x="43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98" name="Line 319"/>
              <p:cNvSpPr>
                <a:spLocks noChangeShapeType="1"/>
              </p:cNvSpPr>
              <p:nvPr/>
            </p:nvSpPr>
            <p:spPr bwMode="auto">
              <a:xfrm>
                <a:off x="45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9" name="Line 320"/>
              <p:cNvSpPr>
                <a:spLocks noChangeShapeType="1"/>
              </p:cNvSpPr>
              <p:nvPr/>
            </p:nvSpPr>
            <p:spPr bwMode="auto">
              <a:xfrm>
                <a:off x="47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0" name="Line 321"/>
              <p:cNvSpPr>
                <a:spLocks noChangeShapeType="1"/>
              </p:cNvSpPr>
              <p:nvPr/>
            </p:nvSpPr>
            <p:spPr bwMode="auto">
              <a:xfrm>
                <a:off x="48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1" name="Line 322"/>
              <p:cNvSpPr>
                <a:spLocks noChangeShapeType="1"/>
              </p:cNvSpPr>
              <p:nvPr/>
            </p:nvSpPr>
            <p:spPr bwMode="auto">
              <a:xfrm>
                <a:off x="50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2" name="Line 323"/>
              <p:cNvSpPr>
                <a:spLocks noChangeShapeType="1"/>
              </p:cNvSpPr>
              <p:nvPr/>
            </p:nvSpPr>
            <p:spPr bwMode="auto">
              <a:xfrm>
                <a:off x="5180" y="1752"/>
                <a:ext cx="0" cy="240"/>
              </a:xfrm>
              <a:prstGeom prst="line">
                <a:avLst/>
              </a:prstGeom>
              <a:noFill/>
              <a:ln w="19050">
                <a:solidFill>
                  <a:srgbClr val="000000"/>
                </a:solidFill>
                <a:round/>
                <a:headEnd/>
                <a:tailEnd/>
              </a:ln>
            </p:spPr>
            <p:txBody>
              <a:bodyPr/>
              <a:lstStyle/>
              <a:p>
                <a:endParaRPr lang="en-US">
                  <a:solidFill>
                    <a:prstClr val="black"/>
                  </a:solidFill>
                </a:endParaRPr>
              </a:p>
            </p:txBody>
          </p:sp>
        </p:grpSp>
        <p:grpSp>
          <p:nvGrpSpPr>
            <p:cNvPr id="13314" name="Group 324"/>
            <p:cNvGrpSpPr>
              <a:grpSpLocks/>
            </p:cNvGrpSpPr>
            <p:nvPr/>
          </p:nvGrpSpPr>
          <p:grpSpPr bwMode="auto">
            <a:xfrm rot="5400000">
              <a:off x="3144" y="2088"/>
              <a:ext cx="384" cy="48"/>
              <a:chOff x="1980" y="1752"/>
              <a:chExt cx="3200" cy="240"/>
            </a:xfrm>
          </p:grpSpPr>
          <p:sp>
            <p:nvSpPr>
              <p:cNvPr id="37961" name="Line 325"/>
              <p:cNvSpPr>
                <a:spLocks noChangeShapeType="1"/>
              </p:cNvSpPr>
              <p:nvPr/>
            </p:nvSpPr>
            <p:spPr bwMode="auto">
              <a:xfrm>
                <a:off x="19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62" name="Line 326"/>
              <p:cNvSpPr>
                <a:spLocks noChangeShapeType="1"/>
              </p:cNvSpPr>
              <p:nvPr/>
            </p:nvSpPr>
            <p:spPr bwMode="auto">
              <a:xfrm>
                <a:off x="21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3" name="Line 327"/>
              <p:cNvSpPr>
                <a:spLocks noChangeShapeType="1"/>
              </p:cNvSpPr>
              <p:nvPr/>
            </p:nvSpPr>
            <p:spPr bwMode="auto">
              <a:xfrm>
                <a:off x="23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4" name="Line 328"/>
              <p:cNvSpPr>
                <a:spLocks noChangeShapeType="1"/>
              </p:cNvSpPr>
              <p:nvPr/>
            </p:nvSpPr>
            <p:spPr bwMode="auto">
              <a:xfrm>
                <a:off x="24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5" name="Line 329"/>
              <p:cNvSpPr>
                <a:spLocks noChangeShapeType="1"/>
              </p:cNvSpPr>
              <p:nvPr/>
            </p:nvSpPr>
            <p:spPr bwMode="auto">
              <a:xfrm>
                <a:off x="26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6" name="Line 330"/>
              <p:cNvSpPr>
                <a:spLocks noChangeShapeType="1"/>
              </p:cNvSpPr>
              <p:nvPr/>
            </p:nvSpPr>
            <p:spPr bwMode="auto">
              <a:xfrm>
                <a:off x="27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67" name="Line 331"/>
              <p:cNvSpPr>
                <a:spLocks noChangeShapeType="1"/>
              </p:cNvSpPr>
              <p:nvPr/>
            </p:nvSpPr>
            <p:spPr bwMode="auto">
              <a:xfrm>
                <a:off x="29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8" name="Line 332"/>
              <p:cNvSpPr>
                <a:spLocks noChangeShapeType="1"/>
              </p:cNvSpPr>
              <p:nvPr/>
            </p:nvSpPr>
            <p:spPr bwMode="auto">
              <a:xfrm>
                <a:off x="31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9" name="Line 333"/>
              <p:cNvSpPr>
                <a:spLocks noChangeShapeType="1"/>
              </p:cNvSpPr>
              <p:nvPr/>
            </p:nvSpPr>
            <p:spPr bwMode="auto">
              <a:xfrm>
                <a:off x="32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0" name="Line 334"/>
              <p:cNvSpPr>
                <a:spLocks noChangeShapeType="1"/>
              </p:cNvSpPr>
              <p:nvPr/>
            </p:nvSpPr>
            <p:spPr bwMode="auto">
              <a:xfrm>
                <a:off x="34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1" name="Line 335"/>
              <p:cNvSpPr>
                <a:spLocks noChangeShapeType="1"/>
              </p:cNvSpPr>
              <p:nvPr/>
            </p:nvSpPr>
            <p:spPr bwMode="auto">
              <a:xfrm>
                <a:off x="35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72" name="Line 336"/>
              <p:cNvSpPr>
                <a:spLocks noChangeShapeType="1"/>
              </p:cNvSpPr>
              <p:nvPr/>
            </p:nvSpPr>
            <p:spPr bwMode="auto">
              <a:xfrm>
                <a:off x="37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3" name="Line 337"/>
              <p:cNvSpPr>
                <a:spLocks noChangeShapeType="1"/>
              </p:cNvSpPr>
              <p:nvPr/>
            </p:nvSpPr>
            <p:spPr bwMode="auto">
              <a:xfrm>
                <a:off x="39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4" name="Line 338"/>
              <p:cNvSpPr>
                <a:spLocks noChangeShapeType="1"/>
              </p:cNvSpPr>
              <p:nvPr/>
            </p:nvSpPr>
            <p:spPr bwMode="auto">
              <a:xfrm>
                <a:off x="40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5" name="Line 339"/>
              <p:cNvSpPr>
                <a:spLocks noChangeShapeType="1"/>
              </p:cNvSpPr>
              <p:nvPr/>
            </p:nvSpPr>
            <p:spPr bwMode="auto">
              <a:xfrm>
                <a:off x="42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6" name="Line 340"/>
              <p:cNvSpPr>
                <a:spLocks noChangeShapeType="1"/>
              </p:cNvSpPr>
              <p:nvPr/>
            </p:nvSpPr>
            <p:spPr bwMode="auto">
              <a:xfrm>
                <a:off x="43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77" name="Line 341"/>
              <p:cNvSpPr>
                <a:spLocks noChangeShapeType="1"/>
              </p:cNvSpPr>
              <p:nvPr/>
            </p:nvSpPr>
            <p:spPr bwMode="auto">
              <a:xfrm>
                <a:off x="45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8" name="Line 342"/>
              <p:cNvSpPr>
                <a:spLocks noChangeShapeType="1"/>
              </p:cNvSpPr>
              <p:nvPr/>
            </p:nvSpPr>
            <p:spPr bwMode="auto">
              <a:xfrm>
                <a:off x="47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9" name="Line 343"/>
              <p:cNvSpPr>
                <a:spLocks noChangeShapeType="1"/>
              </p:cNvSpPr>
              <p:nvPr/>
            </p:nvSpPr>
            <p:spPr bwMode="auto">
              <a:xfrm>
                <a:off x="48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0" name="Line 344"/>
              <p:cNvSpPr>
                <a:spLocks noChangeShapeType="1"/>
              </p:cNvSpPr>
              <p:nvPr/>
            </p:nvSpPr>
            <p:spPr bwMode="auto">
              <a:xfrm>
                <a:off x="50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1" name="Line 345"/>
              <p:cNvSpPr>
                <a:spLocks noChangeShapeType="1"/>
              </p:cNvSpPr>
              <p:nvPr/>
            </p:nvSpPr>
            <p:spPr bwMode="auto">
              <a:xfrm>
                <a:off x="5180" y="1752"/>
                <a:ext cx="0" cy="240"/>
              </a:xfrm>
              <a:prstGeom prst="line">
                <a:avLst/>
              </a:prstGeom>
              <a:noFill/>
              <a:ln w="19050">
                <a:solidFill>
                  <a:srgbClr val="000000"/>
                </a:solidFill>
                <a:round/>
                <a:headEnd/>
                <a:tailEnd/>
              </a:ln>
            </p:spPr>
            <p:txBody>
              <a:bodyPr/>
              <a:lstStyle/>
              <a:p>
                <a:endParaRPr lang="en-US">
                  <a:solidFill>
                    <a:prstClr val="black"/>
                  </a:solidFill>
                </a:endParaRPr>
              </a:p>
            </p:txBody>
          </p:sp>
        </p:grpSp>
      </p:grpSp>
      <p:sp>
        <p:nvSpPr>
          <p:cNvPr id="13659" name="Text Box 347"/>
          <p:cNvSpPr txBox="1">
            <a:spLocks noChangeArrowheads="1"/>
          </p:cNvSpPr>
          <p:nvPr/>
        </p:nvSpPr>
        <p:spPr bwMode="auto">
          <a:xfrm>
            <a:off x="1981200" y="1752600"/>
            <a:ext cx="7334250" cy="830263"/>
          </a:xfrm>
          <a:prstGeom prst="rect">
            <a:avLst/>
          </a:prstGeom>
          <a:noFill/>
          <a:ln w="9525">
            <a:noFill/>
            <a:miter lim="800000"/>
            <a:headEnd/>
            <a:tailEnd/>
          </a:ln>
        </p:spPr>
        <p:txBody>
          <a:bodyPr wrap="square">
            <a:spAutoFit/>
          </a:bodyPr>
          <a:lstStyle/>
          <a:p>
            <a:pPr>
              <a:spcBef>
                <a:spcPct val="50000"/>
              </a:spcBef>
            </a:pPr>
            <a:r>
              <a:rPr lang="en-US" altLang="en-US" sz="2400" b="1" i="1" dirty="0">
                <a:solidFill>
                  <a:prstClr val="black"/>
                </a:solidFill>
                <a:latin typeface="Times New Roman" pitchFamily="18" charset="0"/>
                <a:cs typeface="Times New Roman" pitchFamily="18" charset="0"/>
              </a:rPr>
              <a:t>*</a:t>
            </a:r>
            <a:r>
              <a:rPr lang="en-US" altLang="en-US" sz="2400" b="1" i="1" dirty="0" err="1">
                <a:solidFill>
                  <a:prstClr val="black"/>
                </a:solidFill>
                <a:latin typeface="Times New Roman" pitchFamily="18" charset="0"/>
                <a:cs typeface="Times New Roman" pitchFamily="18" charset="0"/>
              </a:rPr>
              <a:t>Trong</a:t>
            </a:r>
            <a:r>
              <a:rPr lang="en-US" altLang="en-US" sz="2400" b="1" i="1" dirty="0">
                <a:solidFill>
                  <a:prstClr val="black"/>
                </a:solidFill>
                <a:latin typeface="Times New Roman" pitchFamily="18" charset="0"/>
                <a:cs typeface="Times New Roman" pitchFamily="18" charset="0"/>
              </a:rPr>
              <a:t> </a:t>
            </a:r>
            <a:r>
              <a:rPr lang="en-US" altLang="en-US" sz="2400" b="1" i="1" dirty="0" err="1" smtClean="0">
                <a:solidFill>
                  <a:prstClr val="black"/>
                </a:solidFill>
                <a:latin typeface="Times New Roman" pitchFamily="18" charset="0"/>
                <a:cs typeface="Times New Roman" pitchFamily="18" charset="0"/>
              </a:rPr>
              <a:t>thang</a:t>
            </a:r>
            <a:r>
              <a:rPr lang="en-US" altLang="en-US" sz="2400" b="1" i="1" dirty="0" smtClean="0">
                <a:solidFill>
                  <a:prstClr val="black"/>
                </a:solidFill>
                <a:latin typeface="Times New Roman" pitchFamily="18" charset="0"/>
                <a:cs typeface="Times New Roman" pitchFamily="18" charset="0"/>
              </a:rPr>
              <a:t> </a:t>
            </a:r>
            <a:r>
              <a:rPr lang="en-US" altLang="en-US" sz="2400" b="1" i="1" dirty="0" err="1" smtClean="0">
                <a:solidFill>
                  <a:prstClr val="black"/>
                </a:solidFill>
                <a:latin typeface="Times New Roman" pitchFamily="18" charset="0"/>
                <a:cs typeface="Times New Roman" pitchFamily="18" charset="0"/>
              </a:rPr>
              <a:t>nhiệt</a:t>
            </a:r>
            <a:r>
              <a:rPr lang="en-US" altLang="en-US" sz="2400" b="1" i="1" dirty="0" smtClean="0">
                <a:solidFill>
                  <a:prstClr val="black"/>
                </a:solidFill>
                <a:latin typeface="Times New Roman" pitchFamily="18" charset="0"/>
                <a:cs typeface="Times New Roman" pitchFamily="18" charset="0"/>
              </a:rPr>
              <a:t> </a:t>
            </a:r>
            <a:r>
              <a:rPr lang="en-US" altLang="en-US" sz="2400" b="1" i="1" dirty="0" err="1" smtClean="0">
                <a:solidFill>
                  <a:prstClr val="black"/>
                </a:solidFill>
                <a:latin typeface="Times New Roman" pitchFamily="18" charset="0"/>
                <a:cs typeface="Times New Roman" pitchFamily="18" charset="0"/>
              </a:rPr>
              <a:t>độ</a:t>
            </a:r>
            <a:r>
              <a:rPr lang="en-US" altLang="en-US" sz="2400" b="1" i="1" dirty="0" smtClean="0">
                <a:solidFill>
                  <a:prstClr val="black"/>
                </a:solidFill>
                <a:latin typeface="Times New Roman" pitchFamily="18" charset="0"/>
                <a:cs typeface="Times New Roman" pitchFamily="18" charset="0"/>
              </a:rPr>
              <a:t> </a:t>
            </a:r>
            <a:r>
              <a:rPr lang="en-US" altLang="en-US" sz="2400" b="1" i="1" dirty="0">
                <a:solidFill>
                  <a:prstClr val="black"/>
                </a:solidFill>
                <a:latin typeface="Times New Roman" pitchFamily="18" charset="0"/>
                <a:cs typeface="Times New Roman" pitchFamily="18" charset="0"/>
              </a:rPr>
              <a:t>Celsius </a:t>
            </a:r>
            <a:r>
              <a:rPr lang="en-US" altLang="en-US" sz="2400" b="1" i="1" dirty="0" err="1">
                <a:solidFill>
                  <a:prstClr val="black"/>
                </a:solidFill>
                <a:latin typeface="Times New Roman" pitchFamily="18" charset="0"/>
                <a:cs typeface="Times New Roman" pitchFamily="18" charset="0"/>
              </a:rPr>
              <a:t>nhiệt</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độ</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nước</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đá</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đang</a:t>
            </a:r>
            <a:r>
              <a:rPr lang="en-US" altLang="en-US" sz="2400" b="1" i="1" dirty="0">
                <a:solidFill>
                  <a:prstClr val="black"/>
                </a:solidFill>
                <a:latin typeface="Times New Roman" pitchFamily="18" charset="0"/>
                <a:cs typeface="Times New Roman" pitchFamily="18" charset="0"/>
              </a:rPr>
              <a:t>      tan </a:t>
            </a:r>
            <a:r>
              <a:rPr lang="en-US" altLang="en-US" sz="2400" b="1" i="1" dirty="0" err="1">
                <a:solidFill>
                  <a:prstClr val="black"/>
                </a:solidFill>
                <a:latin typeface="Times New Roman" pitchFamily="18" charset="0"/>
                <a:cs typeface="Times New Roman" pitchFamily="18" charset="0"/>
              </a:rPr>
              <a:t>là</a:t>
            </a:r>
            <a:r>
              <a:rPr lang="en-US" altLang="en-US" sz="2400" b="1" i="1" dirty="0">
                <a:solidFill>
                  <a:prstClr val="black"/>
                </a:solidFill>
                <a:latin typeface="Times New Roman" pitchFamily="18" charset="0"/>
                <a:cs typeface="Times New Roman" pitchFamily="18" charset="0"/>
              </a:rPr>
              <a:t> </a:t>
            </a:r>
            <a:r>
              <a:rPr lang="en-US" altLang="en-US" sz="2400" b="1" i="1" dirty="0">
                <a:solidFill>
                  <a:srgbClr val="FF3300"/>
                </a:solidFill>
                <a:latin typeface="Times New Roman" pitchFamily="18" charset="0"/>
                <a:cs typeface="Times New Roman" pitchFamily="18" charset="0"/>
              </a:rPr>
              <a:t>0</a:t>
            </a:r>
            <a:r>
              <a:rPr lang="en-US" altLang="en-US" sz="2400" b="1" i="1" baseline="30000" dirty="0">
                <a:solidFill>
                  <a:srgbClr val="FF3300"/>
                </a:solidFill>
                <a:latin typeface="Times New Roman" pitchFamily="18" charset="0"/>
                <a:cs typeface="Times New Roman" pitchFamily="18" charset="0"/>
              </a:rPr>
              <a:t>o</a:t>
            </a:r>
            <a:r>
              <a:rPr lang="en-US" altLang="en-US" sz="2400" b="1" i="1" dirty="0">
                <a:solidFill>
                  <a:srgbClr val="FF3300"/>
                </a:solidFill>
                <a:latin typeface="Times New Roman" pitchFamily="18" charset="0"/>
                <a:cs typeface="Times New Roman" pitchFamily="18" charset="0"/>
              </a:rPr>
              <a:t>C</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Nhiệt</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độ</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của</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hơi</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nước</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đang</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sôi</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là</a:t>
            </a:r>
            <a:r>
              <a:rPr lang="en-US" altLang="en-US" sz="2400" b="1" i="1" dirty="0">
                <a:solidFill>
                  <a:prstClr val="black"/>
                </a:solidFill>
                <a:latin typeface="Times New Roman" pitchFamily="18" charset="0"/>
                <a:cs typeface="Times New Roman" pitchFamily="18" charset="0"/>
              </a:rPr>
              <a:t> </a:t>
            </a:r>
            <a:r>
              <a:rPr lang="en-US" altLang="en-US" sz="2400" b="1" i="1" dirty="0">
                <a:solidFill>
                  <a:srgbClr val="FF3300"/>
                </a:solidFill>
                <a:latin typeface="Times New Roman" pitchFamily="18" charset="0"/>
                <a:cs typeface="Times New Roman" pitchFamily="18" charset="0"/>
              </a:rPr>
              <a:t>100</a:t>
            </a:r>
            <a:r>
              <a:rPr lang="en-US" altLang="en-US" sz="2400" b="1" i="1" baseline="30000" dirty="0">
                <a:solidFill>
                  <a:srgbClr val="FF3300"/>
                </a:solidFill>
                <a:latin typeface="Times New Roman" pitchFamily="18" charset="0"/>
                <a:cs typeface="Times New Roman" pitchFamily="18" charset="0"/>
              </a:rPr>
              <a:t>o</a:t>
            </a:r>
            <a:r>
              <a:rPr lang="en-US" altLang="en-US" sz="2400" b="1" i="1" dirty="0">
                <a:solidFill>
                  <a:srgbClr val="FF3300"/>
                </a:solidFill>
                <a:latin typeface="Times New Roman" pitchFamily="18" charset="0"/>
                <a:cs typeface="Times New Roman" pitchFamily="18" charset="0"/>
              </a:rPr>
              <a:t>C</a:t>
            </a:r>
          </a:p>
        </p:txBody>
      </p:sp>
    </p:spTree>
    <p:extLst>
      <p:ext uri="{BB962C8B-B14F-4D97-AF65-F5344CB8AC3E}">
        <p14:creationId xmlns:p14="http://schemas.microsoft.com/office/powerpoint/2010/main" val="1940075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0" presetClass="path" presetSubtype="0" accel="50000" decel="50000" fill="hold" nodeType="afterEffect">
                                  <p:stCondLst>
                                    <p:cond delay="0"/>
                                  </p:stCondLst>
                                  <p:childTnLst>
                                    <p:animMotion origin="layout" path="M 0.0 0.0 C -0.02361 -0.02292 -0.04722 -0.04584 -0.07986 -0.05648 C -0.1125 -0.06713 -0.15416 -0.06551 -0.19583 -0.06389 " pathEditMode="relative" ptsTypes="aaA">
                                      <p:cBhvr>
                                        <p:cTn id="17" dur="2000" fill="hold"/>
                                        <p:tgtEl>
                                          <p:spTgt spid="15"/>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 0.0 C -0.02361 -0.02292 -0.04722 -0.04584 -0.07986 -0.05648 C -0.1125 -0.06713 -0.15416 -0.06551 -0.19583 -0.06389 " pathEditMode="relative" ptsTypes="aaA">
                                      <p:cBhvr>
                                        <p:cTn id="19" dur="2000" fill="hold"/>
                                        <p:tgtEl>
                                          <p:spTgt spid="13"/>
                                        </p:tgtEl>
                                        <p:attrNameLst>
                                          <p:attrName>ppt_x</p:attrName>
                                          <p:attrName>ppt_y</p:attrName>
                                        </p:attrNameLst>
                                      </p:cBhvr>
                                    </p:animMotion>
                                  </p:childTnLst>
                                </p:cTn>
                              </p:par>
                            </p:childTnLst>
                          </p:cTn>
                        </p:par>
                        <p:par>
                          <p:cTn id="20" fill="hold" nodeType="afterGroup">
                            <p:stCondLst>
                              <p:cond delay="2500"/>
                            </p:stCondLst>
                            <p:childTnLst>
                              <p:par>
                                <p:cTn id="21" presetID="2" presetClass="exit" presetSubtype="4" fill="hold" nodeType="afterEffect">
                                  <p:stCondLst>
                                    <p:cond delay="3000"/>
                                  </p:stCondLst>
                                  <p:childTnLst>
                                    <p:anim calcmode="lin" valueType="num">
                                      <p:cBhvr additive="base">
                                        <p:cTn id="22" dur="500"/>
                                        <p:tgtEl>
                                          <p:spTgt spid="15"/>
                                        </p:tgtEl>
                                        <p:attrNameLst>
                                          <p:attrName>ppt_x</p:attrName>
                                        </p:attrNameLst>
                                      </p:cBhvr>
                                      <p:tavLst>
                                        <p:tav tm="0">
                                          <p:val>
                                            <p:strVal val="ppt_x"/>
                                          </p:val>
                                        </p:tav>
                                        <p:tav tm="100000">
                                          <p:val>
                                            <p:strVal val="ppt_x"/>
                                          </p:val>
                                        </p:tav>
                                      </p:tavLst>
                                    </p:anim>
                                    <p:anim calcmode="lin" valueType="num">
                                      <p:cBhvr additive="base">
                                        <p:cTn id="23" dur="500"/>
                                        <p:tgtEl>
                                          <p:spTgt spid="15"/>
                                        </p:tgtEl>
                                        <p:attrNameLst>
                                          <p:attrName>ppt_y</p:attrName>
                                        </p:attrNameLst>
                                      </p:cBhvr>
                                      <p:tavLst>
                                        <p:tav tm="0">
                                          <p:val>
                                            <p:strVal val="ppt_y"/>
                                          </p:val>
                                        </p:tav>
                                        <p:tav tm="100000">
                                          <p:val>
                                            <p:strVal val="1+ppt_h/2"/>
                                          </p:val>
                                        </p:tav>
                                      </p:tavLst>
                                    </p:anim>
                                    <p:set>
                                      <p:cBhvr>
                                        <p:cTn id="24" dur="1" fill="hold">
                                          <p:stCondLst>
                                            <p:cond delay="499"/>
                                          </p:stCondLst>
                                        </p:cTn>
                                        <p:tgtEl>
                                          <p:spTgt spid="15"/>
                                        </p:tgtEl>
                                        <p:attrNameLst>
                                          <p:attrName>style.visibility</p:attrName>
                                        </p:attrNameLst>
                                      </p:cBhvr>
                                      <p:to>
                                        <p:strVal val="hidden"/>
                                      </p:to>
                                    </p:set>
                                  </p:childTnLst>
                                </p:cTn>
                              </p:par>
                            </p:childTnLst>
                          </p:cTn>
                        </p:par>
                        <p:par>
                          <p:cTn id="25" fill="hold" nodeType="afterGroup">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13539"/>
                                        </p:tgtEl>
                                        <p:attrNameLst>
                                          <p:attrName>style.visibility</p:attrName>
                                        </p:attrNameLst>
                                      </p:cBhvr>
                                      <p:to>
                                        <p:strVal val="visible"/>
                                      </p:to>
                                    </p:set>
                                  </p:childTnLst>
                                </p:cTn>
                              </p:par>
                              <p:par>
                                <p:cTn id="28"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29" dur="2000" fill="hold"/>
                                        <p:tgtEl>
                                          <p:spTgt spid="13539"/>
                                        </p:tgtEl>
                                        <p:attrNameLst>
                                          <p:attrName>ppt_x</p:attrName>
                                          <p:attrName>ppt_y</p:attrName>
                                        </p:attrNameLst>
                                      </p:cBhvr>
                                    </p:animMotion>
                                  </p:childTnLst>
                                </p:cTn>
                              </p:par>
                              <p:par>
                                <p:cTn id="30" presetID="1" presetClass="entr" presetSubtype="0" fill="hold" grpId="0" nodeType="withEffect">
                                  <p:stCondLst>
                                    <p:cond delay="300"/>
                                  </p:stCondLst>
                                  <p:childTnLst>
                                    <p:set>
                                      <p:cBhvr>
                                        <p:cTn id="31" dur="1" fill="hold">
                                          <p:stCondLst>
                                            <p:cond delay="0"/>
                                          </p:stCondLst>
                                        </p:cTn>
                                        <p:tgtEl>
                                          <p:spTgt spid="13540"/>
                                        </p:tgtEl>
                                        <p:attrNameLst>
                                          <p:attrName>style.visibility</p:attrName>
                                        </p:attrNameLst>
                                      </p:cBhvr>
                                      <p:to>
                                        <p:strVal val="visible"/>
                                      </p:to>
                                    </p:set>
                                  </p:childTnLst>
                                </p:cTn>
                              </p:par>
                              <p:par>
                                <p:cTn id="32" presetID="0" presetClass="path" presetSubtype="0" repeatCount="indefinite" accel="50000" decel="50000" fill="hold" grpId="1" nodeType="withEffect">
                                  <p:stCondLst>
                                    <p:cond delay="300"/>
                                  </p:stCondLst>
                                  <p:childTnLst>
                                    <p:animMotion origin="layout" path="M 5.55556E-7 7.40741E-7 L 5.55556E-7 -0.04444 " pathEditMode="relative" ptsTypes="AA">
                                      <p:cBhvr>
                                        <p:cTn id="33" dur="2000" fill="hold"/>
                                        <p:tgtEl>
                                          <p:spTgt spid="13540"/>
                                        </p:tgtEl>
                                        <p:attrNameLst>
                                          <p:attrName>ppt_x</p:attrName>
                                          <p:attrName>ppt_y</p:attrName>
                                        </p:attrNameLst>
                                      </p:cBhvr>
                                    </p:animMotion>
                                  </p:childTnLst>
                                </p:cTn>
                              </p:par>
                              <p:par>
                                <p:cTn id="34" presetID="1" presetClass="entr" presetSubtype="0" fill="hold" grpId="0" nodeType="withEffect">
                                  <p:stCondLst>
                                    <p:cond delay="600"/>
                                  </p:stCondLst>
                                  <p:childTnLst>
                                    <p:set>
                                      <p:cBhvr>
                                        <p:cTn id="35" dur="1" fill="hold">
                                          <p:stCondLst>
                                            <p:cond delay="0"/>
                                          </p:stCondLst>
                                        </p:cTn>
                                        <p:tgtEl>
                                          <p:spTgt spid="13541"/>
                                        </p:tgtEl>
                                        <p:attrNameLst>
                                          <p:attrName>style.visibility</p:attrName>
                                        </p:attrNameLst>
                                      </p:cBhvr>
                                      <p:to>
                                        <p:strVal val="visible"/>
                                      </p:to>
                                    </p:set>
                                  </p:childTnLst>
                                </p:cTn>
                              </p:par>
                              <p:par>
                                <p:cTn id="36" presetID="0" presetClass="path" presetSubtype="0" repeatCount="indefinite" accel="50000" decel="50000" fill="hold" grpId="1" nodeType="withEffect">
                                  <p:stCondLst>
                                    <p:cond delay="600"/>
                                  </p:stCondLst>
                                  <p:childTnLst>
                                    <p:animMotion origin="layout" path="M 5.55556E-7 7.40741E-7 L 5.55556E-7 -0.04444 " pathEditMode="relative" ptsTypes="AA">
                                      <p:cBhvr>
                                        <p:cTn id="37" dur="2000" fill="hold"/>
                                        <p:tgtEl>
                                          <p:spTgt spid="13541"/>
                                        </p:tgtEl>
                                        <p:attrNameLst>
                                          <p:attrName>ppt_x</p:attrName>
                                          <p:attrName>ppt_y</p:attrName>
                                        </p:attrNameLst>
                                      </p:cBhvr>
                                    </p:animMotion>
                                  </p:childTnLst>
                                </p:cTn>
                              </p:par>
                              <p:par>
                                <p:cTn id="38" presetID="1" presetClass="entr" presetSubtype="0" fill="hold" grpId="0" nodeType="withEffect">
                                  <p:stCondLst>
                                    <p:cond delay="900"/>
                                  </p:stCondLst>
                                  <p:childTnLst>
                                    <p:set>
                                      <p:cBhvr>
                                        <p:cTn id="39" dur="1" fill="hold">
                                          <p:stCondLst>
                                            <p:cond delay="0"/>
                                          </p:stCondLst>
                                        </p:cTn>
                                        <p:tgtEl>
                                          <p:spTgt spid="13542"/>
                                        </p:tgtEl>
                                        <p:attrNameLst>
                                          <p:attrName>style.visibility</p:attrName>
                                        </p:attrNameLst>
                                      </p:cBhvr>
                                      <p:to>
                                        <p:strVal val="visible"/>
                                      </p:to>
                                    </p:set>
                                  </p:childTnLst>
                                </p:cTn>
                              </p:par>
                              <p:par>
                                <p:cTn id="40" presetID="0" presetClass="path" presetSubtype="0" repeatCount="indefinite" accel="50000" decel="50000" fill="hold" grpId="1" nodeType="withEffect">
                                  <p:stCondLst>
                                    <p:cond delay="900"/>
                                  </p:stCondLst>
                                  <p:childTnLst>
                                    <p:animMotion origin="layout" path="M 5.55556E-7 7.40741E-7 L 5.55556E-7 -0.04444 " pathEditMode="relative" ptsTypes="AA">
                                      <p:cBhvr>
                                        <p:cTn id="41" dur="2000" fill="hold"/>
                                        <p:tgtEl>
                                          <p:spTgt spid="13542"/>
                                        </p:tgtEl>
                                        <p:attrNameLst>
                                          <p:attrName>ppt_x</p:attrName>
                                          <p:attrName>ppt_y</p:attrName>
                                        </p:attrNameLst>
                                      </p:cBhvr>
                                    </p:animMotion>
                                  </p:childTnLst>
                                </p:cTn>
                              </p:par>
                              <p:par>
                                <p:cTn id="42" presetID="1" presetClass="entr" presetSubtype="0" fill="hold" grpId="0" nodeType="withEffect">
                                  <p:stCondLst>
                                    <p:cond delay="200"/>
                                  </p:stCondLst>
                                  <p:childTnLst>
                                    <p:set>
                                      <p:cBhvr>
                                        <p:cTn id="43" dur="1" fill="hold">
                                          <p:stCondLst>
                                            <p:cond delay="0"/>
                                          </p:stCondLst>
                                        </p:cTn>
                                        <p:tgtEl>
                                          <p:spTgt spid="13543"/>
                                        </p:tgtEl>
                                        <p:attrNameLst>
                                          <p:attrName>style.visibility</p:attrName>
                                        </p:attrNameLst>
                                      </p:cBhvr>
                                      <p:to>
                                        <p:strVal val="visible"/>
                                      </p:to>
                                    </p:set>
                                  </p:childTnLst>
                                </p:cTn>
                              </p:par>
                              <p:par>
                                <p:cTn id="44" presetID="0" presetClass="path" presetSubtype="0" repeatCount="indefinite" accel="50000" decel="50000" fill="hold" grpId="1" nodeType="withEffect">
                                  <p:stCondLst>
                                    <p:cond delay="200"/>
                                  </p:stCondLst>
                                  <p:childTnLst>
                                    <p:animMotion origin="layout" path="M 5.55556E-7 7.40741E-7 L 5.55556E-7 -0.04444 " pathEditMode="relative" ptsTypes="AA">
                                      <p:cBhvr>
                                        <p:cTn id="45" dur="2000" fill="hold"/>
                                        <p:tgtEl>
                                          <p:spTgt spid="13543"/>
                                        </p:tgtEl>
                                        <p:attrNameLst>
                                          <p:attrName>ppt_x</p:attrName>
                                          <p:attrName>ppt_y</p:attrName>
                                        </p:attrNameLst>
                                      </p:cBhvr>
                                    </p:animMotion>
                                  </p:childTnLst>
                                </p:cTn>
                              </p:par>
                              <p:par>
                                <p:cTn id="46" presetID="1" presetClass="entr" presetSubtype="0" fill="hold" grpId="0" nodeType="withEffect">
                                  <p:stCondLst>
                                    <p:cond delay="1000"/>
                                  </p:stCondLst>
                                  <p:childTnLst>
                                    <p:set>
                                      <p:cBhvr>
                                        <p:cTn id="47" dur="1" fill="hold">
                                          <p:stCondLst>
                                            <p:cond delay="0"/>
                                          </p:stCondLst>
                                        </p:cTn>
                                        <p:tgtEl>
                                          <p:spTgt spid="13537"/>
                                        </p:tgtEl>
                                        <p:attrNameLst>
                                          <p:attrName>style.visibility</p:attrName>
                                        </p:attrNameLst>
                                      </p:cBhvr>
                                      <p:to>
                                        <p:strVal val="visible"/>
                                      </p:to>
                                    </p:set>
                                  </p:childTnLst>
                                </p:cTn>
                              </p:par>
                              <p:par>
                                <p:cTn id="48"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49" dur="2000" fill="hold"/>
                                        <p:tgtEl>
                                          <p:spTgt spid="13537"/>
                                        </p:tgtEl>
                                        <p:attrNameLst>
                                          <p:attrName>ppt_x</p:attrName>
                                          <p:attrName>ppt_y</p:attrName>
                                        </p:attrNameLst>
                                      </p:cBhvr>
                                    </p:animMotion>
                                  </p:childTnLst>
                                </p:cTn>
                              </p:par>
                            </p:childTnLst>
                          </p:cTn>
                        </p:par>
                        <p:par>
                          <p:cTn id="50" fill="hold" nodeType="afterGroup">
                            <p:stCondLst>
                              <p:cond delay="9000"/>
                            </p:stCondLst>
                            <p:childTnLst>
                              <p:par>
                                <p:cTn id="51" presetID="1" presetClass="entr" presetSubtype="0" fill="hold" nodeType="afterEffect">
                                  <p:stCondLst>
                                    <p:cond delay="300"/>
                                  </p:stCondLst>
                                  <p:childTnLst>
                                    <p:set>
                                      <p:cBhvr>
                                        <p:cTn id="52" dur="1" fill="hold">
                                          <p:stCondLst>
                                            <p:cond delay="0"/>
                                          </p:stCondLst>
                                        </p:cTn>
                                        <p:tgtEl>
                                          <p:spTgt spid="13546"/>
                                        </p:tgtEl>
                                        <p:attrNameLst>
                                          <p:attrName>style.visibility</p:attrName>
                                        </p:attrNameLst>
                                      </p:cBhvr>
                                      <p:to>
                                        <p:strVal val="visible"/>
                                      </p:to>
                                    </p:set>
                                  </p:childTnLst>
                                </p:cTn>
                              </p:par>
                              <p:par>
                                <p:cTn id="53" presetID="1" presetClass="entr" presetSubtype="0" fill="hold" nodeType="withEffect">
                                  <p:stCondLst>
                                    <p:cond delay="300"/>
                                  </p:stCondLst>
                                  <p:childTnLst>
                                    <p:set>
                                      <p:cBhvr>
                                        <p:cTn id="54" dur="1" fill="hold">
                                          <p:stCondLst>
                                            <p:cond delay="0"/>
                                          </p:stCondLst>
                                        </p:cTn>
                                        <p:tgtEl>
                                          <p:spTgt spid="13547"/>
                                        </p:tgtEl>
                                        <p:attrNameLst>
                                          <p:attrName>style.visibility</p:attrName>
                                        </p:attrNameLst>
                                      </p:cBhvr>
                                      <p:to>
                                        <p:strVal val="visible"/>
                                      </p:to>
                                    </p:set>
                                  </p:childTnLst>
                                </p:cTn>
                              </p:par>
                              <p:par>
                                <p:cTn id="55" presetID="1" presetClass="entr" presetSubtype="0" fill="hold" nodeType="withEffect">
                                  <p:stCondLst>
                                    <p:cond delay="600"/>
                                  </p:stCondLst>
                                  <p:childTnLst>
                                    <p:set>
                                      <p:cBhvr>
                                        <p:cTn id="56" dur="1" fill="hold">
                                          <p:stCondLst>
                                            <p:cond delay="0"/>
                                          </p:stCondLst>
                                        </p:cTn>
                                        <p:tgtEl>
                                          <p:spTgt spid="13549"/>
                                        </p:tgtEl>
                                        <p:attrNameLst>
                                          <p:attrName>style.visibility</p:attrName>
                                        </p:attrNameLst>
                                      </p:cBhvr>
                                      <p:to>
                                        <p:strVal val="visible"/>
                                      </p:to>
                                    </p:set>
                                  </p:childTnLst>
                                </p:cTn>
                              </p:par>
                            </p:childTnLst>
                          </p:cTn>
                        </p:par>
                        <p:par>
                          <p:cTn id="57" fill="hold" nodeType="afterGroup">
                            <p:stCondLst>
                              <p:cond delay="9600"/>
                            </p:stCondLst>
                            <p:childTnLst>
                              <p:par>
                                <p:cTn id="58" presetID="1" presetClass="entr" presetSubtype="0" fill="hold" nodeType="afterEffect">
                                  <p:stCondLst>
                                    <p:cond delay="600"/>
                                  </p:stCondLst>
                                  <p:childTnLst>
                                    <p:set>
                                      <p:cBhvr>
                                        <p:cTn id="59" dur="1" fill="hold">
                                          <p:stCondLst>
                                            <p:cond delay="0"/>
                                          </p:stCondLst>
                                        </p:cTn>
                                        <p:tgtEl>
                                          <p:spTgt spid="13548"/>
                                        </p:tgtEl>
                                        <p:attrNameLst>
                                          <p:attrName>style.visibility</p:attrName>
                                        </p:attrNameLst>
                                      </p:cBhvr>
                                      <p:to>
                                        <p:strVal val="visible"/>
                                      </p:to>
                                    </p:set>
                                  </p:childTnLst>
                                </p:cTn>
                              </p:par>
                              <p:par>
                                <p:cTn id="60" presetID="1" presetClass="entr" presetSubtype="0" fill="hold" nodeType="withEffect">
                                  <p:stCondLst>
                                    <p:cond delay="700"/>
                                  </p:stCondLst>
                                  <p:childTnLst>
                                    <p:set>
                                      <p:cBhvr>
                                        <p:cTn id="61" dur="1" fill="hold">
                                          <p:stCondLst>
                                            <p:cond delay="0"/>
                                          </p:stCondLst>
                                        </p:cTn>
                                        <p:tgtEl>
                                          <p:spTgt spid="13551"/>
                                        </p:tgtEl>
                                        <p:attrNameLst>
                                          <p:attrName>style.visibility</p:attrName>
                                        </p:attrNameLst>
                                      </p:cBhvr>
                                      <p:to>
                                        <p:strVal val="visible"/>
                                      </p:to>
                                    </p:set>
                                  </p:childTnLst>
                                </p:cTn>
                              </p:par>
                              <p:par>
                                <p:cTn id="62" presetID="1" presetClass="entr" presetSubtype="0" fill="hold" grpId="0" nodeType="withEffect">
                                  <p:stCondLst>
                                    <p:cond delay="700"/>
                                  </p:stCondLst>
                                  <p:childTnLst>
                                    <p:set>
                                      <p:cBhvr>
                                        <p:cTn id="63" dur="1" fill="hold">
                                          <p:stCondLst>
                                            <p:cond delay="0"/>
                                          </p:stCondLst>
                                        </p:cTn>
                                        <p:tgtEl>
                                          <p:spTgt spid="13538"/>
                                        </p:tgtEl>
                                        <p:attrNameLst>
                                          <p:attrName>style.visibility</p:attrName>
                                        </p:attrNameLst>
                                      </p:cBhvr>
                                      <p:to>
                                        <p:strVal val="visible"/>
                                      </p:to>
                                    </p:set>
                                  </p:childTnLst>
                                </p:cTn>
                              </p:par>
                              <p:par>
                                <p:cTn id="64" presetID="0" presetClass="path" presetSubtype="0" repeatCount="indefinite" accel="50000" decel="50000" fill="hold" grpId="1" nodeType="withEffect">
                                  <p:stCondLst>
                                    <p:cond delay="700"/>
                                  </p:stCondLst>
                                  <p:childTnLst>
                                    <p:animMotion origin="layout" path="M 5.55556E-7 7.40741E-7 L 5.55556E-7 -0.04444 " pathEditMode="relative" ptsTypes="AA">
                                      <p:cBhvr>
                                        <p:cTn id="65" dur="2000" fill="hold"/>
                                        <p:tgtEl>
                                          <p:spTgt spid="13538"/>
                                        </p:tgtEl>
                                        <p:attrNameLst>
                                          <p:attrName>ppt_x</p:attrName>
                                          <p:attrName>ppt_y</p:attrName>
                                        </p:attrNameLst>
                                      </p:cBhvr>
                                    </p:animMotion>
                                  </p:childTnLst>
                                </p:cTn>
                              </p:par>
                            </p:childTnLst>
                          </p:cTn>
                        </p:par>
                        <p:par>
                          <p:cTn id="66" fill="hold" nodeType="afterGroup">
                            <p:stCondLst>
                              <p:cond delay="12300"/>
                            </p:stCondLst>
                            <p:childTnLst>
                              <p:par>
                                <p:cTn id="67" presetID="1" presetClass="entr" presetSubtype="0" fill="hold" nodeType="afterEffect">
                                  <p:stCondLst>
                                    <p:cond delay="700"/>
                                  </p:stCondLst>
                                  <p:childTnLst>
                                    <p:set>
                                      <p:cBhvr>
                                        <p:cTn id="68" dur="1" fill="hold">
                                          <p:stCondLst>
                                            <p:cond delay="0"/>
                                          </p:stCondLst>
                                        </p:cTn>
                                        <p:tgtEl>
                                          <p:spTgt spid="13550"/>
                                        </p:tgtEl>
                                        <p:attrNameLst>
                                          <p:attrName>style.visibility</p:attrName>
                                        </p:attrNameLst>
                                      </p:cBhvr>
                                      <p:to>
                                        <p:strVal val="visible"/>
                                      </p:to>
                                    </p:set>
                                  </p:childTnLst>
                                </p:cTn>
                              </p:par>
                              <p:par>
                                <p:cTn id="69" presetID="1" presetClass="entr" presetSubtype="0" fill="hold" nodeType="withEffect">
                                  <p:stCondLst>
                                    <p:cond delay="500"/>
                                  </p:stCondLst>
                                  <p:childTnLst>
                                    <p:set>
                                      <p:cBhvr>
                                        <p:cTn id="70" dur="1" fill="hold">
                                          <p:stCondLst>
                                            <p:cond delay="0"/>
                                          </p:stCondLst>
                                        </p:cTn>
                                        <p:tgtEl>
                                          <p:spTgt spid="13553"/>
                                        </p:tgtEl>
                                        <p:attrNameLst>
                                          <p:attrName>style.visibility</p:attrName>
                                        </p:attrNameLst>
                                      </p:cBhvr>
                                      <p:to>
                                        <p:strVal val="visible"/>
                                      </p:to>
                                    </p:set>
                                  </p:childTnLst>
                                </p:cTn>
                              </p:par>
                            </p:childTnLst>
                          </p:cTn>
                        </p:par>
                        <p:par>
                          <p:cTn id="71" fill="hold" nodeType="afterGroup">
                            <p:stCondLst>
                              <p:cond delay="13000"/>
                            </p:stCondLst>
                            <p:childTnLst>
                              <p:par>
                                <p:cTn id="72" presetID="1" presetClass="entr" presetSubtype="0" fill="hold" nodeType="afterEffect">
                                  <p:stCondLst>
                                    <p:cond delay="500"/>
                                  </p:stCondLst>
                                  <p:childTnLst>
                                    <p:set>
                                      <p:cBhvr>
                                        <p:cTn id="73" dur="1" fill="hold">
                                          <p:stCondLst>
                                            <p:cond delay="0"/>
                                          </p:stCondLst>
                                        </p:cTn>
                                        <p:tgtEl>
                                          <p:spTgt spid="13552"/>
                                        </p:tgtEl>
                                        <p:attrNameLst>
                                          <p:attrName>style.visibility</p:attrName>
                                        </p:attrNameLst>
                                      </p:cBhvr>
                                      <p:to>
                                        <p:strVal val="visible"/>
                                      </p:to>
                                    </p:set>
                                  </p:childTnLst>
                                </p:cTn>
                              </p:par>
                              <p:par>
                                <p:cTn id="74" presetID="1" presetClass="entr" presetSubtype="0" fill="hold" nodeType="withEffect">
                                  <p:stCondLst>
                                    <p:cond delay="1000"/>
                                  </p:stCondLst>
                                  <p:childTnLst>
                                    <p:set>
                                      <p:cBhvr>
                                        <p:cTn id="75" dur="1" fill="hold">
                                          <p:stCondLst>
                                            <p:cond delay="0"/>
                                          </p:stCondLst>
                                        </p:cTn>
                                        <p:tgtEl>
                                          <p:spTgt spid="13555"/>
                                        </p:tgtEl>
                                        <p:attrNameLst>
                                          <p:attrName>style.visibility</p:attrName>
                                        </p:attrNameLst>
                                      </p:cBhvr>
                                      <p:to>
                                        <p:strVal val="visible"/>
                                      </p:to>
                                    </p:set>
                                  </p:childTnLst>
                                </p:cTn>
                              </p:par>
                            </p:childTnLst>
                          </p:cTn>
                        </p:par>
                        <p:par>
                          <p:cTn id="76" fill="hold" nodeType="afterGroup">
                            <p:stCondLst>
                              <p:cond delay="14000"/>
                            </p:stCondLst>
                            <p:childTnLst>
                              <p:par>
                                <p:cTn id="77" presetID="1" presetClass="entr" presetSubtype="0" fill="hold" nodeType="afterEffect">
                                  <p:stCondLst>
                                    <p:cond delay="200"/>
                                  </p:stCondLst>
                                  <p:childTnLst>
                                    <p:set>
                                      <p:cBhvr>
                                        <p:cTn id="78" dur="1" fill="hold">
                                          <p:stCondLst>
                                            <p:cond delay="0"/>
                                          </p:stCondLst>
                                        </p:cTn>
                                        <p:tgtEl>
                                          <p:spTgt spid="13554"/>
                                        </p:tgtEl>
                                        <p:attrNameLst>
                                          <p:attrName>style.visibility</p:attrName>
                                        </p:attrNameLst>
                                      </p:cBhvr>
                                      <p:to>
                                        <p:strVal val="visible"/>
                                      </p:to>
                                    </p:set>
                                  </p:childTnLst>
                                </p:cTn>
                              </p:par>
                              <p:par>
                                <p:cTn id="79" presetID="1" presetClass="entr" presetSubtype="0" fill="hold" nodeType="withEffect">
                                  <p:stCondLst>
                                    <p:cond delay="1000"/>
                                  </p:stCondLst>
                                  <p:childTnLst>
                                    <p:set>
                                      <p:cBhvr>
                                        <p:cTn id="80" dur="1" fill="hold">
                                          <p:stCondLst>
                                            <p:cond delay="0"/>
                                          </p:stCondLst>
                                        </p:cTn>
                                        <p:tgtEl>
                                          <p:spTgt spid="13557"/>
                                        </p:tgtEl>
                                        <p:attrNameLst>
                                          <p:attrName>style.visibility</p:attrName>
                                        </p:attrNameLst>
                                      </p:cBhvr>
                                      <p:to>
                                        <p:strVal val="visible"/>
                                      </p:to>
                                    </p:set>
                                  </p:childTnLst>
                                </p:cTn>
                              </p:par>
                            </p:childTnLst>
                          </p:cTn>
                        </p:par>
                        <p:par>
                          <p:cTn id="81" fill="hold" nodeType="afterGroup">
                            <p:stCondLst>
                              <p:cond delay="15000"/>
                            </p:stCondLst>
                            <p:childTnLst>
                              <p:par>
                                <p:cTn id="82" presetID="1" presetClass="entr" presetSubtype="0" fill="hold" nodeType="afterEffect">
                                  <p:stCondLst>
                                    <p:cond delay="200"/>
                                  </p:stCondLst>
                                  <p:childTnLst>
                                    <p:set>
                                      <p:cBhvr>
                                        <p:cTn id="83" dur="1" fill="hold">
                                          <p:stCondLst>
                                            <p:cond delay="0"/>
                                          </p:stCondLst>
                                        </p:cTn>
                                        <p:tgtEl>
                                          <p:spTgt spid="13556"/>
                                        </p:tgtEl>
                                        <p:attrNameLst>
                                          <p:attrName>style.visibility</p:attrName>
                                        </p:attrNameLst>
                                      </p:cBhvr>
                                      <p:to>
                                        <p:strVal val="visible"/>
                                      </p:to>
                                    </p:set>
                                  </p:childTnLst>
                                </p:cTn>
                              </p:par>
                              <p:par>
                                <p:cTn id="84" presetID="1" presetClass="entr" presetSubtype="0" fill="hold" nodeType="withEffect">
                                  <p:stCondLst>
                                    <p:cond delay="300"/>
                                  </p:stCondLst>
                                  <p:childTnLst>
                                    <p:set>
                                      <p:cBhvr>
                                        <p:cTn id="85" dur="1" fill="hold">
                                          <p:stCondLst>
                                            <p:cond delay="0"/>
                                          </p:stCondLst>
                                        </p:cTn>
                                        <p:tgtEl>
                                          <p:spTgt spid="13559"/>
                                        </p:tgtEl>
                                        <p:attrNameLst>
                                          <p:attrName>style.visibility</p:attrName>
                                        </p:attrNameLst>
                                      </p:cBhvr>
                                      <p:to>
                                        <p:strVal val="visible"/>
                                      </p:to>
                                    </p:set>
                                  </p:childTnLst>
                                </p:cTn>
                              </p:par>
                            </p:childTnLst>
                          </p:cTn>
                        </p:par>
                        <p:par>
                          <p:cTn id="86" fill="hold" nodeType="afterGroup">
                            <p:stCondLst>
                              <p:cond delay="15300"/>
                            </p:stCondLst>
                            <p:childTnLst>
                              <p:par>
                                <p:cTn id="87" presetID="1" presetClass="entr" presetSubtype="0" fill="hold" nodeType="afterEffect">
                                  <p:stCondLst>
                                    <p:cond delay="300"/>
                                  </p:stCondLst>
                                  <p:childTnLst>
                                    <p:set>
                                      <p:cBhvr>
                                        <p:cTn id="88" dur="1" fill="hold">
                                          <p:stCondLst>
                                            <p:cond delay="0"/>
                                          </p:stCondLst>
                                        </p:cTn>
                                        <p:tgtEl>
                                          <p:spTgt spid="135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544"/>
                                        </p:tgtEl>
                                        <p:attrNameLst>
                                          <p:attrName>style.visibility</p:attrName>
                                        </p:attrNameLst>
                                      </p:cBhvr>
                                      <p:to>
                                        <p:strVal val="visible"/>
                                      </p:to>
                                    </p:set>
                                  </p:childTnLst>
                                </p:cTn>
                              </p:par>
                              <p:par>
                                <p:cTn id="91"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92" dur="2000" fill="hold"/>
                                        <p:tgtEl>
                                          <p:spTgt spid="13544"/>
                                        </p:tgtEl>
                                        <p:attrNameLst>
                                          <p:attrName>ppt_x</p:attrName>
                                          <p:attrName>ppt_y</p:attrName>
                                        </p:attrNameLst>
                                      </p:cBhvr>
                                    </p:animMotion>
                                  </p:childTnLst>
                                </p:cTn>
                              </p:par>
                              <p:par>
                                <p:cTn id="93" presetID="1" presetClass="entr" presetSubtype="0" fill="hold" grpId="0" nodeType="withEffect">
                                  <p:stCondLst>
                                    <p:cond delay="1000"/>
                                  </p:stCondLst>
                                  <p:childTnLst>
                                    <p:set>
                                      <p:cBhvr>
                                        <p:cTn id="94" dur="1" fill="hold">
                                          <p:stCondLst>
                                            <p:cond delay="0"/>
                                          </p:stCondLst>
                                        </p:cTn>
                                        <p:tgtEl>
                                          <p:spTgt spid="13545"/>
                                        </p:tgtEl>
                                        <p:attrNameLst>
                                          <p:attrName>style.visibility</p:attrName>
                                        </p:attrNameLst>
                                      </p:cBhvr>
                                      <p:to>
                                        <p:strVal val="visible"/>
                                      </p:to>
                                    </p:set>
                                  </p:childTnLst>
                                </p:cTn>
                              </p:par>
                              <p:par>
                                <p:cTn id="95"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96" dur="2000" fill="hold"/>
                                        <p:tgtEl>
                                          <p:spTgt spid="13545"/>
                                        </p:tgtEl>
                                        <p:attrNameLst>
                                          <p:attrName>ppt_x</p:attrName>
                                          <p:attrName>ppt_y</p:attrName>
                                        </p:attrNameLst>
                                      </p:cBhvr>
                                    </p:animMotion>
                                  </p:childTnLst>
                                </p:cTn>
                              </p:par>
                            </p:childTnLst>
                          </p:cTn>
                        </p:par>
                        <p:par>
                          <p:cTn id="97" fill="hold" nodeType="afterGroup">
                            <p:stCondLst>
                              <p:cond delay="18300"/>
                            </p:stCondLst>
                            <p:childTnLst>
                              <p:par>
                                <p:cTn id="98" presetID="55" presetClass="entr" presetSubtype="0" fill="hold" nodeType="afterEffect">
                                  <p:stCondLst>
                                    <p:cond delay="0"/>
                                  </p:stCondLst>
                                  <p:childTnLst>
                                    <p:set>
                                      <p:cBhvr>
                                        <p:cTn id="99" dur="1" fill="hold">
                                          <p:stCondLst>
                                            <p:cond delay="0"/>
                                          </p:stCondLst>
                                        </p:cTn>
                                        <p:tgtEl>
                                          <p:spTgt spid="13429"/>
                                        </p:tgtEl>
                                        <p:attrNameLst>
                                          <p:attrName>style.visibility</p:attrName>
                                        </p:attrNameLst>
                                      </p:cBhvr>
                                      <p:to>
                                        <p:strVal val="visible"/>
                                      </p:to>
                                    </p:set>
                                    <p:anim calcmode="lin" valueType="num">
                                      <p:cBhvr>
                                        <p:cTn id="100" dur="1000" fill="hold"/>
                                        <p:tgtEl>
                                          <p:spTgt spid="13429"/>
                                        </p:tgtEl>
                                        <p:attrNameLst>
                                          <p:attrName>ppt_w</p:attrName>
                                        </p:attrNameLst>
                                      </p:cBhvr>
                                      <p:tavLst>
                                        <p:tav tm="0">
                                          <p:val>
                                            <p:strVal val="#ppt_w*0.70"/>
                                          </p:val>
                                        </p:tav>
                                        <p:tav tm="100000">
                                          <p:val>
                                            <p:strVal val="#ppt_w"/>
                                          </p:val>
                                        </p:tav>
                                      </p:tavLst>
                                    </p:anim>
                                    <p:anim calcmode="lin" valueType="num">
                                      <p:cBhvr>
                                        <p:cTn id="101" dur="1000" fill="hold"/>
                                        <p:tgtEl>
                                          <p:spTgt spid="13429"/>
                                        </p:tgtEl>
                                        <p:attrNameLst>
                                          <p:attrName>ppt_h</p:attrName>
                                        </p:attrNameLst>
                                      </p:cBhvr>
                                      <p:tavLst>
                                        <p:tav tm="0">
                                          <p:val>
                                            <p:strVal val="#ppt_h"/>
                                          </p:val>
                                        </p:tav>
                                        <p:tav tm="100000">
                                          <p:val>
                                            <p:strVal val="#ppt_h"/>
                                          </p:val>
                                        </p:tav>
                                      </p:tavLst>
                                    </p:anim>
                                    <p:animEffect transition="in" filter="fade">
                                      <p:cBhvr>
                                        <p:cTn id="102" dur="1000"/>
                                        <p:tgtEl>
                                          <p:spTgt spid="1342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1+#ppt_w/2"/>
                                          </p:val>
                                        </p:tav>
                                        <p:tav tm="100000">
                                          <p:val>
                                            <p:strVal val="#ppt_x"/>
                                          </p:val>
                                        </p:tav>
                                      </p:tavLst>
                                    </p:anim>
                                    <p:anim calcmode="lin" valueType="num">
                                      <p:cBhvr additive="base">
                                        <p:cTn id="108" dur="500" fill="hold"/>
                                        <p:tgtEl>
                                          <p:spTgt spid="28"/>
                                        </p:tgtEl>
                                        <p:attrNameLst>
                                          <p:attrName>ppt_y</p:attrName>
                                        </p:attrNameLst>
                                      </p:cBhvr>
                                      <p:tavLst>
                                        <p:tav tm="0">
                                          <p:val>
                                            <p:strVal val="#ppt_y"/>
                                          </p:val>
                                        </p:tav>
                                        <p:tav tm="100000">
                                          <p:val>
                                            <p:strVal val="#ppt_y"/>
                                          </p:val>
                                        </p:tav>
                                      </p:tavLst>
                                    </p:anim>
                                  </p:childTnLst>
                                </p:cTn>
                              </p:par>
                            </p:childTnLst>
                          </p:cTn>
                        </p:par>
                        <p:par>
                          <p:cTn id="109" fill="hold" nodeType="afterGroup">
                            <p:stCondLst>
                              <p:cond delay="500"/>
                            </p:stCondLst>
                            <p:childTnLst>
                              <p:par>
                                <p:cTn id="110" presetID="0" presetClass="path" presetSubtype="0" accel="50000" decel="50000" fill="hold" nodeType="afterEffect">
                                  <p:stCondLst>
                                    <p:cond delay="0"/>
                                  </p:stCondLst>
                                  <p:childTnLst>
                                    <p:animMotion origin="layout" path="M 0.0 0.0 C 0.00017 -0.04675 0.00035 -0.09328 0.0 -0.11759 C -0.00035 -0.14189 0.00208 -0.13217 -0.00209 -0.14629 C -0.00625 -0.16041 0.00156 -0.18958 -0.025 -0.20277 C -0.05156 -0.21597 -0.10643 -0.22106 -0.16111 -0.22592 " pathEditMode="relative" ptsTypes="aaaaA">
                                      <p:cBhvr>
                                        <p:cTn id="111" dur="2000" fill="hold"/>
                                        <p:tgtEl>
                                          <p:spTgt spid="28"/>
                                        </p:tgtEl>
                                        <p:attrNameLst>
                                          <p:attrName>ppt_x</p:attrName>
                                          <p:attrName>ppt_y</p:attrName>
                                        </p:attrNameLst>
                                      </p:cBhvr>
                                    </p:animMotion>
                                  </p:childTnLst>
                                </p:cTn>
                              </p:par>
                              <p:par>
                                <p:cTn id="112" presetID="0" presetClass="path" presetSubtype="0" accel="50000" decel="50000" fill="hold" nodeType="withEffect">
                                  <p:stCondLst>
                                    <p:cond delay="0"/>
                                  </p:stCondLst>
                                  <p:childTnLst>
                                    <p:animMotion origin="layout" path="M 0.0 0.0 C 0.00017 -0.04675 0.00035 -0.09328 0.0 -0.11759 C -0.00035 -0.14189 0.00208 -0.13217 -0.00209 -0.14629 C -0.00625 -0.16041 0.00156 -0.18958 -0.025 -0.20277 C -0.05156 -0.21597 -0.10643 -0.22106 -0.16111 -0.22592 " pathEditMode="relative" ptsTypes="aaaaA">
                                      <p:cBhvr>
                                        <p:cTn id="113" dur="2000" fill="hold"/>
                                        <p:tgtEl>
                                          <p:spTgt spid="22"/>
                                        </p:tgtEl>
                                        <p:attrNameLst>
                                          <p:attrName>ppt_x</p:attrName>
                                          <p:attrName>ppt_y</p:attrName>
                                        </p:attrNameLst>
                                      </p:cBhvr>
                                    </p:animMotion>
                                  </p:childTnLst>
                                </p:cTn>
                              </p:par>
                            </p:childTnLst>
                          </p:cTn>
                        </p:par>
                        <p:par>
                          <p:cTn id="114" fill="hold" nodeType="afterGroup">
                            <p:stCondLst>
                              <p:cond delay="2500"/>
                            </p:stCondLst>
                            <p:childTnLst>
                              <p:par>
                                <p:cTn id="115" presetID="0" presetClass="path" presetSubtype="0" accel="50000" decel="50000" fill="hold" nodeType="afterEffect">
                                  <p:stCondLst>
                                    <p:cond delay="0"/>
                                  </p:stCondLst>
                                  <p:childTnLst>
                                    <p:animMotion origin="layout" path="M -0.16059 -0.22593 L -0.16059 -0.02593 " pathEditMode="relative" rAng="0" ptsTypes="AA">
                                      <p:cBhvr>
                                        <p:cTn id="116" dur="2000" fill="hold"/>
                                        <p:tgtEl>
                                          <p:spTgt spid="28"/>
                                        </p:tgtEl>
                                        <p:attrNameLst>
                                          <p:attrName>ppt_x</p:attrName>
                                          <p:attrName>ppt_y</p:attrName>
                                        </p:attrNameLst>
                                      </p:cBhvr>
                                      <p:rCtr x="0" y="100"/>
                                    </p:animMotion>
                                  </p:childTnLst>
                                </p:cTn>
                              </p:par>
                              <p:par>
                                <p:cTn id="117" presetID="0" presetClass="path" presetSubtype="0" accel="50000" decel="50000" fill="hold" nodeType="withEffect">
                                  <p:stCondLst>
                                    <p:cond delay="0"/>
                                  </p:stCondLst>
                                  <p:childTnLst>
                                    <p:animMotion origin="layout" path="M -0.16059 -0.22593 L -0.16059 -0.02593 " pathEditMode="relative" rAng="0" ptsTypes="AA">
                                      <p:cBhvr>
                                        <p:cTn id="118" dur="2000" fill="hold"/>
                                        <p:tgtEl>
                                          <p:spTgt spid="22"/>
                                        </p:tgtEl>
                                        <p:attrNameLst>
                                          <p:attrName>ppt_x</p:attrName>
                                          <p:attrName>ppt_y</p:attrName>
                                        </p:attrNameLst>
                                      </p:cBhvr>
                                      <p:rCtr x="0" y="100"/>
                                    </p:animMotion>
                                  </p:childTnLst>
                                </p:cTn>
                              </p:par>
                            </p:childTnLst>
                          </p:cTn>
                        </p:par>
                        <p:par>
                          <p:cTn id="119" fill="hold" nodeType="afterGroup">
                            <p:stCondLst>
                              <p:cond delay="4500"/>
                            </p:stCondLst>
                            <p:childTnLst>
                              <p:par>
                                <p:cTn id="120" presetID="22" presetClass="entr" presetSubtype="4" fill="hold" grpId="0" nodeType="afterEffect">
                                  <p:stCondLst>
                                    <p:cond delay="0"/>
                                  </p:stCondLst>
                                  <p:childTnLst>
                                    <p:set>
                                      <p:cBhvr>
                                        <p:cTn id="121" dur="1" fill="hold">
                                          <p:stCondLst>
                                            <p:cond delay="0"/>
                                          </p:stCondLst>
                                        </p:cTn>
                                        <p:tgtEl>
                                          <p:spTgt spid="13457"/>
                                        </p:tgtEl>
                                        <p:attrNameLst>
                                          <p:attrName>style.visibility</p:attrName>
                                        </p:attrNameLst>
                                      </p:cBhvr>
                                      <p:to>
                                        <p:strVal val="visible"/>
                                      </p:to>
                                    </p:set>
                                    <p:animEffect transition="in" filter="wipe(down)">
                                      <p:cBhvr>
                                        <p:cTn id="122" dur="3000"/>
                                        <p:tgtEl>
                                          <p:spTgt spid="13457"/>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13458"/>
                                        </p:tgtEl>
                                        <p:attrNameLst>
                                          <p:attrName>style.visibility</p:attrName>
                                        </p:attrNameLst>
                                      </p:cBhvr>
                                      <p:to>
                                        <p:strVal val="visible"/>
                                      </p:to>
                                    </p:set>
                                    <p:animEffect transition="in" filter="wipe(down)">
                                      <p:cBhvr>
                                        <p:cTn id="125" dur="3000"/>
                                        <p:tgtEl>
                                          <p:spTgt spid="13458"/>
                                        </p:tgtEl>
                                      </p:cBhvr>
                                    </p:animEffect>
                                  </p:childTnLst>
                                </p:cTn>
                              </p:par>
                            </p:childTnLst>
                          </p:cTn>
                        </p:par>
                        <p:par>
                          <p:cTn id="126" fill="hold" nodeType="afterGroup">
                            <p:stCondLst>
                              <p:cond delay="7500"/>
                            </p:stCondLst>
                            <p:childTnLst>
                              <p:par>
                                <p:cTn id="127" presetID="23" presetClass="entr" presetSubtype="16" fill="hold" grpId="0" nodeType="afterEffect">
                                  <p:stCondLst>
                                    <p:cond delay="0"/>
                                  </p:stCondLst>
                                  <p:childTnLst>
                                    <p:set>
                                      <p:cBhvr>
                                        <p:cTn id="128" dur="1" fill="hold">
                                          <p:stCondLst>
                                            <p:cond delay="0"/>
                                          </p:stCondLst>
                                        </p:cTn>
                                        <p:tgtEl>
                                          <p:spTgt spid="13587"/>
                                        </p:tgtEl>
                                        <p:attrNameLst>
                                          <p:attrName>style.visibility</p:attrName>
                                        </p:attrNameLst>
                                      </p:cBhvr>
                                      <p:to>
                                        <p:strVal val="visible"/>
                                      </p:to>
                                    </p:set>
                                    <p:anim calcmode="lin" valueType="num">
                                      <p:cBhvr>
                                        <p:cTn id="129" dur="500" fill="hold"/>
                                        <p:tgtEl>
                                          <p:spTgt spid="13587"/>
                                        </p:tgtEl>
                                        <p:attrNameLst>
                                          <p:attrName>ppt_w</p:attrName>
                                        </p:attrNameLst>
                                      </p:cBhvr>
                                      <p:tavLst>
                                        <p:tav tm="0">
                                          <p:val>
                                            <p:fltVal val="0"/>
                                          </p:val>
                                        </p:tav>
                                        <p:tav tm="100000">
                                          <p:val>
                                            <p:strVal val="#ppt_w"/>
                                          </p:val>
                                        </p:tav>
                                      </p:tavLst>
                                    </p:anim>
                                    <p:anim calcmode="lin" valueType="num">
                                      <p:cBhvr>
                                        <p:cTn id="130" dur="500" fill="hold"/>
                                        <p:tgtEl>
                                          <p:spTgt spid="13587"/>
                                        </p:tgtEl>
                                        <p:attrNameLst>
                                          <p:attrName>ppt_h</p:attrName>
                                        </p:attrNameLst>
                                      </p:cBhvr>
                                      <p:tavLst>
                                        <p:tav tm="0">
                                          <p:val>
                                            <p:fltVal val="0"/>
                                          </p:val>
                                        </p:tav>
                                        <p:tav tm="100000">
                                          <p:val>
                                            <p:strVal val="#ppt_h"/>
                                          </p:val>
                                        </p:tav>
                                      </p:tavLst>
                                    </p:anim>
                                  </p:childTnLst>
                                </p:cTn>
                              </p:par>
                            </p:childTnLst>
                          </p:cTn>
                        </p:par>
                        <p:par>
                          <p:cTn id="131" fill="hold" nodeType="afterGroup">
                            <p:stCondLst>
                              <p:cond delay="8000"/>
                            </p:stCondLst>
                            <p:childTnLst>
                              <p:par>
                                <p:cTn id="132" presetID="23" presetClass="entr" presetSubtype="16" fill="hold" grpId="0" nodeType="afterEffect">
                                  <p:stCondLst>
                                    <p:cond delay="0"/>
                                  </p:stCondLst>
                                  <p:childTnLst>
                                    <p:set>
                                      <p:cBhvr>
                                        <p:cTn id="133" dur="1" fill="hold">
                                          <p:stCondLst>
                                            <p:cond delay="0"/>
                                          </p:stCondLst>
                                        </p:cTn>
                                        <p:tgtEl>
                                          <p:spTgt spid="13588"/>
                                        </p:tgtEl>
                                        <p:attrNameLst>
                                          <p:attrName>style.visibility</p:attrName>
                                        </p:attrNameLst>
                                      </p:cBhvr>
                                      <p:to>
                                        <p:strVal val="visible"/>
                                      </p:to>
                                    </p:set>
                                    <p:anim calcmode="lin" valueType="num">
                                      <p:cBhvr>
                                        <p:cTn id="134" dur="500" fill="hold"/>
                                        <p:tgtEl>
                                          <p:spTgt spid="13588"/>
                                        </p:tgtEl>
                                        <p:attrNameLst>
                                          <p:attrName>ppt_w</p:attrName>
                                        </p:attrNameLst>
                                      </p:cBhvr>
                                      <p:tavLst>
                                        <p:tav tm="0">
                                          <p:val>
                                            <p:fltVal val="0"/>
                                          </p:val>
                                        </p:tav>
                                        <p:tav tm="100000">
                                          <p:val>
                                            <p:strVal val="#ppt_w"/>
                                          </p:val>
                                        </p:tav>
                                      </p:tavLst>
                                    </p:anim>
                                    <p:anim calcmode="lin" valueType="num">
                                      <p:cBhvr>
                                        <p:cTn id="135" dur="500" fill="hold"/>
                                        <p:tgtEl>
                                          <p:spTgt spid="13588"/>
                                        </p:tgtEl>
                                        <p:attrNameLst>
                                          <p:attrName>ppt_h</p:attrName>
                                        </p:attrNameLst>
                                      </p:cBhvr>
                                      <p:tavLst>
                                        <p:tav tm="0">
                                          <p:val>
                                            <p:fltVal val="0"/>
                                          </p:val>
                                        </p:tav>
                                        <p:tav tm="100000">
                                          <p:val>
                                            <p:strVal val="#ppt_h"/>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0" presetClass="path" presetSubtype="0" accel="50000" decel="50000" fill="hold" nodeType="clickEffect">
                                  <p:stCondLst>
                                    <p:cond delay="0"/>
                                  </p:stCondLst>
                                  <p:childTnLst>
                                    <p:animMotion origin="layout" path="M -0.16059 -0.02686 C -0.16059 -0.08797 -0.16059 -0.14908 -0.16059 -0.17963 C -0.16059 -0.21019 -0.16041 -0.20394 -0.16111 -0.21088 C -0.1618 -0.21783 -0.16215 -0.21875 -0.16527 -0.2213 C -0.1684 -0.22385 -0.1743 -0.22593 -0.17986 -0.22616 C -0.18541 -0.22639 -0.19131 -0.22639 -0.19913 -0.22338 C -0.20694 -0.22037 -0.21875 -0.21436 -0.22673 -0.20811 C -0.23472 -0.20186 -0.23975 -0.20047 -0.24652 -0.18658 C -0.25329 -0.17269 -0.25086 -0.17917 -0.26736 -0.12408 C -0.28385 -0.06899 -0.31475 0.0375 -0.34548 0.14398 " pathEditMode="relative" rAng="0" ptsTypes="aaaaaaaaaA">
                                      <p:cBhvr>
                                        <p:cTn id="139" dur="2000" fill="hold"/>
                                        <p:tgtEl>
                                          <p:spTgt spid="28"/>
                                        </p:tgtEl>
                                        <p:attrNameLst>
                                          <p:attrName>ppt_x</p:attrName>
                                          <p:attrName>ppt_y</p:attrName>
                                        </p:attrNameLst>
                                      </p:cBhvr>
                                      <p:rCtr x="-92" y="-14"/>
                                    </p:animMotion>
                                  </p:childTnLst>
                                </p:cTn>
                              </p:par>
                              <p:par>
                                <p:cTn id="140" presetID="0" presetClass="path" presetSubtype="0" accel="50000" decel="50000" fill="hold" nodeType="withEffect">
                                  <p:stCondLst>
                                    <p:cond delay="0"/>
                                  </p:stCondLst>
                                  <p:childTnLst>
                                    <p:animMotion origin="layout" path="M -0.16059 -0.02593 C -0.16059 -0.08704 -0.16059 -0.14815 -0.16059 -0.17871 C -0.16059 -0.20926 -0.16042 -0.20301 -0.16111 -0.20996 C -0.16181 -0.2169 -0.16215 -0.21783 -0.16528 -0.22037 C -0.1684 -0.22292 -0.17431 -0.225 -0.17986 -0.22523 C -0.18542 -0.22547 -0.19132 -0.22547 -0.19913 -0.22246 C -0.20694 -0.21945 -0.21875 -0.21343 -0.22674 -0.20718 C -0.23472 -0.20093 -0.23976 -0.19954 -0.24653 -0.18565 C -0.2533 -0.17176 -0.25087 -0.17824 -0.26736 -0.12315 C -0.28385 -0.06806 -0.31476 0.03842 -0.34549 0.1449 " pathEditMode="relative" rAng="0" ptsTypes="aaaaaaaaaA">
                                      <p:cBhvr>
                                        <p:cTn id="141" dur="2000" fill="hold"/>
                                        <p:tgtEl>
                                          <p:spTgt spid="22"/>
                                        </p:tgtEl>
                                        <p:attrNameLst>
                                          <p:attrName>ppt_x</p:attrName>
                                          <p:attrName>ppt_y</p:attrName>
                                        </p:attrNameLst>
                                      </p:cBhvr>
                                      <p:rCtr x="-92" y="-14"/>
                                    </p:animMotion>
                                  </p:childTnLst>
                                </p:cTn>
                              </p:par>
                              <p:par>
                                <p:cTn id="142" presetID="1" presetClass="exit" presetSubtype="0" fill="hold" grpId="1" nodeType="withEffect">
                                  <p:stCondLst>
                                    <p:cond delay="0"/>
                                  </p:stCondLst>
                                  <p:childTnLst>
                                    <p:set>
                                      <p:cBhvr>
                                        <p:cTn id="143" dur="1" fill="hold">
                                          <p:stCondLst>
                                            <p:cond delay="0"/>
                                          </p:stCondLst>
                                        </p:cTn>
                                        <p:tgtEl>
                                          <p:spTgt spid="13457"/>
                                        </p:tgtEl>
                                        <p:attrNameLst>
                                          <p:attrName>style.visibility</p:attrName>
                                        </p:attrNameLst>
                                      </p:cBhvr>
                                      <p:to>
                                        <p:strVal val="hidden"/>
                                      </p:to>
                                    </p:set>
                                  </p:childTnLst>
                                </p:cTn>
                              </p:par>
                              <p:par>
                                <p:cTn id="144" presetID="22" presetClass="entr" presetSubtype="1" fill="hold" grpId="0" nodeType="withEffect">
                                  <p:stCondLst>
                                    <p:cond delay="500"/>
                                  </p:stCondLst>
                                  <p:childTnLst>
                                    <p:set>
                                      <p:cBhvr>
                                        <p:cTn id="145" dur="1" fill="hold">
                                          <p:stCondLst>
                                            <p:cond delay="0"/>
                                          </p:stCondLst>
                                        </p:cTn>
                                        <p:tgtEl>
                                          <p:spTgt spid="13459"/>
                                        </p:tgtEl>
                                        <p:attrNameLst>
                                          <p:attrName>style.visibility</p:attrName>
                                        </p:attrNameLst>
                                      </p:cBhvr>
                                      <p:to>
                                        <p:strVal val="visible"/>
                                      </p:to>
                                    </p:set>
                                    <p:animEffect transition="in" filter="wipe(up)">
                                      <p:cBhvr>
                                        <p:cTn id="146" dur="3000"/>
                                        <p:tgtEl>
                                          <p:spTgt spid="13459"/>
                                        </p:tgtEl>
                                      </p:cBhvr>
                                    </p:animEffect>
                                  </p:childTnLst>
                                </p:cTn>
                              </p:par>
                            </p:childTnLst>
                          </p:cTn>
                        </p:par>
                        <p:par>
                          <p:cTn id="147" fill="hold" nodeType="afterGroup">
                            <p:stCondLst>
                              <p:cond delay="3500"/>
                            </p:stCondLst>
                            <p:childTnLst>
                              <p:par>
                                <p:cTn id="148" presetID="23" presetClass="entr" presetSubtype="16" fill="hold" grpId="0" nodeType="afterEffect">
                                  <p:stCondLst>
                                    <p:cond delay="0"/>
                                  </p:stCondLst>
                                  <p:childTnLst>
                                    <p:set>
                                      <p:cBhvr>
                                        <p:cTn id="149" dur="1" fill="hold">
                                          <p:stCondLst>
                                            <p:cond delay="0"/>
                                          </p:stCondLst>
                                        </p:cTn>
                                        <p:tgtEl>
                                          <p:spTgt spid="13589"/>
                                        </p:tgtEl>
                                        <p:attrNameLst>
                                          <p:attrName>style.visibility</p:attrName>
                                        </p:attrNameLst>
                                      </p:cBhvr>
                                      <p:to>
                                        <p:strVal val="visible"/>
                                      </p:to>
                                    </p:set>
                                    <p:anim calcmode="lin" valueType="num">
                                      <p:cBhvr>
                                        <p:cTn id="150" dur="500" fill="hold"/>
                                        <p:tgtEl>
                                          <p:spTgt spid="13589"/>
                                        </p:tgtEl>
                                        <p:attrNameLst>
                                          <p:attrName>ppt_w</p:attrName>
                                        </p:attrNameLst>
                                      </p:cBhvr>
                                      <p:tavLst>
                                        <p:tav tm="0">
                                          <p:val>
                                            <p:fltVal val="0"/>
                                          </p:val>
                                        </p:tav>
                                        <p:tav tm="100000">
                                          <p:val>
                                            <p:strVal val="#ppt_w"/>
                                          </p:val>
                                        </p:tav>
                                      </p:tavLst>
                                    </p:anim>
                                    <p:anim calcmode="lin" valueType="num">
                                      <p:cBhvr>
                                        <p:cTn id="151" dur="500" fill="hold"/>
                                        <p:tgtEl>
                                          <p:spTgt spid="13589"/>
                                        </p:tgtEl>
                                        <p:attrNameLst>
                                          <p:attrName>ppt_h</p:attrName>
                                        </p:attrNameLst>
                                      </p:cBhvr>
                                      <p:tavLst>
                                        <p:tav tm="0">
                                          <p:val>
                                            <p:fltVal val="0"/>
                                          </p:val>
                                        </p:tav>
                                        <p:tav tm="100000">
                                          <p:val>
                                            <p:strVal val="#ppt_h"/>
                                          </p:val>
                                        </p:tav>
                                      </p:tavLst>
                                    </p:anim>
                                  </p:childTnLst>
                                </p:cTn>
                              </p:par>
                            </p:childTnLst>
                          </p:cTn>
                        </p:par>
                        <p:par>
                          <p:cTn id="152" fill="hold" nodeType="afterGroup">
                            <p:stCondLst>
                              <p:cond delay="4000"/>
                            </p:stCondLst>
                            <p:childTnLst>
                              <p:par>
                                <p:cTn id="153" presetID="23" presetClass="entr" presetSubtype="16" fill="hold" grpId="0" nodeType="afterEffect">
                                  <p:stCondLst>
                                    <p:cond delay="0"/>
                                  </p:stCondLst>
                                  <p:childTnLst>
                                    <p:set>
                                      <p:cBhvr>
                                        <p:cTn id="154" dur="1" fill="hold">
                                          <p:stCondLst>
                                            <p:cond delay="0"/>
                                          </p:stCondLst>
                                        </p:cTn>
                                        <p:tgtEl>
                                          <p:spTgt spid="13590"/>
                                        </p:tgtEl>
                                        <p:attrNameLst>
                                          <p:attrName>style.visibility</p:attrName>
                                        </p:attrNameLst>
                                      </p:cBhvr>
                                      <p:to>
                                        <p:strVal val="visible"/>
                                      </p:to>
                                    </p:set>
                                    <p:anim calcmode="lin" valueType="num">
                                      <p:cBhvr>
                                        <p:cTn id="155" dur="500" fill="hold"/>
                                        <p:tgtEl>
                                          <p:spTgt spid="13590"/>
                                        </p:tgtEl>
                                        <p:attrNameLst>
                                          <p:attrName>ppt_w</p:attrName>
                                        </p:attrNameLst>
                                      </p:cBhvr>
                                      <p:tavLst>
                                        <p:tav tm="0">
                                          <p:val>
                                            <p:fltVal val="0"/>
                                          </p:val>
                                        </p:tav>
                                        <p:tav tm="100000">
                                          <p:val>
                                            <p:strVal val="#ppt_w"/>
                                          </p:val>
                                        </p:tav>
                                      </p:tavLst>
                                    </p:anim>
                                    <p:anim calcmode="lin" valueType="num">
                                      <p:cBhvr>
                                        <p:cTn id="156" dur="500" fill="hold"/>
                                        <p:tgtEl>
                                          <p:spTgt spid="13590"/>
                                        </p:tgtEl>
                                        <p:attrNameLst>
                                          <p:attrName>ppt_h</p:attrName>
                                        </p:attrNameLst>
                                      </p:cBhvr>
                                      <p:tavLst>
                                        <p:tav tm="0">
                                          <p:val>
                                            <p:fltVal val="0"/>
                                          </p:val>
                                        </p:tav>
                                        <p:tav tm="100000">
                                          <p:val>
                                            <p:strVal val="#ppt_h"/>
                                          </p:val>
                                        </p:tav>
                                      </p:tavLst>
                                    </p:anim>
                                  </p:childTnLst>
                                </p:cTn>
                              </p:par>
                            </p:childTnLst>
                          </p:cTn>
                        </p:par>
                        <p:par>
                          <p:cTn id="157" fill="hold" nodeType="afterGroup">
                            <p:stCondLst>
                              <p:cond delay="4500"/>
                            </p:stCondLst>
                            <p:childTnLst>
                              <p:par>
                                <p:cTn id="158" presetID="1" presetClass="exit" presetSubtype="0" fill="hold" grpId="1" nodeType="afterEffect">
                                  <p:stCondLst>
                                    <p:cond delay="0"/>
                                  </p:stCondLst>
                                  <p:childTnLst>
                                    <p:set>
                                      <p:cBhvr>
                                        <p:cTn id="159" dur="1" fill="hold">
                                          <p:stCondLst>
                                            <p:cond delay="0"/>
                                          </p:stCondLst>
                                        </p:cTn>
                                        <p:tgtEl>
                                          <p:spTgt spid="13458"/>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0" presetClass="path" presetSubtype="0" accel="50000" decel="50000" fill="hold" nodeType="clickEffect">
                                  <p:stCondLst>
                                    <p:cond delay="0"/>
                                  </p:stCondLst>
                                  <p:childTnLst>
                                    <p:animMotion origin="layout" path="M -0.34704 0.14375 C -0.35746 0.12777 -0.3677 0.1118 -0.39079 0.11527 C -0.41388 0.11875 -0.45 0.14166 -0.48611 0.16458 " pathEditMode="relative" rAng="0" ptsTypes="aaA">
                                      <p:cBhvr>
                                        <p:cTn id="163" dur="1000" fill="hold"/>
                                        <p:tgtEl>
                                          <p:spTgt spid="28"/>
                                        </p:tgtEl>
                                        <p:attrNameLst>
                                          <p:attrName>ppt_x</p:attrName>
                                          <p:attrName>ppt_y</p:attrName>
                                        </p:attrNameLst>
                                      </p:cBhvr>
                                      <p:rCtr x="-70" y="-6"/>
                                    </p:animMotion>
                                  </p:childTnLst>
                                </p:cTn>
                              </p:par>
                              <p:par>
                                <p:cTn id="164" presetID="0" presetClass="path" presetSubtype="0" accel="50000" decel="50000" fill="hold" nodeType="withEffect">
                                  <p:stCondLst>
                                    <p:cond delay="0"/>
                                  </p:stCondLst>
                                  <p:childTnLst>
                                    <p:animMotion origin="layout" path="M -0.34705 0.14375 C -0.35746 0.12778 -0.36771 0.1118 -0.3908 0.11528 C -0.41389 0.11875 -0.45 0.14166 -0.48611 0.16458 " pathEditMode="relative" rAng="0" ptsTypes="aaA">
                                      <p:cBhvr>
                                        <p:cTn id="165" dur="1000" fill="hold"/>
                                        <p:tgtEl>
                                          <p:spTgt spid="22"/>
                                        </p:tgtEl>
                                        <p:attrNameLst>
                                          <p:attrName>ppt_x</p:attrName>
                                          <p:attrName>ppt_y</p:attrName>
                                        </p:attrNameLst>
                                      </p:cBhvr>
                                      <p:rCtr x="-70" y="-6"/>
                                    </p:animMotion>
                                  </p:childTnLst>
                                </p:cTn>
                              </p:par>
                              <p:par>
                                <p:cTn id="166" presetID="2" presetClass="exit" presetSubtype="4" fill="hold" nodeType="withEffect">
                                  <p:stCondLst>
                                    <p:cond delay="0"/>
                                  </p:stCondLst>
                                  <p:childTnLst>
                                    <p:anim calcmode="lin" valueType="num">
                                      <p:cBhvr additive="base">
                                        <p:cTn id="167" dur="500"/>
                                        <p:tgtEl>
                                          <p:spTgt spid="28"/>
                                        </p:tgtEl>
                                        <p:attrNameLst>
                                          <p:attrName>ppt_x</p:attrName>
                                        </p:attrNameLst>
                                      </p:cBhvr>
                                      <p:tavLst>
                                        <p:tav tm="0">
                                          <p:val>
                                            <p:strVal val="ppt_x"/>
                                          </p:val>
                                        </p:tav>
                                        <p:tav tm="100000">
                                          <p:val>
                                            <p:strVal val="ppt_x"/>
                                          </p:val>
                                        </p:tav>
                                      </p:tavLst>
                                    </p:anim>
                                    <p:anim calcmode="lin" valueType="num">
                                      <p:cBhvr additive="base">
                                        <p:cTn id="168" dur="500"/>
                                        <p:tgtEl>
                                          <p:spTgt spid="28"/>
                                        </p:tgtEl>
                                        <p:attrNameLst>
                                          <p:attrName>ppt_y</p:attrName>
                                        </p:attrNameLst>
                                      </p:cBhvr>
                                      <p:tavLst>
                                        <p:tav tm="0">
                                          <p:val>
                                            <p:strVal val="ppt_y"/>
                                          </p:val>
                                        </p:tav>
                                        <p:tav tm="100000">
                                          <p:val>
                                            <p:strVal val="1+ppt_h/2"/>
                                          </p:val>
                                        </p:tav>
                                      </p:tavLst>
                                    </p:anim>
                                    <p:set>
                                      <p:cBhvr>
                                        <p:cTn id="169" dur="1" fill="hold">
                                          <p:stCondLst>
                                            <p:cond delay="499"/>
                                          </p:stCondLst>
                                        </p:cTn>
                                        <p:tgtEl>
                                          <p:spTgt spid="28"/>
                                        </p:tgtEl>
                                        <p:attrNameLst>
                                          <p:attrName>style.visibility</p:attrName>
                                        </p:attrNameLst>
                                      </p:cBhvr>
                                      <p:to>
                                        <p:strVal val="hidden"/>
                                      </p:to>
                                    </p:set>
                                  </p:childTnLst>
                                </p:cTn>
                              </p:par>
                              <p:par>
                                <p:cTn id="170" presetID="2" presetClass="exit" presetSubtype="4" fill="hold" nodeType="withEffect">
                                  <p:stCondLst>
                                    <p:cond delay="0"/>
                                  </p:stCondLst>
                                  <p:childTnLst>
                                    <p:anim calcmode="lin" valueType="num">
                                      <p:cBhvr additive="base">
                                        <p:cTn id="171" dur="500"/>
                                        <p:tgtEl>
                                          <p:spTgt spid="22"/>
                                        </p:tgtEl>
                                        <p:attrNameLst>
                                          <p:attrName>ppt_x</p:attrName>
                                        </p:attrNameLst>
                                      </p:cBhvr>
                                      <p:tavLst>
                                        <p:tav tm="0">
                                          <p:val>
                                            <p:strVal val="ppt_x"/>
                                          </p:val>
                                        </p:tav>
                                        <p:tav tm="100000">
                                          <p:val>
                                            <p:strVal val="ppt_x"/>
                                          </p:val>
                                        </p:tav>
                                      </p:tavLst>
                                    </p:anim>
                                    <p:anim calcmode="lin" valueType="num">
                                      <p:cBhvr additive="base">
                                        <p:cTn id="172" dur="500"/>
                                        <p:tgtEl>
                                          <p:spTgt spid="22"/>
                                        </p:tgtEl>
                                        <p:attrNameLst>
                                          <p:attrName>ppt_y</p:attrName>
                                        </p:attrNameLst>
                                      </p:cBhvr>
                                      <p:tavLst>
                                        <p:tav tm="0">
                                          <p:val>
                                            <p:strVal val="ppt_y"/>
                                          </p:val>
                                        </p:tav>
                                        <p:tav tm="100000">
                                          <p:val>
                                            <p:strVal val="1+ppt_h/2"/>
                                          </p:val>
                                        </p:tav>
                                      </p:tavLst>
                                    </p:anim>
                                    <p:set>
                                      <p:cBhvr>
                                        <p:cTn id="173" dur="1" fill="hold">
                                          <p:stCondLst>
                                            <p:cond delay="499"/>
                                          </p:stCondLst>
                                        </p:cTn>
                                        <p:tgtEl>
                                          <p:spTgt spid="22"/>
                                        </p:tgtEl>
                                        <p:attrNameLst>
                                          <p:attrName>style.visibility</p:attrName>
                                        </p:attrNameLst>
                                      </p:cBhvr>
                                      <p:to>
                                        <p:strVal val="hidden"/>
                                      </p:to>
                                    </p:set>
                                  </p:childTnLst>
                                </p:cTn>
                              </p:par>
                            </p:childTnLst>
                          </p:cTn>
                        </p:par>
                        <p:par>
                          <p:cTn id="174" fill="hold" nodeType="afterGroup">
                            <p:stCondLst>
                              <p:cond delay="1000"/>
                            </p:stCondLst>
                            <p:childTnLst>
                              <p:par>
                                <p:cTn id="175" presetID="22" presetClass="entr" presetSubtype="4" fill="hold" grpId="2" nodeType="afterEffect">
                                  <p:stCondLst>
                                    <p:cond delay="0"/>
                                  </p:stCondLst>
                                  <p:childTnLst>
                                    <p:set>
                                      <p:cBhvr>
                                        <p:cTn id="176" dur="1" fill="hold">
                                          <p:stCondLst>
                                            <p:cond delay="0"/>
                                          </p:stCondLst>
                                        </p:cTn>
                                        <p:tgtEl>
                                          <p:spTgt spid="13457"/>
                                        </p:tgtEl>
                                        <p:attrNameLst>
                                          <p:attrName>style.visibility</p:attrName>
                                        </p:attrNameLst>
                                      </p:cBhvr>
                                      <p:to>
                                        <p:strVal val="visible"/>
                                      </p:to>
                                    </p:set>
                                    <p:animEffect transition="in" filter="wipe(down)">
                                      <p:cBhvr>
                                        <p:cTn id="177" dur="3000"/>
                                        <p:tgtEl>
                                          <p:spTgt spid="13457"/>
                                        </p:tgtEl>
                                      </p:cBhvr>
                                    </p:animEffect>
                                  </p:childTnLst>
                                </p:cTn>
                              </p:par>
                              <p:par>
                                <p:cTn id="178" presetID="1" presetClass="exit" presetSubtype="0" fill="hold" grpId="3" nodeType="withEffect">
                                  <p:stCondLst>
                                    <p:cond delay="0"/>
                                  </p:stCondLst>
                                  <p:childTnLst>
                                    <p:set>
                                      <p:cBhvr>
                                        <p:cTn id="179" dur="1" fill="hold">
                                          <p:stCondLst>
                                            <p:cond delay="0"/>
                                          </p:stCondLst>
                                        </p:cTn>
                                        <p:tgtEl>
                                          <p:spTgt spid="13457"/>
                                        </p:tgtEl>
                                        <p:attrNameLst>
                                          <p:attrName>style.visibility</p:attrName>
                                        </p:attrNameLst>
                                      </p:cBhvr>
                                      <p:to>
                                        <p:strVal val="hidden"/>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51" presetClass="entr" presetSubtype="0" fill="hold" nodeType="clickEffect">
                                  <p:stCondLst>
                                    <p:cond delay="0"/>
                                  </p:stCondLst>
                                  <p:childTnLst>
                                    <p:set>
                                      <p:cBhvr>
                                        <p:cTn id="183" dur="1" fill="hold">
                                          <p:stCondLst>
                                            <p:cond delay="0"/>
                                          </p:stCondLst>
                                        </p:cTn>
                                        <p:tgtEl>
                                          <p:spTgt spid="31"/>
                                        </p:tgtEl>
                                        <p:attrNameLst>
                                          <p:attrName>style.visibility</p:attrName>
                                        </p:attrNameLst>
                                      </p:cBhvr>
                                      <p:to>
                                        <p:strVal val="visible"/>
                                      </p:to>
                                    </p:set>
                                    <p:animEffect transition="in" filter="fade">
                                      <p:cBhvr>
                                        <p:cTn id="184" dur="770" decel="100000"/>
                                        <p:tgtEl>
                                          <p:spTgt spid="31"/>
                                        </p:tgtEl>
                                      </p:cBhvr>
                                    </p:animEffect>
                                    <p:animScale>
                                      <p:cBhvr>
                                        <p:cTn id="185" dur="770" decel="100000"/>
                                        <p:tgtEl>
                                          <p:spTgt spid="31"/>
                                        </p:tgtEl>
                                      </p:cBhvr>
                                      <p:from x="10000" y="10000"/>
                                      <p:to x="200000" y="450000"/>
                                    </p:animScale>
                                    <p:animScale>
                                      <p:cBhvr>
                                        <p:cTn id="186" dur="1230" accel="100000" fill="hold">
                                          <p:stCondLst>
                                            <p:cond delay="770"/>
                                          </p:stCondLst>
                                        </p:cTn>
                                        <p:tgtEl>
                                          <p:spTgt spid="31"/>
                                        </p:tgtEl>
                                      </p:cBhvr>
                                      <p:from x="200000" y="450000"/>
                                      <p:to x="100000" y="100000"/>
                                    </p:animScale>
                                    <p:set>
                                      <p:cBhvr>
                                        <p:cTn id="187" dur="770" fill="hold"/>
                                        <p:tgtEl>
                                          <p:spTgt spid="31"/>
                                        </p:tgtEl>
                                        <p:attrNameLst>
                                          <p:attrName>ppt_x</p:attrName>
                                        </p:attrNameLst>
                                      </p:cBhvr>
                                      <p:to>
                                        <p:strVal val="(0.5)"/>
                                      </p:to>
                                    </p:set>
                                    <p:anim from="(0.5)" to="(#ppt_x)" calcmode="lin" valueType="num">
                                      <p:cBhvr>
                                        <p:cTn id="188" dur="1230" accel="100000" fill="hold">
                                          <p:stCondLst>
                                            <p:cond delay="770"/>
                                          </p:stCondLst>
                                        </p:cTn>
                                        <p:tgtEl>
                                          <p:spTgt spid="31"/>
                                        </p:tgtEl>
                                        <p:attrNameLst>
                                          <p:attrName>ppt_x</p:attrName>
                                        </p:attrNameLst>
                                      </p:cBhvr>
                                    </p:anim>
                                    <p:set>
                                      <p:cBhvr>
                                        <p:cTn id="189" dur="770" fill="hold"/>
                                        <p:tgtEl>
                                          <p:spTgt spid="31"/>
                                        </p:tgtEl>
                                        <p:attrNameLst>
                                          <p:attrName>ppt_y</p:attrName>
                                        </p:attrNameLst>
                                      </p:cBhvr>
                                      <p:to>
                                        <p:strVal val="(#ppt_y+0.4)"/>
                                      </p:to>
                                    </p:set>
                                    <p:anim from="(#ppt_y+0.4)" to="(#ppt_y)" calcmode="lin" valueType="num">
                                      <p:cBhvr>
                                        <p:cTn id="190" dur="1230" accel="100000" fill="hold">
                                          <p:stCondLst>
                                            <p:cond delay="770"/>
                                          </p:stCondLst>
                                        </p:cTn>
                                        <p:tgtEl>
                                          <p:spTgt spid="31"/>
                                        </p:tgtEl>
                                        <p:attrNameLst>
                                          <p:attrName>ppt_y</p:attrName>
                                        </p:attrNameLst>
                                      </p:cBhvr>
                                    </p:anim>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7" presetClass="entr" presetSubtype="0" fill="hold" grpId="0" nodeType="clickEffect">
                                  <p:stCondLst>
                                    <p:cond delay="0"/>
                                  </p:stCondLst>
                                  <p:childTnLst>
                                    <p:set>
                                      <p:cBhvr>
                                        <p:cTn id="194" dur="1" fill="hold">
                                          <p:stCondLst>
                                            <p:cond delay="0"/>
                                          </p:stCondLst>
                                        </p:cTn>
                                        <p:tgtEl>
                                          <p:spTgt spid="13659"/>
                                        </p:tgtEl>
                                        <p:attrNameLst>
                                          <p:attrName>style.visibility</p:attrName>
                                        </p:attrNameLst>
                                      </p:cBhvr>
                                      <p:to>
                                        <p:strVal val="visible"/>
                                      </p:to>
                                    </p:set>
                                    <p:animEffect transition="in" filter="fade">
                                      <p:cBhvr>
                                        <p:cTn id="195" dur="1000"/>
                                        <p:tgtEl>
                                          <p:spTgt spid="13659"/>
                                        </p:tgtEl>
                                      </p:cBhvr>
                                    </p:animEffect>
                                    <p:anim calcmode="lin" valueType="num">
                                      <p:cBhvr>
                                        <p:cTn id="196" dur="1000" fill="hold"/>
                                        <p:tgtEl>
                                          <p:spTgt spid="13659"/>
                                        </p:tgtEl>
                                        <p:attrNameLst>
                                          <p:attrName>ppt_x</p:attrName>
                                        </p:attrNameLst>
                                      </p:cBhvr>
                                      <p:tavLst>
                                        <p:tav tm="0">
                                          <p:val>
                                            <p:strVal val="#ppt_x"/>
                                          </p:val>
                                        </p:tav>
                                        <p:tav tm="100000">
                                          <p:val>
                                            <p:strVal val="#ppt_x"/>
                                          </p:val>
                                        </p:tav>
                                      </p:tavLst>
                                    </p:anim>
                                    <p:anim calcmode="lin" valueType="num">
                                      <p:cBhvr>
                                        <p:cTn id="197" dur="900" decel="100000" fill="hold"/>
                                        <p:tgtEl>
                                          <p:spTgt spid="1365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136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7" grpId="0" animBg="1"/>
      <p:bldP spid="13457" grpId="1" animBg="1"/>
      <p:bldP spid="13457" grpId="2" animBg="1"/>
      <p:bldP spid="13457" grpId="3" animBg="1"/>
      <p:bldP spid="13458" grpId="0" animBg="1"/>
      <p:bldP spid="13458" grpId="1" animBg="1"/>
      <p:bldP spid="13459" grpId="0" animBg="1"/>
      <p:bldP spid="13537" grpId="0" animBg="1"/>
      <p:bldP spid="13537" grpId="1" animBg="1"/>
      <p:bldP spid="13538" grpId="0" animBg="1"/>
      <p:bldP spid="13538" grpId="1" animBg="1"/>
      <p:bldP spid="13539" grpId="0" animBg="1"/>
      <p:bldP spid="13539" grpId="1" animBg="1"/>
      <p:bldP spid="13540" grpId="0" animBg="1"/>
      <p:bldP spid="13540" grpId="1" animBg="1"/>
      <p:bldP spid="13541" grpId="0" animBg="1"/>
      <p:bldP spid="13541" grpId="1" animBg="1"/>
      <p:bldP spid="13542" grpId="0" animBg="1"/>
      <p:bldP spid="13542" grpId="1" animBg="1"/>
      <p:bldP spid="13543" grpId="0" animBg="1"/>
      <p:bldP spid="13543" grpId="1" animBg="1"/>
      <p:bldP spid="13544" grpId="0" animBg="1"/>
      <p:bldP spid="13544" grpId="1" animBg="1"/>
      <p:bldP spid="13545" grpId="0" animBg="1"/>
      <p:bldP spid="13545" grpId="1" animBg="1"/>
      <p:bldP spid="13587" grpId="0"/>
      <p:bldP spid="13588" grpId="0" animBg="1"/>
      <p:bldP spid="13589" grpId="0" animBg="1"/>
      <p:bldP spid="13590" grpId="0"/>
      <p:bldP spid="136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4608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46086" name="Rectangle 4"/>
          <p:cNvSpPr>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r>
              <a:rPr lang="en-US" sz="3200" dirty="0" err="1">
                <a:solidFill>
                  <a:srgbClr val="C00000"/>
                </a:solidFill>
                <a:latin typeface="Times New Roman" pitchFamily="18" charset="0"/>
                <a:cs typeface="Times New Roman" pitchFamily="18" charset="0"/>
              </a:rPr>
              <a:t>Bảng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đây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biết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một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số</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nhiệt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độ</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theo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thang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nhiệt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độ</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Xen</a:t>
            </a:r>
            <a:r>
              <a:rPr lang="en-US" sz="3200" dirty="0">
                <a:solidFill>
                  <a:srgbClr val="C00000"/>
                </a:solidFill>
                <a:latin typeface="Times New Roman" pitchFamily="18" charset="0"/>
                <a:cs typeface="Times New Roman" pitchFamily="18" charset="0"/>
              </a:rPr>
              <a:t>-xi-</a:t>
            </a:r>
            <a:r>
              <a:rPr lang="en-US" sz="3200" dirty="0" err="1">
                <a:solidFill>
                  <a:srgbClr val="C00000"/>
                </a:solidFill>
                <a:latin typeface="Times New Roman" pitchFamily="18" charset="0"/>
                <a:cs typeface="Times New Roman" pitchFamily="18" charset="0"/>
              </a:rPr>
              <a:t>út</a:t>
            </a:r>
            <a:endParaRPr lang="en-US" sz="3200" dirty="0">
              <a:solidFill>
                <a:prstClr val="black"/>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228600" y="1219200"/>
          <a:ext cx="8915400" cy="4795837"/>
        </p:xfrm>
        <a:graphic>
          <a:graphicData uri="http://schemas.openxmlformats.org/drawingml/2006/table">
            <a:tbl>
              <a:tblPr firstRow="1" firstCol="1" bandRow="1">
                <a:tableStyleId>{5C22544A-7EE6-4342-B048-85BDC9FD1C3A}</a:tableStyleId>
              </a:tblPr>
              <a:tblGrid>
                <a:gridCol w="6783635">
                  <a:extLst>
                    <a:ext uri="{9D8B030D-6E8A-4147-A177-3AD203B41FA5}">
                      <a16:colId xmlns:a16="http://schemas.microsoft.com/office/drawing/2014/main" val="20000"/>
                    </a:ext>
                  </a:extLst>
                </a:gridCol>
                <a:gridCol w="2131765">
                  <a:extLst>
                    <a:ext uri="{9D8B030D-6E8A-4147-A177-3AD203B41FA5}">
                      <a16:colId xmlns:a16="http://schemas.microsoft.com/office/drawing/2014/main" val="20001"/>
                    </a:ext>
                  </a:extLst>
                </a:gridCol>
              </a:tblGrid>
              <a:tr h="853496">
                <a:tc>
                  <a:txBody>
                    <a:bodyPr/>
                    <a:lstStyle/>
                    <a:p>
                      <a:pPr algn="ctr">
                        <a:spcAft>
                          <a:spcPts val="0"/>
                        </a:spcAft>
                      </a:pPr>
                      <a:r>
                        <a:rPr lang="vi-VN" sz="2800" dirty="0">
                          <a:effectLst/>
                          <a:latin typeface="+mj-lt"/>
                        </a:rPr>
                        <a:t>Đối tượng</a:t>
                      </a:r>
                      <a:endParaRPr lang="en-US" sz="2800" dirty="0">
                        <a:effectLst/>
                        <a:latin typeface="+mj-lt"/>
                        <a:ea typeface="Calibri" panose="020F0502020204030204" pitchFamily="34" charset="0"/>
                      </a:endParaRPr>
                    </a:p>
                  </a:txBody>
                  <a:tcPr marL="68580" marR="68580" marT="0" marB="0"/>
                </a:tc>
                <a:tc>
                  <a:txBody>
                    <a:bodyPr/>
                    <a:lstStyle/>
                    <a:p>
                      <a:pPr algn="ctr">
                        <a:spcAft>
                          <a:spcPts val="0"/>
                        </a:spcAft>
                      </a:pPr>
                      <a:r>
                        <a:rPr lang="vi-VN" sz="2800">
                          <a:effectLst/>
                          <a:latin typeface="+mj-lt"/>
                        </a:rPr>
                        <a:t>Nhiệt độ(</a:t>
                      </a:r>
                      <a:r>
                        <a:rPr lang="vi-VN" sz="2800" baseline="30000">
                          <a:effectLst/>
                          <a:latin typeface="+mj-lt"/>
                        </a:rPr>
                        <a:t>o</a:t>
                      </a:r>
                      <a:r>
                        <a:rPr lang="vi-VN" sz="2800">
                          <a:effectLst/>
                          <a:latin typeface="+mj-lt"/>
                        </a:rPr>
                        <a:t>C)</a:t>
                      </a:r>
                      <a:endParaRPr lang="en-US" sz="280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10000"/>
                  </a:ext>
                </a:extLst>
              </a:tr>
              <a:tr h="3942341">
                <a:tc>
                  <a:txBody>
                    <a:bodyPr/>
                    <a:lstStyle/>
                    <a:p>
                      <a:pPr marL="342900" lvl="0" indent="-342900" algn="l">
                        <a:spcAft>
                          <a:spcPts val="0"/>
                        </a:spcAft>
                        <a:buFont typeface="Symbol" panose="05050102010706020507" pitchFamily="18" charset="2"/>
                        <a:buChar char=""/>
                      </a:pPr>
                      <a:r>
                        <a:rPr lang="vi-VN" sz="2800" dirty="0">
                          <a:effectLst/>
                          <a:latin typeface="+mj-lt"/>
                        </a:rPr>
                        <a:t>Nhiệt độ tự nhiên thấp nhất trên Trái Đất (đo tại trạm khí tượng Vô-xtốc ở Nam Cực)</a:t>
                      </a:r>
                      <a:endParaRPr lang="en-US" sz="2800" dirty="0">
                        <a:effectLst/>
                        <a:latin typeface="+mj-lt"/>
                      </a:endParaRPr>
                    </a:p>
                    <a:p>
                      <a:pPr marL="342900" lvl="0" indent="-342900" algn="l">
                        <a:spcAft>
                          <a:spcPts val="0"/>
                        </a:spcAft>
                        <a:buFont typeface="Symbol" panose="05050102010706020507" pitchFamily="18" charset="2"/>
                        <a:buChar char=""/>
                      </a:pPr>
                      <a:r>
                        <a:rPr lang="vi-VN" sz="2800" dirty="0">
                          <a:effectLst/>
                          <a:latin typeface="+mj-lt"/>
                        </a:rPr>
                        <a:t>Nước đá đang tan</a:t>
                      </a:r>
                      <a:endParaRPr lang="en-US" sz="2800" dirty="0">
                        <a:effectLst/>
                        <a:latin typeface="+mj-lt"/>
                      </a:endParaRPr>
                    </a:p>
                    <a:p>
                      <a:pPr marL="342900" lvl="0" indent="-342900" algn="l">
                        <a:spcAft>
                          <a:spcPts val="0"/>
                        </a:spcAft>
                        <a:buFont typeface="Symbol" panose="05050102010706020507" pitchFamily="18" charset="2"/>
                        <a:buChar char=""/>
                      </a:pPr>
                      <a:r>
                        <a:rPr lang="vi-VN" sz="2800" dirty="0">
                          <a:effectLst/>
                          <a:latin typeface="+mj-lt"/>
                        </a:rPr>
                        <a:t>Nhiệt độ cơ thể người (thân nhiệt)</a:t>
                      </a:r>
                      <a:endParaRPr lang="en-US" sz="2800" dirty="0">
                        <a:effectLst/>
                        <a:latin typeface="+mj-lt"/>
                      </a:endParaRPr>
                    </a:p>
                    <a:p>
                      <a:pPr marL="342900" lvl="0" indent="-342900" algn="l">
                        <a:spcAft>
                          <a:spcPts val="0"/>
                        </a:spcAft>
                        <a:buFont typeface="Symbol" panose="05050102010706020507" pitchFamily="18" charset="2"/>
                        <a:buChar char=""/>
                      </a:pPr>
                      <a:r>
                        <a:rPr lang="vi-VN" sz="2800" dirty="0">
                          <a:effectLst/>
                          <a:latin typeface="+mj-lt"/>
                        </a:rPr>
                        <a:t>Sa mạc Lút ở I-ran, nơi nóng nhất Trái Đất</a:t>
                      </a:r>
                      <a:endParaRPr lang="en-US" sz="2800" dirty="0">
                        <a:effectLst/>
                        <a:latin typeface="+mj-lt"/>
                      </a:endParaRPr>
                    </a:p>
                    <a:p>
                      <a:pPr marL="342900" lvl="0" indent="-342900" algn="l">
                        <a:spcAft>
                          <a:spcPts val="0"/>
                        </a:spcAft>
                        <a:buFont typeface="Symbol" panose="05050102010706020507" pitchFamily="18" charset="2"/>
                        <a:buChar char=""/>
                      </a:pPr>
                      <a:r>
                        <a:rPr lang="vi-VN" sz="2800" dirty="0">
                          <a:effectLst/>
                          <a:latin typeface="+mj-lt"/>
                        </a:rPr>
                        <a:t>Nhiệt độ cao nhất của một ngọn nên</a:t>
                      </a:r>
                      <a:endParaRPr lang="en-US" sz="2800" dirty="0">
                        <a:effectLst/>
                        <a:latin typeface="+mj-lt"/>
                      </a:endParaRPr>
                    </a:p>
                    <a:p>
                      <a:pPr marL="342900" lvl="0" indent="-342900" algn="l">
                        <a:spcAft>
                          <a:spcPts val="0"/>
                        </a:spcAft>
                        <a:buFont typeface="Symbol" panose="05050102010706020507" pitchFamily="18" charset="2"/>
                        <a:buChar char=""/>
                      </a:pPr>
                      <a:r>
                        <a:rPr lang="vi-VN" sz="2800" dirty="0">
                          <a:effectLst/>
                          <a:latin typeface="+mj-lt"/>
                        </a:rPr>
                        <a:t>Nhiệt độ tại bề mặt mặt trờ</a:t>
                      </a:r>
                      <a:r>
                        <a:rPr lang="en-US" sz="2800" dirty="0" err="1">
                          <a:effectLst/>
                          <a:latin typeface="+mj-lt"/>
                        </a:rPr>
                        <a:t>i</a:t>
                      </a:r>
                      <a:endParaRPr lang="en-US" sz="2800" dirty="0">
                        <a:effectLst/>
                        <a:latin typeface="+mj-lt"/>
                        <a:ea typeface="Calibri" panose="020F0502020204030204" pitchFamily="34" charset="0"/>
                      </a:endParaRPr>
                    </a:p>
                  </a:txBody>
                  <a:tcPr marL="68580" marR="68580" marT="0" marB="0"/>
                </a:tc>
                <a:tc>
                  <a:txBody>
                    <a:bodyPr/>
                    <a:lstStyle/>
                    <a:p>
                      <a:pPr algn="just">
                        <a:spcAft>
                          <a:spcPts val="400"/>
                        </a:spcAft>
                      </a:pPr>
                      <a:r>
                        <a:rPr lang="vi-VN" sz="2800" dirty="0">
                          <a:effectLst/>
                          <a:latin typeface="+mj-lt"/>
                        </a:rPr>
                        <a:t>-89</a:t>
                      </a:r>
                      <a:r>
                        <a:rPr lang="vi-VN" sz="2800" baseline="30000" dirty="0">
                          <a:effectLst/>
                          <a:latin typeface="+mj-lt"/>
                        </a:rPr>
                        <a:t> o</a:t>
                      </a:r>
                      <a:r>
                        <a:rPr lang="vi-VN" sz="2800" dirty="0">
                          <a:effectLst/>
                          <a:latin typeface="+mj-lt"/>
                        </a:rPr>
                        <a:t>C</a:t>
                      </a:r>
                      <a:endParaRPr lang="en-US" sz="2800" dirty="0">
                        <a:effectLst/>
                        <a:latin typeface="+mj-lt"/>
                      </a:endParaRPr>
                    </a:p>
                    <a:p>
                      <a:pPr algn="just">
                        <a:spcAft>
                          <a:spcPts val="400"/>
                        </a:spcAft>
                      </a:pPr>
                      <a:r>
                        <a:rPr lang="en-US" sz="2800" dirty="0">
                          <a:effectLst/>
                          <a:latin typeface="+mj-lt"/>
                        </a:rPr>
                        <a:t> </a:t>
                      </a:r>
                    </a:p>
                    <a:p>
                      <a:pPr algn="just">
                        <a:spcAft>
                          <a:spcPts val="0"/>
                        </a:spcAft>
                      </a:pPr>
                      <a:endParaRPr lang="en-US" sz="2800" dirty="0" smtClean="0">
                        <a:effectLst/>
                        <a:latin typeface="+mj-lt"/>
                      </a:endParaRPr>
                    </a:p>
                    <a:p>
                      <a:pPr algn="just">
                        <a:spcAft>
                          <a:spcPts val="0"/>
                        </a:spcAft>
                      </a:pPr>
                      <a:r>
                        <a:rPr lang="vi-VN" sz="2800" dirty="0" smtClean="0">
                          <a:effectLst/>
                          <a:latin typeface="+mj-lt"/>
                        </a:rPr>
                        <a:t>0</a:t>
                      </a:r>
                      <a:r>
                        <a:rPr lang="vi-VN" sz="2800" baseline="30000" dirty="0" smtClean="0">
                          <a:effectLst/>
                          <a:latin typeface="+mj-lt"/>
                        </a:rPr>
                        <a:t>o</a:t>
                      </a:r>
                      <a:r>
                        <a:rPr lang="vi-VN" sz="2800" dirty="0" smtClean="0">
                          <a:effectLst/>
                          <a:latin typeface="+mj-lt"/>
                        </a:rPr>
                        <a:t>C</a:t>
                      </a:r>
                      <a:endParaRPr lang="en-US" sz="2800" dirty="0">
                        <a:effectLst/>
                        <a:latin typeface="+mj-lt"/>
                      </a:endParaRPr>
                    </a:p>
                    <a:p>
                      <a:pPr algn="just">
                        <a:spcAft>
                          <a:spcPts val="0"/>
                        </a:spcAft>
                      </a:pPr>
                      <a:r>
                        <a:rPr lang="vi-VN" sz="2800" dirty="0">
                          <a:effectLst/>
                          <a:latin typeface="+mj-lt"/>
                        </a:rPr>
                        <a:t>37</a:t>
                      </a:r>
                      <a:r>
                        <a:rPr lang="vi-VN" sz="2800" baseline="30000" dirty="0">
                          <a:effectLst/>
                          <a:latin typeface="+mj-lt"/>
                        </a:rPr>
                        <a:t>o</a:t>
                      </a:r>
                      <a:r>
                        <a:rPr lang="vi-VN" sz="2800" dirty="0">
                          <a:effectLst/>
                          <a:latin typeface="+mj-lt"/>
                        </a:rPr>
                        <a:t>C</a:t>
                      </a:r>
                      <a:endParaRPr lang="en-US" sz="2800" dirty="0">
                        <a:effectLst/>
                        <a:latin typeface="+mj-lt"/>
                      </a:endParaRPr>
                    </a:p>
                    <a:p>
                      <a:pPr algn="just">
                        <a:spcAft>
                          <a:spcPts val="0"/>
                        </a:spcAft>
                      </a:pPr>
                      <a:r>
                        <a:rPr lang="vi-VN" sz="2800" dirty="0">
                          <a:effectLst/>
                          <a:latin typeface="+mj-lt"/>
                        </a:rPr>
                        <a:t>71</a:t>
                      </a:r>
                      <a:r>
                        <a:rPr lang="vi-VN" sz="2800" baseline="30000" dirty="0">
                          <a:effectLst/>
                          <a:latin typeface="+mj-lt"/>
                        </a:rPr>
                        <a:t>o</a:t>
                      </a:r>
                      <a:r>
                        <a:rPr lang="vi-VN" sz="2800" dirty="0">
                          <a:effectLst/>
                          <a:latin typeface="+mj-lt"/>
                        </a:rPr>
                        <a:t>C</a:t>
                      </a:r>
                      <a:endParaRPr lang="en-US" sz="2800" dirty="0">
                        <a:effectLst/>
                        <a:latin typeface="+mj-lt"/>
                      </a:endParaRPr>
                    </a:p>
                    <a:p>
                      <a:pPr algn="just">
                        <a:spcAft>
                          <a:spcPts val="0"/>
                        </a:spcAft>
                      </a:pPr>
                      <a:endParaRPr lang="en-US" sz="2800" dirty="0" smtClean="0">
                        <a:effectLst/>
                        <a:latin typeface="+mj-lt"/>
                      </a:endParaRPr>
                    </a:p>
                    <a:p>
                      <a:pPr algn="just">
                        <a:spcAft>
                          <a:spcPts val="0"/>
                        </a:spcAft>
                      </a:pPr>
                      <a:r>
                        <a:rPr lang="vi-VN" sz="2800" dirty="0" smtClean="0">
                          <a:effectLst/>
                          <a:latin typeface="+mj-lt"/>
                        </a:rPr>
                        <a:t>1027</a:t>
                      </a:r>
                      <a:r>
                        <a:rPr lang="vi-VN" sz="2800" baseline="30000" dirty="0" smtClean="0">
                          <a:effectLst/>
                          <a:latin typeface="+mj-lt"/>
                        </a:rPr>
                        <a:t>o</a:t>
                      </a:r>
                      <a:r>
                        <a:rPr lang="vi-VN" sz="2800" dirty="0" smtClean="0">
                          <a:effectLst/>
                          <a:latin typeface="+mj-lt"/>
                        </a:rPr>
                        <a:t>C</a:t>
                      </a:r>
                      <a:endParaRPr lang="en-US" sz="2800" dirty="0">
                        <a:effectLst/>
                        <a:latin typeface="+mj-lt"/>
                      </a:endParaRPr>
                    </a:p>
                    <a:p>
                      <a:pPr algn="just">
                        <a:spcAft>
                          <a:spcPts val="0"/>
                        </a:spcAft>
                      </a:pPr>
                      <a:r>
                        <a:rPr lang="vi-VN" sz="2800" dirty="0">
                          <a:effectLst/>
                          <a:latin typeface="+mj-lt"/>
                        </a:rPr>
                        <a:t>5500</a:t>
                      </a:r>
                      <a:r>
                        <a:rPr lang="vi-VN" sz="2800" baseline="30000" dirty="0">
                          <a:effectLst/>
                          <a:latin typeface="+mj-lt"/>
                        </a:rPr>
                        <a:t>o</a:t>
                      </a:r>
                      <a:r>
                        <a:rPr lang="vi-VN" sz="2800" dirty="0">
                          <a:effectLst/>
                          <a:latin typeface="+mj-lt"/>
                        </a:rPr>
                        <a:t>C</a:t>
                      </a:r>
                      <a:endParaRPr lang="en-US" sz="2800" dirty="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01792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blinds(horizontal)">
                                      <p:cBhvr>
                                        <p:cTn id="7" dur="500"/>
                                        <p:tgtEl>
                                          <p:spTgt spid="460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228600"/>
            <a:ext cx="5867400" cy="4031873"/>
          </a:xfrm>
          <a:prstGeom prst="rect">
            <a:avLst/>
          </a:prstGeom>
          <a:noFill/>
          <a:ln w="9525">
            <a:noFill/>
            <a:miter lim="800000"/>
            <a:headEnd/>
            <a:tailEnd/>
          </a:ln>
        </p:spPr>
        <p:txBody>
          <a:bodyPr wrap="square">
            <a:spAutoFit/>
          </a:bodyPr>
          <a:lstStyle/>
          <a:p>
            <a:r>
              <a:rPr lang="vi-VN" sz="3200" b="1" dirty="0">
                <a:solidFill>
                  <a:srgbClr val="990033"/>
                </a:solidFill>
                <a:latin typeface="Times New Roman" panose="02020603050405020304" pitchFamily="18" charset="0"/>
              </a:rPr>
              <a:t>Em có biết?</a:t>
            </a:r>
            <a:endParaRPr lang="en-US" sz="3200" dirty="0">
              <a:solidFill>
                <a:prstClr val="black"/>
              </a:solidFill>
            </a:endParaRPr>
          </a:p>
          <a:p>
            <a:pPr algn="just"/>
            <a:r>
              <a:rPr lang="vi-VN" sz="3200" dirty="0">
                <a:solidFill>
                  <a:prstClr val="black"/>
                </a:solidFill>
                <a:latin typeface="Times New Roman" panose="02020603050405020304" pitchFamily="18" charset="0"/>
              </a:rPr>
              <a:t> Ở các nước nói tiếng Anh, người ta đo nhiệt độ theo độ Fa-ren-hai (Fahrenheit), kí hiệu là °F Trong nhiệt giai Fa-ren-hai, nhiệt độ của nước đá đang tan là 32°F, của hơi nước đang sôi là 212°F( có 180 khoảng chia).</a:t>
            </a:r>
            <a:endParaRPr lang="en-US" sz="3200" dirty="0">
              <a:solidFill>
                <a:prstClr val="black"/>
              </a:solidFill>
            </a:endParaRPr>
          </a:p>
        </p:txBody>
      </p:sp>
      <p:pic>
        <p:nvPicPr>
          <p:cNvPr id="47108" name="Picture 5"/>
          <p:cNvPicPr>
            <a:picLocks noChangeAspect="1" noChangeArrowheads="1"/>
          </p:cNvPicPr>
          <p:nvPr/>
        </p:nvPicPr>
        <p:blipFill>
          <a:blip r:embed="rId2"/>
          <a:srcRect/>
          <a:stretch>
            <a:fillRect/>
          </a:stretch>
        </p:blipFill>
        <p:spPr bwMode="auto">
          <a:xfrm>
            <a:off x="5867400" y="122238"/>
            <a:ext cx="2971800" cy="6109179"/>
          </a:xfrm>
          <a:prstGeom prst="rect">
            <a:avLst/>
          </a:prstGeom>
          <a:noFill/>
          <a:ln w="9525">
            <a:noFill/>
            <a:miter lim="800000"/>
            <a:headEnd/>
            <a:tailEnd/>
          </a:ln>
        </p:spPr>
      </p:pic>
      <p:sp>
        <p:nvSpPr>
          <p:cNvPr id="47109" name="Rectangle 6"/>
          <p:cNvSpPr>
            <a:spLocks noChangeArrowheads="1"/>
          </p:cNvSpPr>
          <p:nvPr/>
        </p:nvSpPr>
        <p:spPr bwMode="auto">
          <a:xfrm>
            <a:off x="0" y="4419600"/>
            <a:ext cx="5067300" cy="1077218"/>
          </a:xfrm>
          <a:prstGeom prst="rect">
            <a:avLst/>
          </a:prstGeom>
          <a:noFill/>
          <a:ln w="9525">
            <a:noFill/>
            <a:miter lim="800000"/>
            <a:headEnd/>
            <a:tailEnd/>
          </a:ln>
        </p:spPr>
        <p:txBody>
          <a:bodyPr wrap="square">
            <a:spAutoFit/>
          </a:bodyPr>
          <a:lstStyle/>
          <a:p>
            <a:pPr marL="457200" indent="-457200" algn="just">
              <a:buFontTx/>
              <a:buChar char="-"/>
            </a:pPr>
            <a:r>
              <a:rPr lang="en-US" sz="3200" dirty="0" err="1">
                <a:solidFill>
                  <a:srgbClr val="FF0000"/>
                </a:solidFill>
                <a:latin typeface="Times New Roman" pitchFamily="18" charset="0"/>
                <a:cs typeface="Times New Roman" pitchFamily="18" charset="0"/>
              </a:rPr>
              <a:t>Đổi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r>
              <a:rPr lang="en-US" sz="3200" baseline="30000" dirty="0">
                <a:solidFill>
                  <a:srgbClr val="FF0000"/>
                </a:solidFill>
                <a:latin typeface="Times New Roman" pitchFamily="18" charset="0"/>
                <a:cs typeface="Times New Roman" pitchFamily="18" charset="0"/>
              </a:rPr>
              <a:t>0</a:t>
            </a:r>
            <a:r>
              <a:rPr lang="en-US" sz="3200" dirty="0">
                <a:solidFill>
                  <a:srgbClr val="FF0000"/>
                </a:solidFill>
                <a:latin typeface="Times New Roman" pitchFamily="18" charset="0"/>
                <a:cs typeface="Times New Roman" pitchFamily="18" charset="0"/>
              </a:rPr>
              <a:t>C sang </a:t>
            </a:r>
            <a:r>
              <a:rPr lang="en-US" sz="3200" baseline="30000" dirty="0">
                <a:solidFill>
                  <a:srgbClr val="FF0000"/>
                </a:solidFill>
                <a:latin typeface="Times New Roman" pitchFamily="18" charset="0"/>
                <a:cs typeface="Times New Roman" pitchFamily="18" charset="0"/>
              </a:rPr>
              <a:t>0</a:t>
            </a:r>
            <a:r>
              <a:rPr lang="en-US" sz="3200" dirty="0">
                <a:solidFill>
                  <a:srgbClr val="FF0000"/>
                </a:solidFill>
                <a:latin typeface="Times New Roman" pitchFamily="18" charset="0"/>
                <a:cs typeface="Times New Roman" pitchFamily="18" charset="0"/>
              </a:rPr>
              <a:t>F: </a:t>
            </a:r>
          </a:p>
          <a:p>
            <a:pPr marL="457200" indent="-457200" algn="just">
              <a:buFontTx/>
              <a:buChar char="-"/>
            </a:pPr>
            <a:r>
              <a:rPr lang="en-US" sz="3200" dirty="0" smtClean="0">
                <a:solidFill>
                  <a:prstClr val="black"/>
                </a:solidFill>
                <a:latin typeface="Times New Roman" pitchFamily="18" charset="0"/>
                <a:cs typeface="Times New Roman" pitchFamily="18" charset="0"/>
              </a:rPr>
              <a:t>t(</a:t>
            </a:r>
            <a:r>
              <a:rPr lang="en-US" sz="3200" baseline="30000" dirty="0" smtClean="0">
                <a:solidFill>
                  <a:prstClr val="black"/>
                </a:solidFill>
                <a:latin typeface="Times New Roman" pitchFamily="18" charset="0"/>
                <a:cs typeface="Times New Roman" pitchFamily="18" charset="0"/>
              </a:rPr>
              <a:t>0</a:t>
            </a:r>
            <a:r>
              <a:rPr lang="en-US" sz="3200" dirty="0" smtClean="0">
                <a:solidFill>
                  <a:prstClr val="black"/>
                </a:solidFill>
                <a:latin typeface="Times New Roman" pitchFamily="18" charset="0"/>
                <a:cs typeface="Times New Roman" pitchFamily="18" charset="0"/>
              </a:rPr>
              <a:t>F)</a:t>
            </a:r>
            <a:r>
              <a:rPr lang="en-US" sz="3200" dirty="0">
                <a:solidFill>
                  <a:prstClr val="black"/>
                </a:solidFill>
                <a:latin typeface="Times New Roman" pitchFamily="18" charset="0"/>
                <a:cs typeface="Times New Roman" pitchFamily="18" charset="0"/>
              </a:rPr>
              <a:t> =(</a:t>
            </a:r>
            <a:r>
              <a:rPr lang="en-US" sz="3200" dirty="0" smtClean="0">
                <a:solidFill>
                  <a:prstClr val="black"/>
                </a:solidFill>
                <a:latin typeface="Times New Roman" pitchFamily="18" charset="0"/>
                <a:cs typeface="Times New Roman" pitchFamily="18" charset="0"/>
              </a:rPr>
              <a:t>t(</a:t>
            </a:r>
            <a:r>
              <a:rPr lang="en-US" sz="3200" baseline="30000" dirty="0" smtClean="0">
                <a:solidFill>
                  <a:prstClr val="black"/>
                </a:solidFill>
                <a:latin typeface="Times New Roman" pitchFamily="18" charset="0"/>
                <a:cs typeface="Times New Roman" pitchFamily="18" charset="0"/>
              </a:rPr>
              <a:t>0</a:t>
            </a:r>
            <a:r>
              <a:rPr lang="en-US" sz="3200" dirty="0" smtClean="0">
                <a:solidFill>
                  <a:prstClr val="black"/>
                </a:solidFill>
                <a:latin typeface="Times New Roman" pitchFamily="18" charset="0"/>
                <a:cs typeface="Times New Roman" pitchFamily="18" charset="0"/>
              </a:rPr>
              <a:t>C) </a:t>
            </a:r>
            <a:r>
              <a:rPr lang="en-US" sz="3200" dirty="0">
                <a:solidFill>
                  <a:prstClr val="black"/>
                </a:solidFill>
                <a:latin typeface="Times New Roman" pitchFamily="18" charset="0"/>
                <a:cs typeface="Times New Roman" pitchFamily="18" charset="0"/>
              </a:rPr>
              <a:t>x </a:t>
            </a:r>
            <a:r>
              <a:rPr lang="en-US" sz="3200" dirty="0" smtClean="0">
                <a:solidFill>
                  <a:prstClr val="black"/>
                </a:solidFill>
                <a:latin typeface="Times New Roman" pitchFamily="18" charset="0"/>
                <a:cs typeface="Times New Roman" pitchFamily="18" charset="0"/>
              </a:rPr>
              <a:t>1,8)+32</a:t>
            </a:r>
            <a:endParaRPr lang="en-US" sz="3200" dirty="0">
              <a:solidFill>
                <a:prstClr val="black"/>
              </a:solidFill>
              <a:latin typeface="Times New Roman" pitchFamily="18" charset="0"/>
              <a:cs typeface="Times New Roman" pitchFamily="18" charset="0"/>
            </a:endParaRPr>
          </a:p>
        </p:txBody>
      </p:sp>
      <p:sp>
        <p:nvSpPr>
          <p:cNvPr id="2" name="TextBox 1"/>
          <p:cNvSpPr txBox="1"/>
          <p:nvPr/>
        </p:nvSpPr>
        <p:spPr>
          <a:xfrm>
            <a:off x="6248400" y="6251011"/>
            <a:ext cx="2362200" cy="646331"/>
          </a:xfrm>
          <a:prstGeom prst="rect">
            <a:avLst/>
          </a:prstGeom>
          <a:noFill/>
        </p:spPr>
        <p:txBody>
          <a:bodyPr wrap="square" rtlCol="0">
            <a:spAutoFit/>
          </a:bodyPr>
          <a:lstStyle/>
          <a:p>
            <a:r>
              <a:rPr lang="en-US" b="1" dirty="0" err="1" smtClean="0"/>
              <a:t>Nhiệt</a:t>
            </a:r>
            <a:r>
              <a:rPr lang="en-US" b="1" dirty="0" smtClean="0"/>
              <a:t> </a:t>
            </a:r>
            <a:r>
              <a:rPr lang="en-US" b="1" dirty="0" err="1" smtClean="0"/>
              <a:t>kế</a:t>
            </a:r>
            <a:r>
              <a:rPr lang="en-US" b="1" dirty="0" smtClean="0"/>
              <a:t> </a:t>
            </a:r>
            <a:r>
              <a:rPr lang="en-US" b="1" dirty="0" err="1" smtClean="0"/>
              <a:t>ghi</a:t>
            </a:r>
            <a:r>
              <a:rPr lang="en-US" b="1" dirty="0" smtClean="0"/>
              <a:t> </a:t>
            </a:r>
            <a:r>
              <a:rPr lang="en-US" b="1" dirty="0" err="1" smtClean="0"/>
              <a:t>nhiệt</a:t>
            </a:r>
            <a:r>
              <a:rPr lang="en-US" b="1" dirty="0" smtClean="0"/>
              <a:t> </a:t>
            </a:r>
            <a:r>
              <a:rPr lang="en-US" b="1" dirty="0" err="1" smtClean="0"/>
              <a:t>độ</a:t>
            </a:r>
            <a:r>
              <a:rPr lang="en-US" b="1" dirty="0" smtClean="0"/>
              <a:t> </a:t>
            </a:r>
            <a:r>
              <a:rPr lang="en-US" b="1" dirty="0" err="1" smtClean="0"/>
              <a:t>theo</a:t>
            </a:r>
            <a:r>
              <a:rPr lang="en-US" b="1" dirty="0" smtClean="0"/>
              <a:t> </a:t>
            </a:r>
            <a:r>
              <a:rPr lang="en-US" b="1" dirty="0" err="1" smtClean="0"/>
              <a:t>hai</a:t>
            </a:r>
            <a:r>
              <a:rPr lang="en-US" b="1" dirty="0" smtClean="0"/>
              <a:t> </a:t>
            </a:r>
            <a:r>
              <a:rPr lang="en-US" b="1" dirty="0" err="1" smtClean="0"/>
              <a:t>thang</a:t>
            </a:r>
            <a:r>
              <a:rPr lang="en-US" b="1" dirty="0" smtClean="0"/>
              <a:t> </a:t>
            </a:r>
            <a:endParaRPr lang="en-US" b="1" dirty="0"/>
          </a:p>
        </p:txBody>
      </p:sp>
    </p:spTree>
    <p:extLst>
      <p:ext uri="{BB962C8B-B14F-4D97-AF65-F5344CB8AC3E}">
        <p14:creationId xmlns:p14="http://schemas.microsoft.com/office/powerpoint/2010/main" val="46401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blinds(horizontal)">
                                      <p:cBhvr>
                                        <p:cTn id="7" dur="500"/>
                                        <p:tgtEl>
                                          <p:spTgt spid="47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blinds(horizontal)">
                                      <p:cBhvr>
                                        <p:cTn id="12" dur="500"/>
                                        <p:tgtEl>
                                          <p:spTgt spid="47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blinds(horizontal)">
                                      <p:cBhvr>
                                        <p:cTn id="17" dur="500"/>
                                        <p:tgtEl>
                                          <p:spTgt spid="4710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09"/>
                                        </p:tgtEl>
                                        <p:attrNameLst>
                                          <p:attrName>style.visibility</p:attrName>
                                        </p:attrNameLst>
                                      </p:cBhvr>
                                      <p:to>
                                        <p:strVal val="visible"/>
                                      </p:to>
                                    </p:set>
                                    <p:animEffect transition="in" filter="blinds(horizontal)">
                                      <p:cBhvr>
                                        <p:cTn id="22"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0" y="990600"/>
            <a:ext cx="9067800" cy="3416320"/>
          </a:xfrm>
          <a:prstGeom prst="rect">
            <a:avLst/>
          </a:prstGeom>
          <a:noFill/>
          <a:ln w="9525">
            <a:noFill/>
            <a:miter lim="800000"/>
            <a:headEnd/>
            <a:tailEnd/>
          </a:ln>
        </p:spPr>
        <p:txBody>
          <a:bodyPr>
            <a:spAutoFit/>
          </a:bodyPr>
          <a:lstStyle/>
          <a:p>
            <a:pPr algn="ctr"/>
            <a:r>
              <a:rPr lang="en-US" sz="3600" dirty="0" err="1">
                <a:solidFill>
                  <a:srgbClr val="FF0000"/>
                </a:solidFill>
                <a:latin typeface="Times New Roman" pitchFamily="18" charset="0"/>
                <a:cs typeface="Times New Roman" pitchFamily="18" charset="0"/>
              </a:rPr>
              <a:t>Phương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pháp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đổi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nhiệt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a:t>
            </a:r>
            <a:r>
              <a:rPr lang="en-US" sz="3600" dirty="0">
                <a:solidFill>
                  <a:srgbClr val="FF0000"/>
                </a:solidFill>
                <a:latin typeface="Times New Roman" pitchFamily="18" charset="0"/>
                <a:cs typeface="Times New Roman" pitchFamily="18" charset="0"/>
              </a:rPr>
              <a:t>.</a:t>
            </a:r>
          </a:p>
          <a:p>
            <a:pPr algn="ctr"/>
            <a:endParaRPr lang="en-US" sz="3600" dirty="0">
              <a:solidFill>
                <a:srgbClr val="FF0000"/>
              </a:solidFill>
              <a:latin typeface="Times New Roman" pitchFamily="18" charset="0"/>
              <a:cs typeface="Times New Roman" pitchFamily="18" charset="0"/>
            </a:endParaRPr>
          </a:p>
          <a:p>
            <a:pPr marL="571500" indent="-571500" algn="just">
              <a:buFontTx/>
              <a:buChar char="-"/>
            </a:pPr>
            <a:r>
              <a:rPr lang="en-US" sz="3600" b="1" dirty="0" err="1" smtClean="0">
                <a:solidFill>
                  <a:prstClr val="black"/>
                </a:solidFill>
                <a:latin typeface="Times New Roman" pitchFamily="18" charset="0"/>
                <a:cs typeface="Times New Roman" pitchFamily="18" charset="0"/>
              </a:rPr>
              <a:t>Đổi</a:t>
            </a:r>
            <a:r>
              <a:rPr lang="en-US" sz="3600" b="1" dirty="0" smtClean="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từ</a:t>
            </a:r>
            <a:r>
              <a:rPr lang="en-US" sz="3600" b="1" dirty="0">
                <a:solidFill>
                  <a:prstClr val="black"/>
                </a:solidFill>
                <a:latin typeface="Times New Roman" pitchFamily="18" charset="0"/>
                <a:cs typeface="Times New Roman" pitchFamily="18" charset="0"/>
              </a:rPr>
              <a:t> </a:t>
            </a:r>
            <a:r>
              <a:rPr lang="en-US" sz="3600" b="1" baseline="30000" dirty="0">
                <a:solidFill>
                  <a:prstClr val="black"/>
                </a:solidFill>
                <a:latin typeface="Times New Roman" pitchFamily="18" charset="0"/>
                <a:cs typeface="Times New Roman" pitchFamily="18" charset="0"/>
              </a:rPr>
              <a:t>0</a:t>
            </a:r>
            <a:r>
              <a:rPr lang="en-US" sz="3600" b="1" dirty="0">
                <a:solidFill>
                  <a:prstClr val="black"/>
                </a:solidFill>
                <a:latin typeface="Times New Roman" pitchFamily="18" charset="0"/>
                <a:cs typeface="Times New Roman" pitchFamily="18" charset="0"/>
              </a:rPr>
              <a:t>C sang </a:t>
            </a:r>
            <a:r>
              <a:rPr lang="en-US" sz="3600" b="1" baseline="30000" dirty="0">
                <a:solidFill>
                  <a:prstClr val="black"/>
                </a:solidFill>
                <a:latin typeface="Times New Roman" pitchFamily="18" charset="0"/>
                <a:cs typeface="Times New Roman" pitchFamily="18" charset="0"/>
              </a:rPr>
              <a:t>0</a:t>
            </a:r>
            <a:r>
              <a:rPr lang="en-US" sz="3600" b="1" dirty="0">
                <a:solidFill>
                  <a:prstClr val="black"/>
                </a:solidFill>
                <a:latin typeface="Times New Roman" pitchFamily="18" charset="0"/>
                <a:cs typeface="Times New Roman" pitchFamily="18" charset="0"/>
              </a:rPr>
              <a:t>F</a:t>
            </a:r>
            <a:r>
              <a:rPr lang="en-US" sz="3600" b="1" dirty="0" smtClean="0">
                <a:solidFill>
                  <a:prstClr val="black"/>
                </a:solidFill>
                <a:latin typeface="Times New Roman" pitchFamily="18" charset="0"/>
                <a:cs typeface="Times New Roman" pitchFamily="18" charset="0"/>
              </a:rPr>
              <a:t>:</a:t>
            </a:r>
          </a:p>
          <a:p>
            <a:pPr marL="571500" indent="-571500" algn="just">
              <a:buFontTx/>
              <a:buChar char="-"/>
            </a:pPr>
            <a:r>
              <a:rPr lang="en-US" sz="3600" b="1" dirty="0" smtClean="0">
                <a:solidFill>
                  <a:prstClr val="black"/>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t(</a:t>
            </a:r>
            <a:r>
              <a:rPr lang="en-US" sz="3600" baseline="30000" dirty="0">
                <a:solidFill>
                  <a:srgbClr val="FF0000"/>
                </a:solidFill>
                <a:latin typeface="Times New Roman" pitchFamily="18" charset="0"/>
                <a:cs typeface="Times New Roman" pitchFamily="18" charset="0"/>
              </a:rPr>
              <a:t>0</a:t>
            </a:r>
            <a:r>
              <a:rPr lang="en-US" sz="3600" dirty="0">
                <a:solidFill>
                  <a:srgbClr val="FF0000"/>
                </a:solidFill>
                <a:latin typeface="Times New Roman" pitchFamily="18" charset="0"/>
                <a:cs typeface="Times New Roman" pitchFamily="18" charset="0"/>
              </a:rPr>
              <a:t>F) =(t(</a:t>
            </a:r>
            <a:r>
              <a:rPr lang="en-US" sz="3600" baseline="30000" dirty="0">
                <a:solidFill>
                  <a:srgbClr val="FF0000"/>
                </a:solidFill>
                <a:latin typeface="Times New Roman" pitchFamily="18" charset="0"/>
                <a:cs typeface="Times New Roman" pitchFamily="18" charset="0"/>
              </a:rPr>
              <a:t>0</a:t>
            </a:r>
            <a:r>
              <a:rPr lang="en-US" sz="3600" dirty="0">
                <a:solidFill>
                  <a:srgbClr val="FF0000"/>
                </a:solidFill>
                <a:latin typeface="Times New Roman" pitchFamily="18" charset="0"/>
                <a:cs typeface="Times New Roman" pitchFamily="18" charset="0"/>
              </a:rPr>
              <a:t>C) x 1,8)+32</a:t>
            </a:r>
          </a:p>
          <a:p>
            <a:pPr algn="just"/>
            <a:r>
              <a:rPr lang="en-US" sz="3600" b="1" dirty="0" smtClean="0">
                <a:solidFill>
                  <a:prstClr val="black"/>
                </a:solidFill>
                <a:latin typeface="Times New Roman" pitchFamily="18" charset="0"/>
                <a:cs typeface="Times New Roman" pitchFamily="18" charset="0"/>
              </a:rPr>
              <a:t> </a:t>
            </a:r>
            <a:endParaRPr lang="en-US" sz="3600" dirty="0">
              <a:solidFill>
                <a:prstClr val="black"/>
              </a:solidFill>
              <a:latin typeface="Times New Roman" pitchFamily="18" charset="0"/>
              <a:cs typeface="Times New Roman" pitchFamily="18" charset="0"/>
            </a:endParaRPr>
          </a:p>
          <a:p>
            <a:pPr algn="just"/>
            <a:r>
              <a:rPr lang="en-US" sz="3600" dirty="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Vd</a:t>
            </a:r>
            <a:r>
              <a:rPr lang="en-US" sz="3600" b="1" dirty="0">
                <a:solidFill>
                  <a:prstClr val="black"/>
                </a:solidFill>
                <a:latin typeface="Times New Roman" pitchFamily="18" charset="0"/>
                <a:cs typeface="Times New Roman" pitchFamily="18" charset="0"/>
              </a:rPr>
              <a:t>:</a:t>
            </a:r>
            <a:r>
              <a:rPr lang="en-US" sz="3600" dirty="0">
                <a:solidFill>
                  <a:prstClr val="black"/>
                </a:solidFill>
                <a:latin typeface="Times New Roman" pitchFamily="18" charset="0"/>
                <a:cs typeface="Times New Roman" pitchFamily="18" charset="0"/>
              </a:rPr>
              <a:t> 17</a:t>
            </a:r>
            <a:r>
              <a:rPr lang="en-US" sz="3600" baseline="30000" dirty="0">
                <a:solidFill>
                  <a:prstClr val="black"/>
                </a:solidFill>
                <a:latin typeface="Times New Roman" pitchFamily="18" charset="0"/>
                <a:cs typeface="Times New Roman" pitchFamily="18" charset="0"/>
              </a:rPr>
              <a:t>0</a:t>
            </a:r>
            <a:r>
              <a:rPr lang="en-US" sz="3600" dirty="0">
                <a:solidFill>
                  <a:prstClr val="black"/>
                </a:solidFill>
                <a:latin typeface="Times New Roman" pitchFamily="18" charset="0"/>
                <a:cs typeface="Times New Roman" pitchFamily="18" charset="0"/>
              </a:rPr>
              <a:t>C = </a:t>
            </a:r>
            <a:r>
              <a:rPr lang="en-US" sz="3600" dirty="0" smtClean="0">
                <a:solidFill>
                  <a:prstClr val="black"/>
                </a:solidFill>
                <a:latin typeface="Times New Roman" pitchFamily="18" charset="0"/>
                <a:cs typeface="Times New Roman" pitchFamily="18" charset="0"/>
              </a:rPr>
              <a:t>(17x1,8)+32 = </a:t>
            </a:r>
            <a:r>
              <a:rPr lang="en-US" sz="3600" dirty="0">
                <a:solidFill>
                  <a:prstClr val="black"/>
                </a:solidFill>
                <a:latin typeface="Times New Roman" pitchFamily="18" charset="0"/>
                <a:cs typeface="Times New Roman" pitchFamily="18" charset="0"/>
              </a:rPr>
              <a:t>62,6 </a:t>
            </a:r>
            <a:r>
              <a:rPr lang="en-US" sz="3600" baseline="30000" dirty="0" smtClean="0">
                <a:solidFill>
                  <a:prstClr val="black"/>
                </a:solidFill>
                <a:latin typeface="Times New Roman" pitchFamily="18" charset="0"/>
                <a:cs typeface="Times New Roman" pitchFamily="18" charset="0"/>
              </a:rPr>
              <a:t>0</a:t>
            </a:r>
            <a:r>
              <a:rPr lang="en-US" sz="3600" dirty="0" smtClean="0">
                <a:solidFill>
                  <a:prstClr val="black"/>
                </a:solidFill>
                <a:latin typeface="Times New Roman" pitchFamily="18" charset="0"/>
                <a:cs typeface="Times New Roman" pitchFamily="18" charset="0"/>
              </a:rPr>
              <a:t>F</a:t>
            </a:r>
            <a:endParaRPr lang="en-US"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0705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blinds(horizontal)">
                                      <p:cBhvr>
                                        <p:cTn id="7" dur="500"/>
                                        <p:tgtEl>
                                          <p:spTgt spid="44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034">
                                            <p:txEl>
                                              <p:pRg st="2" end="2"/>
                                            </p:txEl>
                                          </p:spTgt>
                                        </p:tgtEl>
                                        <p:attrNameLst>
                                          <p:attrName>style.visibility</p:attrName>
                                        </p:attrNameLst>
                                      </p:cBhvr>
                                      <p:to>
                                        <p:strVal val="visible"/>
                                      </p:to>
                                    </p:set>
                                    <p:animEffect transition="in" filter="blinds(horizontal)">
                                      <p:cBhvr>
                                        <p:cTn id="12" dur="500"/>
                                        <p:tgtEl>
                                          <p:spTgt spid="440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034">
                                            <p:txEl>
                                              <p:pRg st="3" end="3"/>
                                            </p:txEl>
                                          </p:spTgt>
                                        </p:tgtEl>
                                        <p:attrNameLst>
                                          <p:attrName>style.visibility</p:attrName>
                                        </p:attrNameLst>
                                      </p:cBhvr>
                                      <p:to>
                                        <p:strVal val="visible"/>
                                      </p:to>
                                    </p:set>
                                    <p:animEffect transition="in" filter="blinds(horizontal)">
                                      <p:cBhvr>
                                        <p:cTn id="17" dur="500"/>
                                        <p:tgtEl>
                                          <p:spTgt spid="440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4034">
                                            <p:txEl>
                                              <p:pRg st="4" end="4"/>
                                            </p:txEl>
                                          </p:spTgt>
                                        </p:tgtEl>
                                        <p:attrNameLst>
                                          <p:attrName>style.visibility</p:attrName>
                                        </p:attrNameLst>
                                      </p:cBhvr>
                                      <p:to>
                                        <p:strVal val="visible"/>
                                      </p:to>
                                    </p:set>
                                    <p:animEffect transition="in" filter="blinds(horizontal)">
                                      <p:cBhvr>
                                        <p:cTn id="22" dur="500"/>
                                        <p:tgtEl>
                                          <p:spTgt spid="440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4">
                                            <p:txEl>
                                              <p:pRg st="5" end="5"/>
                                            </p:txEl>
                                          </p:spTgt>
                                        </p:tgtEl>
                                        <p:attrNameLst>
                                          <p:attrName>style.visibility</p:attrName>
                                        </p:attrNameLst>
                                      </p:cBhvr>
                                      <p:to>
                                        <p:strVal val="visible"/>
                                      </p:to>
                                    </p:set>
                                    <p:animEffect transition="in" filter="blinds(horizontal)">
                                      <p:cBhvr>
                                        <p:cTn id="27" dur="500"/>
                                        <p:tgtEl>
                                          <p:spTgt spid="440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87777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1377</Words>
  <Application>Microsoft Office PowerPoint</Application>
  <PresentationFormat>On-screen Show (4:3)</PresentationFormat>
  <Paragraphs>195</Paragraphs>
  <Slides>35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Calibri Light</vt:lpstr>
      <vt:lpstr>Poppins</vt:lpstr>
      <vt:lpstr>Roboto Condensed Light</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Các loại nhiệt kế</vt:lpstr>
      <vt:lpstr>PowerPoint Presentation</vt:lpstr>
      <vt:lpstr>PowerPoint Presentation</vt:lpstr>
      <vt:lpstr>Tại sao phải chế tạo ra nhiều loại nhiệt kế khác nhau?</vt:lpstr>
      <vt:lpstr>Tại sao phải chế tạo ra nhiều loại nhiệt kế khác nhau?</vt:lpstr>
      <vt:lpstr>PowerPoint Presentation</vt:lpstr>
      <vt:lpstr>PowerPoint Presentation</vt:lpstr>
      <vt:lpstr>III. Sử dụng nhiệt kế y tế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44</cp:revision>
  <dcterms:created xsi:type="dcterms:W3CDTF">2021-09-22T02:43:48Z</dcterms:created>
  <dcterms:modified xsi:type="dcterms:W3CDTF">2023-09-28T13:58:06Z</dcterms:modified>
</cp:coreProperties>
</file>