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7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81" r:id="rId5"/>
    <p:sldMasterId id="2147483717" r:id="rId6"/>
    <p:sldMasterId id="2147483733" r:id="rId7"/>
    <p:sldMasterId id="2147483750" r:id="rId8"/>
    <p:sldMasterId id="2147483764" r:id="rId9"/>
    <p:sldMasterId id="2147483778" r:id="rId10"/>
    <p:sldMasterId id="2147483792" r:id="rId11"/>
  </p:sldMasterIdLst>
  <p:notesMasterIdLst>
    <p:notesMasterId r:id="rId37"/>
  </p:notesMasterIdLst>
  <p:handoutMasterIdLst>
    <p:handoutMasterId r:id="rId38"/>
  </p:handoutMasterIdLst>
  <p:sldIdLst>
    <p:sldId id="2507" r:id="rId12"/>
    <p:sldId id="2516" r:id="rId13"/>
    <p:sldId id="2508" r:id="rId14"/>
    <p:sldId id="2509" r:id="rId15"/>
    <p:sldId id="2510" r:id="rId16"/>
    <p:sldId id="2512" r:id="rId17"/>
    <p:sldId id="2498" r:id="rId18"/>
    <p:sldId id="2511" r:id="rId19"/>
    <p:sldId id="2502" r:id="rId20"/>
    <p:sldId id="2513" r:id="rId21"/>
    <p:sldId id="2514" r:id="rId22"/>
    <p:sldId id="2499" r:id="rId23"/>
    <p:sldId id="2515" r:id="rId24"/>
    <p:sldId id="2517" r:id="rId25"/>
    <p:sldId id="2479" r:id="rId26"/>
    <p:sldId id="2500" r:id="rId27"/>
    <p:sldId id="2501" r:id="rId28"/>
    <p:sldId id="2504" r:id="rId29"/>
    <p:sldId id="2505" r:id="rId30"/>
    <p:sldId id="2471" r:id="rId31"/>
    <p:sldId id="2490" r:id="rId32"/>
    <p:sldId id="2506" r:id="rId33"/>
    <p:sldId id="2467" r:id="rId34"/>
    <p:sldId id="2494" r:id="rId35"/>
    <p:sldId id="2473" r:id="rId36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1E"/>
    <a:srgbClr val="2F3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2" autoAdjust="0"/>
  </p:normalViewPr>
  <p:slideViewPr>
    <p:cSldViewPr snapToGrid="0" showGuides="1">
      <p:cViewPr varScale="1">
        <p:scale>
          <a:sx n="106" d="100"/>
          <a:sy n="106" d="100"/>
        </p:scale>
        <p:origin x="120" y="114"/>
      </p:cViewPr>
      <p:guideLst>
        <p:guide orient="horz" pos="213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gs" Target="tags/tag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F60FAE-62A2-45B4-B93B-AF844D3FF72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35E2CA-4CCF-4427-8851-C23365810170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err="1" smtClean="0"/>
            <a:t>Đo</a:t>
          </a:r>
          <a:r>
            <a:rPr lang="en-US" dirty="0" smtClean="0"/>
            <a:t> </a:t>
          </a:r>
          <a:r>
            <a:rPr lang="en-US" dirty="0" err="1" smtClean="0"/>
            <a:t>thời</a:t>
          </a:r>
          <a:r>
            <a:rPr lang="en-US" dirty="0" smtClean="0"/>
            <a:t> </a:t>
          </a:r>
          <a:r>
            <a:rPr lang="en-US" dirty="0" err="1" smtClean="0"/>
            <a:t>gian</a:t>
          </a:r>
          <a:endParaRPr lang="en-US" dirty="0"/>
        </a:p>
      </dgm:t>
    </dgm:pt>
    <dgm:pt modelId="{459FC188-7534-478E-A363-7C1043E27DE1}" type="parTrans" cxnId="{C1F3E6B3-3261-4602-B963-5E0937726DA2}">
      <dgm:prSet/>
      <dgm:spPr/>
      <dgm:t>
        <a:bodyPr/>
        <a:lstStyle/>
        <a:p>
          <a:endParaRPr lang="en-US"/>
        </a:p>
      </dgm:t>
    </dgm:pt>
    <dgm:pt modelId="{EAFEEB73-E193-417C-86A3-4EB5374283F7}" type="sibTrans" cxnId="{C1F3E6B3-3261-4602-B963-5E0937726DA2}">
      <dgm:prSet/>
      <dgm:spPr/>
      <dgm:t>
        <a:bodyPr/>
        <a:lstStyle/>
        <a:p>
          <a:endParaRPr lang="en-US"/>
        </a:p>
      </dgm:t>
    </dgm:pt>
    <dgm:pt modelId="{A4EAEE6B-1113-4674-B913-A4954836B92F}" type="pres">
      <dgm:prSet presAssocID="{E6F60FAE-62A2-45B4-B93B-AF844D3FF7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90FB876-E3BB-476B-843F-364040A61908}" type="pres">
      <dgm:prSet presAssocID="{E6F60FAE-62A2-45B4-B93B-AF844D3FF72B}" presName="Name1" presStyleCnt="0"/>
      <dgm:spPr/>
    </dgm:pt>
    <dgm:pt modelId="{93B21B14-033D-4024-B52B-C3DBD718AF6A}" type="pres">
      <dgm:prSet presAssocID="{E6F60FAE-62A2-45B4-B93B-AF844D3FF72B}" presName="cycle" presStyleCnt="0"/>
      <dgm:spPr/>
    </dgm:pt>
    <dgm:pt modelId="{1A3F9863-0E15-456C-8503-6C839273396B}" type="pres">
      <dgm:prSet presAssocID="{E6F60FAE-62A2-45B4-B93B-AF844D3FF72B}" presName="srcNode" presStyleLbl="node1" presStyleIdx="0" presStyleCnt="1"/>
      <dgm:spPr/>
    </dgm:pt>
    <dgm:pt modelId="{09594266-4DFD-4C46-B609-A2315DBCBFF0}" type="pres">
      <dgm:prSet presAssocID="{E6F60FAE-62A2-45B4-B93B-AF844D3FF72B}" presName="conn" presStyleLbl="parChTrans1D2" presStyleIdx="0" presStyleCnt="1" custScaleX="96163"/>
      <dgm:spPr/>
      <dgm:t>
        <a:bodyPr/>
        <a:lstStyle/>
        <a:p>
          <a:endParaRPr lang="en-US"/>
        </a:p>
      </dgm:t>
    </dgm:pt>
    <dgm:pt modelId="{32E2F9F7-B8E9-4EB2-9E3F-54EE22F6E914}" type="pres">
      <dgm:prSet presAssocID="{E6F60FAE-62A2-45B4-B93B-AF844D3FF72B}" presName="extraNode" presStyleLbl="node1" presStyleIdx="0" presStyleCnt="1"/>
      <dgm:spPr/>
    </dgm:pt>
    <dgm:pt modelId="{C4CC2849-6F33-4F32-94B1-8D2BA6EABE6C}" type="pres">
      <dgm:prSet presAssocID="{E6F60FAE-62A2-45B4-B93B-AF844D3FF72B}" presName="dstNode" presStyleLbl="node1" presStyleIdx="0" presStyleCnt="1"/>
      <dgm:spPr/>
    </dgm:pt>
    <dgm:pt modelId="{B60DC068-C537-499B-8433-DD5777CDDCFF}" type="pres">
      <dgm:prSet presAssocID="{0F35E2CA-4CCF-4427-8851-C23365810170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DEF70-26AB-4513-B6AD-19A0E18134AF}" type="pres">
      <dgm:prSet presAssocID="{0F35E2CA-4CCF-4427-8851-C23365810170}" presName="accent_1" presStyleCnt="0"/>
      <dgm:spPr/>
    </dgm:pt>
    <dgm:pt modelId="{2DBC7E37-340E-4A72-BC76-572E13FF6C7A}" type="pres">
      <dgm:prSet presAssocID="{0F35E2CA-4CCF-4427-8851-C23365810170}" presName="accentRepeatNode" presStyleLbl="solidFgAcc1" presStyleIdx="0" presStyleCnt="1" custScaleX="66183" custScaleY="59517" custLinFactNeighborX="-7367" custLinFactNeighborY="-2840"/>
      <dgm:spPr>
        <a:solidFill>
          <a:schemeClr val="bg2"/>
        </a:solidFill>
      </dgm:spPr>
      <dgm:t>
        <a:bodyPr/>
        <a:lstStyle/>
        <a:p>
          <a:endParaRPr lang="en-US"/>
        </a:p>
      </dgm:t>
    </dgm:pt>
  </dgm:ptLst>
  <dgm:cxnLst>
    <dgm:cxn modelId="{C1F3E6B3-3261-4602-B963-5E0937726DA2}" srcId="{E6F60FAE-62A2-45B4-B93B-AF844D3FF72B}" destId="{0F35E2CA-4CCF-4427-8851-C23365810170}" srcOrd="0" destOrd="0" parTransId="{459FC188-7534-478E-A363-7C1043E27DE1}" sibTransId="{EAFEEB73-E193-417C-86A3-4EB5374283F7}"/>
    <dgm:cxn modelId="{EAC18A23-859F-48ED-8F24-F7A92D4DD21A}" type="presOf" srcId="{EAFEEB73-E193-417C-86A3-4EB5374283F7}" destId="{09594266-4DFD-4C46-B609-A2315DBCBFF0}" srcOrd="0" destOrd="0" presId="urn:microsoft.com/office/officeart/2008/layout/VerticalCurvedList"/>
    <dgm:cxn modelId="{C311B527-2091-4DD4-AF89-B72719FC220C}" type="presOf" srcId="{0F35E2CA-4CCF-4427-8851-C23365810170}" destId="{B60DC068-C537-499B-8433-DD5777CDDCFF}" srcOrd="0" destOrd="0" presId="urn:microsoft.com/office/officeart/2008/layout/VerticalCurvedList"/>
    <dgm:cxn modelId="{591250E0-168E-4E00-98D9-8DDB3DA892CB}" type="presOf" srcId="{E6F60FAE-62A2-45B4-B93B-AF844D3FF72B}" destId="{A4EAEE6B-1113-4674-B913-A4954836B92F}" srcOrd="0" destOrd="0" presId="urn:microsoft.com/office/officeart/2008/layout/VerticalCurvedList"/>
    <dgm:cxn modelId="{6C7F9D78-E840-44EC-96EA-F8D24C5438DA}" type="presParOf" srcId="{A4EAEE6B-1113-4674-B913-A4954836B92F}" destId="{890FB876-E3BB-476B-843F-364040A61908}" srcOrd="0" destOrd="0" presId="urn:microsoft.com/office/officeart/2008/layout/VerticalCurvedList"/>
    <dgm:cxn modelId="{25146677-37A1-416E-8D1E-8DA117DD3AFD}" type="presParOf" srcId="{890FB876-E3BB-476B-843F-364040A61908}" destId="{93B21B14-033D-4024-B52B-C3DBD718AF6A}" srcOrd="0" destOrd="0" presId="urn:microsoft.com/office/officeart/2008/layout/VerticalCurvedList"/>
    <dgm:cxn modelId="{71801574-05EE-4744-AE4F-7430AFBA3464}" type="presParOf" srcId="{93B21B14-033D-4024-B52B-C3DBD718AF6A}" destId="{1A3F9863-0E15-456C-8503-6C839273396B}" srcOrd="0" destOrd="0" presId="urn:microsoft.com/office/officeart/2008/layout/VerticalCurvedList"/>
    <dgm:cxn modelId="{44D4CDEC-2FD4-455E-A451-0582B86E0BDD}" type="presParOf" srcId="{93B21B14-033D-4024-B52B-C3DBD718AF6A}" destId="{09594266-4DFD-4C46-B609-A2315DBCBFF0}" srcOrd="1" destOrd="0" presId="urn:microsoft.com/office/officeart/2008/layout/VerticalCurvedList"/>
    <dgm:cxn modelId="{992A5B92-4B87-4451-B8EE-9F3C9F08F5C5}" type="presParOf" srcId="{93B21B14-033D-4024-B52B-C3DBD718AF6A}" destId="{32E2F9F7-B8E9-4EB2-9E3F-54EE22F6E914}" srcOrd="2" destOrd="0" presId="urn:microsoft.com/office/officeart/2008/layout/VerticalCurvedList"/>
    <dgm:cxn modelId="{3A220969-1DF2-4FB4-89B4-783F45A816AE}" type="presParOf" srcId="{93B21B14-033D-4024-B52B-C3DBD718AF6A}" destId="{C4CC2849-6F33-4F32-94B1-8D2BA6EABE6C}" srcOrd="3" destOrd="0" presId="urn:microsoft.com/office/officeart/2008/layout/VerticalCurvedList"/>
    <dgm:cxn modelId="{B4454E5B-87F1-481C-AED4-77B727BEB1AA}" type="presParOf" srcId="{890FB876-E3BB-476B-843F-364040A61908}" destId="{B60DC068-C537-499B-8433-DD5777CDDCFF}" srcOrd="1" destOrd="0" presId="urn:microsoft.com/office/officeart/2008/layout/VerticalCurvedList"/>
    <dgm:cxn modelId="{A8E97B14-C30B-4680-86C5-3DD53945B326}" type="presParOf" srcId="{890FB876-E3BB-476B-843F-364040A61908}" destId="{F86DEF70-26AB-4513-B6AD-19A0E18134AF}" srcOrd="2" destOrd="0" presId="urn:microsoft.com/office/officeart/2008/layout/VerticalCurvedList"/>
    <dgm:cxn modelId="{F8ED3461-0651-451E-989F-2557A4BAF753}" type="presParOf" srcId="{F86DEF70-26AB-4513-B6AD-19A0E18134AF}" destId="{2DBC7E37-340E-4A72-BC76-572E13FF6C7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94266-4DFD-4C46-B609-A2315DBCBFF0}">
      <dsp:nvSpPr>
        <dsp:cNvPr id="0" name=""/>
        <dsp:cNvSpPr/>
      </dsp:nvSpPr>
      <dsp:spPr>
        <a:xfrm>
          <a:off x="-3765332" y="-614535"/>
          <a:ext cx="4587510" cy="4770557"/>
        </a:xfrm>
        <a:prstGeom prst="blockArc">
          <a:avLst>
            <a:gd name="adj1" fmla="val 18900000"/>
            <a:gd name="adj2" fmla="val 2700000"/>
            <a:gd name="adj3" fmla="val 45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DC068-C537-499B-8433-DD5777CDDCFF}">
      <dsp:nvSpPr>
        <dsp:cNvPr id="0" name=""/>
        <dsp:cNvSpPr/>
      </dsp:nvSpPr>
      <dsp:spPr>
        <a:xfrm>
          <a:off x="884346" y="919299"/>
          <a:ext cx="6685660" cy="1702887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5527" tIns="165100" rIns="165100" bIns="16510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err="1" smtClean="0"/>
            <a:t>Đo</a:t>
          </a:r>
          <a:r>
            <a:rPr lang="en-US" sz="6500" kern="1200" dirty="0" smtClean="0"/>
            <a:t> </a:t>
          </a:r>
          <a:r>
            <a:rPr lang="en-US" sz="6500" kern="1200" dirty="0" err="1" smtClean="0"/>
            <a:t>thời</a:t>
          </a:r>
          <a:r>
            <a:rPr lang="en-US" sz="6500" kern="1200" dirty="0" smtClean="0"/>
            <a:t> </a:t>
          </a:r>
          <a:r>
            <a:rPr lang="en-US" sz="6500" kern="1200" dirty="0" err="1" smtClean="0"/>
            <a:t>gian</a:t>
          </a:r>
          <a:endParaRPr lang="en-US" sz="6500" kern="1200" dirty="0"/>
        </a:p>
      </dsp:txBody>
      <dsp:txXfrm>
        <a:off x="884346" y="919299"/>
        <a:ext cx="6685660" cy="1702887"/>
      </dsp:txXfrm>
    </dsp:sp>
    <dsp:sp modelId="{2DBC7E37-340E-4A72-BC76-572E13FF6C7A}">
      <dsp:nvSpPr>
        <dsp:cNvPr id="0" name=""/>
        <dsp:cNvSpPr/>
      </dsp:nvSpPr>
      <dsp:spPr>
        <a:xfrm>
          <a:off x="23143" y="1076848"/>
          <a:ext cx="1408777" cy="1266884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B53ED6-A346-41EA-88EE-98A1D5659F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91D7B9-1F1D-4F9B-BCD4-0B6893C41A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B549D-7912-47CE-BB9D-C81C46F21077}" type="datetimeFigureOut">
              <a:rPr lang="en-US" smtClean="0"/>
              <a:t>26/09/2023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75128-B596-47B1-BE57-1C5A71A36E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7B0F1-FE0D-44CC-BCF0-1CC4C91125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EF39B-AF2A-4EFA-AE7E-EC1FF3735F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44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370A3-6847-4770-BAE0-862438C62089}" type="datetimeFigureOut">
              <a:rPr lang="en-US" smtClean="0"/>
              <a:t>26/09/2023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109BC-39F4-43B1-850C-D5EB0E6480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59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69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7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03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4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35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584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100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67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807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073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244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84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8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45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401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192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39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8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94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609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692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07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259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68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129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651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956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813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38959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79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84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0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57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44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A32EE4F-6B2E-4FCC-BC34-5BF831F90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425439" y="0"/>
            <a:ext cx="6766561" cy="6858000"/>
          </a:xfrm>
          <a:custGeom>
            <a:avLst/>
            <a:gdLst>
              <a:gd name="connsiteX0" fmla="*/ 0 w 6766561"/>
              <a:gd name="connsiteY0" fmla="*/ 0 h 6858000"/>
              <a:gd name="connsiteX1" fmla="*/ 6766561 w 6766561"/>
              <a:gd name="connsiteY1" fmla="*/ 0 h 6858000"/>
              <a:gd name="connsiteX2" fmla="*/ 6766561 w 6766561"/>
              <a:gd name="connsiteY2" fmla="*/ 6858000 h 6858000"/>
              <a:gd name="connsiteX3" fmla="*/ 0 w 67665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561" h="6858000">
                <a:moveTo>
                  <a:pt x="0" y="0"/>
                </a:moveTo>
                <a:lnTo>
                  <a:pt x="6766561" y="0"/>
                </a:lnTo>
                <a:lnTo>
                  <a:pt x="676656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Oval 22"/>
          <p:cNvSpPr/>
          <p:nvPr/>
        </p:nvSpPr>
        <p:spPr>
          <a:xfrm>
            <a:off x="1755742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66" name="Oval 65"/>
          <p:cNvSpPr/>
          <p:nvPr/>
        </p:nvSpPr>
        <p:spPr>
          <a:xfrm>
            <a:off x="392841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5" name="Oval 34"/>
          <p:cNvSpPr/>
          <p:nvPr/>
        </p:nvSpPr>
        <p:spPr>
          <a:xfrm>
            <a:off x="1524000" y="1812813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25D7C1C-9CF4-47B3-9ABC-8F0E2CE6CD31}"/>
              </a:ext>
            </a:extLst>
          </p:cNvPr>
          <p:cNvSpPr/>
          <p:nvPr userDrawn="1"/>
        </p:nvSpPr>
        <p:spPr>
          <a:xfrm rot="10800000">
            <a:off x="3192203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0B53361-3F22-4468-B6F8-71E345F7077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38687-48E7-4488-BB10-BDE4F5A7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144" y="1237089"/>
            <a:ext cx="4562856" cy="1563624"/>
          </a:xfrm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3600" b="0" baseline="0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3A5C24-92D8-4CC1-AF50-F29B9C30BDBB}"/>
              </a:ext>
            </a:extLst>
          </p:cNvPr>
          <p:cNvSpPr/>
          <p:nvPr userDrawn="1"/>
        </p:nvSpPr>
        <p:spPr>
          <a:xfrm>
            <a:off x="5425439" y="0"/>
            <a:ext cx="6766561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9F459E6-70DE-4FF8-AD0C-1B49B34CF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3143" y="2888791"/>
            <a:ext cx="4562856" cy="2410459"/>
          </a:xfrm>
        </p:spPr>
        <p:txBody>
          <a:bodyPr vert="horz" lIns="91440" tIns="73152" rIns="91440" bIns="45720" rtlCol="0">
            <a:noAutofit/>
          </a:bodyPr>
          <a:lstStyle>
            <a:lvl1pPr marL="0" indent="0" algn="l">
              <a:buNone/>
              <a:defRPr lang="en-US" sz="1400" b="0" i="0" baseline="0">
                <a:effectLst/>
              </a:defRPr>
            </a:lvl1pPr>
          </a:lstStyle>
          <a:p>
            <a:pPr marL="228600" lvl="0" indent="-228600">
              <a:lnSpc>
                <a:spcPct val="145000"/>
              </a:lnSpc>
              <a:spcBef>
                <a:spcPts val="0"/>
              </a:spcBef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9750780"/>
      </p:ext>
    </p:extLst>
  </p:cSld>
  <p:clrMapOvr>
    <a:masterClrMapping/>
  </p:clrMapOvr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70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28741"/>
      </p:ext>
    </p:extLst>
  </p:cSld>
  <p:clrMapOvr>
    <a:masterClrMapping/>
  </p:clrMapOvr>
  <p:transition spd="slow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05361"/>
      </p:ext>
    </p:extLst>
  </p:cSld>
  <p:clrMapOvr>
    <a:masterClrMapping/>
  </p:clrMapOvr>
  <p:transition spd="slow">
    <p:push dir="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47615"/>
      </p:ext>
    </p:extLst>
  </p:cSld>
  <p:clrMapOvr>
    <a:masterClrMapping/>
  </p:clrMapOvr>
  <p:transition spd="slow">
    <p:push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39196"/>
      </p:ext>
    </p:extLst>
  </p:cSld>
  <p:clrMapOvr>
    <a:masterClrMapping/>
  </p:clrMapOvr>
  <p:transition spd="slow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28869"/>
      </p:ext>
    </p:extLst>
  </p:cSld>
  <p:clrMapOvr>
    <a:masterClrMapping/>
  </p:clrMapOvr>
  <p:transition spd="slow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04804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20919"/>
      </p:ext>
    </p:extLst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3432"/>
      </p:ext>
    </p:extLst>
  </p:cSld>
  <p:clrMapOvr>
    <a:masterClrMapping/>
  </p:clrMapOvr>
  <p:transition spd="slow">
    <p:push dir="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9349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B56F67-6D31-4B9E-8530-E063E5785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4900" y="1338606"/>
            <a:ext cx="4914900" cy="48383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9E53391-9670-4404-BC42-063A6EC48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338606"/>
            <a:ext cx="5181598" cy="48383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5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473839A-0FBA-4FFD-963E-C459DBF0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341797"/>
            <a:ext cx="489267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80A680B-0184-4FD9-B262-BC525F0FE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4900" y="2308409"/>
            <a:ext cx="4892675" cy="388125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BB13104-4CA8-41CF-97D3-CC8715182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341797"/>
            <a:ext cx="516096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F6A37A72-F47E-45B8-B790-D1444B002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308409"/>
            <a:ext cx="5160962" cy="388125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63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5243414" y="6098258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A57A7D-E285-478E-A8B6-10716A7A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457200"/>
            <a:ext cx="36671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2638390-43F5-47D5-BE57-D060C6E9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2057400"/>
            <a:ext cx="36671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66B2167-56BA-4D43-889D-FD798AA1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896" y="457201"/>
            <a:ext cx="6364492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94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D8003D-13A7-4986-AB10-F498433627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164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48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04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4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23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95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141333" y="-1066663"/>
            <a:ext cx="2267449" cy="2267449"/>
            <a:chOff x="4155551" y="-407531"/>
            <a:chExt cx="1965088" cy="1965088"/>
          </a:xfrm>
        </p:grpSpPr>
        <p:sp>
          <p:nvSpPr>
            <p:cNvPr id="10" name="Google Shape;10;p2"/>
            <p:cNvSpPr/>
            <p:nvPr/>
          </p:nvSpPr>
          <p:spPr>
            <a:xfrm>
              <a:off x="5879634" y="1181967"/>
              <a:ext cx="241005" cy="375590"/>
            </a:xfrm>
            <a:custGeom>
              <a:avLst/>
              <a:gdLst/>
              <a:ahLst/>
              <a:cxnLst/>
              <a:rect l="l" t="t" r="r" b="b"/>
              <a:pathLst>
                <a:path w="3012" h="4694" extrusionOk="0">
                  <a:moveTo>
                    <a:pt x="3012" y="0"/>
                  </a:moveTo>
                  <a:lnTo>
                    <a:pt x="0" y="4693"/>
                  </a:lnTo>
                  <a:lnTo>
                    <a:pt x="791" y="4693"/>
                  </a:lnTo>
                  <a:lnTo>
                    <a:pt x="3012" y="1230"/>
                  </a:lnTo>
                  <a:lnTo>
                    <a:pt x="30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040224" y="1431934"/>
              <a:ext cx="80415" cy="125624"/>
            </a:xfrm>
            <a:custGeom>
              <a:avLst/>
              <a:gdLst/>
              <a:ahLst/>
              <a:cxnLst/>
              <a:rect l="l" t="t" r="r" b="b"/>
              <a:pathLst>
                <a:path w="1005" h="1570" extrusionOk="0">
                  <a:moveTo>
                    <a:pt x="1005" y="1"/>
                  </a:moveTo>
                  <a:lnTo>
                    <a:pt x="1" y="1569"/>
                  </a:lnTo>
                  <a:lnTo>
                    <a:pt x="779" y="1569"/>
                  </a:lnTo>
                  <a:lnTo>
                    <a:pt x="1005" y="1218"/>
                  </a:lnTo>
                  <a:lnTo>
                    <a:pt x="10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55551" y="-407531"/>
              <a:ext cx="167791" cy="261169"/>
            </a:xfrm>
            <a:custGeom>
              <a:avLst/>
              <a:gdLst/>
              <a:ahLst/>
              <a:cxnLst/>
              <a:rect l="l" t="t" r="r" b="b"/>
              <a:pathLst>
                <a:path w="2097" h="3264" extrusionOk="0">
                  <a:moveTo>
                    <a:pt x="1306" y="0"/>
                  </a:moveTo>
                  <a:lnTo>
                    <a:pt x="1" y="2033"/>
                  </a:lnTo>
                  <a:lnTo>
                    <a:pt x="1" y="3263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55551" y="-407531"/>
              <a:ext cx="327421" cy="510176"/>
            </a:xfrm>
            <a:custGeom>
              <a:avLst/>
              <a:gdLst/>
              <a:ahLst/>
              <a:cxnLst/>
              <a:rect l="l" t="t" r="r" b="b"/>
              <a:pathLst>
                <a:path w="4092" h="6376" extrusionOk="0">
                  <a:moveTo>
                    <a:pt x="3314" y="0"/>
                  </a:moveTo>
                  <a:lnTo>
                    <a:pt x="1" y="5158"/>
                  </a:lnTo>
                  <a:lnTo>
                    <a:pt x="1" y="6375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55551" y="-407531"/>
              <a:ext cx="488092" cy="760143"/>
            </a:xfrm>
            <a:custGeom>
              <a:avLst/>
              <a:gdLst/>
              <a:ahLst/>
              <a:cxnLst/>
              <a:rect l="l" t="t" r="r" b="b"/>
              <a:pathLst>
                <a:path w="6100" h="9500" extrusionOk="0">
                  <a:moveTo>
                    <a:pt x="5309" y="0"/>
                  </a:moveTo>
                  <a:lnTo>
                    <a:pt x="1" y="8270"/>
                  </a:lnTo>
                  <a:lnTo>
                    <a:pt x="1" y="9500"/>
                  </a:lnTo>
                  <a:lnTo>
                    <a:pt x="60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155551" y="-407531"/>
              <a:ext cx="647721" cy="1000188"/>
            </a:xfrm>
            <a:custGeom>
              <a:avLst/>
              <a:gdLst/>
              <a:ahLst/>
              <a:cxnLst/>
              <a:rect l="l" t="t" r="r" b="b"/>
              <a:pathLst>
                <a:path w="8095" h="12500" extrusionOk="0">
                  <a:moveTo>
                    <a:pt x="7304" y="0"/>
                  </a:moveTo>
                  <a:lnTo>
                    <a:pt x="1" y="11382"/>
                  </a:lnTo>
                  <a:cubicBezTo>
                    <a:pt x="13" y="11759"/>
                    <a:pt x="26" y="12135"/>
                    <a:pt x="63" y="12499"/>
                  </a:cubicBezTo>
                  <a:lnTo>
                    <a:pt x="80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80675" y="-407531"/>
              <a:ext cx="782307" cy="1190943"/>
            </a:xfrm>
            <a:custGeom>
              <a:avLst/>
              <a:gdLst/>
              <a:ahLst/>
              <a:cxnLst/>
              <a:rect l="l" t="t" r="r" b="b"/>
              <a:pathLst>
                <a:path w="9777" h="14884" extrusionOk="0">
                  <a:moveTo>
                    <a:pt x="8998" y="0"/>
                  </a:moveTo>
                  <a:lnTo>
                    <a:pt x="0" y="14017"/>
                  </a:lnTo>
                  <a:cubicBezTo>
                    <a:pt x="63" y="14306"/>
                    <a:pt x="139" y="14595"/>
                    <a:pt x="226" y="14883"/>
                  </a:cubicBezTo>
                  <a:lnTo>
                    <a:pt x="97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32925" y="-405531"/>
              <a:ext cx="885686" cy="1345532"/>
            </a:xfrm>
            <a:custGeom>
              <a:avLst/>
              <a:gdLst/>
              <a:ahLst/>
              <a:cxnLst/>
              <a:rect l="l" t="t" r="r" b="b"/>
              <a:pathLst>
                <a:path w="11069" h="16816" extrusionOk="0">
                  <a:moveTo>
                    <a:pt x="10328" y="1"/>
                  </a:moveTo>
                  <a:lnTo>
                    <a:pt x="0" y="16088"/>
                  </a:lnTo>
                  <a:cubicBezTo>
                    <a:pt x="100" y="16339"/>
                    <a:pt x="201" y="16578"/>
                    <a:pt x="314" y="16816"/>
                  </a:cubicBezTo>
                  <a:lnTo>
                    <a:pt x="11068" y="63"/>
                  </a:lnTo>
                  <a:cubicBezTo>
                    <a:pt x="10830" y="38"/>
                    <a:pt x="10579" y="13"/>
                    <a:pt x="10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02138" y="-387448"/>
              <a:ext cx="960020" cy="1460994"/>
            </a:xfrm>
            <a:custGeom>
              <a:avLst/>
              <a:gdLst/>
              <a:ahLst/>
              <a:cxnLst/>
              <a:rect l="l" t="t" r="r" b="b"/>
              <a:pathLst>
                <a:path w="11998" h="18259" extrusionOk="0">
                  <a:moveTo>
                    <a:pt x="11320" y="0"/>
                  </a:moveTo>
                  <a:lnTo>
                    <a:pt x="1" y="17631"/>
                  </a:lnTo>
                  <a:cubicBezTo>
                    <a:pt x="126" y="17845"/>
                    <a:pt x="252" y="18046"/>
                    <a:pt x="377" y="18259"/>
                  </a:cubicBezTo>
                  <a:lnTo>
                    <a:pt x="11998" y="151"/>
                  </a:lnTo>
                  <a:cubicBezTo>
                    <a:pt x="11772" y="101"/>
                    <a:pt x="11546" y="51"/>
                    <a:pt x="11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384473" y="-352321"/>
              <a:ext cx="1011230" cy="1539329"/>
            </a:xfrm>
            <a:custGeom>
              <a:avLst/>
              <a:gdLst/>
              <a:ahLst/>
              <a:cxnLst/>
              <a:rect l="l" t="t" r="r" b="b"/>
              <a:pathLst>
                <a:path w="12638" h="19238" extrusionOk="0">
                  <a:moveTo>
                    <a:pt x="11998" y="1"/>
                  </a:moveTo>
                  <a:lnTo>
                    <a:pt x="1" y="18711"/>
                  </a:lnTo>
                  <a:cubicBezTo>
                    <a:pt x="139" y="18887"/>
                    <a:pt x="290" y="19075"/>
                    <a:pt x="440" y="19238"/>
                  </a:cubicBezTo>
                  <a:lnTo>
                    <a:pt x="12638" y="226"/>
                  </a:lnTo>
                  <a:cubicBezTo>
                    <a:pt x="12424" y="151"/>
                    <a:pt x="12211" y="76"/>
                    <a:pt x="1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476891" y="-301111"/>
              <a:ext cx="1043316" cy="1586537"/>
            </a:xfrm>
            <a:custGeom>
              <a:avLst/>
              <a:gdLst/>
              <a:ahLst/>
              <a:cxnLst/>
              <a:rect l="l" t="t" r="r" b="b"/>
              <a:pathLst>
                <a:path w="13039" h="19828" extrusionOk="0">
                  <a:moveTo>
                    <a:pt x="12436" y="1"/>
                  </a:moveTo>
                  <a:lnTo>
                    <a:pt x="0" y="19376"/>
                  </a:lnTo>
                  <a:cubicBezTo>
                    <a:pt x="164" y="19527"/>
                    <a:pt x="327" y="19677"/>
                    <a:pt x="502" y="19828"/>
                  </a:cubicBezTo>
                  <a:lnTo>
                    <a:pt x="13039" y="302"/>
                  </a:lnTo>
                  <a:cubicBezTo>
                    <a:pt x="12838" y="189"/>
                    <a:pt x="12637" y="88"/>
                    <a:pt x="12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80270" y="-236859"/>
              <a:ext cx="1054438" cy="1605661"/>
            </a:xfrm>
            <a:custGeom>
              <a:avLst/>
              <a:gdLst/>
              <a:ahLst/>
              <a:cxnLst/>
              <a:rect l="l" t="t" r="r" b="b"/>
              <a:pathLst>
                <a:path w="13178" h="20067" extrusionOk="0">
                  <a:moveTo>
                    <a:pt x="12625" y="1"/>
                  </a:moveTo>
                  <a:lnTo>
                    <a:pt x="1" y="19677"/>
                  </a:lnTo>
                  <a:cubicBezTo>
                    <a:pt x="177" y="19815"/>
                    <a:pt x="352" y="19941"/>
                    <a:pt x="541" y="20066"/>
                  </a:cubicBezTo>
                  <a:lnTo>
                    <a:pt x="13177" y="365"/>
                  </a:lnTo>
                  <a:cubicBezTo>
                    <a:pt x="13002" y="239"/>
                    <a:pt x="12813" y="126"/>
                    <a:pt x="12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92771" y="-158525"/>
              <a:ext cx="1048357" cy="1596619"/>
            </a:xfrm>
            <a:custGeom>
              <a:avLst/>
              <a:gdLst/>
              <a:ahLst/>
              <a:cxnLst/>
              <a:rect l="l" t="t" r="r" b="b"/>
              <a:pathLst>
                <a:path w="13102" h="19954" extrusionOk="0">
                  <a:moveTo>
                    <a:pt x="12599" y="1"/>
                  </a:moveTo>
                  <a:lnTo>
                    <a:pt x="0" y="19639"/>
                  </a:lnTo>
                  <a:cubicBezTo>
                    <a:pt x="189" y="19752"/>
                    <a:pt x="377" y="19853"/>
                    <a:pt x="578" y="19953"/>
                  </a:cubicBezTo>
                  <a:lnTo>
                    <a:pt x="13101" y="440"/>
                  </a:lnTo>
                  <a:cubicBezTo>
                    <a:pt x="12938" y="289"/>
                    <a:pt x="12763" y="139"/>
                    <a:pt x="12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813274" y="-66107"/>
              <a:ext cx="1025232" cy="1559412"/>
            </a:xfrm>
            <a:custGeom>
              <a:avLst/>
              <a:gdLst/>
              <a:ahLst/>
              <a:cxnLst/>
              <a:rect l="l" t="t" r="r" b="b"/>
              <a:pathLst>
                <a:path w="12813" h="19489" extrusionOk="0">
                  <a:moveTo>
                    <a:pt x="12348" y="0"/>
                  </a:moveTo>
                  <a:lnTo>
                    <a:pt x="0" y="19237"/>
                  </a:lnTo>
                  <a:cubicBezTo>
                    <a:pt x="214" y="19325"/>
                    <a:pt x="414" y="19413"/>
                    <a:pt x="628" y="19488"/>
                  </a:cubicBezTo>
                  <a:lnTo>
                    <a:pt x="12813" y="502"/>
                  </a:lnTo>
                  <a:cubicBezTo>
                    <a:pt x="12662" y="326"/>
                    <a:pt x="12511" y="163"/>
                    <a:pt x="12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44819" y="40313"/>
              <a:ext cx="982024" cy="1492120"/>
            </a:xfrm>
            <a:custGeom>
              <a:avLst/>
              <a:gdLst/>
              <a:ahLst/>
              <a:cxnLst/>
              <a:rect l="l" t="t" r="r" b="b"/>
              <a:pathLst>
                <a:path w="12273" h="18648" extrusionOk="0">
                  <a:moveTo>
                    <a:pt x="11846" y="0"/>
                  </a:moveTo>
                  <a:lnTo>
                    <a:pt x="0" y="18472"/>
                  </a:lnTo>
                  <a:cubicBezTo>
                    <a:pt x="213" y="18535"/>
                    <a:pt x="439" y="18598"/>
                    <a:pt x="678" y="18648"/>
                  </a:cubicBezTo>
                  <a:lnTo>
                    <a:pt x="12273" y="577"/>
                  </a:lnTo>
                  <a:cubicBezTo>
                    <a:pt x="12135" y="389"/>
                    <a:pt x="11997" y="188"/>
                    <a:pt x="1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86365" y="163776"/>
              <a:ext cx="916812" cy="1389781"/>
            </a:xfrm>
            <a:custGeom>
              <a:avLst/>
              <a:gdLst/>
              <a:ahLst/>
              <a:cxnLst/>
              <a:rect l="l" t="t" r="r" b="b"/>
              <a:pathLst>
                <a:path w="11458" h="17369" extrusionOk="0">
                  <a:moveTo>
                    <a:pt x="11094" y="1"/>
                  </a:moveTo>
                  <a:lnTo>
                    <a:pt x="1" y="17293"/>
                  </a:lnTo>
                  <a:cubicBezTo>
                    <a:pt x="239" y="17331"/>
                    <a:pt x="477" y="17356"/>
                    <a:pt x="728" y="17368"/>
                  </a:cubicBezTo>
                  <a:lnTo>
                    <a:pt x="11458" y="666"/>
                  </a:lnTo>
                  <a:cubicBezTo>
                    <a:pt x="11345" y="440"/>
                    <a:pt x="11219" y="214"/>
                    <a:pt x="11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39994" y="306363"/>
              <a:ext cx="825435" cy="1251195"/>
            </a:xfrm>
            <a:custGeom>
              <a:avLst/>
              <a:gdLst/>
              <a:ahLst/>
              <a:cxnLst/>
              <a:rect l="l" t="t" r="r" b="b"/>
              <a:pathLst>
                <a:path w="10316" h="15637" extrusionOk="0">
                  <a:moveTo>
                    <a:pt x="10027" y="1"/>
                  </a:moveTo>
                  <a:lnTo>
                    <a:pt x="1" y="15636"/>
                  </a:lnTo>
                  <a:lnTo>
                    <a:pt x="779" y="15636"/>
                  </a:lnTo>
                  <a:lnTo>
                    <a:pt x="10316" y="791"/>
                  </a:lnTo>
                  <a:cubicBezTo>
                    <a:pt x="10228" y="528"/>
                    <a:pt x="10127" y="264"/>
                    <a:pt x="10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99624" y="476074"/>
              <a:ext cx="709013" cy="1081483"/>
            </a:xfrm>
            <a:custGeom>
              <a:avLst/>
              <a:gdLst/>
              <a:ahLst/>
              <a:cxnLst/>
              <a:rect l="l" t="t" r="r" b="b"/>
              <a:pathLst>
                <a:path w="8861" h="13516" extrusionOk="0">
                  <a:moveTo>
                    <a:pt x="8685" y="0"/>
                  </a:moveTo>
                  <a:lnTo>
                    <a:pt x="1" y="13515"/>
                  </a:lnTo>
                  <a:lnTo>
                    <a:pt x="791" y="13515"/>
                  </a:lnTo>
                  <a:lnTo>
                    <a:pt x="8860" y="942"/>
                  </a:lnTo>
                  <a:cubicBezTo>
                    <a:pt x="8810" y="628"/>
                    <a:pt x="8747" y="302"/>
                    <a:pt x="8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59334" y="684913"/>
              <a:ext cx="561305" cy="872644"/>
            </a:xfrm>
            <a:custGeom>
              <a:avLst/>
              <a:gdLst/>
              <a:ahLst/>
              <a:cxnLst/>
              <a:rect l="l" t="t" r="r" b="b"/>
              <a:pathLst>
                <a:path w="7015" h="10906" extrusionOk="0">
                  <a:moveTo>
                    <a:pt x="7002" y="1"/>
                  </a:moveTo>
                  <a:lnTo>
                    <a:pt x="0" y="10905"/>
                  </a:lnTo>
                  <a:lnTo>
                    <a:pt x="791" y="10905"/>
                  </a:lnTo>
                  <a:lnTo>
                    <a:pt x="7015" y="1205"/>
                  </a:lnTo>
                  <a:lnTo>
                    <a:pt x="7015" y="427"/>
                  </a:lnTo>
                  <a:cubicBezTo>
                    <a:pt x="7015" y="289"/>
                    <a:pt x="7015" y="139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19924" y="932960"/>
              <a:ext cx="400715" cy="624597"/>
            </a:xfrm>
            <a:custGeom>
              <a:avLst/>
              <a:gdLst/>
              <a:ahLst/>
              <a:cxnLst/>
              <a:rect l="l" t="t" r="r" b="b"/>
              <a:pathLst>
                <a:path w="5008" h="7806" extrusionOk="0">
                  <a:moveTo>
                    <a:pt x="5008" y="0"/>
                  </a:moveTo>
                  <a:lnTo>
                    <a:pt x="1" y="7805"/>
                  </a:lnTo>
                  <a:lnTo>
                    <a:pt x="779" y="7805"/>
                  </a:lnTo>
                  <a:lnTo>
                    <a:pt x="5008" y="1230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-386966" y="-93418"/>
            <a:ext cx="6232513" cy="6231532"/>
          </a:xfrm>
          <a:custGeom>
            <a:avLst/>
            <a:gdLst/>
            <a:ahLst/>
            <a:cxnLst/>
            <a:rect l="l" t="t" r="r" b="b"/>
            <a:pathLst>
              <a:path w="62870" h="62858" extrusionOk="0">
                <a:moveTo>
                  <a:pt x="36053" y="0"/>
                </a:moveTo>
                <a:cubicBezTo>
                  <a:pt x="16138" y="0"/>
                  <a:pt x="0" y="16138"/>
                  <a:pt x="0" y="36053"/>
                </a:cubicBezTo>
                <a:lnTo>
                  <a:pt x="0" y="62857"/>
                </a:lnTo>
                <a:lnTo>
                  <a:pt x="28423" y="62857"/>
                </a:lnTo>
                <a:cubicBezTo>
                  <a:pt x="47447" y="62857"/>
                  <a:pt x="62870" y="47447"/>
                  <a:pt x="62870" y="28423"/>
                </a:cubicBezTo>
                <a:lnTo>
                  <a:pt x="6287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1264800" y="4087381"/>
            <a:ext cx="3318000" cy="7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1264800" y="1336615"/>
            <a:ext cx="3318000" cy="27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 b="1"/>
            </a:lvl9pPr>
          </a:lstStyle>
          <a:p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115268" y="-1759493"/>
            <a:ext cx="1988213" cy="1988213"/>
          </a:xfrm>
          <a:custGeom>
            <a:avLst/>
            <a:gdLst/>
            <a:ahLst/>
            <a:cxnLst/>
            <a:rect l="l" t="t" r="r" b="b"/>
            <a:pathLst>
              <a:path w="18636" h="18636" extrusionOk="0">
                <a:moveTo>
                  <a:pt x="10216" y="1"/>
                </a:moveTo>
                <a:cubicBezTo>
                  <a:pt x="4569" y="1"/>
                  <a:pt x="1" y="4569"/>
                  <a:pt x="1" y="10203"/>
                </a:cubicBezTo>
                <a:lnTo>
                  <a:pt x="1" y="18636"/>
                </a:lnTo>
                <a:lnTo>
                  <a:pt x="7944" y="18636"/>
                </a:lnTo>
                <a:cubicBezTo>
                  <a:pt x="13855" y="18636"/>
                  <a:pt x="18636" y="13855"/>
                  <a:pt x="18636" y="7944"/>
                </a:cubicBezTo>
                <a:lnTo>
                  <a:pt x="18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2128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951000" y="5722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>
            <a:off x="9573777" y="-1996073"/>
            <a:ext cx="3316441" cy="2716084"/>
            <a:chOff x="7180332" y="-1497055"/>
            <a:chExt cx="2487331" cy="2037063"/>
          </a:xfrm>
        </p:grpSpPr>
        <p:sp>
          <p:nvSpPr>
            <p:cNvPr id="161" name="Google Shape;161;p6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6"/>
          <p:cNvSpPr/>
          <p:nvPr/>
        </p:nvSpPr>
        <p:spPr>
          <a:xfrm>
            <a:off x="11452310" y="1514156"/>
            <a:ext cx="351885" cy="350457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6"/>
          <p:cNvSpPr/>
          <p:nvPr/>
        </p:nvSpPr>
        <p:spPr>
          <a:xfrm>
            <a:off x="10294635" y="261204"/>
            <a:ext cx="458711" cy="458797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 flipH="1">
            <a:off x="-430833" y="5158726"/>
            <a:ext cx="4727372" cy="2251823"/>
            <a:chOff x="4063975" y="-1169456"/>
            <a:chExt cx="3545529" cy="1688867"/>
          </a:xfrm>
        </p:grpSpPr>
        <p:sp>
          <p:nvSpPr>
            <p:cNvPr id="179" name="Google Shape;179;p6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80" name="Google Shape;180;p6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81" name="Google Shape;181;p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96" name="Google Shape;196;p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9586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950967" y="2043233"/>
            <a:ext cx="46796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950967" y="3119700"/>
            <a:ext cx="4679600" cy="1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1" name="Google Shape;201;p7"/>
          <p:cNvSpPr/>
          <p:nvPr/>
        </p:nvSpPr>
        <p:spPr>
          <a:xfrm>
            <a:off x="-12900" y="-1551208"/>
            <a:ext cx="2251749" cy="2251823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2" name="Google Shape;202;p7"/>
          <p:cNvGrpSpPr/>
          <p:nvPr/>
        </p:nvGrpSpPr>
        <p:grpSpPr>
          <a:xfrm>
            <a:off x="1549285" y="-544210"/>
            <a:ext cx="1170463" cy="1157345"/>
            <a:chOff x="6088588" y="-408158"/>
            <a:chExt cx="877847" cy="868009"/>
          </a:xfrm>
        </p:grpSpPr>
        <p:sp>
          <p:nvSpPr>
            <p:cNvPr id="203" name="Google Shape;203;p7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 flipH="1">
            <a:off x="2919435" y="-720965"/>
            <a:ext cx="1042656" cy="1042656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81C241"/>
              </a:solidFill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4034345" y="-192094"/>
            <a:ext cx="680128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>
            <a:off x="0" y="6168833"/>
            <a:ext cx="883845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1" name="Google Shape;221;p7"/>
          <p:cNvGrpSpPr/>
          <p:nvPr/>
        </p:nvGrpSpPr>
        <p:grpSpPr>
          <a:xfrm>
            <a:off x="680626" y="6138007"/>
            <a:ext cx="1090479" cy="1090195"/>
            <a:chOff x="813569" y="4603505"/>
            <a:chExt cx="817859" cy="817646"/>
          </a:xfrm>
        </p:grpSpPr>
        <p:sp>
          <p:nvSpPr>
            <p:cNvPr id="222" name="Google Shape;222;p7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354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950967" y="2043233"/>
            <a:ext cx="46796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950967" y="3119700"/>
            <a:ext cx="4679600" cy="1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1" name="Google Shape;201;p7"/>
          <p:cNvSpPr/>
          <p:nvPr/>
        </p:nvSpPr>
        <p:spPr>
          <a:xfrm>
            <a:off x="-12900" y="-1551208"/>
            <a:ext cx="2251749" cy="2251823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2" name="Google Shape;202;p7"/>
          <p:cNvGrpSpPr/>
          <p:nvPr/>
        </p:nvGrpSpPr>
        <p:grpSpPr>
          <a:xfrm>
            <a:off x="1549285" y="-544210"/>
            <a:ext cx="1170463" cy="1157345"/>
            <a:chOff x="6088588" y="-408158"/>
            <a:chExt cx="877847" cy="868009"/>
          </a:xfrm>
        </p:grpSpPr>
        <p:sp>
          <p:nvSpPr>
            <p:cNvPr id="203" name="Google Shape;203;p7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 flipH="1">
            <a:off x="2919435" y="-720965"/>
            <a:ext cx="1042656" cy="1042656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81C241"/>
              </a:solidFill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4034345" y="-192094"/>
            <a:ext cx="680128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>
            <a:off x="0" y="6168833"/>
            <a:ext cx="883845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1" name="Google Shape;221;p7"/>
          <p:cNvGrpSpPr/>
          <p:nvPr/>
        </p:nvGrpSpPr>
        <p:grpSpPr>
          <a:xfrm>
            <a:off x="680626" y="6138007"/>
            <a:ext cx="1090479" cy="1090195"/>
            <a:chOff x="813569" y="4603505"/>
            <a:chExt cx="817859" cy="817646"/>
          </a:xfrm>
        </p:grpSpPr>
        <p:sp>
          <p:nvSpPr>
            <p:cNvPr id="222" name="Google Shape;222;p7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0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950967" y="2043233"/>
            <a:ext cx="46796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950967" y="3119700"/>
            <a:ext cx="4679600" cy="1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1" name="Google Shape;201;p7"/>
          <p:cNvSpPr/>
          <p:nvPr/>
        </p:nvSpPr>
        <p:spPr>
          <a:xfrm>
            <a:off x="-12900" y="-1551208"/>
            <a:ext cx="2251749" cy="2251823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2" name="Google Shape;202;p7"/>
          <p:cNvGrpSpPr/>
          <p:nvPr/>
        </p:nvGrpSpPr>
        <p:grpSpPr>
          <a:xfrm>
            <a:off x="1549285" y="-544210"/>
            <a:ext cx="1170463" cy="1157345"/>
            <a:chOff x="6088588" y="-408158"/>
            <a:chExt cx="877847" cy="868009"/>
          </a:xfrm>
        </p:grpSpPr>
        <p:sp>
          <p:nvSpPr>
            <p:cNvPr id="203" name="Google Shape;203;p7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 flipH="1">
            <a:off x="2919435" y="-720965"/>
            <a:ext cx="1042656" cy="1042656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81C241"/>
              </a:solidFill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4034345" y="-192094"/>
            <a:ext cx="680128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>
            <a:off x="0" y="6168833"/>
            <a:ext cx="883845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1" name="Google Shape;221;p7"/>
          <p:cNvGrpSpPr/>
          <p:nvPr/>
        </p:nvGrpSpPr>
        <p:grpSpPr>
          <a:xfrm>
            <a:off x="680626" y="6138007"/>
            <a:ext cx="1090479" cy="1090195"/>
            <a:chOff x="813569" y="4603505"/>
            <a:chExt cx="817859" cy="817646"/>
          </a:xfrm>
        </p:grpSpPr>
        <p:sp>
          <p:nvSpPr>
            <p:cNvPr id="222" name="Google Shape;222;p7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261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950967" y="2043233"/>
            <a:ext cx="46796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950967" y="3119700"/>
            <a:ext cx="4679600" cy="1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1" name="Google Shape;201;p7"/>
          <p:cNvSpPr/>
          <p:nvPr/>
        </p:nvSpPr>
        <p:spPr>
          <a:xfrm>
            <a:off x="-12900" y="-1551208"/>
            <a:ext cx="2251749" cy="2251823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2" name="Google Shape;202;p7"/>
          <p:cNvGrpSpPr/>
          <p:nvPr/>
        </p:nvGrpSpPr>
        <p:grpSpPr>
          <a:xfrm>
            <a:off x="1549285" y="-544210"/>
            <a:ext cx="1170463" cy="1157345"/>
            <a:chOff x="6088588" y="-408158"/>
            <a:chExt cx="877847" cy="868009"/>
          </a:xfrm>
        </p:grpSpPr>
        <p:sp>
          <p:nvSpPr>
            <p:cNvPr id="203" name="Google Shape;203;p7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 flipH="1">
            <a:off x="2919435" y="-720965"/>
            <a:ext cx="1042656" cy="1042656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81C241"/>
              </a:solidFill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4034345" y="-192094"/>
            <a:ext cx="680128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>
            <a:off x="0" y="6168833"/>
            <a:ext cx="883845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1" name="Google Shape;221;p7"/>
          <p:cNvGrpSpPr/>
          <p:nvPr/>
        </p:nvGrpSpPr>
        <p:grpSpPr>
          <a:xfrm>
            <a:off x="680626" y="6138007"/>
            <a:ext cx="1090479" cy="1090195"/>
            <a:chOff x="813569" y="4603505"/>
            <a:chExt cx="817859" cy="817646"/>
          </a:xfrm>
        </p:grpSpPr>
        <p:sp>
          <p:nvSpPr>
            <p:cNvPr id="222" name="Google Shape;222;p7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38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950967" y="2043233"/>
            <a:ext cx="46796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950967" y="3119700"/>
            <a:ext cx="4679600" cy="1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1" name="Google Shape;201;p7"/>
          <p:cNvSpPr/>
          <p:nvPr/>
        </p:nvSpPr>
        <p:spPr>
          <a:xfrm>
            <a:off x="-12900" y="-1551208"/>
            <a:ext cx="2251749" cy="2251823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2" name="Google Shape;202;p7"/>
          <p:cNvGrpSpPr/>
          <p:nvPr/>
        </p:nvGrpSpPr>
        <p:grpSpPr>
          <a:xfrm>
            <a:off x="1549285" y="-544210"/>
            <a:ext cx="1170463" cy="1157345"/>
            <a:chOff x="6088588" y="-408158"/>
            <a:chExt cx="877847" cy="868009"/>
          </a:xfrm>
        </p:grpSpPr>
        <p:sp>
          <p:nvSpPr>
            <p:cNvPr id="203" name="Google Shape;203;p7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 flipH="1">
            <a:off x="2919435" y="-720965"/>
            <a:ext cx="1042656" cy="1042656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81C241"/>
              </a:solidFill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4034345" y="-192094"/>
            <a:ext cx="680128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>
            <a:off x="0" y="6168833"/>
            <a:ext cx="883845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1" name="Google Shape;221;p7"/>
          <p:cNvGrpSpPr/>
          <p:nvPr/>
        </p:nvGrpSpPr>
        <p:grpSpPr>
          <a:xfrm>
            <a:off x="680626" y="6138007"/>
            <a:ext cx="1090479" cy="1090195"/>
            <a:chOff x="813569" y="4603505"/>
            <a:chExt cx="817859" cy="817646"/>
          </a:xfrm>
        </p:grpSpPr>
        <p:sp>
          <p:nvSpPr>
            <p:cNvPr id="222" name="Google Shape;222;p7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019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950967" y="2043233"/>
            <a:ext cx="46796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950967" y="3119700"/>
            <a:ext cx="4679600" cy="1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latin typeface="Poppins"/>
                <a:ea typeface="Poppins"/>
                <a:cs typeface="Poppins"/>
                <a:sym typeface="Poppins"/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01" name="Google Shape;201;p7"/>
          <p:cNvSpPr/>
          <p:nvPr/>
        </p:nvSpPr>
        <p:spPr>
          <a:xfrm>
            <a:off x="-12900" y="-1551208"/>
            <a:ext cx="2251749" cy="2251823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2" name="Google Shape;202;p7"/>
          <p:cNvGrpSpPr/>
          <p:nvPr/>
        </p:nvGrpSpPr>
        <p:grpSpPr>
          <a:xfrm>
            <a:off x="1549285" y="-544210"/>
            <a:ext cx="1170463" cy="1157345"/>
            <a:chOff x="6088588" y="-408158"/>
            <a:chExt cx="877847" cy="868009"/>
          </a:xfrm>
        </p:grpSpPr>
        <p:sp>
          <p:nvSpPr>
            <p:cNvPr id="203" name="Google Shape;203;p7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 flipH="1">
            <a:off x="2919435" y="-720965"/>
            <a:ext cx="1042656" cy="1042656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81C241"/>
              </a:solidFill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4034345" y="-192094"/>
            <a:ext cx="680128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>
            <a:off x="0" y="6168833"/>
            <a:ext cx="883845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1" name="Google Shape;221;p7"/>
          <p:cNvGrpSpPr/>
          <p:nvPr/>
        </p:nvGrpSpPr>
        <p:grpSpPr>
          <a:xfrm>
            <a:off x="680626" y="6138007"/>
            <a:ext cx="1090479" cy="1090195"/>
            <a:chOff x="813569" y="4603505"/>
            <a:chExt cx="817859" cy="817646"/>
          </a:xfrm>
        </p:grpSpPr>
        <p:sp>
          <p:nvSpPr>
            <p:cNvPr id="222" name="Google Shape;222;p7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060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8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302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sp>
        <p:nvSpPr>
          <p:cNvPr id="441" name="Google Shape;441;p14"/>
          <p:cNvSpPr txBox="1">
            <a:spLocks noGrp="1"/>
          </p:cNvSpPr>
          <p:nvPr>
            <p:ph type="subTitle" idx="1"/>
          </p:nvPr>
        </p:nvSpPr>
        <p:spPr>
          <a:xfrm>
            <a:off x="1028869" y="3953733"/>
            <a:ext cx="20924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21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14"/>
          <p:cNvSpPr txBox="1">
            <a:spLocks noGrp="1"/>
          </p:cNvSpPr>
          <p:nvPr>
            <p:ph type="subTitle" idx="2"/>
          </p:nvPr>
        </p:nvSpPr>
        <p:spPr>
          <a:xfrm>
            <a:off x="5968963" y="3953733"/>
            <a:ext cx="20924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21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14"/>
          <p:cNvSpPr txBox="1">
            <a:spLocks noGrp="1"/>
          </p:cNvSpPr>
          <p:nvPr>
            <p:ph type="subTitle" idx="3"/>
          </p:nvPr>
        </p:nvSpPr>
        <p:spPr>
          <a:xfrm>
            <a:off x="3517303" y="3953733"/>
            <a:ext cx="20924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21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4"/>
          </p:nvPr>
        </p:nvSpPr>
        <p:spPr>
          <a:xfrm>
            <a:off x="8461049" y="3953733"/>
            <a:ext cx="20924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21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title" idx="5" hasCustomPrompt="1"/>
          </p:nvPr>
        </p:nvSpPr>
        <p:spPr>
          <a:xfrm>
            <a:off x="1680019" y="2960067"/>
            <a:ext cx="10276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45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14"/>
          <p:cNvSpPr txBox="1">
            <a:spLocks noGrp="1"/>
          </p:cNvSpPr>
          <p:nvPr>
            <p:ph type="title" idx="6" hasCustomPrompt="1"/>
          </p:nvPr>
        </p:nvSpPr>
        <p:spPr>
          <a:xfrm>
            <a:off x="6652501" y="2960067"/>
            <a:ext cx="10276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45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4"/>
          <p:cNvSpPr txBox="1">
            <a:spLocks noGrp="1"/>
          </p:cNvSpPr>
          <p:nvPr>
            <p:ph type="title" idx="7" hasCustomPrompt="1"/>
          </p:nvPr>
        </p:nvSpPr>
        <p:spPr>
          <a:xfrm>
            <a:off x="4201711" y="2960051"/>
            <a:ext cx="10276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45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8" name="Google Shape;448;p14"/>
          <p:cNvSpPr txBox="1">
            <a:spLocks noGrp="1"/>
          </p:cNvSpPr>
          <p:nvPr>
            <p:ph type="title" idx="8" hasCustomPrompt="1"/>
          </p:nvPr>
        </p:nvSpPr>
        <p:spPr>
          <a:xfrm>
            <a:off x="9140900" y="2960084"/>
            <a:ext cx="10276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45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49" name="Google Shape;449;p14"/>
          <p:cNvGrpSpPr/>
          <p:nvPr/>
        </p:nvGrpSpPr>
        <p:grpSpPr>
          <a:xfrm>
            <a:off x="-52157" y="6138017"/>
            <a:ext cx="2838617" cy="1934220"/>
            <a:chOff x="-39118" y="4603512"/>
            <a:chExt cx="2128963" cy="1450665"/>
          </a:xfrm>
        </p:grpSpPr>
        <p:sp>
          <p:nvSpPr>
            <p:cNvPr id="450" name="Google Shape;450;p14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2" name="Google Shape;472;p14"/>
          <p:cNvGrpSpPr/>
          <p:nvPr/>
        </p:nvGrpSpPr>
        <p:grpSpPr>
          <a:xfrm>
            <a:off x="9573777" y="-1996073"/>
            <a:ext cx="3316441" cy="2716084"/>
            <a:chOff x="7180332" y="-1497055"/>
            <a:chExt cx="2487331" cy="2037063"/>
          </a:xfrm>
        </p:grpSpPr>
        <p:sp>
          <p:nvSpPr>
            <p:cNvPr id="473" name="Google Shape;473;p14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4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4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4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4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4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4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4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4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4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4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4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4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4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4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8" name="Google Shape;488;p14"/>
          <p:cNvSpPr/>
          <p:nvPr/>
        </p:nvSpPr>
        <p:spPr>
          <a:xfrm rot="10800000" flipH="1">
            <a:off x="11808743" y="3943107"/>
            <a:ext cx="811459" cy="811459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9" name="Google Shape;489;p14"/>
          <p:cNvSpPr/>
          <p:nvPr/>
        </p:nvSpPr>
        <p:spPr>
          <a:xfrm>
            <a:off x="11353265" y="280187"/>
            <a:ext cx="614100" cy="614100"/>
          </a:xfrm>
          <a:custGeom>
            <a:avLst/>
            <a:gdLst/>
            <a:ahLst/>
            <a:cxnLst/>
            <a:rect l="l" t="t" r="r" b="b"/>
            <a:pathLst>
              <a:path w="23430" h="23430" extrusionOk="0">
                <a:moveTo>
                  <a:pt x="17883" y="1"/>
                </a:moveTo>
                <a:cubicBezTo>
                  <a:pt x="8007" y="1"/>
                  <a:pt x="1" y="8007"/>
                  <a:pt x="1" y="17883"/>
                </a:cubicBezTo>
                <a:lnTo>
                  <a:pt x="1" y="23429"/>
                </a:lnTo>
                <a:lnTo>
                  <a:pt x="5547" y="23429"/>
                </a:lnTo>
                <a:cubicBezTo>
                  <a:pt x="15423" y="23429"/>
                  <a:pt x="23430" y="15423"/>
                  <a:pt x="23430" y="5547"/>
                </a:cubicBezTo>
                <a:lnTo>
                  <a:pt x="234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0" name="Google Shape;490;p14"/>
          <p:cNvSpPr/>
          <p:nvPr/>
        </p:nvSpPr>
        <p:spPr>
          <a:xfrm rot="10800000">
            <a:off x="11905109" y="2152407"/>
            <a:ext cx="811459" cy="811459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1" name="Google Shape;491;p14"/>
          <p:cNvSpPr/>
          <p:nvPr/>
        </p:nvSpPr>
        <p:spPr>
          <a:xfrm>
            <a:off x="11380943" y="5507956"/>
            <a:ext cx="351885" cy="350457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008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sp>
        <p:nvSpPr>
          <p:cNvPr id="441" name="Google Shape;441;p14"/>
          <p:cNvSpPr txBox="1">
            <a:spLocks noGrp="1"/>
          </p:cNvSpPr>
          <p:nvPr>
            <p:ph type="subTitle" idx="1"/>
          </p:nvPr>
        </p:nvSpPr>
        <p:spPr>
          <a:xfrm>
            <a:off x="1028869" y="3953733"/>
            <a:ext cx="20924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21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14"/>
          <p:cNvSpPr txBox="1">
            <a:spLocks noGrp="1"/>
          </p:cNvSpPr>
          <p:nvPr>
            <p:ph type="subTitle" idx="2"/>
          </p:nvPr>
        </p:nvSpPr>
        <p:spPr>
          <a:xfrm>
            <a:off x="5968963" y="3953733"/>
            <a:ext cx="20924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21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14"/>
          <p:cNvSpPr txBox="1">
            <a:spLocks noGrp="1"/>
          </p:cNvSpPr>
          <p:nvPr>
            <p:ph type="subTitle" idx="3"/>
          </p:nvPr>
        </p:nvSpPr>
        <p:spPr>
          <a:xfrm>
            <a:off x="3517303" y="3953733"/>
            <a:ext cx="20924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21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4"/>
          </p:nvPr>
        </p:nvSpPr>
        <p:spPr>
          <a:xfrm>
            <a:off x="8461049" y="3953733"/>
            <a:ext cx="20924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21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title" idx="5" hasCustomPrompt="1"/>
          </p:nvPr>
        </p:nvSpPr>
        <p:spPr>
          <a:xfrm>
            <a:off x="1680019" y="2960067"/>
            <a:ext cx="10276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45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14"/>
          <p:cNvSpPr txBox="1">
            <a:spLocks noGrp="1"/>
          </p:cNvSpPr>
          <p:nvPr>
            <p:ph type="title" idx="6" hasCustomPrompt="1"/>
          </p:nvPr>
        </p:nvSpPr>
        <p:spPr>
          <a:xfrm>
            <a:off x="6652501" y="2960067"/>
            <a:ext cx="10276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45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4"/>
          <p:cNvSpPr txBox="1">
            <a:spLocks noGrp="1"/>
          </p:cNvSpPr>
          <p:nvPr>
            <p:ph type="title" idx="7" hasCustomPrompt="1"/>
          </p:nvPr>
        </p:nvSpPr>
        <p:spPr>
          <a:xfrm>
            <a:off x="4201711" y="2960051"/>
            <a:ext cx="10276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45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8" name="Google Shape;448;p14"/>
          <p:cNvSpPr txBox="1">
            <a:spLocks noGrp="1"/>
          </p:cNvSpPr>
          <p:nvPr>
            <p:ph type="title" idx="8" hasCustomPrompt="1"/>
          </p:nvPr>
        </p:nvSpPr>
        <p:spPr>
          <a:xfrm>
            <a:off x="9140900" y="2960084"/>
            <a:ext cx="1027600" cy="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4533">
                <a:solidFill>
                  <a:schemeClr val="dk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49" name="Google Shape;449;p14"/>
          <p:cNvGrpSpPr/>
          <p:nvPr/>
        </p:nvGrpSpPr>
        <p:grpSpPr>
          <a:xfrm>
            <a:off x="-52157" y="6138017"/>
            <a:ext cx="2838617" cy="1934220"/>
            <a:chOff x="-39118" y="4603512"/>
            <a:chExt cx="2128963" cy="1450665"/>
          </a:xfrm>
        </p:grpSpPr>
        <p:sp>
          <p:nvSpPr>
            <p:cNvPr id="450" name="Google Shape;450;p14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2" name="Google Shape;472;p14"/>
          <p:cNvGrpSpPr/>
          <p:nvPr/>
        </p:nvGrpSpPr>
        <p:grpSpPr>
          <a:xfrm>
            <a:off x="9573777" y="-1996073"/>
            <a:ext cx="3316441" cy="2716084"/>
            <a:chOff x="7180332" y="-1497055"/>
            <a:chExt cx="2487331" cy="2037063"/>
          </a:xfrm>
        </p:grpSpPr>
        <p:sp>
          <p:nvSpPr>
            <p:cNvPr id="473" name="Google Shape;473;p14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4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4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4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4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4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4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4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4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4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4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4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4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4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4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8" name="Google Shape;488;p14"/>
          <p:cNvSpPr/>
          <p:nvPr/>
        </p:nvSpPr>
        <p:spPr>
          <a:xfrm rot="10800000" flipH="1">
            <a:off x="11808743" y="3943107"/>
            <a:ext cx="811459" cy="811459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9" name="Google Shape;489;p14"/>
          <p:cNvSpPr/>
          <p:nvPr/>
        </p:nvSpPr>
        <p:spPr>
          <a:xfrm>
            <a:off x="11353265" y="280187"/>
            <a:ext cx="614100" cy="614100"/>
          </a:xfrm>
          <a:custGeom>
            <a:avLst/>
            <a:gdLst/>
            <a:ahLst/>
            <a:cxnLst/>
            <a:rect l="l" t="t" r="r" b="b"/>
            <a:pathLst>
              <a:path w="23430" h="23430" extrusionOk="0">
                <a:moveTo>
                  <a:pt x="17883" y="1"/>
                </a:moveTo>
                <a:cubicBezTo>
                  <a:pt x="8007" y="1"/>
                  <a:pt x="1" y="8007"/>
                  <a:pt x="1" y="17883"/>
                </a:cubicBezTo>
                <a:lnTo>
                  <a:pt x="1" y="23429"/>
                </a:lnTo>
                <a:lnTo>
                  <a:pt x="5547" y="23429"/>
                </a:lnTo>
                <a:cubicBezTo>
                  <a:pt x="15423" y="23429"/>
                  <a:pt x="23430" y="15423"/>
                  <a:pt x="23430" y="5547"/>
                </a:cubicBezTo>
                <a:lnTo>
                  <a:pt x="234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0" name="Google Shape;490;p14"/>
          <p:cNvSpPr/>
          <p:nvPr/>
        </p:nvSpPr>
        <p:spPr>
          <a:xfrm rot="10800000">
            <a:off x="11905109" y="2152407"/>
            <a:ext cx="811459" cy="811459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1" name="Google Shape;491;p14"/>
          <p:cNvSpPr/>
          <p:nvPr/>
        </p:nvSpPr>
        <p:spPr>
          <a:xfrm>
            <a:off x="11380943" y="5507956"/>
            <a:ext cx="351885" cy="350457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231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5"/>
          <p:cNvSpPr txBox="1">
            <a:spLocks noGrp="1"/>
          </p:cNvSpPr>
          <p:nvPr>
            <p:ph type="title" hasCustomPrompt="1"/>
          </p:nvPr>
        </p:nvSpPr>
        <p:spPr>
          <a:xfrm>
            <a:off x="4320633" y="2014400"/>
            <a:ext cx="6806800" cy="19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1"/>
          </p:nvPr>
        </p:nvSpPr>
        <p:spPr>
          <a:xfrm>
            <a:off x="4320633" y="3844467"/>
            <a:ext cx="6806800" cy="8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15"/>
          <p:cNvGrpSpPr/>
          <p:nvPr/>
        </p:nvGrpSpPr>
        <p:grpSpPr>
          <a:xfrm flipH="1">
            <a:off x="7605305" y="-1247322"/>
            <a:ext cx="4727372" cy="2251823"/>
            <a:chOff x="-9675" y="-1163406"/>
            <a:chExt cx="3545529" cy="1688867"/>
          </a:xfrm>
        </p:grpSpPr>
        <p:sp>
          <p:nvSpPr>
            <p:cNvPr id="496" name="Google Shape;496;p15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97" name="Google Shape;497;p15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498" name="Google Shape;498;p1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3" name="Google Shape;513;p15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437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6"/>
          <p:cNvSpPr txBox="1">
            <a:spLocks noGrp="1"/>
          </p:cNvSpPr>
          <p:nvPr>
            <p:ph type="title"/>
          </p:nvPr>
        </p:nvSpPr>
        <p:spPr>
          <a:xfrm>
            <a:off x="1003567" y="805433"/>
            <a:ext cx="3405200" cy="2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7" name="Google Shape;517;p16"/>
          <p:cNvSpPr/>
          <p:nvPr/>
        </p:nvSpPr>
        <p:spPr>
          <a:xfrm>
            <a:off x="1632818" y="6002700"/>
            <a:ext cx="883845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8" name="Google Shape;518;p16"/>
          <p:cNvGrpSpPr/>
          <p:nvPr/>
        </p:nvGrpSpPr>
        <p:grpSpPr>
          <a:xfrm>
            <a:off x="2313442" y="5971873"/>
            <a:ext cx="1090479" cy="1090195"/>
            <a:chOff x="813569" y="4603505"/>
            <a:chExt cx="817859" cy="817646"/>
          </a:xfrm>
        </p:grpSpPr>
        <p:sp>
          <p:nvSpPr>
            <p:cNvPr id="519" name="Google Shape;519;p1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0" name="Google Shape;540;p16"/>
          <p:cNvSpPr/>
          <p:nvPr/>
        </p:nvSpPr>
        <p:spPr>
          <a:xfrm rot="10800000" flipH="1">
            <a:off x="8928118" y="-42092"/>
            <a:ext cx="883845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1" name="Google Shape;541;p16"/>
          <p:cNvGrpSpPr/>
          <p:nvPr/>
        </p:nvGrpSpPr>
        <p:grpSpPr>
          <a:xfrm rot="10800000" flipH="1">
            <a:off x="9608742" y="-217827"/>
            <a:ext cx="1090479" cy="1090195"/>
            <a:chOff x="813569" y="4603505"/>
            <a:chExt cx="817859" cy="817646"/>
          </a:xfrm>
        </p:grpSpPr>
        <p:sp>
          <p:nvSpPr>
            <p:cNvPr id="542" name="Google Shape;542;p1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503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Main idea 1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7"/>
          <p:cNvSpPr txBox="1">
            <a:spLocks noGrp="1"/>
          </p:cNvSpPr>
          <p:nvPr>
            <p:ph type="title"/>
          </p:nvPr>
        </p:nvSpPr>
        <p:spPr>
          <a:xfrm>
            <a:off x="1179733" y="1853800"/>
            <a:ext cx="5136000" cy="31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7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565" name="Google Shape;565;p17"/>
          <p:cNvGrpSpPr/>
          <p:nvPr/>
        </p:nvGrpSpPr>
        <p:grpSpPr>
          <a:xfrm flipH="1">
            <a:off x="-600599" y="5153893"/>
            <a:ext cx="4727372" cy="2251823"/>
            <a:chOff x="4063975" y="-1169456"/>
            <a:chExt cx="3545529" cy="1688867"/>
          </a:xfrm>
        </p:grpSpPr>
        <p:sp>
          <p:nvSpPr>
            <p:cNvPr id="566" name="Google Shape;566;p17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67" name="Google Shape;567;p17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17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7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7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7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17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17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17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7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17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17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17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3" name="Google Shape;583;p17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17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5" name="Google Shape;585;p17"/>
          <p:cNvGrpSpPr/>
          <p:nvPr/>
        </p:nvGrpSpPr>
        <p:grpSpPr>
          <a:xfrm>
            <a:off x="4567793" y="-1882939"/>
            <a:ext cx="3316441" cy="2716084"/>
            <a:chOff x="7180332" y="-1497055"/>
            <a:chExt cx="2487331" cy="2037063"/>
          </a:xfrm>
        </p:grpSpPr>
        <p:sp>
          <p:nvSpPr>
            <p:cNvPr id="586" name="Google Shape;586;p17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17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17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17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17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17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17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7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7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7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7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7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7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7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7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59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8"/>
          <p:cNvSpPr txBox="1">
            <a:spLocks noGrp="1"/>
          </p:cNvSpPr>
          <p:nvPr>
            <p:ph type="title"/>
          </p:nvPr>
        </p:nvSpPr>
        <p:spPr>
          <a:xfrm>
            <a:off x="5356800" y="20568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3" name="Google Shape;603;p18"/>
          <p:cNvSpPr txBox="1">
            <a:spLocks noGrp="1"/>
          </p:cNvSpPr>
          <p:nvPr>
            <p:ph type="subTitle" idx="1"/>
          </p:nvPr>
        </p:nvSpPr>
        <p:spPr>
          <a:xfrm>
            <a:off x="5356800" y="2693600"/>
            <a:ext cx="5136000" cy="21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8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604" name="Google Shape;604;p18"/>
          <p:cNvGrpSpPr/>
          <p:nvPr/>
        </p:nvGrpSpPr>
        <p:grpSpPr>
          <a:xfrm>
            <a:off x="7781367" y="5042226"/>
            <a:ext cx="4727372" cy="2251823"/>
            <a:chOff x="4063975" y="-1169456"/>
            <a:chExt cx="3545529" cy="1688867"/>
          </a:xfrm>
        </p:grpSpPr>
        <p:sp>
          <p:nvSpPr>
            <p:cNvPr id="605" name="Google Shape;605;p18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06" name="Google Shape;606;p1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07" name="Google Shape;607;p1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22" name="Google Shape;622;p1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1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9653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9"/>
          <p:cNvSpPr txBox="1">
            <a:spLocks noGrp="1"/>
          </p:cNvSpPr>
          <p:nvPr>
            <p:ph type="title"/>
          </p:nvPr>
        </p:nvSpPr>
        <p:spPr>
          <a:xfrm>
            <a:off x="960000" y="3934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6" name="Google Shape;626;p19"/>
          <p:cNvSpPr txBox="1">
            <a:spLocks noGrp="1"/>
          </p:cNvSpPr>
          <p:nvPr>
            <p:ph type="subTitle" idx="1"/>
          </p:nvPr>
        </p:nvSpPr>
        <p:spPr>
          <a:xfrm>
            <a:off x="960000" y="22872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627" name="Google Shape;627;p19"/>
          <p:cNvGrpSpPr/>
          <p:nvPr/>
        </p:nvGrpSpPr>
        <p:grpSpPr>
          <a:xfrm>
            <a:off x="8754876" y="-511973"/>
            <a:ext cx="1317285" cy="1198053"/>
            <a:chOff x="7089832" y="-383980"/>
            <a:chExt cx="987964" cy="898540"/>
          </a:xfrm>
        </p:grpSpPr>
        <p:sp>
          <p:nvSpPr>
            <p:cNvPr id="628" name="Google Shape;628;p19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19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19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19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19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19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19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19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19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19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19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19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19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19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19"/>
            <p:cNvSpPr/>
            <p:nvPr/>
          </p:nvSpPr>
          <p:spPr>
            <a:xfrm rot="-8229074">
              <a:off x="7172299" y="-220949"/>
              <a:ext cx="114078" cy="287288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3" name="Google Shape;643;p19"/>
          <p:cNvSpPr/>
          <p:nvPr/>
        </p:nvSpPr>
        <p:spPr>
          <a:xfrm rot="10800000" flipH="1">
            <a:off x="9476096" y="-1996073"/>
            <a:ext cx="2715889" cy="2716084"/>
          </a:xfrm>
          <a:custGeom>
            <a:avLst/>
            <a:gdLst/>
            <a:ahLst/>
            <a:cxnLst/>
            <a:rect l="l" t="t" r="r" b="b"/>
            <a:pathLst>
              <a:path w="23429" h="23430" extrusionOk="0">
                <a:moveTo>
                  <a:pt x="17882" y="1"/>
                </a:moveTo>
                <a:cubicBezTo>
                  <a:pt x="8006" y="1"/>
                  <a:pt x="0" y="8007"/>
                  <a:pt x="0" y="17883"/>
                </a:cubicBezTo>
                <a:lnTo>
                  <a:pt x="0" y="23429"/>
                </a:lnTo>
                <a:lnTo>
                  <a:pt x="5547" y="23429"/>
                </a:lnTo>
                <a:cubicBezTo>
                  <a:pt x="15423" y="23429"/>
                  <a:pt x="23429" y="15423"/>
                  <a:pt x="23429" y="5547"/>
                </a:cubicBezTo>
                <a:lnTo>
                  <a:pt x="234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19"/>
          <p:cNvSpPr/>
          <p:nvPr/>
        </p:nvSpPr>
        <p:spPr>
          <a:xfrm rot="10800000">
            <a:off x="11905109" y="2152407"/>
            <a:ext cx="811459" cy="811459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19"/>
          <p:cNvSpPr/>
          <p:nvPr/>
        </p:nvSpPr>
        <p:spPr>
          <a:xfrm>
            <a:off x="11232010" y="1006522"/>
            <a:ext cx="351885" cy="350457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992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0"/>
          <p:cNvSpPr txBox="1">
            <a:spLocks noGrp="1"/>
          </p:cNvSpPr>
          <p:nvPr>
            <p:ph type="title"/>
          </p:nvPr>
        </p:nvSpPr>
        <p:spPr>
          <a:xfrm>
            <a:off x="3731800" y="3782533"/>
            <a:ext cx="47284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48" name="Google Shape;648;p20"/>
          <p:cNvSpPr txBox="1">
            <a:spLocks noGrp="1"/>
          </p:cNvSpPr>
          <p:nvPr>
            <p:ph type="subTitle" idx="1"/>
          </p:nvPr>
        </p:nvSpPr>
        <p:spPr>
          <a:xfrm>
            <a:off x="3731800" y="2135733"/>
            <a:ext cx="4728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649" name="Google Shape;649;p20"/>
          <p:cNvGrpSpPr/>
          <p:nvPr/>
        </p:nvGrpSpPr>
        <p:grpSpPr>
          <a:xfrm>
            <a:off x="7781367" y="5872469"/>
            <a:ext cx="3165188" cy="1334100"/>
            <a:chOff x="4063975" y="-546774"/>
            <a:chExt cx="2373891" cy="1000575"/>
          </a:xfrm>
        </p:grpSpPr>
        <p:grpSp>
          <p:nvGrpSpPr>
            <p:cNvPr id="650" name="Google Shape;650;p20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51" name="Google Shape;651;p20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20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20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20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20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20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20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20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20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20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0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0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0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0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0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863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3"/>
          <p:cNvSpPr txBox="1">
            <a:spLocks noGrp="1"/>
          </p:cNvSpPr>
          <p:nvPr>
            <p:ph type="title"/>
          </p:nvPr>
        </p:nvSpPr>
        <p:spPr>
          <a:xfrm>
            <a:off x="5910800" y="1924584"/>
            <a:ext cx="5136000" cy="1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23"/>
          <p:cNvSpPr txBox="1">
            <a:spLocks noGrp="1"/>
          </p:cNvSpPr>
          <p:nvPr>
            <p:ph type="subTitle" idx="1"/>
          </p:nvPr>
        </p:nvSpPr>
        <p:spPr>
          <a:xfrm>
            <a:off x="5910800" y="3495817"/>
            <a:ext cx="5136000" cy="1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5" name="Google Shape;755;p23"/>
          <p:cNvGrpSpPr/>
          <p:nvPr/>
        </p:nvGrpSpPr>
        <p:grpSpPr>
          <a:xfrm>
            <a:off x="7884234" y="5209859"/>
            <a:ext cx="4727372" cy="2251823"/>
            <a:chOff x="4063975" y="-1169456"/>
            <a:chExt cx="3545529" cy="1688867"/>
          </a:xfrm>
        </p:grpSpPr>
        <p:sp>
          <p:nvSpPr>
            <p:cNvPr id="756" name="Google Shape;756;p23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57" name="Google Shape;757;p23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2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73" name="Google Shape;773;p23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5" name="Google Shape;775;p23"/>
          <p:cNvGrpSpPr/>
          <p:nvPr/>
        </p:nvGrpSpPr>
        <p:grpSpPr>
          <a:xfrm>
            <a:off x="4567793" y="-1882939"/>
            <a:ext cx="3316441" cy="2716084"/>
            <a:chOff x="7180332" y="-1497055"/>
            <a:chExt cx="2487331" cy="2037063"/>
          </a:xfrm>
        </p:grpSpPr>
        <p:sp>
          <p:nvSpPr>
            <p:cNvPr id="776" name="Google Shape;776;p23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23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23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23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3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3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23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23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3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23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23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4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7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4"/>
          <p:cNvSpPr txBox="1">
            <a:spLocks noGrp="1"/>
          </p:cNvSpPr>
          <p:nvPr>
            <p:ph type="title"/>
          </p:nvPr>
        </p:nvSpPr>
        <p:spPr>
          <a:xfrm>
            <a:off x="960000" y="673267"/>
            <a:ext cx="10272000" cy="7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24"/>
          <p:cNvSpPr txBox="1">
            <a:spLocks noGrp="1"/>
          </p:cNvSpPr>
          <p:nvPr>
            <p:ph type="subTitle" idx="1"/>
          </p:nvPr>
        </p:nvSpPr>
        <p:spPr>
          <a:xfrm>
            <a:off x="960000" y="3180333"/>
            <a:ext cx="3463200" cy="1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4"/>
          <p:cNvSpPr txBox="1">
            <a:spLocks noGrp="1"/>
          </p:cNvSpPr>
          <p:nvPr>
            <p:ph type="subTitle" idx="2"/>
          </p:nvPr>
        </p:nvSpPr>
        <p:spPr>
          <a:xfrm>
            <a:off x="7768800" y="3180333"/>
            <a:ext cx="3463200" cy="1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331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5"/>
          <p:cNvSpPr txBox="1">
            <a:spLocks noGrp="1"/>
          </p:cNvSpPr>
          <p:nvPr>
            <p:ph type="subTitle" idx="1"/>
          </p:nvPr>
        </p:nvSpPr>
        <p:spPr>
          <a:xfrm>
            <a:off x="963367" y="2130033"/>
            <a:ext cx="7382000" cy="1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97" name="Google Shape;797;p25"/>
          <p:cNvSpPr txBox="1">
            <a:spLocks noGrp="1"/>
          </p:cNvSpPr>
          <p:nvPr>
            <p:ph type="subTitle" idx="2"/>
          </p:nvPr>
        </p:nvSpPr>
        <p:spPr>
          <a:xfrm>
            <a:off x="950967" y="4092867"/>
            <a:ext cx="7382000" cy="1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98" name="Google Shape;798;p25"/>
          <p:cNvSpPr txBox="1">
            <a:spLocks noGrp="1"/>
          </p:cNvSpPr>
          <p:nvPr>
            <p:ph type="subTitle" idx="3"/>
          </p:nvPr>
        </p:nvSpPr>
        <p:spPr>
          <a:xfrm>
            <a:off x="963367" y="1576600"/>
            <a:ext cx="7382000" cy="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99" name="Google Shape;799;p25"/>
          <p:cNvSpPr txBox="1">
            <a:spLocks noGrp="1"/>
          </p:cNvSpPr>
          <p:nvPr>
            <p:ph type="subTitle" idx="4"/>
          </p:nvPr>
        </p:nvSpPr>
        <p:spPr>
          <a:xfrm>
            <a:off x="950967" y="3539433"/>
            <a:ext cx="7382000" cy="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00" name="Google Shape;800;p25"/>
          <p:cNvSpPr txBox="1">
            <a:spLocks noGrp="1"/>
          </p:cNvSpPr>
          <p:nvPr>
            <p:ph type="title"/>
          </p:nvPr>
        </p:nvSpPr>
        <p:spPr>
          <a:xfrm>
            <a:off x="960000" y="567067"/>
            <a:ext cx="10272000" cy="7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801" name="Google Shape;801;p25"/>
          <p:cNvGrpSpPr/>
          <p:nvPr/>
        </p:nvGrpSpPr>
        <p:grpSpPr>
          <a:xfrm rot="10800000" flipH="1">
            <a:off x="7744667" y="-719641"/>
            <a:ext cx="4727372" cy="2251823"/>
            <a:chOff x="4063975" y="-1169456"/>
            <a:chExt cx="3545529" cy="1688867"/>
          </a:xfrm>
        </p:grpSpPr>
        <p:sp>
          <p:nvSpPr>
            <p:cNvPr id="802" name="Google Shape;802;p25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3" name="Google Shape;803;p25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804" name="Google Shape;804;p2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2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2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2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2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2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2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2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2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2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2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2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2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19" name="Google Shape;819;p25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123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6"/>
          <p:cNvSpPr txBox="1">
            <a:spLocks noGrp="1"/>
          </p:cNvSpPr>
          <p:nvPr>
            <p:ph type="title"/>
          </p:nvPr>
        </p:nvSpPr>
        <p:spPr>
          <a:xfrm>
            <a:off x="960000" y="567067"/>
            <a:ext cx="10272000" cy="7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26"/>
          <p:cNvSpPr txBox="1">
            <a:spLocks noGrp="1"/>
          </p:cNvSpPr>
          <p:nvPr>
            <p:ph type="subTitle" idx="1"/>
          </p:nvPr>
        </p:nvSpPr>
        <p:spPr>
          <a:xfrm>
            <a:off x="6897203" y="4355184"/>
            <a:ext cx="29832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24" name="Google Shape;824;p26"/>
          <p:cNvSpPr txBox="1">
            <a:spLocks noGrp="1"/>
          </p:cNvSpPr>
          <p:nvPr>
            <p:ph type="subTitle" idx="2"/>
          </p:nvPr>
        </p:nvSpPr>
        <p:spPr>
          <a:xfrm>
            <a:off x="6897167" y="3893100"/>
            <a:ext cx="2983200" cy="4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25" name="Google Shape;825;p26"/>
          <p:cNvSpPr txBox="1">
            <a:spLocks noGrp="1"/>
          </p:cNvSpPr>
          <p:nvPr>
            <p:ph type="subTitle" idx="3"/>
          </p:nvPr>
        </p:nvSpPr>
        <p:spPr>
          <a:xfrm>
            <a:off x="2311604" y="4355184"/>
            <a:ext cx="29832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subTitle" idx="4"/>
          </p:nvPr>
        </p:nvSpPr>
        <p:spPr>
          <a:xfrm>
            <a:off x="2314100" y="3891500"/>
            <a:ext cx="2983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827" name="Google Shape;827;p26"/>
          <p:cNvGrpSpPr/>
          <p:nvPr/>
        </p:nvGrpSpPr>
        <p:grpSpPr>
          <a:xfrm>
            <a:off x="8873401" y="5792502"/>
            <a:ext cx="3165188" cy="1334100"/>
            <a:chOff x="4063975" y="-546774"/>
            <a:chExt cx="2373891" cy="1000575"/>
          </a:xfrm>
        </p:grpSpPr>
        <p:grpSp>
          <p:nvGrpSpPr>
            <p:cNvPr id="828" name="Google Shape;828;p26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829" name="Google Shape;829;p2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2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2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2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2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2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2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2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2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2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2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2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2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2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2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44" name="Google Shape;844;p2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2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6" name="Google Shape;846;p26"/>
          <p:cNvSpPr/>
          <p:nvPr/>
        </p:nvSpPr>
        <p:spPr>
          <a:xfrm rot="10800000" flipH="1">
            <a:off x="0" y="-233263"/>
            <a:ext cx="883845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7" name="Google Shape;847;p26"/>
          <p:cNvGrpSpPr/>
          <p:nvPr/>
        </p:nvGrpSpPr>
        <p:grpSpPr>
          <a:xfrm rot="10800000" flipH="1">
            <a:off x="680626" y="-408999"/>
            <a:ext cx="1090479" cy="1090195"/>
            <a:chOff x="813569" y="4603505"/>
            <a:chExt cx="817859" cy="817646"/>
          </a:xfrm>
        </p:grpSpPr>
        <p:sp>
          <p:nvSpPr>
            <p:cNvPr id="848" name="Google Shape;848;p2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2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2495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0" name="Google Shape;920;p28"/>
          <p:cNvSpPr txBox="1">
            <a:spLocks noGrp="1"/>
          </p:cNvSpPr>
          <p:nvPr>
            <p:ph type="subTitle" idx="1"/>
          </p:nvPr>
        </p:nvSpPr>
        <p:spPr>
          <a:xfrm>
            <a:off x="8496460" y="4077117"/>
            <a:ext cx="23944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21" name="Google Shape;921;p28"/>
          <p:cNvSpPr txBox="1">
            <a:spLocks noGrp="1"/>
          </p:cNvSpPr>
          <p:nvPr>
            <p:ph type="subTitle" idx="2"/>
          </p:nvPr>
        </p:nvSpPr>
        <p:spPr>
          <a:xfrm>
            <a:off x="8496433" y="3604700"/>
            <a:ext cx="2394400" cy="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922" name="Google Shape;922;p28"/>
          <p:cNvSpPr txBox="1">
            <a:spLocks noGrp="1"/>
          </p:cNvSpPr>
          <p:nvPr>
            <p:ph type="subTitle" idx="3"/>
          </p:nvPr>
        </p:nvSpPr>
        <p:spPr>
          <a:xfrm>
            <a:off x="6138865" y="4080907"/>
            <a:ext cx="23944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subTitle" idx="4"/>
          </p:nvPr>
        </p:nvSpPr>
        <p:spPr>
          <a:xfrm>
            <a:off x="6138833" y="3604700"/>
            <a:ext cx="2394400" cy="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>
            <a:spLocks noGrp="1"/>
          </p:cNvSpPr>
          <p:nvPr>
            <p:ph type="subTitle" idx="5"/>
          </p:nvPr>
        </p:nvSpPr>
        <p:spPr>
          <a:xfrm>
            <a:off x="3721424" y="4077117"/>
            <a:ext cx="23944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6"/>
          </p:nvPr>
        </p:nvSpPr>
        <p:spPr>
          <a:xfrm>
            <a:off x="3721400" y="3604700"/>
            <a:ext cx="2394400" cy="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7"/>
          </p:nvPr>
        </p:nvSpPr>
        <p:spPr>
          <a:xfrm>
            <a:off x="1301151" y="4078307"/>
            <a:ext cx="2394400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27" name="Google Shape;927;p28"/>
          <p:cNvSpPr txBox="1">
            <a:spLocks noGrp="1"/>
          </p:cNvSpPr>
          <p:nvPr>
            <p:ph type="subTitle" idx="8"/>
          </p:nvPr>
        </p:nvSpPr>
        <p:spPr>
          <a:xfrm>
            <a:off x="1303679" y="3604700"/>
            <a:ext cx="2394400" cy="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928" name="Google Shape;928;p28"/>
          <p:cNvSpPr/>
          <p:nvPr/>
        </p:nvSpPr>
        <p:spPr>
          <a:xfrm rot="10800000" flipH="1">
            <a:off x="407834" y="22041"/>
            <a:ext cx="883845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29" name="Google Shape;929;p28"/>
          <p:cNvGrpSpPr/>
          <p:nvPr/>
        </p:nvGrpSpPr>
        <p:grpSpPr>
          <a:xfrm rot="10800000" flipH="1">
            <a:off x="1088459" y="-153694"/>
            <a:ext cx="1090479" cy="1090195"/>
            <a:chOff x="813569" y="4603505"/>
            <a:chExt cx="817859" cy="817646"/>
          </a:xfrm>
        </p:grpSpPr>
        <p:sp>
          <p:nvSpPr>
            <p:cNvPr id="930" name="Google Shape;930;p28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1" name="Google Shape;951;p28"/>
          <p:cNvGrpSpPr/>
          <p:nvPr/>
        </p:nvGrpSpPr>
        <p:grpSpPr>
          <a:xfrm>
            <a:off x="8859167" y="5866669"/>
            <a:ext cx="3165188" cy="1334100"/>
            <a:chOff x="4063975" y="-546774"/>
            <a:chExt cx="2373891" cy="1000575"/>
          </a:xfrm>
        </p:grpSpPr>
        <p:grpSp>
          <p:nvGrpSpPr>
            <p:cNvPr id="952" name="Google Shape;952;p2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953" name="Google Shape;953;p2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2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977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9"/>
          <p:cNvSpPr/>
          <p:nvPr/>
        </p:nvSpPr>
        <p:spPr>
          <a:xfrm flipH="1">
            <a:off x="1236284" y="718600"/>
            <a:ext cx="6105600" cy="54208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29"/>
          <p:cNvSpPr txBox="1">
            <a:spLocks noGrp="1"/>
          </p:cNvSpPr>
          <p:nvPr>
            <p:ph type="subTitle" idx="1"/>
          </p:nvPr>
        </p:nvSpPr>
        <p:spPr>
          <a:xfrm>
            <a:off x="2344816" y="4254100"/>
            <a:ext cx="46268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73" name="Google Shape;973;p29"/>
          <p:cNvSpPr txBox="1">
            <a:spLocks noGrp="1"/>
          </p:cNvSpPr>
          <p:nvPr>
            <p:ph type="ctrTitle"/>
          </p:nvPr>
        </p:nvSpPr>
        <p:spPr>
          <a:xfrm>
            <a:off x="2344816" y="2836500"/>
            <a:ext cx="4626800" cy="1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2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344817" y="2199700"/>
            <a:ext cx="46268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975" name="Google Shape;975;p29"/>
          <p:cNvGrpSpPr/>
          <p:nvPr/>
        </p:nvGrpSpPr>
        <p:grpSpPr>
          <a:xfrm rot="10800000" flipH="1">
            <a:off x="8873401" y="-408998"/>
            <a:ext cx="3165188" cy="1334100"/>
            <a:chOff x="4063975" y="-546774"/>
            <a:chExt cx="2373891" cy="1000575"/>
          </a:xfrm>
        </p:grpSpPr>
        <p:grpSp>
          <p:nvGrpSpPr>
            <p:cNvPr id="976" name="Google Shape;976;p29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977" name="Google Shape;977;p29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9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9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9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9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9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9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9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9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9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9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9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9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9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9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2" name="Google Shape;992;p29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94" name="Google Shape;994;p29"/>
          <p:cNvSpPr/>
          <p:nvPr/>
        </p:nvSpPr>
        <p:spPr>
          <a:xfrm>
            <a:off x="203200" y="6067233"/>
            <a:ext cx="883845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95" name="Google Shape;995;p29"/>
          <p:cNvGrpSpPr/>
          <p:nvPr/>
        </p:nvGrpSpPr>
        <p:grpSpPr>
          <a:xfrm>
            <a:off x="883826" y="6036407"/>
            <a:ext cx="1090479" cy="1090195"/>
            <a:chOff x="813569" y="4603505"/>
            <a:chExt cx="817859" cy="817646"/>
          </a:xfrm>
        </p:grpSpPr>
        <p:sp>
          <p:nvSpPr>
            <p:cNvPr id="996" name="Google Shape;996;p29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138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31"/>
          <p:cNvSpPr txBox="1">
            <a:spLocks noGrp="1"/>
          </p:cNvSpPr>
          <p:nvPr>
            <p:ph type="subTitle" idx="1"/>
          </p:nvPr>
        </p:nvSpPr>
        <p:spPr>
          <a:xfrm>
            <a:off x="7618000" y="5021267"/>
            <a:ext cx="31960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76" name="Google Shape;1076;p31"/>
          <p:cNvSpPr txBox="1">
            <a:spLocks noGrp="1"/>
          </p:cNvSpPr>
          <p:nvPr>
            <p:ph type="subTitle" idx="2"/>
          </p:nvPr>
        </p:nvSpPr>
        <p:spPr>
          <a:xfrm>
            <a:off x="7618000" y="4555467"/>
            <a:ext cx="3196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077" name="Google Shape;1077;p31"/>
          <p:cNvSpPr txBox="1">
            <a:spLocks noGrp="1"/>
          </p:cNvSpPr>
          <p:nvPr>
            <p:ph type="subTitle" idx="3"/>
          </p:nvPr>
        </p:nvSpPr>
        <p:spPr>
          <a:xfrm>
            <a:off x="7618000" y="3612900"/>
            <a:ext cx="31960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78" name="Google Shape;1078;p31"/>
          <p:cNvSpPr txBox="1">
            <a:spLocks noGrp="1"/>
          </p:cNvSpPr>
          <p:nvPr>
            <p:ph type="subTitle" idx="4"/>
          </p:nvPr>
        </p:nvSpPr>
        <p:spPr>
          <a:xfrm>
            <a:off x="7618000" y="3147100"/>
            <a:ext cx="3196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079" name="Google Shape;1079;p31"/>
          <p:cNvSpPr txBox="1">
            <a:spLocks noGrp="1"/>
          </p:cNvSpPr>
          <p:nvPr>
            <p:ph type="subTitle" idx="5"/>
          </p:nvPr>
        </p:nvSpPr>
        <p:spPr>
          <a:xfrm>
            <a:off x="7618000" y="2204533"/>
            <a:ext cx="31960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80" name="Google Shape;1080;p31"/>
          <p:cNvSpPr txBox="1">
            <a:spLocks noGrp="1"/>
          </p:cNvSpPr>
          <p:nvPr>
            <p:ph type="subTitle" idx="6"/>
          </p:nvPr>
        </p:nvSpPr>
        <p:spPr>
          <a:xfrm>
            <a:off x="7618000" y="1738733"/>
            <a:ext cx="3196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1081" name="Google Shape;1081;p31"/>
          <p:cNvGrpSpPr/>
          <p:nvPr/>
        </p:nvGrpSpPr>
        <p:grpSpPr>
          <a:xfrm flipH="1">
            <a:off x="-426899" y="5320859"/>
            <a:ext cx="4727372" cy="2251823"/>
            <a:chOff x="4063975" y="-1169456"/>
            <a:chExt cx="3545529" cy="1688867"/>
          </a:xfrm>
        </p:grpSpPr>
        <p:sp>
          <p:nvSpPr>
            <p:cNvPr id="1082" name="Google Shape;1082;p31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83" name="Google Shape;1083;p31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084" name="Google Shape;1084;p31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1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1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1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1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1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1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1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1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1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1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1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1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1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1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99" name="Google Shape;1099;p31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31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262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3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3" name="Google Shape;1103;p32"/>
          <p:cNvSpPr txBox="1">
            <a:spLocks noGrp="1"/>
          </p:cNvSpPr>
          <p:nvPr>
            <p:ph type="subTitle" idx="1"/>
          </p:nvPr>
        </p:nvSpPr>
        <p:spPr>
          <a:xfrm>
            <a:off x="1874400" y="4933333"/>
            <a:ext cx="31960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4" name="Google Shape;1104;p32"/>
          <p:cNvSpPr txBox="1">
            <a:spLocks noGrp="1"/>
          </p:cNvSpPr>
          <p:nvPr>
            <p:ph type="subTitle" idx="2"/>
          </p:nvPr>
        </p:nvSpPr>
        <p:spPr>
          <a:xfrm>
            <a:off x="1874400" y="4467533"/>
            <a:ext cx="3196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105" name="Google Shape;1105;p32"/>
          <p:cNvSpPr txBox="1">
            <a:spLocks noGrp="1"/>
          </p:cNvSpPr>
          <p:nvPr>
            <p:ph type="subTitle" idx="3"/>
          </p:nvPr>
        </p:nvSpPr>
        <p:spPr>
          <a:xfrm>
            <a:off x="1874400" y="3524967"/>
            <a:ext cx="31960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6" name="Google Shape;1106;p32"/>
          <p:cNvSpPr txBox="1">
            <a:spLocks noGrp="1"/>
          </p:cNvSpPr>
          <p:nvPr>
            <p:ph type="subTitle" idx="4"/>
          </p:nvPr>
        </p:nvSpPr>
        <p:spPr>
          <a:xfrm>
            <a:off x="1874400" y="3059167"/>
            <a:ext cx="3196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107" name="Google Shape;1107;p32"/>
          <p:cNvSpPr txBox="1">
            <a:spLocks noGrp="1"/>
          </p:cNvSpPr>
          <p:nvPr>
            <p:ph type="subTitle" idx="5"/>
          </p:nvPr>
        </p:nvSpPr>
        <p:spPr>
          <a:xfrm>
            <a:off x="1874400" y="2116600"/>
            <a:ext cx="31960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8" name="Google Shape;1108;p32"/>
          <p:cNvSpPr txBox="1">
            <a:spLocks noGrp="1"/>
          </p:cNvSpPr>
          <p:nvPr>
            <p:ph type="subTitle" idx="6"/>
          </p:nvPr>
        </p:nvSpPr>
        <p:spPr>
          <a:xfrm>
            <a:off x="1874400" y="1650800"/>
            <a:ext cx="3196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1109" name="Google Shape;1109;p32"/>
          <p:cNvGrpSpPr/>
          <p:nvPr/>
        </p:nvGrpSpPr>
        <p:grpSpPr>
          <a:xfrm rot="10800000" flipH="1">
            <a:off x="9178201" y="-408998"/>
            <a:ext cx="3165188" cy="1334100"/>
            <a:chOff x="4063975" y="-546774"/>
            <a:chExt cx="2373891" cy="1000575"/>
          </a:xfrm>
        </p:grpSpPr>
        <p:grpSp>
          <p:nvGrpSpPr>
            <p:cNvPr id="1110" name="Google Shape;1110;p32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111" name="Google Shape;1111;p3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3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3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3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26" name="Google Shape;1126;p3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3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8" name="Google Shape;1128;p32"/>
          <p:cNvSpPr/>
          <p:nvPr/>
        </p:nvSpPr>
        <p:spPr>
          <a:xfrm>
            <a:off x="-101600" y="6067233"/>
            <a:ext cx="883845" cy="883632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9" name="Google Shape;1129;p32"/>
          <p:cNvGrpSpPr/>
          <p:nvPr/>
        </p:nvGrpSpPr>
        <p:grpSpPr>
          <a:xfrm>
            <a:off x="579026" y="6036407"/>
            <a:ext cx="1090479" cy="1090195"/>
            <a:chOff x="813569" y="4603505"/>
            <a:chExt cx="817859" cy="817646"/>
          </a:xfrm>
        </p:grpSpPr>
        <p:sp>
          <p:nvSpPr>
            <p:cNvPr id="1130" name="Google Shape;1130;p32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156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34"/>
          <p:cNvSpPr txBox="1">
            <a:spLocks noGrp="1"/>
          </p:cNvSpPr>
          <p:nvPr>
            <p:ph type="title" hasCustomPrompt="1"/>
          </p:nvPr>
        </p:nvSpPr>
        <p:spPr>
          <a:xfrm>
            <a:off x="4961800" y="1339641"/>
            <a:ext cx="47644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45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0" name="Google Shape;1180;p34"/>
          <p:cNvSpPr txBox="1">
            <a:spLocks noGrp="1"/>
          </p:cNvSpPr>
          <p:nvPr>
            <p:ph type="title" idx="2" hasCustomPrompt="1"/>
          </p:nvPr>
        </p:nvSpPr>
        <p:spPr>
          <a:xfrm>
            <a:off x="4904200" y="4357433"/>
            <a:ext cx="482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45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1" name="Google Shape;1181;p34"/>
          <p:cNvSpPr txBox="1">
            <a:spLocks noGrp="1"/>
          </p:cNvSpPr>
          <p:nvPr>
            <p:ph type="title" idx="3" hasCustomPrompt="1"/>
          </p:nvPr>
        </p:nvSpPr>
        <p:spPr>
          <a:xfrm>
            <a:off x="7019800" y="2848517"/>
            <a:ext cx="27064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45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2" name="Google Shape;1182;p34"/>
          <p:cNvSpPr txBox="1">
            <a:spLocks noGrp="1"/>
          </p:cNvSpPr>
          <p:nvPr>
            <p:ph type="subTitle" idx="1"/>
          </p:nvPr>
        </p:nvSpPr>
        <p:spPr>
          <a:xfrm>
            <a:off x="5435400" y="1976608"/>
            <a:ext cx="42908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83" name="Google Shape;1183;p34"/>
          <p:cNvSpPr txBox="1">
            <a:spLocks noGrp="1"/>
          </p:cNvSpPr>
          <p:nvPr>
            <p:ph type="subTitle" idx="4"/>
          </p:nvPr>
        </p:nvSpPr>
        <p:spPr>
          <a:xfrm>
            <a:off x="5435400" y="3490100"/>
            <a:ext cx="429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84" name="Google Shape;1184;p34"/>
          <p:cNvSpPr txBox="1">
            <a:spLocks noGrp="1"/>
          </p:cNvSpPr>
          <p:nvPr>
            <p:ph type="subTitle" idx="5"/>
          </p:nvPr>
        </p:nvSpPr>
        <p:spPr>
          <a:xfrm>
            <a:off x="6530200" y="4994233"/>
            <a:ext cx="319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185" name="Google Shape;1185;p34"/>
          <p:cNvGrpSpPr/>
          <p:nvPr/>
        </p:nvGrpSpPr>
        <p:grpSpPr>
          <a:xfrm>
            <a:off x="-12899" y="-1551208"/>
            <a:ext cx="4727372" cy="2251823"/>
            <a:chOff x="-9675" y="-1163406"/>
            <a:chExt cx="3545529" cy="1688867"/>
          </a:xfrm>
        </p:grpSpPr>
        <p:sp>
          <p:nvSpPr>
            <p:cNvPr id="1186" name="Google Shape;1186;p34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87" name="Google Shape;1187;p34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188" name="Google Shape;1188;p34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4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4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4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4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4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4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4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4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4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4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4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4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4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4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03" name="Google Shape;1203;p34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5" name="Google Shape;1205;p34"/>
          <p:cNvSpPr/>
          <p:nvPr/>
        </p:nvSpPr>
        <p:spPr>
          <a:xfrm rot="10800000" flipH="1">
            <a:off x="11254750" y="6238727"/>
            <a:ext cx="937260" cy="937208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6" name="Google Shape;1206;p34"/>
          <p:cNvGrpSpPr/>
          <p:nvPr/>
        </p:nvGrpSpPr>
        <p:grpSpPr>
          <a:xfrm rot="10800000" flipH="1">
            <a:off x="10510437" y="6346552"/>
            <a:ext cx="721560" cy="721560"/>
            <a:chOff x="7072361" y="-871003"/>
            <a:chExt cx="1042917" cy="1042917"/>
          </a:xfrm>
        </p:grpSpPr>
        <p:sp>
          <p:nvSpPr>
            <p:cNvPr id="1207" name="Google Shape;1207;p34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5876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35"/>
          <p:cNvSpPr txBox="1">
            <a:spLocks noGrp="1"/>
          </p:cNvSpPr>
          <p:nvPr>
            <p:ph type="subTitle" idx="1"/>
          </p:nvPr>
        </p:nvSpPr>
        <p:spPr>
          <a:xfrm>
            <a:off x="838268" y="4537267"/>
            <a:ext cx="28904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35"/>
          <p:cNvSpPr txBox="1">
            <a:spLocks noGrp="1"/>
          </p:cNvSpPr>
          <p:nvPr>
            <p:ph type="subTitle" idx="2"/>
          </p:nvPr>
        </p:nvSpPr>
        <p:spPr>
          <a:xfrm>
            <a:off x="4650800" y="4537267"/>
            <a:ext cx="28904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35"/>
          <p:cNvSpPr txBox="1">
            <a:spLocks noGrp="1"/>
          </p:cNvSpPr>
          <p:nvPr>
            <p:ph type="subTitle" idx="3"/>
          </p:nvPr>
        </p:nvSpPr>
        <p:spPr>
          <a:xfrm>
            <a:off x="836433" y="4981551"/>
            <a:ext cx="28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2" name="Google Shape;1232;p35"/>
          <p:cNvSpPr txBox="1">
            <a:spLocks noGrp="1"/>
          </p:cNvSpPr>
          <p:nvPr>
            <p:ph type="subTitle" idx="4"/>
          </p:nvPr>
        </p:nvSpPr>
        <p:spPr>
          <a:xfrm>
            <a:off x="4648967" y="4981551"/>
            <a:ext cx="28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35"/>
          <p:cNvSpPr txBox="1">
            <a:spLocks noGrp="1"/>
          </p:cNvSpPr>
          <p:nvPr>
            <p:ph type="title" hasCustomPrompt="1"/>
          </p:nvPr>
        </p:nvSpPr>
        <p:spPr>
          <a:xfrm>
            <a:off x="836433" y="1913433"/>
            <a:ext cx="2890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34" name="Google Shape;1234;p35"/>
          <p:cNvSpPr txBox="1">
            <a:spLocks noGrp="1"/>
          </p:cNvSpPr>
          <p:nvPr>
            <p:ph type="title" idx="5" hasCustomPrompt="1"/>
          </p:nvPr>
        </p:nvSpPr>
        <p:spPr>
          <a:xfrm>
            <a:off x="4606451" y="1913433"/>
            <a:ext cx="2890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35" name="Google Shape;1235;p35"/>
          <p:cNvSpPr txBox="1">
            <a:spLocks noGrp="1"/>
          </p:cNvSpPr>
          <p:nvPr>
            <p:ph type="subTitle" idx="6"/>
          </p:nvPr>
        </p:nvSpPr>
        <p:spPr>
          <a:xfrm>
            <a:off x="8463333" y="4537267"/>
            <a:ext cx="28904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35"/>
          <p:cNvSpPr txBox="1">
            <a:spLocks noGrp="1"/>
          </p:cNvSpPr>
          <p:nvPr>
            <p:ph type="subTitle" idx="7"/>
          </p:nvPr>
        </p:nvSpPr>
        <p:spPr>
          <a:xfrm>
            <a:off x="8461484" y="4981551"/>
            <a:ext cx="28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35"/>
          <p:cNvSpPr txBox="1">
            <a:spLocks noGrp="1"/>
          </p:cNvSpPr>
          <p:nvPr>
            <p:ph type="title" idx="8" hasCustomPrompt="1"/>
          </p:nvPr>
        </p:nvSpPr>
        <p:spPr>
          <a:xfrm>
            <a:off x="8461501" y="1913433"/>
            <a:ext cx="2890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38" name="Google Shape;1238;p35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39" name="Google Shape;1239;p35"/>
          <p:cNvSpPr/>
          <p:nvPr/>
        </p:nvSpPr>
        <p:spPr>
          <a:xfrm rot="10800000" flipH="1">
            <a:off x="11150313" y="6172092"/>
            <a:ext cx="937260" cy="937208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0" name="Google Shape;1240;p35"/>
          <p:cNvGrpSpPr/>
          <p:nvPr/>
        </p:nvGrpSpPr>
        <p:grpSpPr>
          <a:xfrm rot="10800000" flipH="1">
            <a:off x="10406000" y="6279917"/>
            <a:ext cx="721560" cy="721560"/>
            <a:chOff x="7072361" y="-871003"/>
            <a:chExt cx="1042917" cy="1042917"/>
          </a:xfrm>
        </p:grpSpPr>
        <p:sp>
          <p:nvSpPr>
            <p:cNvPr id="1241" name="Google Shape;1241;p3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2" name="Google Shape;1262;p35"/>
          <p:cNvSpPr/>
          <p:nvPr/>
        </p:nvSpPr>
        <p:spPr>
          <a:xfrm flipH="1">
            <a:off x="111951" y="-86308"/>
            <a:ext cx="937260" cy="937208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63" name="Google Shape;1263;p35"/>
          <p:cNvGrpSpPr/>
          <p:nvPr/>
        </p:nvGrpSpPr>
        <p:grpSpPr>
          <a:xfrm flipH="1">
            <a:off x="1071963" y="21515"/>
            <a:ext cx="721560" cy="721560"/>
            <a:chOff x="7072361" y="-871003"/>
            <a:chExt cx="1042917" cy="1042917"/>
          </a:xfrm>
        </p:grpSpPr>
        <p:sp>
          <p:nvSpPr>
            <p:cNvPr id="1264" name="Google Shape;1264;p3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1146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3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87" name="Google Shape;1287;p36"/>
          <p:cNvSpPr txBox="1">
            <a:spLocks noGrp="1"/>
          </p:cNvSpPr>
          <p:nvPr>
            <p:ph type="subTitle" idx="1"/>
          </p:nvPr>
        </p:nvSpPr>
        <p:spPr>
          <a:xfrm>
            <a:off x="838268" y="4537267"/>
            <a:ext cx="28904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8" name="Google Shape;1288;p36"/>
          <p:cNvSpPr txBox="1">
            <a:spLocks noGrp="1"/>
          </p:cNvSpPr>
          <p:nvPr>
            <p:ph type="subTitle" idx="2"/>
          </p:nvPr>
        </p:nvSpPr>
        <p:spPr>
          <a:xfrm>
            <a:off x="4041200" y="4537267"/>
            <a:ext cx="28904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9" name="Google Shape;1289;p36"/>
          <p:cNvSpPr txBox="1">
            <a:spLocks noGrp="1"/>
          </p:cNvSpPr>
          <p:nvPr>
            <p:ph type="subTitle" idx="3"/>
          </p:nvPr>
        </p:nvSpPr>
        <p:spPr>
          <a:xfrm>
            <a:off x="836433" y="4981551"/>
            <a:ext cx="28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0" name="Google Shape;1290;p36"/>
          <p:cNvSpPr txBox="1">
            <a:spLocks noGrp="1"/>
          </p:cNvSpPr>
          <p:nvPr>
            <p:ph type="subTitle" idx="4"/>
          </p:nvPr>
        </p:nvSpPr>
        <p:spPr>
          <a:xfrm>
            <a:off x="4039367" y="4981551"/>
            <a:ext cx="28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36"/>
          <p:cNvSpPr txBox="1">
            <a:spLocks noGrp="1"/>
          </p:cNvSpPr>
          <p:nvPr>
            <p:ph type="title" idx="5" hasCustomPrompt="1"/>
          </p:nvPr>
        </p:nvSpPr>
        <p:spPr>
          <a:xfrm>
            <a:off x="836433" y="1913433"/>
            <a:ext cx="2890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92" name="Google Shape;1292;p36"/>
          <p:cNvSpPr txBox="1">
            <a:spLocks noGrp="1"/>
          </p:cNvSpPr>
          <p:nvPr>
            <p:ph type="title" idx="6" hasCustomPrompt="1"/>
          </p:nvPr>
        </p:nvSpPr>
        <p:spPr>
          <a:xfrm>
            <a:off x="3996851" y="1913433"/>
            <a:ext cx="2890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93" name="Google Shape;1293;p36"/>
          <p:cNvSpPr txBox="1">
            <a:spLocks noGrp="1"/>
          </p:cNvSpPr>
          <p:nvPr>
            <p:ph type="subTitle" idx="7"/>
          </p:nvPr>
        </p:nvSpPr>
        <p:spPr>
          <a:xfrm>
            <a:off x="7244133" y="4537267"/>
            <a:ext cx="28904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36"/>
          <p:cNvSpPr txBox="1">
            <a:spLocks noGrp="1"/>
          </p:cNvSpPr>
          <p:nvPr>
            <p:ph type="subTitle" idx="8"/>
          </p:nvPr>
        </p:nvSpPr>
        <p:spPr>
          <a:xfrm>
            <a:off x="7242284" y="4981551"/>
            <a:ext cx="28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36"/>
          <p:cNvSpPr txBox="1">
            <a:spLocks noGrp="1"/>
          </p:cNvSpPr>
          <p:nvPr>
            <p:ph type="title" idx="9" hasCustomPrompt="1"/>
          </p:nvPr>
        </p:nvSpPr>
        <p:spPr>
          <a:xfrm>
            <a:off x="7242301" y="1913433"/>
            <a:ext cx="2890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96" name="Google Shape;1296;p36"/>
          <p:cNvSpPr txBox="1">
            <a:spLocks noGrp="1"/>
          </p:cNvSpPr>
          <p:nvPr>
            <p:ph type="subTitle" idx="13"/>
          </p:nvPr>
        </p:nvSpPr>
        <p:spPr>
          <a:xfrm>
            <a:off x="10136367" y="4537267"/>
            <a:ext cx="28904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36"/>
          <p:cNvSpPr txBox="1">
            <a:spLocks noGrp="1"/>
          </p:cNvSpPr>
          <p:nvPr>
            <p:ph type="subTitle" idx="14"/>
          </p:nvPr>
        </p:nvSpPr>
        <p:spPr>
          <a:xfrm>
            <a:off x="10134517" y="4981551"/>
            <a:ext cx="28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36"/>
          <p:cNvSpPr txBox="1">
            <a:spLocks noGrp="1"/>
          </p:cNvSpPr>
          <p:nvPr>
            <p:ph type="title" idx="15" hasCustomPrompt="1"/>
          </p:nvPr>
        </p:nvSpPr>
        <p:spPr>
          <a:xfrm>
            <a:off x="10134535" y="1913433"/>
            <a:ext cx="2890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1299" name="Google Shape;1299;p36"/>
          <p:cNvGrpSpPr/>
          <p:nvPr/>
        </p:nvGrpSpPr>
        <p:grpSpPr>
          <a:xfrm flipH="1">
            <a:off x="7695471" y="-1528622"/>
            <a:ext cx="4727372" cy="2251823"/>
            <a:chOff x="-9675" y="-1163406"/>
            <a:chExt cx="3545529" cy="1688867"/>
          </a:xfrm>
        </p:grpSpPr>
        <p:sp>
          <p:nvSpPr>
            <p:cNvPr id="1300" name="Google Shape;1300;p36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01" name="Google Shape;1301;p36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302" name="Google Shape;1302;p3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3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3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3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3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3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3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3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3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3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3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3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3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3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3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17" name="Google Shape;1317;p36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52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47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38"/>
          <p:cNvSpPr txBox="1">
            <a:spLocks noGrp="1"/>
          </p:cNvSpPr>
          <p:nvPr>
            <p:ph type="subTitle" idx="1"/>
          </p:nvPr>
        </p:nvSpPr>
        <p:spPr>
          <a:xfrm>
            <a:off x="7752580" y="2292900"/>
            <a:ext cx="3169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81" name="Google Shape;1381;p38"/>
          <p:cNvSpPr txBox="1">
            <a:spLocks noGrp="1"/>
          </p:cNvSpPr>
          <p:nvPr>
            <p:ph type="subTitle" idx="2"/>
          </p:nvPr>
        </p:nvSpPr>
        <p:spPr>
          <a:xfrm>
            <a:off x="1973933" y="4573867"/>
            <a:ext cx="31692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82" name="Google Shape;1382;p38"/>
          <p:cNvSpPr txBox="1">
            <a:spLocks noGrp="1"/>
          </p:cNvSpPr>
          <p:nvPr>
            <p:ph type="subTitle" idx="3"/>
          </p:nvPr>
        </p:nvSpPr>
        <p:spPr>
          <a:xfrm>
            <a:off x="1973925" y="4890164"/>
            <a:ext cx="3169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83" name="Google Shape;1383;p38"/>
          <p:cNvSpPr txBox="1">
            <a:spLocks noGrp="1"/>
          </p:cNvSpPr>
          <p:nvPr>
            <p:ph type="subTitle" idx="4"/>
          </p:nvPr>
        </p:nvSpPr>
        <p:spPr>
          <a:xfrm>
            <a:off x="1973933" y="1976617"/>
            <a:ext cx="31692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84" name="Google Shape;1384;p38"/>
          <p:cNvSpPr txBox="1">
            <a:spLocks noGrp="1"/>
          </p:cNvSpPr>
          <p:nvPr>
            <p:ph type="subTitle" idx="5"/>
          </p:nvPr>
        </p:nvSpPr>
        <p:spPr>
          <a:xfrm>
            <a:off x="1973933" y="2292916"/>
            <a:ext cx="3169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86" name="Google Shape;1386;p38"/>
          <p:cNvSpPr txBox="1">
            <a:spLocks noGrp="1"/>
          </p:cNvSpPr>
          <p:nvPr>
            <p:ph type="subTitle" idx="6"/>
          </p:nvPr>
        </p:nvSpPr>
        <p:spPr>
          <a:xfrm>
            <a:off x="7752567" y="1976617"/>
            <a:ext cx="31692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7"/>
          </p:nvPr>
        </p:nvSpPr>
        <p:spPr>
          <a:xfrm>
            <a:off x="7752580" y="4890164"/>
            <a:ext cx="3169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88" name="Google Shape;1388;p38"/>
          <p:cNvSpPr txBox="1">
            <a:spLocks noGrp="1"/>
          </p:cNvSpPr>
          <p:nvPr>
            <p:ph type="subTitle" idx="8"/>
          </p:nvPr>
        </p:nvSpPr>
        <p:spPr>
          <a:xfrm>
            <a:off x="7752567" y="3601800"/>
            <a:ext cx="3169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89" name="Google Shape;1389;p38"/>
          <p:cNvSpPr txBox="1">
            <a:spLocks noGrp="1"/>
          </p:cNvSpPr>
          <p:nvPr>
            <p:ph type="subTitle" idx="9"/>
          </p:nvPr>
        </p:nvSpPr>
        <p:spPr>
          <a:xfrm>
            <a:off x="1973933" y="3601784"/>
            <a:ext cx="3169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90" name="Google Shape;1390;p38"/>
          <p:cNvSpPr txBox="1">
            <a:spLocks noGrp="1"/>
          </p:cNvSpPr>
          <p:nvPr>
            <p:ph type="subTitle" idx="13"/>
          </p:nvPr>
        </p:nvSpPr>
        <p:spPr>
          <a:xfrm>
            <a:off x="7752580" y="3265000"/>
            <a:ext cx="31692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91" name="Google Shape;1391;p38"/>
          <p:cNvSpPr txBox="1">
            <a:spLocks noGrp="1"/>
          </p:cNvSpPr>
          <p:nvPr>
            <p:ph type="subTitle" idx="14"/>
          </p:nvPr>
        </p:nvSpPr>
        <p:spPr>
          <a:xfrm>
            <a:off x="1973947" y="3264984"/>
            <a:ext cx="31692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1392" name="Google Shape;1392;p38"/>
          <p:cNvSpPr txBox="1">
            <a:spLocks noGrp="1"/>
          </p:cNvSpPr>
          <p:nvPr>
            <p:ph type="subTitle" idx="15"/>
          </p:nvPr>
        </p:nvSpPr>
        <p:spPr>
          <a:xfrm>
            <a:off x="7752567" y="4573867"/>
            <a:ext cx="31692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867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2133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1393" name="Google Shape;1393;p38"/>
          <p:cNvGrpSpPr/>
          <p:nvPr/>
        </p:nvGrpSpPr>
        <p:grpSpPr>
          <a:xfrm rot="10800000">
            <a:off x="7944805" y="5882745"/>
            <a:ext cx="4727372" cy="2251823"/>
            <a:chOff x="-9675" y="-1163406"/>
            <a:chExt cx="3545529" cy="1688867"/>
          </a:xfrm>
        </p:grpSpPr>
        <p:sp>
          <p:nvSpPr>
            <p:cNvPr id="1394" name="Google Shape;1394;p38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95" name="Google Shape;1395;p38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396" name="Google Shape;1396;p3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11" name="Google Shape;1411;p38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13" name="Google Shape;1413;p38"/>
          <p:cNvSpPr/>
          <p:nvPr/>
        </p:nvSpPr>
        <p:spPr>
          <a:xfrm flipH="1">
            <a:off x="937418" y="-454708"/>
            <a:ext cx="937260" cy="937208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4" name="Google Shape;1414;p38"/>
          <p:cNvGrpSpPr/>
          <p:nvPr/>
        </p:nvGrpSpPr>
        <p:grpSpPr>
          <a:xfrm flipH="1">
            <a:off x="1897429" y="-346885"/>
            <a:ext cx="721560" cy="721560"/>
            <a:chOff x="7072361" y="-871003"/>
            <a:chExt cx="1042917" cy="1042917"/>
          </a:xfrm>
        </p:grpSpPr>
        <p:sp>
          <p:nvSpPr>
            <p:cNvPr id="1415" name="Google Shape;1415;p38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1656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 column text 3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2"/>
          <p:cNvSpPr txBox="1">
            <a:spLocks noGrp="1"/>
          </p:cNvSpPr>
          <p:nvPr>
            <p:ph type="title"/>
          </p:nvPr>
        </p:nvSpPr>
        <p:spPr>
          <a:xfrm>
            <a:off x="6157500" y="1910233"/>
            <a:ext cx="45452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76" name="Google Shape;1576;p42"/>
          <p:cNvSpPr txBox="1">
            <a:spLocks noGrp="1"/>
          </p:cNvSpPr>
          <p:nvPr>
            <p:ph type="subTitle" idx="1"/>
          </p:nvPr>
        </p:nvSpPr>
        <p:spPr>
          <a:xfrm>
            <a:off x="6177300" y="3634384"/>
            <a:ext cx="4505600" cy="1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77" name="Google Shape;1577;p42"/>
          <p:cNvGrpSpPr/>
          <p:nvPr/>
        </p:nvGrpSpPr>
        <p:grpSpPr>
          <a:xfrm>
            <a:off x="7464634" y="-1430208"/>
            <a:ext cx="4727372" cy="2251823"/>
            <a:chOff x="4063975" y="-1169456"/>
            <a:chExt cx="3545529" cy="1688867"/>
          </a:xfrm>
        </p:grpSpPr>
        <p:sp>
          <p:nvSpPr>
            <p:cNvPr id="1578" name="Google Shape;1578;p42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79" name="Google Shape;1579;p42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580" name="Google Shape;1580;p4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4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4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4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4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4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4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4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4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4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4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4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4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4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4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5" name="Google Shape;1595;p4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81C241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4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97" name="Google Shape;1597;p42"/>
          <p:cNvGrpSpPr/>
          <p:nvPr/>
        </p:nvGrpSpPr>
        <p:grpSpPr>
          <a:xfrm flipH="1">
            <a:off x="-101602" y="5554263"/>
            <a:ext cx="1940097" cy="1988213"/>
            <a:chOff x="7055374" y="3809659"/>
            <a:chExt cx="1455073" cy="1491160"/>
          </a:xfrm>
        </p:grpSpPr>
        <p:sp>
          <p:nvSpPr>
            <p:cNvPr id="1598" name="Google Shape;1598;p42"/>
            <p:cNvSpPr/>
            <p:nvPr/>
          </p:nvSpPr>
          <p:spPr>
            <a:xfrm>
              <a:off x="7055374" y="4384967"/>
              <a:ext cx="35287" cy="915852"/>
            </a:xfrm>
            <a:custGeom>
              <a:avLst/>
              <a:gdLst/>
              <a:ahLst/>
              <a:cxnLst/>
              <a:rect l="l" t="t" r="r" b="b"/>
              <a:pathLst>
                <a:path w="441" h="11446" extrusionOk="0">
                  <a:moveTo>
                    <a:pt x="440" y="1"/>
                  </a:moveTo>
                  <a:cubicBezTo>
                    <a:pt x="252" y="553"/>
                    <a:pt x="101" y="1118"/>
                    <a:pt x="1" y="1708"/>
                  </a:cubicBezTo>
                  <a:lnTo>
                    <a:pt x="1" y="11445"/>
                  </a:lnTo>
                  <a:lnTo>
                    <a:pt x="440" y="1144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7144751" y="4202293"/>
              <a:ext cx="34246" cy="1098526"/>
            </a:xfrm>
            <a:custGeom>
              <a:avLst/>
              <a:gdLst/>
              <a:ahLst/>
              <a:cxnLst/>
              <a:rect l="l" t="t" r="r" b="b"/>
              <a:pathLst>
                <a:path w="428" h="13729" extrusionOk="0">
                  <a:moveTo>
                    <a:pt x="427" y="0"/>
                  </a:moveTo>
                  <a:cubicBezTo>
                    <a:pt x="277" y="238"/>
                    <a:pt x="126" y="489"/>
                    <a:pt x="1" y="740"/>
                  </a:cubicBezTo>
                  <a:lnTo>
                    <a:pt x="1" y="13728"/>
                  </a:lnTo>
                  <a:lnTo>
                    <a:pt x="427" y="13728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7233087" y="4087791"/>
              <a:ext cx="35287" cy="1213027"/>
            </a:xfrm>
            <a:custGeom>
              <a:avLst/>
              <a:gdLst/>
              <a:ahLst/>
              <a:cxnLst/>
              <a:rect l="l" t="t" r="r" b="b"/>
              <a:pathLst>
                <a:path w="441" h="15160" extrusionOk="0">
                  <a:moveTo>
                    <a:pt x="440" y="1"/>
                  </a:moveTo>
                  <a:cubicBezTo>
                    <a:pt x="290" y="164"/>
                    <a:pt x="139" y="327"/>
                    <a:pt x="1" y="502"/>
                  </a:cubicBezTo>
                  <a:lnTo>
                    <a:pt x="1" y="15159"/>
                  </a:lnTo>
                  <a:lnTo>
                    <a:pt x="440" y="1515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7321504" y="4003456"/>
              <a:ext cx="35207" cy="1297363"/>
            </a:xfrm>
            <a:custGeom>
              <a:avLst/>
              <a:gdLst/>
              <a:ahLst/>
              <a:cxnLst/>
              <a:rect l="l" t="t" r="r" b="b"/>
              <a:pathLst>
                <a:path w="440" h="16214" extrusionOk="0">
                  <a:moveTo>
                    <a:pt x="439" y="0"/>
                  </a:moveTo>
                  <a:cubicBezTo>
                    <a:pt x="289" y="126"/>
                    <a:pt x="151" y="251"/>
                    <a:pt x="0" y="377"/>
                  </a:cubicBezTo>
                  <a:lnTo>
                    <a:pt x="0" y="16213"/>
                  </a:lnTo>
                  <a:lnTo>
                    <a:pt x="439" y="16213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7410881" y="3939204"/>
              <a:ext cx="35207" cy="1361615"/>
            </a:xfrm>
            <a:custGeom>
              <a:avLst/>
              <a:gdLst/>
              <a:ahLst/>
              <a:cxnLst/>
              <a:rect l="l" t="t" r="r" b="b"/>
              <a:pathLst>
                <a:path w="440" h="17017" extrusionOk="0">
                  <a:moveTo>
                    <a:pt x="439" y="0"/>
                  </a:moveTo>
                  <a:cubicBezTo>
                    <a:pt x="289" y="101"/>
                    <a:pt x="138" y="189"/>
                    <a:pt x="0" y="289"/>
                  </a:cubicBezTo>
                  <a:lnTo>
                    <a:pt x="0" y="17016"/>
                  </a:lnTo>
                  <a:lnTo>
                    <a:pt x="439" y="17016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7499217" y="3890955"/>
              <a:ext cx="35207" cy="1409864"/>
            </a:xfrm>
            <a:custGeom>
              <a:avLst/>
              <a:gdLst/>
              <a:ahLst/>
              <a:cxnLst/>
              <a:rect l="l" t="t" r="r" b="b"/>
              <a:pathLst>
                <a:path w="440" h="17620" extrusionOk="0">
                  <a:moveTo>
                    <a:pt x="440" y="1"/>
                  </a:moveTo>
                  <a:cubicBezTo>
                    <a:pt x="289" y="76"/>
                    <a:pt x="151" y="139"/>
                    <a:pt x="0" y="214"/>
                  </a:cubicBezTo>
                  <a:lnTo>
                    <a:pt x="0" y="17619"/>
                  </a:lnTo>
                  <a:lnTo>
                    <a:pt x="440" y="1761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7588594" y="3854868"/>
              <a:ext cx="34166" cy="1445951"/>
            </a:xfrm>
            <a:custGeom>
              <a:avLst/>
              <a:gdLst/>
              <a:ahLst/>
              <a:cxnLst/>
              <a:rect l="l" t="t" r="r" b="b"/>
              <a:pathLst>
                <a:path w="427" h="18071" extrusionOk="0">
                  <a:moveTo>
                    <a:pt x="427" y="0"/>
                  </a:moveTo>
                  <a:cubicBezTo>
                    <a:pt x="289" y="50"/>
                    <a:pt x="138" y="101"/>
                    <a:pt x="0" y="163"/>
                  </a:cubicBezTo>
                  <a:lnTo>
                    <a:pt x="0" y="18070"/>
                  </a:lnTo>
                  <a:lnTo>
                    <a:pt x="427" y="1807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7676931" y="3830783"/>
              <a:ext cx="35207" cy="1470036"/>
            </a:xfrm>
            <a:custGeom>
              <a:avLst/>
              <a:gdLst/>
              <a:ahLst/>
              <a:cxnLst/>
              <a:rect l="l" t="t" r="r" b="b"/>
              <a:pathLst>
                <a:path w="440" h="18372" extrusionOk="0">
                  <a:moveTo>
                    <a:pt x="440" y="0"/>
                  </a:moveTo>
                  <a:cubicBezTo>
                    <a:pt x="289" y="25"/>
                    <a:pt x="151" y="63"/>
                    <a:pt x="1" y="100"/>
                  </a:cubicBezTo>
                  <a:lnTo>
                    <a:pt x="1" y="18371"/>
                  </a:lnTo>
                  <a:lnTo>
                    <a:pt x="440" y="18371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7765267" y="3815660"/>
              <a:ext cx="35287" cy="1483158"/>
            </a:xfrm>
            <a:custGeom>
              <a:avLst/>
              <a:gdLst/>
              <a:ahLst/>
              <a:cxnLst/>
              <a:rect l="l" t="t" r="r" b="b"/>
              <a:pathLst>
                <a:path w="441" h="18536" extrusionOk="0">
                  <a:moveTo>
                    <a:pt x="440" y="1"/>
                  </a:moveTo>
                  <a:cubicBezTo>
                    <a:pt x="302" y="13"/>
                    <a:pt x="151" y="38"/>
                    <a:pt x="1" y="51"/>
                  </a:cubicBezTo>
                  <a:lnTo>
                    <a:pt x="1" y="18535"/>
                  </a:lnTo>
                  <a:cubicBezTo>
                    <a:pt x="151" y="18535"/>
                    <a:pt x="302" y="18523"/>
                    <a:pt x="440" y="18510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7854644" y="3809659"/>
              <a:ext cx="35207" cy="1479077"/>
            </a:xfrm>
            <a:custGeom>
              <a:avLst/>
              <a:gdLst/>
              <a:ahLst/>
              <a:cxnLst/>
              <a:rect l="l" t="t" r="r" b="b"/>
              <a:pathLst>
                <a:path w="440" h="18485" extrusionOk="0">
                  <a:moveTo>
                    <a:pt x="440" y="0"/>
                  </a:moveTo>
                  <a:cubicBezTo>
                    <a:pt x="289" y="0"/>
                    <a:pt x="139" y="13"/>
                    <a:pt x="1" y="13"/>
                  </a:cubicBezTo>
                  <a:lnTo>
                    <a:pt x="1" y="18485"/>
                  </a:lnTo>
                  <a:cubicBezTo>
                    <a:pt x="151" y="18460"/>
                    <a:pt x="289" y="18435"/>
                    <a:pt x="440" y="18410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7943061" y="3809659"/>
              <a:ext cx="35207" cy="1458994"/>
            </a:xfrm>
            <a:custGeom>
              <a:avLst/>
              <a:gdLst/>
              <a:ahLst/>
              <a:cxnLst/>
              <a:rect l="l" t="t" r="r" b="b"/>
              <a:pathLst>
                <a:path w="440" h="18234" extrusionOk="0">
                  <a:moveTo>
                    <a:pt x="0" y="0"/>
                  </a:moveTo>
                  <a:lnTo>
                    <a:pt x="0" y="18234"/>
                  </a:lnTo>
                  <a:cubicBezTo>
                    <a:pt x="151" y="18196"/>
                    <a:pt x="301" y="18146"/>
                    <a:pt x="439" y="18096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8032357" y="3809659"/>
              <a:ext cx="34246" cy="1427868"/>
            </a:xfrm>
            <a:custGeom>
              <a:avLst/>
              <a:gdLst/>
              <a:ahLst/>
              <a:cxnLst/>
              <a:rect l="l" t="t" r="r" b="b"/>
              <a:pathLst>
                <a:path w="428" h="17845" extrusionOk="0">
                  <a:moveTo>
                    <a:pt x="1" y="0"/>
                  </a:moveTo>
                  <a:lnTo>
                    <a:pt x="1" y="17845"/>
                  </a:lnTo>
                  <a:cubicBezTo>
                    <a:pt x="139" y="17782"/>
                    <a:pt x="290" y="17719"/>
                    <a:pt x="428" y="17657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8120774" y="3809659"/>
              <a:ext cx="35207" cy="1384740"/>
            </a:xfrm>
            <a:custGeom>
              <a:avLst/>
              <a:gdLst/>
              <a:ahLst/>
              <a:cxnLst/>
              <a:rect l="l" t="t" r="r" b="b"/>
              <a:pathLst>
                <a:path w="440" h="17306" extrusionOk="0">
                  <a:moveTo>
                    <a:pt x="0" y="0"/>
                  </a:moveTo>
                  <a:lnTo>
                    <a:pt x="0" y="17305"/>
                  </a:lnTo>
                  <a:cubicBezTo>
                    <a:pt x="151" y="17217"/>
                    <a:pt x="289" y="17130"/>
                    <a:pt x="439" y="17042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8210151" y="3809659"/>
              <a:ext cx="34166" cy="1325448"/>
            </a:xfrm>
            <a:custGeom>
              <a:avLst/>
              <a:gdLst/>
              <a:ahLst/>
              <a:cxnLst/>
              <a:rect l="l" t="t" r="r" b="b"/>
              <a:pathLst>
                <a:path w="427" h="16565" extrusionOk="0">
                  <a:moveTo>
                    <a:pt x="0" y="0"/>
                  </a:moveTo>
                  <a:lnTo>
                    <a:pt x="0" y="16565"/>
                  </a:lnTo>
                  <a:cubicBezTo>
                    <a:pt x="138" y="16465"/>
                    <a:pt x="289" y="16339"/>
                    <a:pt x="427" y="1622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8298487" y="3809659"/>
              <a:ext cx="35207" cy="1248154"/>
            </a:xfrm>
            <a:custGeom>
              <a:avLst/>
              <a:gdLst/>
              <a:ahLst/>
              <a:cxnLst/>
              <a:rect l="l" t="t" r="r" b="b"/>
              <a:pathLst>
                <a:path w="440" h="15599" extrusionOk="0">
                  <a:moveTo>
                    <a:pt x="0" y="0"/>
                  </a:moveTo>
                  <a:lnTo>
                    <a:pt x="0" y="15599"/>
                  </a:lnTo>
                  <a:cubicBezTo>
                    <a:pt x="151" y="15448"/>
                    <a:pt x="289" y="15297"/>
                    <a:pt x="440" y="15134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8386824" y="3809659"/>
              <a:ext cx="35207" cy="1141734"/>
            </a:xfrm>
            <a:custGeom>
              <a:avLst/>
              <a:gdLst/>
              <a:ahLst/>
              <a:cxnLst/>
              <a:rect l="l" t="t" r="r" b="b"/>
              <a:pathLst>
                <a:path w="440" h="14269" extrusionOk="0">
                  <a:moveTo>
                    <a:pt x="1" y="0"/>
                  </a:moveTo>
                  <a:lnTo>
                    <a:pt x="1" y="14268"/>
                  </a:lnTo>
                  <a:cubicBezTo>
                    <a:pt x="164" y="14043"/>
                    <a:pt x="302" y="13817"/>
                    <a:pt x="440" y="13591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8476201" y="3809659"/>
              <a:ext cx="34246" cy="978103"/>
            </a:xfrm>
            <a:custGeom>
              <a:avLst/>
              <a:gdLst/>
              <a:ahLst/>
              <a:cxnLst/>
              <a:rect l="l" t="t" r="r" b="b"/>
              <a:pathLst>
                <a:path w="428" h="12224" extrusionOk="0">
                  <a:moveTo>
                    <a:pt x="0" y="0"/>
                  </a:moveTo>
                  <a:lnTo>
                    <a:pt x="0" y="12223"/>
                  </a:lnTo>
                  <a:cubicBezTo>
                    <a:pt x="176" y="11784"/>
                    <a:pt x="314" y="11320"/>
                    <a:pt x="427" y="10855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5" name="Google Shape;1615;p42"/>
          <p:cNvSpPr/>
          <p:nvPr/>
        </p:nvSpPr>
        <p:spPr>
          <a:xfrm flipH="1">
            <a:off x="1910328" y="6012141"/>
            <a:ext cx="954635" cy="95281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6" name="Google Shape;1616;p42"/>
          <p:cNvSpPr txBox="1">
            <a:spLocks noGrp="1"/>
          </p:cNvSpPr>
          <p:nvPr>
            <p:ph type="subTitle" idx="2"/>
          </p:nvPr>
        </p:nvSpPr>
        <p:spPr>
          <a:xfrm>
            <a:off x="8460100" y="2851867"/>
            <a:ext cx="22408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7" name="Google Shape;1617;p42"/>
          <p:cNvSpPr txBox="1">
            <a:spLocks noGrp="1"/>
          </p:cNvSpPr>
          <p:nvPr>
            <p:ph type="subTitle" idx="3"/>
          </p:nvPr>
        </p:nvSpPr>
        <p:spPr>
          <a:xfrm>
            <a:off x="6159300" y="2851867"/>
            <a:ext cx="22408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443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66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726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20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5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9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71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7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8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4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373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248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211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68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63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696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919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4181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98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23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4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82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21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18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11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39356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96625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0521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6774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1392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4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31544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54567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73128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81505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299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2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8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1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073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7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52550"/>
            <a:ext cx="10248899" cy="4824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9575801" y="1199097"/>
            <a:ext cx="4695527" cy="4670817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058659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630966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7062787" y="1199097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0507442" y="6397343"/>
            <a:ext cx="1684558" cy="46065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496753" y="0"/>
            <a:ext cx="2057848" cy="56273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8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374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605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166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977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131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578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977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200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78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D01DAC-95B2-4F9E-A9B4-92382F94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365125"/>
            <a:ext cx="10248899" cy="703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57AA7-D108-4C6F-9455-5A9AC5F7D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825625"/>
            <a:ext cx="102488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BCC2B-A9FA-4472-8509-74B42C12A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D32F58-EB48-4836-BA45-971BA1AA1608}"/>
              </a:ext>
            </a:extLst>
          </p:cNvPr>
          <p:cNvCxnSpPr/>
          <p:nvPr userDrawn="1"/>
        </p:nvCxnSpPr>
        <p:spPr>
          <a:xfrm>
            <a:off x="559704" y="5537210"/>
            <a:ext cx="0" cy="1320791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hape 61">
            <a:extLst>
              <a:ext uri="{FF2B5EF4-FFF2-40B4-BE49-F238E27FC236}">
                <a16:creationId xmlns:a16="http://schemas.microsoft.com/office/drawing/2014/main" id="{9DA099E0-27DA-42BD-9D42-E4CA07B78FDD}"/>
              </a:ext>
            </a:extLst>
          </p:cNvPr>
          <p:cNvSpPr/>
          <p:nvPr userDrawn="1"/>
        </p:nvSpPr>
        <p:spPr>
          <a:xfrm rot="16200000">
            <a:off x="-1548505" y="3225098"/>
            <a:ext cx="4216420" cy="4078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400" b="1" kern="1200" spc="600" dirty="0">
                <a:solidFill>
                  <a:srgbClr val="2F3342"/>
                </a:solidFill>
                <a:latin typeface="+mn-lt"/>
                <a:ea typeface="+mn-ea"/>
                <a:cs typeface="+mn-cs"/>
                <a:sym typeface="Bebas"/>
              </a:rPr>
              <a:t>4</a:t>
            </a:r>
            <a:r>
              <a:rPr lang="en-US" sz="2400" b="1" kern="1200" spc="600" baseline="30000" dirty="0">
                <a:solidFill>
                  <a:srgbClr val="2F3342"/>
                </a:solidFill>
                <a:latin typeface="+mn-lt"/>
                <a:ea typeface="+mn-ea"/>
                <a:cs typeface="+mn-cs"/>
                <a:sym typeface="Bebas"/>
              </a:rPr>
              <a:t>TH </a:t>
            </a:r>
            <a:r>
              <a:rPr lang="en-US" sz="2400" b="1" kern="1200" spc="6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COFFEE</a:t>
            </a:r>
            <a:endParaRPr lang="en-US" sz="2400" b="1" i="0" spc="600" dirty="0">
              <a:solidFill>
                <a:schemeClr val="accent1"/>
              </a:solidFill>
              <a:latin typeface="+mn-lt"/>
              <a:cs typeface="Gill Sans" panose="020B0502020104020203" pitchFamily="34" charset="-79"/>
            </a:endParaRPr>
          </a:p>
        </p:txBody>
      </p:sp>
      <p:sp>
        <p:nvSpPr>
          <p:cNvPr id="19" name="Номер слайда 21">
            <a:extLst>
              <a:ext uri="{FF2B5EF4-FFF2-40B4-BE49-F238E27FC236}">
                <a16:creationId xmlns:a16="http://schemas.microsoft.com/office/drawing/2014/main" id="{BDEFFF1D-21D1-45B8-A062-F9140F937EE2}"/>
              </a:ext>
            </a:extLst>
          </p:cNvPr>
          <p:cNvSpPr txBox="1">
            <a:spLocks/>
          </p:cNvSpPr>
          <p:nvPr userDrawn="1"/>
        </p:nvSpPr>
        <p:spPr>
          <a:xfrm>
            <a:off x="10919584" y="441326"/>
            <a:ext cx="703476" cy="24447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3" b="1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1000" smtClean="0"/>
              <a:pPr/>
              <a:t>‹#›</a:t>
            </a:fld>
            <a:endParaRPr lang="en-US" sz="10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EBA112-2FA0-448A-A373-EB297C4661F0}"/>
              </a:ext>
            </a:extLst>
          </p:cNvPr>
          <p:cNvCxnSpPr/>
          <p:nvPr userDrawn="1"/>
        </p:nvCxnSpPr>
        <p:spPr>
          <a:xfrm>
            <a:off x="559704" y="0"/>
            <a:ext cx="0" cy="1320791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06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816" r:id="rId2"/>
    <p:sldLayoutId id="2147483815" r:id="rId3"/>
    <p:sldLayoutId id="2147483814" r:id="rId4"/>
    <p:sldLayoutId id="2147483813" r:id="rId5"/>
    <p:sldLayoutId id="2147483812" r:id="rId6"/>
    <p:sldLayoutId id="2147483811" r:id="rId7"/>
    <p:sldLayoutId id="2147483810" r:id="rId8"/>
    <p:sldLayoutId id="2147483716" r:id="rId9"/>
    <p:sldLayoutId id="2147483715" r:id="rId10"/>
    <p:sldLayoutId id="2147483714" r:id="rId11"/>
    <p:sldLayoutId id="2147483713" r:id="rId12"/>
    <p:sldLayoutId id="2147483677" r:id="rId13"/>
    <p:sldLayoutId id="2147483673" r:id="rId14"/>
    <p:sldLayoutId id="2147483674" r:id="rId15"/>
    <p:sldLayoutId id="2147483680" r:id="rId16"/>
    <p:sldLayoutId id="2147483678" r:id="rId17"/>
    <p:sldLayoutId id="2147483679" r:id="rId18"/>
    <p:sldLayoutId id="2147483819" r:id="rId19"/>
    <p:sldLayoutId id="2147483818" r:id="rId20"/>
    <p:sldLayoutId id="214748381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 Thin"/>
              <a:buNone/>
              <a:defRPr sz="3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1172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2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32" r:id="rId3"/>
    <p:sldLayoutId id="2147483731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4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3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3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809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B580-3A30-46BA-8F9F-9F285C4B2B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5F444-4652-459C-90B0-12C8FE5959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1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6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foto.com/preview/11-22-1/Sun-Dial" TargetMode="External"/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1.jpg"/><Relationship Id="rId10" Type="http://schemas.openxmlformats.org/officeDocument/2006/relationships/hyperlink" Target="http://www.flickr.com/photos/curiousexpeditions/962395582/" TargetMode="External"/><Relationship Id="rId4" Type="http://schemas.openxmlformats.org/officeDocument/2006/relationships/hyperlink" Target="https://pixabay.com/en/clock-hourglass-time-2029613/" TargetMode="External"/><Relationship Id="rId9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athleadership.org/1683-2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9.xml"/><Relationship Id="rId4" Type="http://schemas.openxmlformats.org/officeDocument/2006/relationships/hyperlink" Target="http://www.rstreet.org/2016/01/15/the-split-screen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66C8B58E-D143-194D-8C45-ED7032C0D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43" y="7620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956095-B41E-7E4A-B88B-3A50559A3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5143" y="85725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solidFill>
                <a:srgbClr val="81C241"/>
              </a:solidFill>
            </a:endParaRPr>
          </a:p>
        </p:txBody>
      </p:sp>
      <p:pic>
        <p:nvPicPr>
          <p:cNvPr id="6" name="Picture 5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C60A475E-2F2C-5E4F-9130-99E48C28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736" y="1400826"/>
            <a:ext cx="636531" cy="869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A9B784-3AFD-514B-93D8-FC3AF4947775}"/>
              </a:ext>
            </a:extLst>
          </p:cNvPr>
          <p:cNvSpPr txBox="1"/>
          <p:nvPr/>
        </p:nvSpPr>
        <p:spPr>
          <a:xfrm>
            <a:off x="4176494" y="926115"/>
            <a:ext cx="48061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700" b="1" dirty="0">
                <a:solidFill>
                  <a:srgbClr val="C0D852">
                    <a:lumMod val="50000"/>
                  </a:srgbClr>
                </a:solidFill>
              </a:rPr>
              <a:t>TRƯỜNG THCS LONG BIÊN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36550-F5CE-4D44-9F55-9ADA72DF0D69}"/>
              </a:ext>
            </a:extLst>
          </p:cNvPr>
          <p:cNvSpPr txBox="1"/>
          <p:nvPr/>
        </p:nvSpPr>
        <p:spPr>
          <a:xfrm>
            <a:off x="4144183" y="2270321"/>
            <a:ext cx="39036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500" b="1" dirty="0">
                <a:solidFill>
                  <a:srgbClr val="C0D852">
                    <a:lumMod val="75000"/>
                  </a:srgbClr>
                </a:solidFill>
              </a:rPr>
              <a:t>BÀI GIẢNG </a:t>
            </a:r>
            <a:r>
              <a:rPr lang="x-none" sz="4500" b="1" dirty="0" smtClean="0">
                <a:solidFill>
                  <a:srgbClr val="C0D852">
                    <a:lumMod val="75000"/>
                  </a:srgbClr>
                </a:solidFill>
              </a:rPr>
              <a:t> </a:t>
            </a:r>
            <a:endParaRPr lang="x-none" sz="4500" b="1" dirty="0">
              <a:solidFill>
                <a:srgbClr val="C0D852">
                  <a:lumMod val="75000"/>
                </a:srgbClr>
              </a:solidFill>
            </a:endParaRPr>
          </a:p>
          <a:p>
            <a:pPr algn="ctr"/>
            <a:r>
              <a:rPr lang="x-none" sz="4500" b="1" dirty="0">
                <a:solidFill>
                  <a:srgbClr val="C00000"/>
                </a:solidFill>
              </a:rPr>
              <a:t>MÔN </a:t>
            </a:r>
            <a:r>
              <a:rPr lang="en-US" sz="4500" b="1" dirty="0" smtClean="0">
                <a:solidFill>
                  <a:srgbClr val="C00000"/>
                </a:solidFill>
              </a:rPr>
              <a:t>KHTN 6</a:t>
            </a:r>
            <a:endParaRPr lang="en-US" sz="4500" b="1" dirty="0">
              <a:solidFill>
                <a:srgbClr val="C00000"/>
              </a:solidFill>
            </a:endParaRPr>
          </a:p>
          <a:p>
            <a:pPr algn="ctr"/>
            <a:endParaRPr lang="en-US" sz="4500" b="1" dirty="0">
              <a:solidFill>
                <a:srgbClr val="C00000"/>
              </a:solidFill>
            </a:endParaRPr>
          </a:p>
          <a:p>
            <a:pPr algn="ctr"/>
            <a:r>
              <a:rPr lang="en-US" sz="2700" b="1" dirty="0">
                <a:solidFill>
                  <a:srgbClr val="00B0F0"/>
                </a:solidFill>
              </a:rPr>
              <a:t>GV: </a:t>
            </a:r>
            <a:r>
              <a:rPr lang="en-US" sz="2700" b="1" dirty="0" err="1">
                <a:solidFill>
                  <a:srgbClr val="00B0F0"/>
                </a:solidFill>
              </a:rPr>
              <a:t>Nguyễn</a:t>
            </a:r>
            <a:r>
              <a:rPr lang="en-US" sz="2700" b="1" dirty="0">
                <a:solidFill>
                  <a:srgbClr val="00B0F0"/>
                </a:solidFill>
              </a:rPr>
              <a:t> </a:t>
            </a:r>
            <a:r>
              <a:rPr lang="en-US" sz="2700" b="1" dirty="0" err="1">
                <a:solidFill>
                  <a:srgbClr val="00B0F0"/>
                </a:solidFill>
              </a:rPr>
              <a:t>Thị</a:t>
            </a:r>
            <a:r>
              <a:rPr lang="en-US" sz="2700" b="1" dirty="0">
                <a:solidFill>
                  <a:srgbClr val="00B0F0"/>
                </a:solidFill>
              </a:rPr>
              <a:t> Loan</a:t>
            </a:r>
          </a:p>
        </p:txBody>
      </p:sp>
    </p:spTree>
    <p:extLst>
      <p:ext uri="{BB962C8B-B14F-4D97-AF65-F5344CB8AC3E}">
        <p14:creationId xmlns:p14="http://schemas.microsoft.com/office/powerpoint/2010/main" val="75619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A93FF8-C3D9-4792-BB35-889DB396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"/>
            <a:ext cx="6853822" cy="541421"/>
          </a:xfrm>
          <a:solidFill>
            <a:srgbClr val="FF7C80"/>
          </a:solidFill>
        </p:spPr>
        <p:txBody>
          <a:bodyPr>
            <a:no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CỤ ĐO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4804F-4762-40E8-B2AB-211855034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993" y="2650207"/>
            <a:ext cx="3014663" cy="3819525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083043C6-042B-4A11-B3C2-71CF4A72609D}"/>
              </a:ext>
            </a:extLst>
          </p:cNvPr>
          <p:cNvSpPr/>
          <p:nvPr/>
        </p:nvSpPr>
        <p:spPr>
          <a:xfrm>
            <a:off x="5315156" y="1531765"/>
            <a:ext cx="4422922" cy="2322096"/>
          </a:xfrm>
          <a:prstGeom prst="wedgeEllipseCallout">
            <a:avLst>
              <a:gd name="adj1" fmla="val -53417"/>
              <a:gd name="adj2" fmla="val 64573"/>
            </a:avLst>
          </a:prstGeom>
          <a:solidFill>
            <a:srgbClr val="0066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0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1303864" y="-416264"/>
            <a:ext cx="683855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9550956" y="6130558"/>
            <a:ext cx="2481740" cy="1480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1854509" y="727359"/>
            <a:ext cx="2540578" cy="249381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181" t="-362" r="-3787" b="3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8771619" y="404194"/>
            <a:ext cx="1766651" cy="48657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1854509" y="3840707"/>
            <a:ext cx="2540578" cy="249381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8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96B8E-93AC-4988-AB14-80961B740A25}"/>
              </a:ext>
            </a:extLst>
          </p:cNvPr>
          <p:cNvSpPr/>
          <p:nvPr/>
        </p:nvSpPr>
        <p:spPr>
          <a:xfrm>
            <a:off x="5804316" y="656755"/>
            <a:ext cx="1766651" cy="487478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10"/>
                </a:ext>
              </a:extLst>
            </a:blip>
            <a:srcRect/>
            <a:stretch>
              <a:fillRect t="-848" b="148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2906318" y="3220405"/>
            <a:ext cx="436961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2906318" y="6296065"/>
            <a:ext cx="436961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6478813" y="5608334"/>
            <a:ext cx="436961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E54761-8129-4274-B8FE-D98D06F73E53}"/>
              </a:ext>
            </a:extLst>
          </p:cNvPr>
          <p:cNvSpPr/>
          <p:nvPr/>
        </p:nvSpPr>
        <p:spPr>
          <a:xfrm>
            <a:off x="9436463" y="5531543"/>
            <a:ext cx="436961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2077171" y="62962"/>
            <a:ext cx="8419028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1524000" y="8102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ĐO THỜI GIAN CỔ</a:t>
            </a:r>
          </a:p>
        </p:txBody>
      </p:sp>
    </p:spTree>
    <p:extLst>
      <p:ext uri="{BB962C8B-B14F-4D97-AF65-F5344CB8AC3E}">
        <p14:creationId xmlns:p14="http://schemas.microsoft.com/office/powerpoint/2010/main" val="69284677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425358" y="160475"/>
            <a:ext cx="74104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400" b="1" dirty="0" smtClean="0">
                <a:solidFill>
                  <a:srgbClr val="002060"/>
                </a:solidFill>
              </a:rPr>
              <a:t>  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Dụng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cụ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thời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gian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hiện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đại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orient fac00003w0, đồng hồ orient chính hãng, đồng hồ nam, máy cơ / automatic, kính cong, dây da, chống nước 3atm, sku/upc/mpn: 4942715001285 - Ảnh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4" y="990510"/>
            <a:ext cx="3344819" cy="334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44125" y="3050698"/>
            <a:ext cx="4082579" cy="72769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vi-VN" sz="3200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: ĐO THỜI GIAN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6" name="Picture 4" descr="Mẫu Đồng Hồ Quả Lắc Đẹp ĐGHG01 trang trí phòng khách Sang Trọ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239" y="1251010"/>
            <a:ext cx="3288862" cy="438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5+ Mẫu Đồng Hồ Casio Điện Tử Nam Chính Hãng Đáng Mua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00" y="734776"/>
            <a:ext cx="3137992" cy="313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Đồng hồ thông minh apple watch se apple giá rẻ, chính hãng 09/2021 -  Thegioididong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55" y="4133723"/>
            <a:ext cx="2727748" cy="27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Đánh giá] đồng hồ bấm giờ đếm ngược điện tử mini tốt nhấ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308" y="3968524"/>
            <a:ext cx="2861533" cy="286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05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AE64FCD8-FF2F-4D17-9512-842962BDA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3" y="1506538"/>
            <a:ext cx="4514851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5">
            <a:extLst>
              <a:ext uri="{FF2B5EF4-FFF2-40B4-BE49-F238E27FC236}">
                <a16:creationId xmlns:a16="http://schemas.microsoft.com/office/drawing/2014/main" id="{0A3EF90A-D898-42CF-B539-8DD702DAF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4683" y="1773108"/>
            <a:ext cx="457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269" name="TextBox 6">
            <a:extLst>
              <a:ext uri="{FF2B5EF4-FFF2-40B4-BE49-F238E27FC236}">
                <a16:creationId xmlns:a16="http://schemas.microsoft.com/office/drawing/2014/main" id="{1CD52408-2D4C-46CC-A5D1-A72E9960B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431" y="1506538"/>
            <a:ext cx="457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270" name="TextBox 7">
            <a:extLst>
              <a:ext uri="{FF2B5EF4-FFF2-40B4-BE49-F238E27FC236}">
                <a16:creationId xmlns:a16="http://schemas.microsoft.com/office/drawing/2014/main" id="{E1C93C68-B044-4855-A3BF-5129FD65E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012" y="1771725"/>
            <a:ext cx="4572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Callout: Bent Line 1">
            <a:extLst>
              <a:ext uri="{FF2B5EF4-FFF2-40B4-BE49-F238E27FC236}">
                <a16:creationId xmlns:a16="http://schemas.microsoft.com/office/drawing/2014/main" id="{34C6350C-FE25-43EE-8C59-6CF515B6C908}"/>
              </a:ext>
            </a:extLst>
          </p:cNvPr>
          <p:cNvSpPr/>
          <p:nvPr/>
        </p:nvSpPr>
        <p:spPr>
          <a:xfrm>
            <a:off x="6334030" y="2278930"/>
            <a:ext cx="3495770" cy="2237508"/>
          </a:xfrm>
          <a:prstGeom prst="borderCallout2">
            <a:avLst>
              <a:gd name="adj1" fmla="val 48237"/>
              <a:gd name="adj2" fmla="val -665"/>
              <a:gd name="adj3" fmla="val 30538"/>
              <a:gd name="adj4" fmla="val -16140"/>
              <a:gd name="adj5" fmla="val 58153"/>
              <a:gd name="adj6" fmla="val -69594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người ta lại sản xuất ra nhiều loại đồng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khác nhau như vậy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44125" y="3050698"/>
            <a:ext cx="4082579" cy="72769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EE81BD">
                    <a:lumMod val="75000"/>
                  </a:srgbClr>
                </a:solidFill>
              </a:rPr>
              <a:t>BÀI </a:t>
            </a:r>
            <a:r>
              <a:rPr lang="vi-VN" sz="3200" b="1" dirty="0" smtClean="0">
                <a:solidFill>
                  <a:srgbClr val="EE81BD">
                    <a:lumMod val="75000"/>
                  </a:srgbClr>
                </a:solidFill>
              </a:rPr>
              <a:t>6</a:t>
            </a:r>
            <a:r>
              <a:rPr lang="en-US" sz="3200" b="1" dirty="0" smtClean="0">
                <a:solidFill>
                  <a:srgbClr val="EE81BD">
                    <a:lumMod val="75000"/>
                  </a:srgbClr>
                </a:solidFill>
              </a:rPr>
              <a:t>: ĐO THỜI GIAN</a:t>
            </a:r>
            <a:endParaRPr lang="en-US" sz="3200" b="1" dirty="0">
              <a:solidFill>
                <a:srgbClr val="EE81BD">
                  <a:lumMod val="75000"/>
                </a:srgbClr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61473" y="1373253"/>
            <a:ext cx="68747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?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ĐCNN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:</a:t>
            </a:r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190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3375489" y="2343659"/>
            <a:ext cx="2540578" cy="249381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rcRect/>
            <a:stretch>
              <a:fillRect l="5148" t="-10924" r="5148" b="-10924"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4893" y="2904565"/>
            <a:ext cx="2599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GHĐ: 12h</a:t>
            </a:r>
          </a:p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ĐCNN: 1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952500" y="440183"/>
            <a:ext cx="741044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400" b="1" dirty="0" smtClean="0">
                <a:solidFill>
                  <a:srgbClr val="002060"/>
                </a:solidFill>
              </a:rPr>
              <a:t>  </a:t>
            </a:r>
            <a:r>
              <a:rPr lang="en-US" sz="3600" b="1" dirty="0" smtClean="0">
                <a:solidFill>
                  <a:srgbClr val="002060"/>
                </a:solidFill>
              </a:rPr>
              <a:t>II. </a:t>
            </a:r>
            <a:r>
              <a:rPr lang="en-US" sz="3600" b="1" dirty="0" err="1" smtClean="0">
                <a:solidFill>
                  <a:srgbClr val="002060"/>
                </a:solidFill>
              </a:rPr>
              <a:t>Dụng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cụ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thời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gian</a:t>
            </a:r>
            <a:endParaRPr lang="en-US" sz="3600" b="1" dirty="0">
              <a:solidFill>
                <a:srgbClr val="002060"/>
              </a:solidFill>
            </a:endParaRPr>
          </a:p>
          <a:p>
            <a:pPr algn="just" eaLnBrk="1" hangingPunct="1">
              <a:spcBef>
                <a:spcPct val="50000"/>
              </a:spcBef>
            </a:pP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1654178" y="1585567"/>
            <a:ext cx="971440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 -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Đồng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hồ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dụng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cụ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đo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thời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gian</a:t>
            </a:r>
            <a:endParaRPr lang="en-US" sz="3600" b="1" dirty="0" smtClean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 -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loại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đồng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hồ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đồng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hồ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đeo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tay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đồng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hồ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quả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lắc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đồng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hồ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điện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tử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đồng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hồ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bấm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giây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…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65641" y="3093730"/>
            <a:ext cx="4082579" cy="72769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vi-VN" sz="3200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: ĐO THỜI GIAN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44125" y="3050698"/>
            <a:ext cx="4082579" cy="72769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vi-VN" sz="3200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: ĐO THỜI GIAN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487966" y="1373253"/>
            <a:ext cx="961392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huống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ước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  <a:p>
            <a:pPr algn="just" eaLnBrk="1" hangingPunct="1"/>
            <a:endParaRPr lang="en-US" sz="32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ước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vòng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quanh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kiểm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tra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bấm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giây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091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44125" y="3050698"/>
            <a:ext cx="4082579" cy="72769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vi-VN" sz="3200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: ĐO THỜI GIAN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487966" y="1373253"/>
            <a:ext cx="96139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?1.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đo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kiện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thao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?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478996" y="3128595"/>
            <a:ext cx="961392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đo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kiện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thao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bấm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giây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cụ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229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44125" y="3050698"/>
            <a:ext cx="4082579" cy="72769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vi-VN" sz="3200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: ĐO THỜI GIAN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487966" y="1373253"/>
            <a:ext cx="961392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ác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thao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bấm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giây</a:t>
            </a:r>
            <a:r>
              <a:rPr 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?</a:t>
            </a:r>
          </a:p>
          <a:p>
            <a:pPr marL="514350" indent="-514350" algn="just" eaLnBrk="1" hangingPunct="1">
              <a:buAutoNum type="alphaLcParenR"/>
            </a:pP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Nhấn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nút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Start (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 algn="just" eaLnBrk="1" hangingPunct="1">
              <a:buAutoNum type="alphaLcParenR"/>
            </a:pP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Nhấn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nút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Stop (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dừng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thúc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kiện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c) 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Nhấn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nút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Reset (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bấm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giây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0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tiến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đo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339154" y="4795897"/>
            <a:ext cx="96139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thao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bấm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giây</a:t>
            </a:r>
            <a:endParaRPr lang="en-US" sz="32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thao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: c ; a ; b .</a:t>
            </a:r>
          </a:p>
        </p:txBody>
      </p:sp>
    </p:spTree>
    <p:extLst>
      <p:ext uri="{BB962C8B-B14F-4D97-AF65-F5344CB8AC3E}">
        <p14:creationId xmlns:p14="http://schemas.microsoft.com/office/powerpoint/2010/main" val="144180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425358" y="160475"/>
            <a:ext cx="74104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400" b="1" dirty="0" smtClean="0">
                <a:solidFill>
                  <a:srgbClr val="002060"/>
                </a:solidFill>
              </a:rPr>
              <a:t>  </a:t>
            </a:r>
            <a:r>
              <a:rPr lang="en-US" sz="3600" b="1" dirty="0" smtClean="0">
                <a:solidFill>
                  <a:srgbClr val="002060"/>
                </a:solidFill>
              </a:rPr>
              <a:t>II. </a:t>
            </a:r>
            <a:r>
              <a:rPr lang="en-US" sz="3600" b="1" dirty="0" err="1" smtClean="0">
                <a:solidFill>
                  <a:srgbClr val="002060"/>
                </a:solidFill>
              </a:rPr>
              <a:t>Dụng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cụ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thời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gian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44125" y="3050698"/>
            <a:ext cx="4082579" cy="72769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vi-VN" sz="3200" b="1" dirty="0" smtClean="0">
                <a:solidFill>
                  <a:schemeClr val="accent5">
                    <a:lumMod val="75000"/>
                  </a:schemeClr>
                </a:solidFill>
              </a:rPr>
              <a:t>6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: ĐO THỜI GIAN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487966" y="1373253"/>
            <a:ext cx="961392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thao</a:t>
            </a: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bấm</a:t>
            </a: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giây</a:t>
            </a:r>
            <a:r>
              <a:rPr 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endParaRPr lang="en-US" sz="32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B1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Nhấn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nút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Reset (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giây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0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endParaRPr lang="en-US" sz="32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B2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Nhấn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nút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Start (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B3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Nhấn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nút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Stop (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dừng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thúc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kiện</a:t>
            </a:r>
            <a:r>
              <a:rPr 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 descr="Mô hình bàn tay ngón tay Clip nghệ thuật Găng tay vàng - png tải về - Miễn  phí trong suốt Màu Vàng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4" y="4891168"/>
            <a:ext cx="770970" cy="77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5014" y="5086501"/>
            <a:ext cx="9272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7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C0C2C-6133-4ABF-B7FF-5362E85855FE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ĐẦU: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TẠ/ LÔNG CHIM CHẠM SÀN TRƯỚC?</a:t>
            </a:r>
          </a:p>
        </p:txBody>
      </p:sp>
      <p:pic>
        <p:nvPicPr>
          <p:cNvPr id="2" name="Brian Cox visits the world's biggest vacuum _ Human Universe - BB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8FB1E6A-DADB-4E5C-BCE2-92F1B18E4A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18" b="2618"/>
          <a:stretch/>
        </p:blipFill>
        <p:spPr>
          <a:xfrm>
            <a:off x="431800" y="719091"/>
            <a:ext cx="11315700" cy="6031746"/>
          </a:xfrm>
        </p:spPr>
      </p:pic>
    </p:spTree>
    <p:extLst>
      <p:ext uri="{BB962C8B-B14F-4D97-AF65-F5344CB8AC3E}">
        <p14:creationId xmlns:p14="http://schemas.microsoft.com/office/powerpoint/2010/main" val="117168701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225682" y="522514"/>
            <a:ext cx="7749965" cy="3541486"/>
            <a:chOff x="2032000" y="719666"/>
            <a:chExt cx="8128000" cy="5418667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529030449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2616089" y="2866429"/>
              <a:ext cx="827315" cy="70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B050"/>
                  </a:solidFill>
                  <a:latin typeface="#9Slide07 SVNGuerrilla" panose="00000500000000000000" pitchFamily="2" charset="0"/>
                </a:rPr>
                <a:t>1</a:t>
              </a:r>
              <a:endParaRPr lang="en-US" sz="3200" dirty="0">
                <a:solidFill>
                  <a:srgbClr val="00B050"/>
                </a:solidFill>
                <a:latin typeface="#9Slide07 SVNGuerrilla" panose="00000500000000000000" pitchFamily="2" charset="0"/>
              </a:endParaRPr>
            </a:p>
          </p:txBody>
        </p:sp>
      </p:grpSp>
      <p:sp>
        <p:nvSpPr>
          <p:cNvPr id="11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39240" y="2971264"/>
            <a:ext cx="4082579" cy="87036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LƯỜNG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607" y="0"/>
            <a:ext cx="2018393" cy="2063018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299358" y="4547851"/>
            <a:ext cx="2078002" cy="1799772"/>
          </a:xfrm>
          <a:prstGeom prst="wedgeEllipseCallout">
            <a:avLst>
              <a:gd name="adj1" fmla="val 73461"/>
              <a:gd name="adj2" fmla="val -8588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</a:rPr>
              <a:t>Đơn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vị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đo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5268376" y="4663966"/>
            <a:ext cx="2078002" cy="1799772"/>
          </a:xfrm>
          <a:prstGeom prst="wedgeEllipseCallout">
            <a:avLst>
              <a:gd name="adj1" fmla="val -2673"/>
              <a:gd name="adj2" fmla="val -9959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cụ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đo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8237394" y="4663966"/>
            <a:ext cx="2078002" cy="1799772"/>
          </a:xfrm>
          <a:prstGeom prst="wedgeEllipseCallout">
            <a:avLst>
              <a:gd name="adj1" fmla="val -91379"/>
              <a:gd name="adj2" fmla="val -9233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</a:rPr>
              <a:t>Cách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đo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7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9529" y="218364"/>
            <a:ext cx="7384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/>
            <a:r>
              <a:rPr lang="en-US" sz="4200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TẬP :</a:t>
            </a:r>
          </a:p>
          <a:p>
            <a:pPr marL="530225" indent="-530225" algn="just"/>
            <a:r>
              <a:rPr lang="en-US" sz="42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200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4200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2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200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4200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42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200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200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4200" b="1" spc="-4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356526"/>
              </p:ext>
            </p:extLst>
          </p:nvPr>
        </p:nvGraphicFramePr>
        <p:xfrm>
          <a:off x="1361573" y="1593362"/>
          <a:ext cx="10257357" cy="3713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6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1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58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3048">
                <a:tc>
                  <a:txBody>
                    <a:bodyPr/>
                    <a:lstStyle/>
                    <a:p>
                      <a:pPr marL="443230" indent="-443230"/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30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treo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tường</a:t>
                      </a:r>
                      <a:endParaRPr lang="en-US" sz="30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2630" indent="-457200" algn="just"/>
                      <a:r>
                        <a:rPr lang="en-US" sz="30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30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0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2118">
                <a:tc>
                  <a:txBody>
                    <a:bodyPr/>
                    <a:lstStyle/>
                    <a:p>
                      <a:pPr marL="443230" indent="-443230"/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30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cát</a:t>
                      </a:r>
                      <a:endParaRPr lang="en-US" sz="30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2630" indent="-457200" algn="just"/>
                      <a:r>
                        <a:rPr lang="en-US" sz="30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30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endParaRPr lang="en-US" sz="30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7044">
                <a:tc>
                  <a:txBody>
                    <a:bodyPr/>
                    <a:lstStyle/>
                    <a:p>
                      <a:pPr marL="443230" indent="-443230"/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30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bấm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giây</a:t>
                      </a:r>
                      <a:endParaRPr lang="en-US" sz="30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2630" indent="-457200" algn="just"/>
                      <a:r>
                        <a:rPr lang="en-US" sz="30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30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đấu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thao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thí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r>
                        <a:rPr lang="en-US" sz="30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0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4146993" y="2784143"/>
            <a:ext cx="840776" cy="878812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3953535" y="2784143"/>
            <a:ext cx="1261104" cy="1076705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4567381" y="5131558"/>
            <a:ext cx="840716" cy="13648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77" y="-284918"/>
            <a:ext cx="1425349" cy="2850697"/>
          </a:xfrm>
          <a:prstGeom prst="rect">
            <a:avLst/>
          </a:prstGeom>
        </p:spPr>
      </p:pic>
      <p:sp>
        <p:nvSpPr>
          <p:cNvPr id="24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050312" y="3546522"/>
            <a:ext cx="3195856" cy="6286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</a:rPr>
              <a:t>BÀI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 7: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</a:rPr>
              <a:t>ĐO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</a:rPr>
              <a:t>THỜI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</a:rPr>
              <a:t>GIAN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9529" y="89268"/>
            <a:ext cx="7384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/>
            <a:r>
              <a:rPr lang="en-US" sz="28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spc="-4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800" b="1" spc="-4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322349"/>
              </p:ext>
            </p:extLst>
          </p:nvPr>
        </p:nvGraphicFramePr>
        <p:xfrm>
          <a:off x="1323310" y="698836"/>
          <a:ext cx="10257358" cy="60559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30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8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1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28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957">
                <a:tc>
                  <a:txBody>
                    <a:bodyPr/>
                    <a:lstStyle/>
                    <a:p>
                      <a:pPr marL="443230" indent="-443230"/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8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= 3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800s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3230" indent="-443230" algn="ctr"/>
                      <a:endParaRPr lang="en-US" sz="28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2630" indent="-457200" algn="ctr"/>
                      <a:endParaRPr lang="en-US" sz="28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2118">
                <a:tc>
                  <a:txBody>
                    <a:bodyPr/>
                    <a:lstStyle/>
                    <a:p>
                      <a:pPr marL="443230" indent="-443230"/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8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Muốn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bấm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giây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thao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endParaRPr lang="en-US" sz="2800" b="0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eaLnBrk="1" hangingPunct="1"/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B1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Nhấn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nút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Reset (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bấm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giây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algn="just" eaLnBrk="1" hangingPunct="1"/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B2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Nhấn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nút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Start (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 eaLnBrk="1" hangingPunct="1"/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B3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Nhấn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nút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Stop (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dừng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thúc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3230" indent="-443230" algn="ctr"/>
                      <a:endParaRPr lang="en-US" sz="28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2630" indent="-457200" algn="ctr"/>
                      <a:endParaRPr lang="en-US" sz="28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7044">
                <a:tc>
                  <a:txBody>
                    <a:bodyPr/>
                    <a:lstStyle/>
                    <a:p>
                      <a:pPr marL="443230" indent="-443230"/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8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8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ta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bấm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giây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treo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tường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8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3230" indent="-443230" algn="ctr"/>
                      <a:endParaRPr lang="en-US" sz="28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2630" marR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77" y="-284918"/>
            <a:ext cx="1425349" cy="2850697"/>
          </a:xfrm>
          <a:prstGeom prst="rect">
            <a:avLst/>
          </a:prstGeom>
        </p:spPr>
      </p:pic>
      <p:sp>
        <p:nvSpPr>
          <p:cNvPr id="24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050312" y="3546522"/>
            <a:ext cx="3195856" cy="6286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vi-VN" sz="2000" b="1" dirty="0" smtClean="0">
                <a:solidFill>
                  <a:schemeClr val="accent5">
                    <a:lumMod val="75000"/>
                  </a:schemeClr>
                </a:solidFill>
              </a:rPr>
              <a:t>6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: ĐO THỜI GIAN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1553" y="1376979"/>
            <a:ext cx="246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1h20p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4.800s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6410" y="1376977"/>
            <a:ext cx="471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52766" y="5853958"/>
            <a:ext cx="471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08951" y="3399183"/>
            <a:ext cx="471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094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1273791" y="1252191"/>
            <a:ext cx="78295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 </a:t>
            </a:r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vi-VN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 dùng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 đo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AutoShape 2" descr="Tư duy sáng t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5 Phương Pháp Ghi Nhớ Hiệu Quả, Dễ Áp Dụng - UBr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910997"/>
            <a:ext cx="2971800" cy="360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22385" y="3027279"/>
            <a:ext cx="4082579" cy="78563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vi-VN" sz="3000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: ĐO THỜI GIAN</a:t>
            </a:r>
            <a:endParaRPr lang="en-US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ư duy sáng t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22385" y="3027279"/>
            <a:ext cx="4082579" cy="78563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vi-VN" sz="3000" b="1" dirty="0" smtClean="0">
                <a:solidFill>
                  <a:schemeClr val="accent5">
                    <a:lumMod val="75000"/>
                  </a:schemeClr>
                </a:solidFill>
              </a:rPr>
              <a:t>6  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ĐO THỜI GIAN</a:t>
            </a:r>
            <a:endParaRPr lang="en-US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54114" y="937706"/>
            <a:ext cx="1004224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DỤNG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 thiết kế 1 cái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đơn giản để sử dụng với các vật dụng như: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chai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keo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hình nền powerpoint slide kết thúc goodbye chất hơn nước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11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47"/>
          <p:cNvSpPr txBox="1">
            <a:spLocks noGrp="1"/>
          </p:cNvSpPr>
          <p:nvPr>
            <p:ph type="ctrTitle"/>
          </p:nvPr>
        </p:nvSpPr>
        <p:spPr>
          <a:xfrm>
            <a:off x="304800" y="1295400"/>
            <a:ext cx="6069106" cy="26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267" dirty="0" smtClean="0"/>
              <a:t>TIẾT 13,14:</a:t>
            </a:r>
            <a:br>
              <a:rPr lang="en-US" sz="4267" dirty="0" smtClean="0"/>
            </a:br>
            <a:r>
              <a:rPr lang="en-US" sz="4267" dirty="0" smtClean="0"/>
              <a:t>ĐO THỜI GIAN</a:t>
            </a:r>
            <a:endParaRPr dirty="0"/>
          </a:p>
        </p:txBody>
      </p:sp>
      <p:pic>
        <p:nvPicPr>
          <p:cNvPr id="1720" name="Google Shape;1720;p47"/>
          <p:cNvPicPr preferRelativeResize="0"/>
          <p:nvPr/>
        </p:nvPicPr>
        <p:blipFill rotWithShape="1">
          <a:blip r:embed="rId3">
            <a:alphaModFix/>
          </a:blip>
          <a:srcRect l="18836" t="10735" r="7525" b="18261"/>
          <a:stretch/>
        </p:blipFill>
        <p:spPr>
          <a:xfrm>
            <a:off x="8312400" y="1630500"/>
            <a:ext cx="4265200" cy="4112800"/>
          </a:xfrm>
          <a:prstGeom prst="round2DiagRect">
            <a:avLst>
              <a:gd name="adj1" fmla="val 0"/>
              <a:gd name="adj2" fmla="val 50000"/>
            </a:avLst>
          </a:prstGeom>
          <a:noFill/>
          <a:ln>
            <a:noFill/>
          </a:ln>
        </p:spPr>
      </p:pic>
      <p:sp>
        <p:nvSpPr>
          <p:cNvPr id="1721" name="Google Shape;1721;p47"/>
          <p:cNvSpPr/>
          <p:nvPr/>
        </p:nvSpPr>
        <p:spPr>
          <a:xfrm>
            <a:off x="2926102" y="5680107"/>
            <a:ext cx="1091759" cy="1092520"/>
          </a:xfrm>
          <a:custGeom>
            <a:avLst/>
            <a:gdLst/>
            <a:ahLst/>
            <a:cxnLst/>
            <a:rect l="l" t="t" r="r" b="b"/>
            <a:pathLst>
              <a:path w="18636" h="18649" extrusionOk="0">
                <a:moveTo>
                  <a:pt x="1" y="1"/>
                </a:moveTo>
                <a:lnTo>
                  <a:pt x="1" y="7957"/>
                </a:lnTo>
                <a:cubicBezTo>
                  <a:pt x="1" y="13855"/>
                  <a:pt x="4782" y="18648"/>
                  <a:pt x="10693" y="18648"/>
                </a:cubicBezTo>
                <a:lnTo>
                  <a:pt x="18636" y="18648"/>
                </a:lnTo>
                <a:lnTo>
                  <a:pt x="18636" y="10215"/>
                </a:lnTo>
                <a:cubicBezTo>
                  <a:pt x="18636" y="4581"/>
                  <a:pt x="14068" y="1"/>
                  <a:pt x="84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2" name="Google Shape;1722;p47"/>
          <p:cNvSpPr/>
          <p:nvPr/>
        </p:nvSpPr>
        <p:spPr>
          <a:xfrm>
            <a:off x="10097373" y="486784"/>
            <a:ext cx="559679" cy="559785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3" name="Google Shape;1723;p47"/>
          <p:cNvSpPr/>
          <p:nvPr/>
        </p:nvSpPr>
        <p:spPr>
          <a:xfrm>
            <a:off x="6246870" y="6287533"/>
            <a:ext cx="1294503" cy="1294427"/>
          </a:xfrm>
          <a:custGeom>
            <a:avLst/>
            <a:gdLst/>
            <a:ahLst/>
            <a:cxnLst/>
            <a:rect l="l" t="t" r="r" b="b"/>
            <a:pathLst>
              <a:path w="17018" h="17017" extrusionOk="0">
                <a:moveTo>
                  <a:pt x="9325" y="0"/>
                </a:moveTo>
                <a:cubicBezTo>
                  <a:pt x="4180" y="0"/>
                  <a:pt x="1" y="4179"/>
                  <a:pt x="1" y="9324"/>
                </a:cubicBezTo>
                <a:lnTo>
                  <a:pt x="1" y="17016"/>
                </a:lnTo>
                <a:lnTo>
                  <a:pt x="7254" y="17016"/>
                </a:lnTo>
                <a:cubicBezTo>
                  <a:pt x="12650" y="17016"/>
                  <a:pt x="17017" y="12649"/>
                  <a:pt x="17017" y="7253"/>
                </a:cubicBezTo>
                <a:lnTo>
                  <a:pt x="170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4" name="Google Shape;1724;p47"/>
          <p:cNvSpPr/>
          <p:nvPr/>
        </p:nvSpPr>
        <p:spPr>
          <a:xfrm>
            <a:off x="6472601" y="2217135"/>
            <a:ext cx="680128" cy="680128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25" name="Google Shape;1725;p47"/>
          <p:cNvGrpSpPr/>
          <p:nvPr/>
        </p:nvGrpSpPr>
        <p:grpSpPr>
          <a:xfrm>
            <a:off x="9407166" y="5680112"/>
            <a:ext cx="1940097" cy="1988213"/>
            <a:chOff x="7055374" y="3809659"/>
            <a:chExt cx="1455073" cy="1491160"/>
          </a:xfrm>
        </p:grpSpPr>
        <p:sp>
          <p:nvSpPr>
            <p:cNvPr id="1726" name="Google Shape;1726;p47"/>
            <p:cNvSpPr/>
            <p:nvPr/>
          </p:nvSpPr>
          <p:spPr>
            <a:xfrm>
              <a:off x="7055374" y="4384967"/>
              <a:ext cx="35287" cy="915852"/>
            </a:xfrm>
            <a:custGeom>
              <a:avLst/>
              <a:gdLst/>
              <a:ahLst/>
              <a:cxnLst/>
              <a:rect l="l" t="t" r="r" b="b"/>
              <a:pathLst>
                <a:path w="441" h="11446" extrusionOk="0">
                  <a:moveTo>
                    <a:pt x="440" y="1"/>
                  </a:moveTo>
                  <a:cubicBezTo>
                    <a:pt x="252" y="553"/>
                    <a:pt x="101" y="1118"/>
                    <a:pt x="1" y="1708"/>
                  </a:cubicBezTo>
                  <a:lnTo>
                    <a:pt x="1" y="11445"/>
                  </a:lnTo>
                  <a:lnTo>
                    <a:pt x="440" y="1144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7144751" y="4202293"/>
              <a:ext cx="34246" cy="1098526"/>
            </a:xfrm>
            <a:custGeom>
              <a:avLst/>
              <a:gdLst/>
              <a:ahLst/>
              <a:cxnLst/>
              <a:rect l="l" t="t" r="r" b="b"/>
              <a:pathLst>
                <a:path w="428" h="13729" extrusionOk="0">
                  <a:moveTo>
                    <a:pt x="427" y="0"/>
                  </a:moveTo>
                  <a:cubicBezTo>
                    <a:pt x="277" y="238"/>
                    <a:pt x="126" y="489"/>
                    <a:pt x="1" y="740"/>
                  </a:cubicBezTo>
                  <a:lnTo>
                    <a:pt x="1" y="13728"/>
                  </a:lnTo>
                  <a:lnTo>
                    <a:pt x="427" y="13728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7233087" y="4087791"/>
              <a:ext cx="35287" cy="1213027"/>
            </a:xfrm>
            <a:custGeom>
              <a:avLst/>
              <a:gdLst/>
              <a:ahLst/>
              <a:cxnLst/>
              <a:rect l="l" t="t" r="r" b="b"/>
              <a:pathLst>
                <a:path w="441" h="15160" extrusionOk="0">
                  <a:moveTo>
                    <a:pt x="440" y="1"/>
                  </a:moveTo>
                  <a:cubicBezTo>
                    <a:pt x="290" y="164"/>
                    <a:pt x="139" y="327"/>
                    <a:pt x="1" y="502"/>
                  </a:cubicBezTo>
                  <a:lnTo>
                    <a:pt x="1" y="15159"/>
                  </a:lnTo>
                  <a:lnTo>
                    <a:pt x="440" y="1515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7321504" y="4003456"/>
              <a:ext cx="35207" cy="1297363"/>
            </a:xfrm>
            <a:custGeom>
              <a:avLst/>
              <a:gdLst/>
              <a:ahLst/>
              <a:cxnLst/>
              <a:rect l="l" t="t" r="r" b="b"/>
              <a:pathLst>
                <a:path w="440" h="16214" extrusionOk="0">
                  <a:moveTo>
                    <a:pt x="439" y="0"/>
                  </a:moveTo>
                  <a:cubicBezTo>
                    <a:pt x="289" y="126"/>
                    <a:pt x="151" y="251"/>
                    <a:pt x="0" y="377"/>
                  </a:cubicBezTo>
                  <a:lnTo>
                    <a:pt x="0" y="16213"/>
                  </a:lnTo>
                  <a:lnTo>
                    <a:pt x="439" y="16213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7410881" y="3939204"/>
              <a:ext cx="35207" cy="1361615"/>
            </a:xfrm>
            <a:custGeom>
              <a:avLst/>
              <a:gdLst/>
              <a:ahLst/>
              <a:cxnLst/>
              <a:rect l="l" t="t" r="r" b="b"/>
              <a:pathLst>
                <a:path w="440" h="17017" extrusionOk="0">
                  <a:moveTo>
                    <a:pt x="439" y="0"/>
                  </a:moveTo>
                  <a:cubicBezTo>
                    <a:pt x="289" y="101"/>
                    <a:pt x="138" y="189"/>
                    <a:pt x="0" y="289"/>
                  </a:cubicBezTo>
                  <a:lnTo>
                    <a:pt x="0" y="17016"/>
                  </a:lnTo>
                  <a:lnTo>
                    <a:pt x="439" y="17016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7499217" y="3890955"/>
              <a:ext cx="35207" cy="1409864"/>
            </a:xfrm>
            <a:custGeom>
              <a:avLst/>
              <a:gdLst/>
              <a:ahLst/>
              <a:cxnLst/>
              <a:rect l="l" t="t" r="r" b="b"/>
              <a:pathLst>
                <a:path w="440" h="17620" extrusionOk="0">
                  <a:moveTo>
                    <a:pt x="440" y="1"/>
                  </a:moveTo>
                  <a:cubicBezTo>
                    <a:pt x="289" y="76"/>
                    <a:pt x="151" y="139"/>
                    <a:pt x="0" y="214"/>
                  </a:cubicBezTo>
                  <a:lnTo>
                    <a:pt x="0" y="17619"/>
                  </a:lnTo>
                  <a:lnTo>
                    <a:pt x="440" y="1761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7588594" y="3854868"/>
              <a:ext cx="34166" cy="1445951"/>
            </a:xfrm>
            <a:custGeom>
              <a:avLst/>
              <a:gdLst/>
              <a:ahLst/>
              <a:cxnLst/>
              <a:rect l="l" t="t" r="r" b="b"/>
              <a:pathLst>
                <a:path w="427" h="18071" extrusionOk="0">
                  <a:moveTo>
                    <a:pt x="427" y="0"/>
                  </a:moveTo>
                  <a:cubicBezTo>
                    <a:pt x="289" y="50"/>
                    <a:pt x="138" y="101"/>
                    <a:pt x="0" y="163"/>
                  </a:cubicBezTo>
                  <a:lnTo>
                    <a:pt x="0" y="18070"/>
                  </a:lnTo>
                  <a:lnTo>
                    <a:pt x="427" y="1807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7676931" y="3830783"/>
              <a:ext cx="35207" cy="1470036"/>
            </a:xfrm>
            <a:custGeom>
              <a:avLst/>
              <a:gdLst/>
              <a:ahLst/>
              <a:cxnLst/>
              <a:rect l="l" t="t" r="r" b="b"/>
              <a:pathLst>
                <a:path w="440" h="18372" extrusionOk="0">
                  <a:moveTo>
                    <a:pt x="440" y="0"/>
                  </a:moveTo>
                  <a:cubicBezTo>
                    <a:pt x="289" y="25"/>
                    <a:pt x="151" y="63"/>
                    <a:pt x="1" y="100"/>
                  </a:cubicBezTo>
                  <a:lnTo>
                    <a:pt x="1" y="18371"/>
                  </a:lnTo>
                  <a:lnTo>
                    <a:pt x="440" y="18371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7765267" y="3815660"/>
              <a:ext cx="35287" cy="1483158"/>
            </a:xfrm>
            <a:custGeom>
              <a:avLst/>
              <a:gdLst/>
              <a:ahLst/>
              <a:cxnLst/>
              <a:rect l="l" t="t" r="r" b="b"/>
              <a:pathLst>
                <a:path w="441" h="18536" extrusionOk="0">
                  <a:moveTo>
                    <a:pt x="440" y="1"/>
                  </a:moveTo>
                  <a:cubicBezTo>
                    <a:pt x="302" y="13"/>
                    <a:pt x="151" y="38"/>
                    <a:pt x="1" y="51"/>
                  </a:cubicBezTo>
                  <a:lnTo>
                    <a:pt x="1" y="18535"/>
                  </a:lnTo>
                  <a:cubicBezTo>
                    <a:pt x="151" y="18535"/>
                    <a:pt x="302" y="18523"/>
                    <a:pt x="440" y="18510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7854644" y="3809659"/>
              <a:ext cx="35207" cy="1479077"/>
            </a:xfrm>
            <a:custGeom>
              <a:avLst/>
              <a:gdLst/>
              <a:ahLst/>
              <a:cxnLst/>
              <a:rect l="l" t="t" r="r" b="b"/>
              <a:pathLst>
                <a:path w="440" h="18485" extrusionOk="0">
                  <a:moveTo>
                    <a:pt x="440" y="0"/>
                  </a:moveTo>
                  <a:cubicBezTo>
                    <a:pt x="289" y="0"/>
                    <a:pt x="139" y="13"/>
                    <a:pt x="1" y="13"/>
                  </a:cubicBezTo>
                  <a:lnTo>
                    <a:pt x="1" y="18485"/>
                  </a:lnTo>
                  <a:cubicBezTo>
                    <a:pt x="151" y="18460"/>
                    <a:pt x="289" y="18435"/>
                    <a:pt x="440" y="18410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7943061" y="3809659"/>
              <a:ext cx="35207" cy="1458994"/>
            </a:xfrm>
            <a:custGeom>
              <a:avLst/>
              <a:gdLst/>
              <a:ahLst/>
              <a:cxnLst/>
              <a:rect l="l" t="t" r="r" b="b"/>
              <a:pathLst>
                <a:path w="440" h="18234" extrusionOk="0">
                  <a:moveTo>
                    <a:pt x="0" y="0"/>
                  </a:moveTo>
                  <a:lnTo>
                    <a:pt x="0" y="18234"/>
                  </a:lnTo>
                  <a:cubicBezTo>
                    <a:pt x="151" y="18196"/>
                    <a:pt x="301" y="18146"/>
                    <a:pt x="439" y="18096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8032357" y="3809659"/>
              <a:ext cx="34246" cy="1427868"/>
            </a:xfrm>
            <a:custGeom>
              <a:avLst/>
              <a:gdLst/>
              <a:ahLst/>
              <a:cxnLst/>
              <a:rect l="l" t="t" r="r" b="b"/>
              <a:pathLst>
                <a:path w="428" h="17845" extrusionOk="0">
                  <a:moveTo>
                    <a:pt x="1" y="0"/>
                  </a:moveTo>
                  <a:lnTo>
                    <a:pt x="1" y="17845"/>
                  </a:lnTo>
                  <a:cubicBezTo>
                    <a:pt x="139" y="17782"/>
                    <a:pt x="290" y="17719"/>
                    <a:pt x="428" y="17657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8120774" y="3809659"/>
              <a:ext cx="35207" cy="1384740"/>
            </a:xfrm>
            <a:custGeom>
              <a:avLst/>
              <a:gdLst/>
              <a:ahLst/>
              <a:cxnLst/>
              <a:rect l="l" t="t" r="r" b="b"/>
              <a:pathLst>
                <a:path w="440" h="17306" extrusionOk="0">
                  <a:moveTo>
                    <a:pt x="0" y="0"/>
                  </a:moveTo>
                  <a:lnTo>
                    <a:pt x="0" y="17305"/>
                  </a:lnTo>
                  <a:cubicBezTo>
                    <a:pt x="151" y="17217"/>
                    <a:pt x="289" y="17130"/>
                    <a:pt x="439" y="17042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8210151" y="3809659"/>
              <a:ext cx="34166" cy="1325448"/>
            </a:xfrm>
            <a:custGeom>
              <a:avLst/>
              <a:gdLst/>
              <a:ahLst/>
              <a:cxnLst/>
              <a:rect l="l" t="t" r="r" b="b"/>
              <a:pathLst>
                <a:path w="427" h="16565" extrusionOk="0">
                  <a:moveTo>
                    <a:pt x="0" y="0"/>
                  </a:moveTo>
                  <a:lnTo>
                    <a:pt x="0" y="16565"/>
                  </a:lnTo>
                  <a:cubicBezTo>
                    <a:pt x="138" y="16465"/>
                    <a:pt x="289" y="16339"/>
                    <a:pt x="427" y="1622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8298487" y="3809659"/>
              <a:ext cx="35207" cy="1248154"/>
            </a:xfrm>
            <a:custGeom>
              <a:avLst/>
              <a:gdLst/>
              <a:ahLst/>
              <a:cxnLst/>
              <a:rect l="l" t="t" r="r" b="b"/>
              <a:pathLst>
                <a:path w="440" h="15599" extrusionOk="0">
                  <a:moveTo>
                    <a:pt x="0" y="0"/>
                  </a:moveTo>
                  <a:lnTo>
                    <a:pt x="0" y="15599"/>
                  </a:lnTo>
                  <a:cubicBezTo>
                    <a:pt x="151" y="15448"/>
                    <a:pt x="289" y="15297"/>
                    <a:pt x="440" y="15134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8386824" y="3809659"/>
              <a:ext cx="35207" cy="1141734"/>
            </a:xfrm>
            <a:custGeom>
              <a:avLst/>
              <a:gdLst/>
              <a:ahLst/>
              <a:cxnLst/>
              <a:rect l="l" t="t" r="r" b="b"/>
              <a:pathLst>
                <a:path w="440" h="14269" extrusionOk="0">
                  <a:moveTo>
                    <a:pt x="1" y="0"/>
                  </a:moveTo>
                  <a:lnTo>
                    <a:pt x="1" y="14268"/>
                  </a:lnTo>
                  <a:cubicBezTo>
                    <a:pt x="164" y="14043"/>
                    <a:pt x="302" y="13817"/>
                    <a:pt x="440" y="13591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8476201" y="3809659"/>
              <a:ext cx="34246" cy="978103"/>
            </a:xfrm>
            <a:custGeom>
              <a:avLst/>
              <a:gdLst/>
              <a:ahLst/>
              <a:cxnLst/>
              <a:rect l="l" t="t" r="r" b="b"/>
              <a:pathLst>
                <a:path w="428" h="12224" extrusionOk="0">
                  <a:moveTo>
                    <a:pt x="0" y="0"/>
                  </a:moveTo>
                  <a:lnTo>
                    <a:pt x="0" y="12223"/>
                  </a:lnTo>
                  <a:cubicBezTo>
                    <a:pt x="176" y="11784"/>
                    <a:pt x="314" y="11320"/>
                    <a:pt x="427" y="10855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3" name="Google Shape;1743;p47"/>
          <p:cNvSpPr/>
          <p:nvPr/>
        </p:nvSpPr>
        <p:spPr>
          <a:xfrm flipH="1">
            <a:off x="6095995" y="4331222"/>
            <a:ext cx="680128" cy="67884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04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562201-35D5-4073-B5BB-DAC9DC3E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"/>
            <a:ext cx="7328670" cy="869574"/>
          </a:xfrm>
          <a:solidFill>
            <a:srgbClr val="FF7C80"/>
          </a:solidFill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b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ĐƠN VỊ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THỜI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A45B7C-B49E-4F21-A64F-020F44AB9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"/>
          <a:stretch/>
        </p:blipFill>
        <p:spPr>
          <a:xfrm>
            <a:off x="1524001" y="2238124"/>
            <a:ext cx="3387187" cy="4619876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19A978B-F54B-46D6-824D-BD6884A3A259}"/>
              </a:ext>
            </a:extLst>
          </p:cNvPr>
          <p:cNvSpPr/>
          <p:nvPr/>
        </p:nvSpPr>
        <p:spPr>
          <a:xfrm>
            <a:off x="5029201" y="2507974"/>
            <a:ext cx="5233737" cy="2370222"/>
          </a:xfrm>
          <a:prstGeom prst="cloudCallout">
            <a:avLst>
              <a:gd name="adj1" fmla="val -66230"/>
              <a:gd name="adj2" fmla="val 13690"/>
            </a:avLst>
          </a:prstGeom>
          <a:solidFill>
            <a:srgbClr val="FF66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60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90248B0-85C2-4306-8B32-ABF57291BB02}"/>
              </a:ext>
            </a:extLst>
          </p:cNvPr>
          <p:cNvGrpSpPr/>
          <p:nvPr/>
        </p:nvGrpSpPr>
        <p:grpSpPr>
          <a:xfrm>
            <a:off x="5052347" y="2973090"/>
            <a:ext cx="2698206" cy="1871702"/>
            <a:chOff x="4681406" y="1193193"/>
            <a:chExt cx="1910234" cy="125142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6FCDCF4-87DD-4BA0-958C-CB16441235CA}"/>
                </a:ext>
              </a:extLst>
            </p:cNvPr>
            <p:cNvSpPr/>
            <p:nvPr/>
          </p:nvSpPr>
          <p:spPr>
            <a:xfrm>
              <a:off x="4818885" y="1444236"/>
              <a:ext cx="1772755" cy="7243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60045" algn="just">
                <a:lnSpc>
                  <a:spcPct val="115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giây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360045" algn="just">
                <a:lnSpc>
                  <a:spcPct val="115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(S)</a:t>
              </a:r>
            </a:p>
          </p:txBody>
        </p:sp>
        <p:sp>
          <p:nvSpPr>
            <p:cNvPr id="26" name="Donut 24">
              <a:extLst>
                <a:ext uri="{FF2B5EF4-FFF2-40B4-BE49-F238E27FC236}">
                  <a16:creationId xmlns:a16="http://schemas.microsoft.com/office/drawing/2014/main" id="{D76A4D2F-B2EC-4871-93B5-95F0E5522A79}"/>
                </a:ext>
              </a:extLst>
            </p:cNvPr>
            <p:cNvSpPr/>
            <p:nvPr/>
          </p:nvSpPr>
          <p:spPr>
            <a:xfrm>
              <a:off x="4681406" y="1193193"/>
              <a:ext cx="1274619" cy="1251425"/>
            </a:xfrm>
            <a:prstGeom prst="donut">
              <a:avLst>
                <a:gd name="adj" fmla="val 1032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523256-D9E8-41A3-BFF3-4D5B9D20D18F}"/>
              </a:ext>
            </a:extLst>
          </p:cNvPr>
          <p:cNvGrpSpPr/>
          <p:nvPr/>
        </p:nvGrpSpPr>
        <p:grpSpPr>
          <a:xfrm>
            <a:off x="2610278" y="1580078"/>
            <a:ext cx="8804179" cy="5187792"/>
            <a:chOff x="1448370" y="1580077"/>
            <a:chExt cx="9295259" cy="51877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211B5B-ACB0-4DE4-B168-6560B90E2C50}"/>
                </a:ext>
              </a:extLst>
            </p:cNvPr>
            <p:cNvGrpSpPr/>
            <p:nvPr/>
          </p:nvGrpSpPr>
          <p:grpSpPr>
            <a:xfrm>
              <a:off x="1448370" y="1781069"/>
              <a:ext cx="2073883" cy="2052498"/>
              <a:chOff x="3994250" y="1148117"/>
              <a:chExt cx="1274619" cy="1251425"/>
            </a:xfrm>
            <a:solidFill>
              <a:srgbClr val="22B7CB"/>
            </a:solidFill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E75A4BF-F6B1-4E85-945C-AFDC161C69DE}"/>
                  </a:ext>
                </a:extLst>
              </p:cNvPr>
              <p:cNvSpPr/>
              <p:nvPr/>
            </p:nvSpPr>
            <p:spPr>
              <a:xfrm>
                <a:off x="4143548" y="1442362"/>
                <a:ext cx="963003" cy="358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360045" algn="just">
                  <a:lnSpc>
                    <a:spcPct val="115000"/>
                  </a:lnSpc>
                </a:pPr>
                <a:r>
                  <a:rPr lang="en-US" sz="2800" dirty="0">
                    <a:solidFill>
                      <a:srgbClr val="22B7CB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2800" dirty="0">
                    <a:solidFill>
                      <a:srgbClr val="22B7CB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ă</a:t>
                </a:r>
                <a:r>
                  <a:rPr lang="en-US" sz="2800" dirty="0">
                    <a:solidFill>
                      <a:srgbClr val="22B7CB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24" name="Donut 28">
                <a:extLst>
                  <a:ext uri="{FF2B5EF4-FFF2-40B4-BE49-F238E27FC236}">
                    <a16:creationId xmlns:a16="http://schemas.microsoft.com/office/drawing/2014/main" id="{A59D6C93-1D8D-434D-81F0-9914A779F555}"/>
                  </a:ext>
                </a:extLst>
              </p:cNvPr>
              <p:cNvSpPr/>
              <p:nvPr/>
            </p:nvSpPr>
            <p:spPr>
              <a:xfrm>
                <a:off x="3994250" y="1148117"/>
                <a:ext cx="1274619" cy="1251425"/>
              </a:xfrm>
              <a:prstGeom prst="donut">
                <a:avLst>
                  <a:gd name="adj" fmla="val 1032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48BB76D-921B-4859-8158-349CE9FF126F}"/>
                </a:ext>
              </a:extLst>
            </p:cNvPr>
            <p:cNvGrpSpPr/>
            <p:nvPr/>
          </p:nvGrpSpPr>
          <p:grpSpPr>
            <a:xfrm>
              <a:off x="4231673" y="1580077"/>
              <a:ext cx="2389420" cy="1163122"/>
              <a:chOff x="3486225" y="998900"/>
              <a:chExt cx="2210051" cy="112180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BE0A6CA-D565-4080-99E5-46EDD76B7821}"/>
                  </a:ext>
                </a:extLst>
              </p:cNvPr>
              <p:cNvSpPr/>
              <p:nvPr/>
            </p:nvSpPr>
            <p:spPr>
              <a:xfrm>
                <a:off x="3923521" y="1192752"/>
                <a:ext cx="1772755" cy="566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60045" algn="just">
                  <a:lnSpc>
                    <a:spcPct val="115000"/>
                  </a:lnSpc>
                </a:pPr>
                <a:r>
                  <a:rPr lang="en-US" sz="2800" dirty="0" err="1">
                    <a:solidFill>
                      <a:srgbClr val="8064A2">
                        <a:lumMod val="60000"/>
                        <a:lumOff val="40000"/>
                      </a:srgb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Canh</a:t>
                </a:r>
                <a:endParaRPr lang="en-US" sz="2800" dirty="0">
                  <a:solidFill>
                    <a:srgbClr val="8064A2">
                      <a:lumMod val="60000"/>
                      <a:lumOff val="4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Donut 31">
                <a:extLst>
                  <a:ext uri="{FF2B5EF4-FFF2-40B4-BE49-F238E27FC236}">
                    <a16:creationId xmlns:a16="http://schemas.microsoft.com/office/drawing/2014/main" id="{38C4A764-CA0F-47B4-804A-55EA4D85F158}"/>
                  </a:ext>
                </a:extLst>
              </p:cNvPr>
              <p:cNvSpPr/>
              <p:nvPr/>
            </p:nvSpPr>
            <p:spPr>
              <a:xfrm>
                <a:off x="3486225" y="998900"/>
                <a:ext cx="1945688" cy="1121805"/>
              </a:xfrm>
              <a:prstGeom prst="donut">
                <a:avLst>
                  <a:gd name="adj" fmla="val 19973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BB6C2F-18D1-4FBE-9AB8-1AC3E29D02DB}"/>
                </a:ext>
              </a:extLst>
            </p:cNvPr>
            <p:cNvGrpSpPr/>
            <p:nvPr/>
          </p:nvGrpSpPr>
          <p:grpSpPr>
            <a:xfrm>
              <a:off x="1691288" y="4589342"/>
              <a:ext cx="1735384" cy="1196253"/>
              <a:chOff x="3355653" y="1274432"/>
              <a:chExt cx="1772755" cy="1251425"/>
            </a:xfrm>
            <a:solidFill>
              <a:srgbClr val="EB2264"/>
            </a:solidFill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1D3EDB3-12C7-41D4-A1B0-908D7585F58F}"/>
                  </a:ext>
                </a:extLst>
              </p:cNvPr>
              <p:cNvSpPr/>
              <p:nvPr/>
            </p:nvSpPr>
            <p:spPr>
              <a:xfrm>
                <a:off x="3355653" y="1541664"/>
                <a:ext cx="1772755" cy="614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360045" algn="just">
                  <a:lnSpc>
                    <a:spcPct val="115000"/>
                  </a:lnSpc>
                </a:pPr>
                <a:r>
                  <a:rPr lang="en-US" sz="2800" dirty="0" err="1">
                    <a:solidFill>
                      <a:srgbClr val="EB22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endParaRPr lang="en-US" sz="2800" dirty="0">
                  <a:solidFill>
                    <a:srgbClr val="EB226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Donut 34">
                <a:extLst>
                  <a:ext uri="{FF2B5EF4-FFF2-40B4-BE49-F238E27FC236}">
                    <a16:creationId xmlns:a16="http://schemas.microsoft.com/office/drawing/2014/main" id="{D091A06D-FD51-48D1-82C7-5FB145668749}"/>
                  </a:ext>
                </a:extLst>
              </p:cNvPr>
              <p:cNvSpPr/>
              <p:nvPr/>
            </p:nvSpPr>
            <p:spPr>
              <a:xfrm>
                <a:off x="3478162" y="1274432"/>
                <a:ext cx="1274619" cy="1251425"/>
              </a:xfrm>
              <a:prstGeom prst="donut">
                <a:avLst>
                  <a:gd name="adj" fmla="val 1032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2980167-49C0-41A8-8B88-0D0755FA1321}"/>
                </a:ext>
              </a:extLst>
            </p:cNvPr>
            <p:cNvGrpSpPr/>
            <p:nvPr/>
          </p:nvGrpSpPr>
          <p:grpSpPr>
            <a:xfrm>
              <a:off x="7265913" y="2236667"/>
              <a:ext cx="1735384" cy="1196253"/>
              <a:chOff x="4447621" y="1125964"/>
              <a:chExt cx="1772755" cy="1251425"/>
            </a:xfrm>
            <a:solidFill>
              <a:srgbClr val="FFC000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D8E821B-848D-4A23-AC60-6C83F9371D25}"/>
                  </a:ext>
                </a:extLst>
              </p:cNvPr>
              <p:cNvSpPr/>
              <p:nvPr/>
            </p:nvSpPr>
            <p:spPr>
              <a:xfrm>
                <a:off x="4447621" y="1436882"/>
                <a:ext cx="1772755" cy="614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360045" algn="just">
                  <a:lnSpc>
                    <a:spcPct val="115000"/>
                  </a:lnSpc>
                </a:pPr>
                <a:r>
                  <a:rPr lang="en-US" sz="28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Tháng</a:t>
                </a:r>
                <a:endParaRPr lang="en-US" sz="2800" dirty="0">
                  <a:solidFill>
                    <a:srgbClr val="FFC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Donut 37">
                <a:extLst>
                  <a:ext uri="{FF2B5EF4-FFF2-40B4-BE49-F238E27FC236}">
                    <a16:creationId xmlns:a16="http://schemas.microsoft.com/office/drawing/2014/main" id="{3CFC0122-87EB-4D19-B6EC-11974F41F3AF}"/>
                  </a:ext>
                </a:extLst>
              </p:cNvPr>
              <p:cNvSpPr/>
              <p:nvPr/>
            </p:nvSpPr>
            <p:spPr>
              <a:xfrm>
                <a:off x="4558993" y="1125964"/>
                <a:ext cx="1661383" cy="1251425"/>
              </a:xfrm>
              <a:prstGeom prst="donut">
                <a:avLst>
                  <a:gd name="adj" fmla="val 1032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FCB3B6F-983E-49F5-A4C4-9A3C849EB9AB}"/>
                </a:ext>
              </a:extLst>
            </p:cNvPr>
            <p:cNvGrpSpPr/>
            <p:nvPr/>
          </p:nvGrpSpPr>
          <p:grpSpPr>
            <a:xfrm>
              <a:off x="4515406" y="5162870"/>
              <a:ext cx="2460504" cy="1604999"/>
              <a:chOff x="4666877" y="909213"/>
              <a:chExt cx="1846625" cy="1251425"/>
            </a:xfrm>
            <a:solidFill>
              <a:srgbClr val="FF0000"/>
            </a:solidFill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C1EB68D-AB56-453B-8DEB-C21A1315F64B}"/>
                  </a:ext>
                </a:extLst>
              </p:cNvPr>
              <p:cNvSpPr/>
              <p:nvPr/>
            </p:nvSpPr>
            <p:spPr>
              <a:xfrm>
                <a:off x="4740747" y="1292595"/>
                <a:ext cx="1772755" cy="4583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360045" algn="just">
                  <a:lnSpc>
                    <a:spcPct val="115000"/>
                  </a:lnSpc>
                </a:pPr>
                <a:r>
                  <a:rPr lang="en-US" sz="2800" dirty="0" err="1">
                    <a:solidFill>
                      <a:srgbClr val="00808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endParaRPr lang="en-US" sz="2800" dirty="0">
                  <a:solidFill>
                    <a:srgbClr val="00808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Donut 40">
                <a:extLst>
                  <a:ext uri="{FF2B5EF4-FFF2-40B4-BE49-F238E27FC236}">
                    <a16:creationId xmlns:a16="http://schemas.microsoft.com/office/drawing/2014/main" id="{23CE444E-03AA-4A8F-A3BE-68367766C244}"/>
                  </a:ext>
                </a:extLst>
              </p:cNvPr>
              <p:cNvSpPr/>
              <p:nvPr/>
            </p:nvSpPr>
            <p:spPr>
              <a:xfrm>
                <a:off x="4666877" y="909213"/>
                <a:ext cx="1274619" cy="1251425"/>
              </a:xfrm>
              <a:prstGeom prst="donut">
                <a:avLst>
                  <a:gd name="adj" fmla="val 1032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356D71-6559-408E-AED2-CD1E04CED4B3}"/>
                </a:ext>
              </a:extLst>
            </p:cNvPr>
            <p:cNvGrpSpPr/>
            <p:nvPr/>
          </p:nvGrpSpPr>
          <p:grpSpPr>
            <a:xfrm>
              <a:off x="7553168" y="4153678"/>
              <a:ext cx="3190461" cy="2052498"/>
              <a:chOff x="5104428" y="1167911"/>
              <a:chExt cx="1960873" cy="1251425"/>
            </a:xfrm>
            <a:solidFill>
              <a:srgbClr val="22B7CB"/>
            </a:solidFill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3E8467-2496-456E-A43A-729C046148ED}"/>
                  </a:ext>
                </a:extLst>
              </p:cNvPr>
              <p:cNvSpPr/>
              <p:nvPr/>
            </p:nvSpPr>
            <p:spPr>
              <a:xfrm>
                <a:off x="5292546" y="1445873"/>
                <a:ext cx="1772755" cy="358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360045" algn="just">
                  <a:lnSpc>
                    <a:spcPct val="115000"/>
                  </a:lnSpc>
                </a:pPr>
                <a:r>
                  <a:rPr lang="en-US" sz="2800" dirty="0" err="1">
                    <a:solidFill>
                      <a:srgbClr val="8064A2">
                        <a:lumMod val="50000"/>
                      </a:srgb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Tuần</a:t>
                </a:r>
                <a:endParaRPr lang="en-US" sz="2800" dirty="0">
                  <a:solidFill>
                    <a:srgbClr val="8064A2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Donut 43">
                <a:extLst>
                  <a:ext uri="{FF2B5EF4-FFF2-40B4-BE49-F238E27FC236}">
                    <a16:creationId xmlns:a16="http://schemas.microsoft.com/office/drawing/2014/main" id="{95092F1F-CF4B-4D02-B328-55F3FE9CEF03}"/>
                  </a:ext>
                </a:extLst>
              </p:cNvPr>
              <p:cNvSpPr/>
              <p:nvPr/>
            </p:nvSpPr>
            <p:spPr>
              <a:xfrm>
                <a:off x="5104428" y="1167911"/>
                <a:ext cx="1274619" cy="1251425"/>
              </a:xfrm>
              <a:prstGeom prst="donut">
                <a:avLst>
                  <a:gd name="adj" fmla="val 10327"/>
                </a:avLst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31832BC3-376C-465F-973C-03386E8B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933" y="974504"/>
            <a:ext cx="4172045" cy="59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551" tIns="53275" rIns="106551" bIns="53275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679262" algn="ctr" rtl="0" fontAlgn="base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1358524" algn="ctr" rtl="0" fontAlgn="base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2037786" algn="ctr" rtl="0" fontAlgn="base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2717048" algn="ctr" rtl="0" fontAlgn="base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717164">
              <a:defRPr/>
            </a:pPr>
            <a:r>
              <a:rPr lang="en-US" altLang="vi-VN" sz="251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</a:t>
            </a:r>
            <a:r>
              <a:rPr lang="vi-VN" altLang="vi-VN" sz="251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ơ</a:t>
            </a:r>
            <a:r>
              <a:rPr lang="en-US" altLang="vi-VN" sz="251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vi-VN" sz="251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51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1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51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1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51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1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51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1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vi-VN" sz="251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(s)</a:t>
            </a:r>
            <a:endParaRPr lang="vi-VN" altLang="vi-VN" sz="2510" b="1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8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44CFF5-9761-4BC7-8910-EEEAF3A7624C}"/>
              </a:ext>
            </a:extLst>
          </p:cNvPr>
          <p:cNvSpPr/>
          <p:nvPr/>
        </p:nvSpPr>
        <p:spPr>
          <a:xfrm>
            <a:off x="-4438" y="143988"/>
            <a:ext cx="12118019" cy="6714012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 l="-13162" r="-13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5D292-9417-462E-960B-BD2A367889A4}"/>
              </a:ext>
            </a:extLst>
          </p:cNvPr>
          <p:cNvSpPr txBox="1"/>
          <p:nvPr/>
        </p:nvSpPr>
        <p:spPr>
          <a:xfrm>
            <a:off x="6329779" y="1154835"/>
            <a:ext cx="57838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lịch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niên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kỉ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96FF1-A47B-41C2-AFE5-90BE6BABB71B}"/>
              </a:ext>
            </a:extLst>
          </p:cNvPr>
          <p:cNvSpPr txBox="1"/>
          <p:nvPr/>
        </p:nvSpPr>
        <p:spPr>
          <a:xfrm>
            <a:off x="431799" y="1154835"/>
            <a:ext cx="56272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= 15s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= 15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canh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= 2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giờ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trăng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lịch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anose="02020603050405020304" pitchFamily="18" charset="0"/>
              </a:rPr>
              <a:t>……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A3.NotoSans-San" panose="020B050204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2658" y="387802"/>
            <a:ext cx="192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893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75960" y="3103237"/>
            <a:ext cx="4082579" cy="606425"/>
          </a:xfr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</a:rPr>
              <a:t>KHỐI LƯỢNG - ĐO KHỐI LƯỢNG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81607" y="3013631"/>
            <a:ext cx="4082579" cy="78563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</a:rPr>
              <a:t>6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: ĐO THỜI GIAN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1047751" y="337582"/>
            <a:ext cx="71818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400" b="1" dirty="0" smtClean="0">
                <a:solidFill>
                  <a:srgbClr val="002060"/>
                </a:solidFill>
              </a:rPr>
              <a:t>  </a:t>
            </a:r>
            <a:r>
              <a:rPr lang="en-US" sz="3600" b="1" dirty="0" smtClean="0">
                <a:solidFill>
                  <a:srgbClr val="002060"/>
                </a:solidFill>
              </a:rPr>
              <a:t>I. </a:t>
            </a:r>
            <a:r>
              <a:rPr lang="en-US" sz="3600" b="1" dirty="0" err="1" smtClean="0">
                <a:solidFill>
                  <a:srgbClr val="002060"/>
                </a:solidFill>
              </a:rPr>
              <a:t>Đơn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vị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thời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gian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1693020" y="1314182"/>
            <a:ext cx="9714407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-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hệ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đơn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vị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đo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lường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hợp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pháp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nước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ta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đơn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vị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cơ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bản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đo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thời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gian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giây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kí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hiệu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s</a:t>
            </a:r>
            <a:r>
              <a:rPr lang="en-US" sz="3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.</a:t>
            </a:r>
          </a:p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r>
              <a:rPr lang="en-US" sz="3600" dirty="0" err="1" smtClean="0">
                <a:solidFill>
                  <a:srgbClr val="002060"/>
                </a:solidFill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thực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tế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thời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gian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còn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được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đo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bằng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nhiều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đơn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vị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khác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như</a:t>
            </a:r>
            <a:r>
              <a:rPr lang="en-US" sz="3600" dirty="0" smtClean="0">
                <a:solidFill>
                  <a:srgbClr val="002060"/>
                </a:solidFill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</a:rPr>
              <a:t>Phút</a:t>
            </a:r>
            <a:r>
              <a:rPr lang="en-US" sz="3600" dirty="0" smtClean="0">
                <a:solidFill>
                  <a:srgbClr val="002060"/>
                </a:solidFill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</a:rPr>
              <a:t>giờ</a:t>
            </a:r>
            <a:r>
              <a:rPr lang="en-US" sz="3600" dirty="0" smtClean="0">
                <a:solidFill>
                  <a:srgbClr val="002060"/>
                </a:solidFill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</a:rPr>
              <a:t>ngày</a:t>
            </a:r>
            <a:r>
              <a:rPr lang="en-US" sz="3600" dirty="0" smtClean="0">
                <a:solidFill>
                  <a:srgbClr val="002060"/>
                </a:solidFill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</a:rPr>
              <a:t>tháng</a:t>
            </a:r>
            <a:r>
              <a:rPr lang="en-US" sz="3600" dirty="0" smtClean="0">
                <a:solidFill>
                  <a:srgbClr val="002060"/>
                </a:solidFill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</a:rPr>
              <a:t>năm</a:t>
            </a:r>
            <a:r>
              <a:rPr lang="en-US" sz="3600" dirty="0" smtClean="0">
                <a:solidFill>
                  <a:srgbClr val="002060"/>
                </a:solidFill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</a:rPr>
              <a:t>thế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kỷ</a:t>
            </a:r>
            <a:r>
              <a:rPr lang="en-US" sz="3600" dirty="0" smtClean="0">
                <a:solidFill>
                  <a:srgbClr val="002060"/>
                </a:solidFill>
              </a:rPr>
              <a:t> …</a:t>
            </a:r>
          </a:p>
          <a:p>
            <a:r>
              <a:rPr lang="en-US" altLang="en-US" sz="3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     1phút 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= 60 s 			</a:t>
            </a:r>
            <a:r>
              <a:rPr lang="en-US" altLang="en-US" sz="3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 1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= 24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giờ</a:t>
            </a:r>
            <a:endParaRPr lang="en-US" altLang="en-US" sz="36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	1Giờ = 60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	             1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tuần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=  7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ngày</a:t>
            </a:r>
            <a:endParaRPr lang="en-US" altLang="en-US" sz="36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endParaRPr lang="en-US" sz="3600" dirty="0" smtClean="0">
              <a:solidFill>
                <a:srgbClr val="FF0000"/>
              </a:solidFill>
            </a:endParaRPr>
          </a:p>
          <a:p>
            <a:pPr marL="571500" indent="-571500" algn="just" eaLnBrk="1" hangingPunct="1">
              <a:spcBef>
                <a:spcPct val="50000"/>
              </a:spcBef>
              <a:buFontTx/>
              <a:buChar char="-"/>
            </a:pP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0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75960" y="3103237"/>
            <a:ext cx="4082579" cy="606425"/>
          </a:xfr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</a:rPr>
              <a:t>KHỐI LƯỢNG - ĐO KHỐI LƯỢNG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81607" y="3013631"/>
            <a:ext cx="4082579" cy="78563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EE81BD">
                    <a:lumMod val="75000"/>
                  </a:srgbClr>
                </a:solidFill>
              </a:rPr>
              <a:t>BÀI </a:t>
            </a:r>
            <a:r>
              <a:rPr lang="vi-VN" sz="2800" b="1" dirty="0" smtClean="0">
                <a:solidFill>
                  <a:srgbClr val="EE81BD">
                    <a:lumMod val="75000"/>
                  </a:srgbClr>
                </a:solidFill>
              </a:rPr>
              <a:t>6 </a:t>
            </a:r>
            <a:r>
              <a:rPr lang="en-US" sz="2800" b="1" dirty="0" smtClean="0">
                <a:solidFill>
                  <a:srgbClr val="EE81BD">
                    <a:lumMod val="75000"/>
                  </a:srgbClr>
                </a:solidFill>
              </a:rPr>
              <a:t>: ĐO THỜI GIAN</a:t>
            </a:r>
            <a:endParaRPr lang="en-US" sz="2800" b="1" dirty="0">
              <a:solidFill>
                <a:srgbClr val="EE81BD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0950" y="1470051"/>
            <a:ext cx="82900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Điền số thích hợp vào chỗ trống:</a:t>
            </a:r>
            <a:endParaRPr lang="en-US" sz="3200" dirty="0">
              <a:solidFill>
                <a:srgbClr val="FF0000"/>
              </a:solidFill>
              <a:latin typeface="Calibri Light"/>
            </a:endParaRP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		2,5h = .... phút = .......giây</a:t>
            </a:r>
            <a:endParaRPr lang="en-US" sz="3200" dirty="0" smtClean="0">
              <a:solidFill>
                <a:srgbClr val="FF0000"/>
              </a:solidFill>
              <a:latin typeface="Calibri Light"/>
            </a:endParaRP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		1 ngày = .....giờ = ....... phút</a:t>
            </a:r>
            <a:endParaRPr lang="en-US" sz="3200" dirty="0">
              <a:solidFill>
                <a:srgbClr val="FF0000"/>
              </a:solidFill>
              <a:latin typeface="Calibri Light"/>
            </a:endParaRP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		40 giây = ......phút </a:t>
            </a:r>
            <a:endParaRPr lang="en-US" sz="3200" dirty="0">
              <a:solidFill>
                <a:srgbClr val="FF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5727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75960" y="3103237"/>
            <a:ext cx="4082579" cy="606425"/>
          </a:xfr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</a:rPr>
              <a:t>KHỐI LƯỢNG - ĐO KHỐI LƯỢNG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85B5BEE-6663-477E-84CC-8F3239D3B1D6}"/>
              </a:ext>
            </a:extLst>
          </p:cNvPr>
          <p:cNvSpPr txBox="1">
            <a:spLocks/>
          </p:cNvSpPr>
          <p:nvPr/>
        </p:nvSpPr>
        <p:spPr>
          <a:xfrm rot="16200000">
            <a:off x="-1481607" y="3013631"/>
            <a:ext cx="4082579" cy="78563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BÀI </a:t>
            </a:r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: ĐO THỜI GIAN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8478" y="1443157"/>
            <a:ext cx="82900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Điền số thích hợp vào chỗ trống: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		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2,5h = 150 phút = 9000 giây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		1 ngày = 24 giờ = 1440 phút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		40 giây = 2/3 phút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431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6301450"/>
</p:tagLst>
</file>

<file path=ppt/theme/theme1.xml><?xml version="1.0" encoding="utf-8"?>
<a:theme xmlns:a="http://schemas.openxmlformats.org/drawingml/2006/main" name="Office Theme">
  <a:themeElements>
    <a:clrScheme name="Fashion Brochure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0C0C0C"/>
      </a:accent2>
      <a:accent3>
        <a:srgbClr val="595959"/>
      </a:accent3>
      <a:accent4>
        <a:srgbClr val="F9D5E9"/>
      </a:accent4>
      <a:accent5>
        <a:srgbClr val="EE81BD"/>
      </a:accent5>
      <a:accent6>
        <a:srgbClr val="D54773"/>
      </a:accent6>
      <a:hlink>
        <a:srgbClr val="C830CC"/>
      </a:hlink>
      <a:folHlink>
        <a:srgbClr val="8C8C8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 presentationTF16411254.potx" id="{856A3638-C89C-468F-B2D3-94DA7F701BF7}" vid="{2B0C2FFE-1B57-46B1-BD5A-BF924309ED9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tural Science Lesson XL by Slidesgo">
  <a:themeElements>
    <a:clrScheme name="Simple Light">
      <a:dk1>
        <a:srgbClr val="FFFFFF"/>
      </a:dk1>
      <a:lt1>
        <a:srgbClr val="81C241"/>
      </a:lt1>
      <a:dk2>
        <a:srgbClr val="316943"/>
      </a:dk2>
      <a:lt2>
        <a:srgbClr val="FFFFFF"/>
      </a:lt2>
      <a:accent1>
        <a:srgbClr val="C0D852"/>
      </a:accent1>
      <a:accent2>
        <a:srgbClr val="C0D852"/>
      </a:accent2>
      <a:accent3>
        <a:srgbClr val="316943"/>
      </a:accent3>
      <a:accent4>
        <a:srgbClr val="457C57"/>
      </a:accent4>
      <a:accent5>
        <a:srgbClr val="479A4C"/>
      </a:accent5>
      <a:accent6>
        <a:srgbClr val="FCF4DD"/>
      </a:accent6>
      <a:hlink>
        <a:srgbClr val="3169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15998C-280A-471A-8BB1-CDC2B95FC2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1DA07E-9A1F-402C-A357-ABD24F8C703B}">
  <ds:schemaRefs>
    <ds:schemaRef ds:uri="16c05727-aa75-4e4a-9b5f-8a80a1165891"/>
    <ds:schemaRef ds:uri="http://purl.org/dc/dcmitype/"/>
    <ds:schemaRef ds:uri="71af3243-3dd4-4a8d-8c0d-dd76da1f02a5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6D0B596E-8E5F-4DB7-9C0B-A416410C0F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presentation</Template>
  <TotalTime>0</TotalTime>
  <Words>1015</Words>
  <Application>Microsoft Office PowerPoint</Application>
  <PresentationFormat>Widescreen</PresentationFormat>
  <Paragraphs>130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#9Slide07 SVNGuerrilla</vt:lpstr>
      <vt:lpstr>A3.NotoSans-San</vt:lpstr>
      <vt:lpstr>Arial</vt:lpstr>
      <vt:lpstr>Bebas</vt:lpstr>
      <vt:lpstr>Calibri</vt:lpstr>
      <vt:lpstr>Calibri Light</vt:lpstr>
      <vt:lpstr>Exo</vt:lpstr>
      <vt:lpstr>Exo Thin</vt:lpstr>
      <vt:lpstr>Gill Sans</vt:lpstr>
      <vt:lpstr>Poppins</vt:lpstr>
      <vt:lpstr>Times New Roman</vt:lpstr>
      <vt:lpstr>Wingdings</vt:lpstr>
      <vt:lpstr>Office Theme</vt:lpstr>
      <vt:lpstr>Natural Science Lesson XL by Slidesgo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TIẾT 13,14: ĐO THỜI GIAN</vt:lpstr>
      <vt:lpstr>HÌNH THÀNH KIẾN THỨC I. ĐƠN VỊ  THỜI GIAN</vt:lpstr>
      <vt:lpstr>PowerPoint Presentation</vt:lpstr>
      <vt:lpstr>PowerPoint Presentation</vt:lpstr>
      <vt:lpstr>KHỐI LƯỢNG - ĐO KHỐI LƯỢNG</vt:lpstr>
      <vt:lpstr>KHỐI LƯỢNG - ĐO KHỐI LƯỢNG</vt:lpstr>
      <vt:lpstr>KHỐI LƯỢNG - ĐO KHỐI LƯỢNG</vt:lpstr>
      <vt:lpstr>II.  DỤNG CỤ ĐO THỜI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2020-08-21T03:01:28Z</dcterms:created>
  <dcterms:modified xsi:type="dcterms:W3CDTF">2023-09-26T16:19:27Z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