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706" r:id="rId2"/>
    <p:sldMasterId id="2147483718" r:id="rId3"/>
  </p:sldMasterIdLst>
  <p:notesMasterIdLst>
    <p:notesMasterId r:id="rId48"/>
  </p:notesMasterIdLst>
  <p:sldIdLst>
    <p:sldId id="347" r:id="rId4"/>
    <p:sldId id="256" r:id="rId5"/>
    <p:sldId id="258" r:id="rId6"/>
    <p:sldId id="260" r:id="rId7"/>
    <p:sldId id="264" r:id="rId8"/>
    <p:sldId id="348" r:id="rId9"/>
    <p:sldId id="636" r:id="rId10"/>
    <p:sldId id="637" r:id="rId11"/>
    <p:sldId id="261" r:id="rId12"/>
    <p:sldId id="351" r:id="rId13"/>
    <p:sldId id="639" r:id="rId14"/>
    <p:sldId id="638" r:id="rId15"/>
    <p:sldId id="640" r:id="rId16"/>
    <p:sldId id="641" r:id="rId17"/>
    <p:sldId id="644" r:id="rId18"/>
    <p:sldId id="643" r:id="rId19"/>
    <p:sldId id="642" r:id="rId20"/>
    <p:sldId id="645" r:id="rId21"/>
    <p:sldId id="370" r:id="rId22"/>
    <p:sldId id="355" r:id="rId23"/>
    <p:sldId id="372" r:id="rId24"/>
    <p:sldId id="356" r:id="rId25"/>
    <p:sldId id="357" r:id="rId26"/>
    <p:sldId id="358" r:id="rId27"/>
    <p:sldId id="369" r:id="rId28"/>
    <p:sldId id="363" r:id="rId29"/>
    <p:sldId id="364" r:id="rId30"/>
    <p:sldId id="368" r:id="rId31"/>
    <p:sldId id="366" r:id="rId32"/>
    <p:sldId id="367" r:id="rId33"/>
    <p:sldId id="391" r:id="rId34"/>
    <p:sldId id="621" r:id="rId35"/>
    <p:sldId id="622" r:id="rId36"/>
    <p:sldId id="623" r:id="rId37"/>
    <p:sldId id="624" r:id="rId38"/>
    <p:sldId id="625" r:id="rId39"/>
    <p:sldId id="627" r:id="rId40"/>
    <p:sldId id="628" r:id="rId41"/>
    <p:sldId id="629" r:id="rId42"/>
    <p:sldId id="632" r:id="rId43"/>
    <p:sldId id="633" r:id="rId44"/>
    <p:sldId id="634" r:id="rId45"/>
    <p:sldId id="635" r:id="rId46"/>
    <p:sldId id="283" r:id="rId47"/>
  </p:sldIdLst>
  <p:sldSz cx="9144000" cy="5143500" type="screen16x9"/>
  <p:notesSz cx="6858000" cy="9144000"/>
  <p:embeddedFontLst>
    <p:embeddedFont>
      <p:font typeface="Roboto" panose="020B0604020202020204" charset="0"/>
      <p:regular r:id="rId49"/>
      <p:bold r:id="rId50"/>
      <p:italic r:id="rId51"/>
      <p:boldItalic r:id="rId52"/>
    </p:embeddedFont>
    <p:embeddedFont>
      <p:font typeface="Bebas Neue" panose="020B0604020202020204" charset="0"/>
      <p:regular r:id="rId53"/>
    </p:embeddedFont>
    <p:embeddedFont>
      <p:font typeface="#9Slide07 Cadena" panose="020B0604020202020204" charset="0"/>
      <p:bold r:id="rId54"/>
    </p:embeddedFont>
    <p:embeddedFont>
      <p:font typeface="DM Sans" panose="020B0604020202020204" charset="0"/>
      <p:regular r:id="rId55"/>
      <p:bold r:id="rId56"/>
      <p:italic r:id="rId57"/>
      <p:boldItalic r:id="rId58"/>
    </p:embeddedFont>
    <p:embeddedFont>
      <p:font typeface="#9Slide03 Arima Madurai Light" panose="020B0604020202020204" charset="0"/>
      <p:regular r:id="rId59"/>
    </p:embeddedFont>
    <p:embeddedFont>
      <p:font typeface="Calibri" panose="020F0502020204030204" pitchFamily="34" charset="0"/>
      <p:regular r:id="rId60"/>
      <p:bold r:id="rId61"/>
      <p:italic r:id="rId62"/>
      <p:boldItalic r:id="rId63"/>
    </p:embeddedFont>
    <p:embeddedFont>
      <p:font typeface="Arial Black" panose="020B0A04020102020204" pitchFamily="34" charset="0"/>
      <p:bold r:id="rId64"/>
    </p:embeddedFont>
    <p:embeddedFont>
      <p:font typeface="Roboto Black" panose="020B0604020202020204" charset="0"/>
      <p:bold r:id="rId65"/>
      <p:boldItalic r:id="rId66"/>
    </p:embeddedFont>
    <p:embeddedFont>
      <p:font typeface="DM Sans Medium" panose="020B0604020202020204" charset="0"/>
      <p:regular r:id="rId67"/>
      <p:bold r:id="rId68"/>
      <p:italic r:id="rId69"/>
      <p:boldItalic r:id="rId70"/>
    </p:embeddedFont>
    <p:embeddedFont>
      <p:font typeface="Fira Sans"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a:srgbClr val="EEC242"/>
    <a:srgbClr val="21B793"/>
    <a:srgbClr val="BD6DE6"/>
    <a:srgbClr val="FF4747"/>
    <a:srgbClr val="1A56B8"/>
    <a:srgbClr val="FFFFFF"/>
    <a:srgbClr val="276EE1"/>
    <a:srgbClr val="DAA614"/>
    <a:srgbClr val="D78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B70C1F-8F76-49B2-AFA4-3959BC3B48B3}">
  <a:tblStyle styleId="{55B70C1F-8F76-49B2-AFA4-3959BC3B48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56" autoAdjust="0"/>
  </p:normalViewPr>
  <p:slideViewPr>
    <p:cSldViewPr snapToGrid="0">
      <p:cViewPr varScale="1">
        <p:scale>
          <a:sx n="152" d="100"/>
          <a:sy n="152" d="100"/>
        </p:scale>
        <p:origin x="44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169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797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4d5ab424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4d5ab424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25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4d5ab424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4d5ab424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664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4d5ab424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4d5ab424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00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e4ef397926_0_1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e4ef397926_0_1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80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281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4d5ab424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4d5ab424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43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e4ef397926_0_1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e4ef397926_0_1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34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4df3a9b2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4df3a9b2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17d3ea68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17d3ea68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9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490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00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34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e4ef397926_0_1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e4ef397926_0_1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65b441237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65b441237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378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e4ef397926_0_1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8" name="Google Shape;1658;ge4ef397926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601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030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529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4d5ab4242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4d5ab4242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88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0950" y="1615575"/>
            <a:ext cx="5427300" cy="1277700"/>
          </a:xfrm>
          <a:prstGeom prst="rect">
            <a:avLst/>
          </a:prstGeom>
        </p:spPr>
        <p:txBody>
          <a:bodyPr spcFirstLastPara="1" wrap="square" lIns="0" tIns="0" rIns="0" bIns="0" anchor="ctr" anchorCtr="0">
            <a:noAutofit/>
          </a:bodyPr>
          <a:lstStyle>
            <a:lvl1pPr lvl="0">
              <a:lnSpc>
                <a:spcPct val="80000"/>
              </a:lnSpc>
              <a:spcBef>
                <a:spcPts val="0"/>
              </a:spcBef>
              <a:spcAft>
                <a:spcPts val="0"/>
              </a:spcAft>
              <a:buClr>
                <a:srgbClr val="191919"/>
              </a:buClr>
              <a:buSzPts val="5200"/>
              <a:buNone/>
              <a:defRPr sz="4500">
                <a:latin typeface="Roboto" panose="02000000000000000000" pitchFamily="2" charset="0"/>
                <a:cs typeface="#9Slide03 Arima Madurai Black" panose="00000A00000000000000" pitchFamily="2" charset="-93"/>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p:nvPr/>
        </p:nvSpPr>
        <p:spPr>
          <a:xfrm rot="5400000">
            <a:off x="499037" y="2219200"/>
            <a:ext cx="819900" cy="391500"/>
          </a:xfrm>
          <a:prstGeom prst="roundRect">
            <a:avLst>
              <a:gd name="adj"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7360054" y="1788700"/>
            <a:ext cx="741900" cy="3915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535254" y="544300"/>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5400000">
            <a:off x="234437" y="1023100"/>
            <a:ext cx="1349100" cy="372300"/>
            <a:chOff x="713225" y="539500"/>
            <a:chExt cx="1349100" cy="372300"/>
          </a:xfrm>
        </p:grpSpPr>
        <p:sp>
          <p:nvSpPr>
            <p:cNvPr id="14" name="Google Shape;14;p2"/>
            <p:cNvSpPr/>
            <p:nvPr/>
          </p:nvSpPr>
          <p:spPr>
            <a:xfrm>
              <a:off x="713225" y="539500"/>
              <a:ext cx="1349100" cy="372300"/>
            </a:xfrm>
            <a:prstGeom prst="roundRect">
              <a:avLst>
                <a:gd name="adj" fmla="val 50000"/>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875272" y="600875"/>
              <a:ext cx="1025007" cy="249549"/>
              <a:chOff x="2421725" y="839834"/>
              <a:chExt cx="1459500" cy="355331"/>
            </a:xfrm>
          </p:grpSpPr>
          <p:sp>
            <p:nvSpPr>
              <p:cNvPr id="16" name="Google Shape;16;p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6"/>
                </a:solidFill>
                <a:prstDash val="solid"/>
                <a:round/>
                <a:headEnd type="none" w="med" len="med"/>
                <a:tailEnd type="none" w="med" len="med"/>
              </a:ln>
            </p:spPr>
          </p:sp>
          <p:cxnSp>
            <p:nvCxnSpPr>
              <p:cNvPr id="17" name="Google Shape;17;p2"/>
              <p:cNvCxnSpPr/>
              <p:nvPr/>
            </p:nvCxnSpPr>
            <p:spPr>
              <a:xfrm rot="10800000">
                <a:off x="2421725" y="1020300"/>
                <a:ext cx="1459500" cy="0"/>
              </a:xfrm>
              <a:prstGeom prst="straightConnector1">
                <a:avLst/>
              </a:prstGeom>
              <a:noFill/>
              <a:ln w="28575" cap="flat" cmpd="sng">
                <a:solidFill>
                  <a:schemeClr val="accent6"/>
                </a:solidFill>
                <a:prstDash val="solid"/>
                <a:round/>
                <a:headEnd type="none" w="med" len="med"/>
                <a:tailEnd type="none" w="med" len="med"/>
              </a:ln>
            </p:spPr>
          </p:cxnSp>
        </p:grpSp>
      </p:grpSp>
      <p:sp>
        <p:nvSpPr>
          <p:cNvPr id="18" name="Google Shape;18;p2"/>
          <p:cNvSpPr/>
          <p:nvPr/>
        </p:nvSpPr>
        <p:spPr>
          <a:xfrm>
            <a:off x="1268230" y="537231"/>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713237" y="3142150"/>
            <a:ext cx="391500" cy="391500"/>
            <a:chOff x="790425" y="1928737"/>
            <a:chExt cx="391500" cy="391500"/>
          </a:xfrm>
        </p:grpSpPr>
        <p:sp>
          <p:nvSpPr>
            <p:cNvPr id="20" name="Google Shape;20;p2"/>
            <p:cNvSpPr/>
            <p:nvPr/>
          </p:nvSpPr>
          <p:spPr>
            <a:xfrm>
              <a:off x="790425" y="1928737"/>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2"/>
            <p:cNvCxnSpPr/>
            <p:nvPr/>
          </p:nvCxnSpPr>
          <p:spPr>
            <a:xfrm rot="10800000">
              <a:off x="940563" y="2016913"/>
              <a:ext cx="0" cy="123900"/>
            </a:xfrm>
            <a:prstGeom prst="straightConnector1">
              <a:avLst/>
            </a:prstGeom>
            <a:noFill/>
            <a:ln w="28575" cap="flat" cmpd="sng">
              <a:solidFill>
                <a:schemeClr val="accent5"/>
              </a:solidFill>
              <a:prstDash val="solid"/>
              <a:round/>
              <a:headEnd type="none" w="med" len="med"/>
              <a:tailEnd type="none" w="med" len="med"/>
            </a:ln>
          </p:spPr>
        </p:cxnSp>
        <p:cxnSp>
          <p:nvCxnSpPr>
            <p:cNvPr id="22" name="Google Shape;22;p2"/>
            <p:cNvCxnSpPr/>
            <p:nvPr/>
          </p:nvCxnSpPr>
          <p:spPr>
            <a:xfrm rot="10800000">
              <a:off x="1031788" y="2016913"/>
              <a:ext cx="0" cy="123900"/>
            </a:xfrm>
            <a:prstGeom prst="straightConnector1">
              <a:avLst/>
            </a:prstGeom>
            <a:noFill/>
            <a:ln w="28575" cap="flat" cmpd="sng">
              <a:solidFill>
                <a:schemeClr val="accent5"/>
              </a:solidFill>
              <a:prstDash val="solid"/>
              <a:round/>
              <a:headEnd type="none" w="med" len="med"/>
              <a:tailEnd type="none" w="med" len="med"/>
            </a:ln>
          </p:spPr>
        </p:cxnSp>
        <p:cxnSp>
          <p:nvCxnSpPr>
            <p:cNvPr id="23" name="Google Shape;23;p2"/>
            <p:cNvCxnSpPr/>
            <p:nvPr/>
          </p:nvCxnSpPr>
          <p:spPr>
            <a:xfrm>
              <a:off x="948075" y="2232038"/>
              <a:ext cx="76200" cy="0"/>
            </a:xfrm>
            <a:prstGeom prst="straightConnector1">
              <a:avLst/>
            </a:prstGeom>
            <a:noFill/>
            <a:ln w="28575" cap="flat" cmpd="sng">
              <a:solidFill>
                <a:schemeClr val="accent5"/>
              </a:solidFill>
              <a:prstDash val="solid"/>
              <a:round/>
              <a:headEnd type="none" w="med" len="med"/>
              <a:tailEnd type="none" w="med" len="med"/>
            </a:ln>
          </p:spPr>
        </p:cxnSp>
      </p:grpSp>
      <p:grpSp>
        <p:nvGrpSpPr>
          <p:cNvPr id="24" name="Google Shape;24;p2"/>
          <p:cNvGrpSpPr/>
          <p:nvPr/>
        </p:nvGrpSpPr>
        <p:grpSpPr>
          <a:xfrm rot="10800000">
            <a:off x="713237" y="3682006"/>
            <a:ext cx="391500" cy="391500"/>
            <a:chOff x="8039274" y="539500"/>
            <a:chExt cx="391500" cy="391500"/>
          </a:xfrm>
        </p:grpSpPr>
        <p:sp>
          <p:nvSpPr>
            <p:cNvPr id="25" name="Google Shape;25;p2"/>
            <p:cNvSpPr/>
            <p:nvPr/>
          </p:nvSpPr>
          <p:spPr>
            <a:xfrm rot="-5400000">
              <a:off x="8039274" y="53950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2"/>
              </a:solidFill>
              <a:prstDash val="solid"/>
              <a:round/>
              <a:headEnd type="none" w="med" len="med"/>
              <a:tailEnd type="none" w="med" len="med"/>
            </a:ln>
          </p:spPr>
        </p:sp>
      </p:grpSp>
      <p:sp>
        <p:nvSpPr>
          <p:cNvPr id="27" name="Google Shape;27;p2"/>
          <p:cNvSpPr/>
          <p:nvPr/>
        </p:nvSpPr>
        <p:spPr>
          <a:xfrm>
            <a:off x="1827556" y="4218200"/>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1827556" y="537225"/>
            <a:ext cx="391500" cy="391500"/>
            <a:chOff x="1900200" y="3263712"/>
            <a:chExt cx="391500" cy="391500"/>
          </a:xfrm>
        </p:grpSpPr>
        <p:sp>
          <p:nvSpPr>
            <p:cNvPr id="29" name="Google Shape;29;p2"/>
            <p:cNvSpPr/>
            <p:nvPr/>
          </p:nvSpPr>
          <p:spPr>
            <a:xfrm>
              <a:off x="1900200" y="3263712"/>
              <a:ext cx="391500" cy="3915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 name="Google Shape;30;p2"/>
            <p:cNvCxnSpPr/>
            <p:nvPr/>
          </p:nvCxnSpPr>
          <p:spPr>
            <a:xfrm rot="10800000">
              <a:off x="1977417" y="3459444"/>
              <a:ext cx="237000" cy="0"/>
            </a:xfrm>
            <a:prstGeom prst="straightConnector1">
              <a:avLst/>
            </a:prstGeom>
            <a:noFill/>
            <a:ln w="28575" cap="flat" cmpd="sng">
              <a:solidFill>
                <a:schemeClr val="lt2"/>
              </a:solidFill>
              <a:prstDash val="solid"/>
              <a:round/>
              <a:headEnd type="none" w="med" len="med"/>
              <a:tailEnd type="none" w="med" len="med"/>
            </a:ln>
          </p:spPr>
        </p:cxnSp>
      </p:grpSp>
      <p:sp>
        <p:nvSpPr>
          <p:cNvPr id="31" name="Google Shape;31;p2"/>
          <p:cNvSpPr/>
          <p:nvPr/>
        </p:nvSpPr>
        <p:spPr>
          <a:xfrm>
            <a:off x="1268230" y="107890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rot="5400000">
            <a:off x="1054030" y="3964500"/>
            <a:ext cx="819900" cy="391500"/>
            <a:chOff x="7610875" y="3187000"/>
            <a:chExt cx="819900" cy="391500"/>
          </a:xfrm>
        </p:grpSpPr>
        <p:sp>
          <p:nvSpPr>
            <p:cNvPr id="33" name="Google Shape;33;p2"/>
            <p:cNvSpPr/>
            <p:nvPr/>
          </p:nvSpPr>
          <p:spPr>
            <a:xfrm>
              <a:off x="7610875" y="3187000"/>
              <a:ext cx="819900" cy="391500"/>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rot="10800000">
              <a:off x="7711953" y="3257975"/>
              <a:ext cx="617743" cy="249549"/>
              <a:chOff x="3001625" y="839834"/>
              <a:chExt cx="879600" cy="355331"/>
            </a:xfrm>
          </p:grpSpPr>
          <p:sp>
            <p:nvSpPr>
              <p:cNvPr id="35" name="Google Shape;35;p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36" name="Google Shape;36;p2"/>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7" name="Google Shape;37;p2"/>
          <p:cNvGrpSpPr/>
          <p:nvPr/>
        </p:nvGrpSpPr>
        <p:grpSpPr>
          <a:xfrm>
            <a:off x="2386876" y="4218206"/>
            <a:ext cx="391500" cy="391500"/>
            <a:chOff x="7506988" y="3709225"/>
            <a:chExt cx="391500" cy="391500"/>
          </a:xfrm>
        </p:grpSpPr>
        <p:sp>
          <p:nvSpPr>
            <p:cNvPr id="38" name="Google Shape;38;p2"/>
            <p:cNvSpPr/>
            <p:nvPr/>
          </p:nvSpPr>
          <p:spPr>
            <a:xfrm>
              <a:off x="7506988" y="3709225"/>
              <a:ext cx="391500" cy="3915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7584273" y="3780491"/>
              <a:ext cx="236929" cy="248968"/>
              <a:chOff x="6916075" y="3678887"/>
              <a:chExt cx="277500" cy="291600"/>
            </a:xfrm>
          </p:grpSpPr>
          <p:cxnSp>
            <p:nvCxnSpPr>
              <p:cNvPr id="40" name="Google Shape;40;p2"/>
              <p:cNvCxnSpPr/>
              <p:nvPr/>
            </p:nvCxnSpPr>
            <p:spPr>
              <a:xfrm>
                <a:off x="7054825" y="3678887"/>
                <a:ext cx="0" cy="291600"/>
              </a:xfrm>
              <a:prstGeom prst="straightConnector1">
                <a:avLst/>
              </a:prstGeom>
              <a:noFill/>
              <a:ln w="28575" cap="flat" cmpd="sng">
                <a:solidFill>
                  <a:schemeClr val="lt2"/>
                </a:solidFill>
                <a:prstDash val="solid"/>
                <a:round/>
                <a:headEnd type="none" w="med" len="med"/>
                <a:tailEnd type="none" w="med" len="med"/>
              </a:ln>
            </p:spPr>
          </p:cxnSp>
          <p:cxnSp>
            <p:nvCxnSpPr>
              <p:cNvPr id="41" name="Google Shape;41;p2"/>
              <p:cNvCxnSpPr/>
              <p:nvPr/>
            </p:nvCxnSpPr>
            <p:spPr>
              <a:xfrm rot="10800000">
                <a:off x="6916075" y="3824687"/>
                <a:ext cx="277500" cy="0"/>
              </a:xfrm>
              <a:prstGeom prst="straightConnector1">
                <a:avLst/>
              </a:prstGeom>
              <a:noFill/>
              <a:ln w="28575" cap="flat" cmpd="sng">
                <a:solidFill>
                  <a:schemeClr val="lt2"/>
                </a:solidFill>
                <a:prstDash val="solid"/>
                <a:round/>
                <a:headEnd type="none" w="med" len="med"/>
                <a:tailEnd type="none" w="med" len="med"/>
              </a:ln>
            </p:spPr>
          </p:cxnSp>
        </p:grpSp>
      </p:grpSp>
      <p:grpSp>
        <p:nvGrpSpPr>
          <p:cNvPr id="42" name="Google Shape;42;p2"/>
          <p:cNvGrpSpPr/>
          <p:nvPr/>
        </p:nvGrpSpPr>
        <p:grpSpPr>
          <a:xfrm>
            <a:off x="6974950" y="544300"/>
            <a:ext cx="391500" cy="391500"/>
            <a:chOff x="8039274" y="539500"/>
            <a:chExt cx="391500" cy="391500"/>
          </a:xfrm>
        </p:grpSpPr>
        <p:sp>
          <p:nvSpPr>
            <p:cNvPr id="43" name="Google Shape;43;p2"/>
            <p:cNvSpPr/>
            <p:nvPr/>
          </p:nvSpPr>
          <p:spPr>
            <a:xfrm rot="-5400000">
              <a:off x="8039274" y="53950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2"/>
              </a:solidFill>
              <a:prstDash val="solid"/>
              <a:round/>
              <a:headEnd type="none" w="med" len="med"/>
              <a:tailEnd type="none" w="med" len="med"/>
            </a:ln>
          </p:spPr>
        </p:sp>
      </p:grpSp>
      <p:grpSp>
        <p:nvGrpSpPr>
          <p:cNvPr id="45" name="Google Shape;45;p2"/>
          <p:cNvGrpSpPr/>
          <p:nvPr/>
        </p:nvGrpSpPr>
        <p:grpSpPr>
          <a:xfrm>
            <a:off x="7535254" y="1078900"/>
            <a:ext cx="391500" cy="391500"/>
            <a:chOff x="1900200" y="3263712"/>
            <a:chExt cx="391500" cy="391500"/>
          </a:xfrm>
        </p:grpSpPr>
        <p:sp>
          <p:nvSpPr>
            <p:cNvPr id="46" name="Google Shape;46;p2"/>
            <p:cNvSpPr/>
            <p:nvPr/>
          </p:nvSpPr>
          <p:spPr>
            <a:xfrm>
              <a:off x="1900200" y="3263712"/>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2"/>
            <p:cNvCxnSpPr/>
            <p:nvPr/>
          </p:nvCxnSpPr>
          <p:spPr>
            <a:xfrm rot="10800000">
              <a:off x="1977417" y="3459444"/>
              <a:ext cx="237000" cy="0"/>
            </a:xfrm>
            <a:prstGeom prst="straightConnector1">
              <a:avLst/>
            </a:prstGeom>
            <a:noFill/>
            <a:ln w="28575" cap="flat" cmpd="sng">
              <a:solidFill>
                <a:schemeClr val="accent2"/>
              </a:solidFill>
              <a:prstDash val="solid"/>
              <a:round/>
              <a:headEnd type="none" w="med" len="med"/>
              <a:tailEnd type="none" w="med" len="med"/>
            </a:ln>
          </p:spPr>
        </p:cxnSp>
      </p:grpSp>
      <p:grpSp>
        <p:nvGrpSpPr>
          <p:cNvPr id="48" name="Google Shape;48;p2"/>
          <p:cNvGrpSpPr/>
          <p:nvPr/>
        </p:nvGrpSpPr>
        <p:grpSpPr>
          <a:xfrm rot="5400000">
            <a:off x="7845652" y="4007650"/>
            <a:ext cx="819900" cy="391500"/>
            <a:chOff x="7610875" y="3187000"/>
            <a:chExt cx="819900" cy="391500"/>
          </a:xfrm>
        </p:grpSpPr>
        <p:sp>
          <p:nvSpPr>
            <p:cNvPr id="49" name="Google Shape;49;p2"/>
            <p:cNvSpPr/>
            <p:nvPr/>
          </p:nvSpPr>
          <p:spPr>
            <a:xfrm>
              <a:off x="7610875" y="3187000"/>
              <a:ext cx="819900" cy="391500"/>
            </a:xfrm>
            <a:prstGeom prst="roundRect">
              <a:avLst>
                <a:gd name="adj" fmla="val 50000"/>
              </a:avLst>
            </a:prstGeom>
            <a:solidFill>
              <a:srgbClr val="21B793"/>
            </a:solid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0800000">
              <a:off x="7711953" y="3257975"/>
              <a:ext cx="617743" cy="249549"/>
              <a:chOff x="3001625" y="839834"/>
              <a:chExt cx="879600" cy="355331"/>
            </a:xfrm>
          </p:grpSpPr>
          <p:sp>
            <p:nvSpPr>
              <p:cNvPr id="51" name="Google Shape;51;p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52" name="Google Shape;52;p2"/>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53" name="Google Shape;53;p2"/>
          <p:cNvGrpSpPr/>
          <p:nvPr/>
        </p:nvGrpSpPr>
        <p:grpSpPr>
          <a:xfrm rot="5400000">
            <a:off x="7581052" y="2792850"/>
            <a:ext cx="1349100" cy="372300"/>
            <a:chOff x="7081675" y="4231450"/>
            <a:chExt cx="1349100" cy="372300"/>
          </a:xfrm>
        </p:grpSpPr>
        <p:sp>
          <p:nvSpPr>
            <p:cNvPr id="54" name="Google Shape;54;p2"/>
            <p:cNvSpPr/>
            <p:nvPr/>
          </p:nvSpPr>
          <p:spPr>
            <a:xfrm rot="10800000">
              <a:off x="7081675" y="4231450"/>
              <a:ext cx="1349100" cy="3723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2"/>
            <p:cNvGrpSpPr/>
            <p:nvPr/>
          </p:nvGrpSpPr>
          <p:grpSpPr>
            <a:xfrm rot="10800000">
              <a:off x="7243722" y="4292825"/>
              <a:ext cx="1025007" cy="249549"/>
              <a:chOff x="2421725" y="839834"/>
              <a:chExt cx="1459500" cy="355331"/>
            </a:xfrm>
          </p:grpSpPr>
          <p:sp>
            <p:nvSpPr>
              <p:cNvPr id="56" name="Google Shape;56;p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cxnSp>
            <p:nvCxnSpPr>
              <p:cNvPr id="57" name="Google Shape;57;p2"/>
              <p:cNvCxnSpPr/>
              <p:nvPr/>
            </p:nvCxnSpPr>
            <p:spPr>
              <a:xfrm rot="10800000">
                <a:off x="2421725" y="1020300"/>
                <a:ext cx="1459500" cy="0"/>
              </a:xfrm>
              <a:prstGeom prst="straightConnector1">
                <a:avLst/>
              </a:prstGeom>
              <a:noFill/>
              <a:ln w="28575" cap="flat" cmpd="sng">
                <a:solidFill>
                  <a:schemeClr val="accent5"/>
                </a:solidFill>
                <a:prstDash val="solid"/>
                <a:round/>
                <a:headEnd type="none" w="med" len="med"/>
                <a:tailEnd type="none" w="med" len="med"/>
              </a:ln>
            </p:spPr>
          </p:cxnSp>
        </p:grpSp>
      </p:grpSp>
      <p:sp>
        <p:nvSpPr>
          <p:cNvPr id="58" name="Google Shape;58;p2"/>
          <p:cNvSpPr/>
          <p:nvPr/>
        </p:nvSpPr>
        <p:spPr>
          <a:xfrm rot="5400000">
            <a:off x="7188604" y="3884575"/>
            <a:ext cx="1084800" cy="372300"/>
          </a:xfrm>
          <a:prstGeom prst="roundRect">
            <a:avLst>
              <a:gd name="adj" fmla="val 50000"/>
            </a:avLst>
          </a:prstGeom>
          <a:solidFill>
            <a:schemeClr val="dk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2"/>
          <p:cNvGrpSpPr/>
          <p:nvPr/>
        </p:nvGrpSpPr>
        <p:grpSpPr>
          <a:xfrm>
            <a:off x="6974950" y="4221850"/>
            <a:ext cx="391500" cy="391500"/>
            <a:chOff x="1761025" y="4221850"/>
            <a:chExt cx="391500" cy="391500"/>
          </a:xfrm>
        </p:grpSpPr>
        <p:sp>
          <p:nvSpPr>
            <p:cNvPr id="60" name="Google Shape;60;p2"/>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sp>
        <p:nvSpPr>
          <p:cNvPr id="62" name="Google Shape;62;p2"/>
          <p:cNvSpPr/>
          <p:nvPr/>
        </p:nvSpPr>
        <p:spPr>
          <a:xfrm>
            <a:off x="8059852" y="544300"/>
            <a:ext cx="391500" cy="39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2"/>
          <p:cNvGrpSpPr/>
          <p:nvPr/>
        </p:nvGrpSpPr>
        <p:grpSpPr>
          <a:xfrm rot="10800000">
            <a:off x="8059852" y="1078900"/>
            <a:ext cx="391500" cy="391500"/>
            <a:chOff x="713225" y="4221850"/>
            <a:chExt cx="391500" cy="391500"/>
          </a:xfrm>
        </p:grpSpPr>
        <p:sp>
          <p:nvSpPr>
            <p:cNvPr id="64" name="Google Shape;64;p2"/>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90513" y="4323763"/>
              <a:ext cx="236923" cy="236923"/>
              <a:chOff x="1113470" y="1110867"/>
              <a:chExt cx="320860" cy="320860"/>
            </a:xfrm>
          </p:grpSpPr>
          <p:sp>
            <p:nvSpPr>
              <p:cNvPr id="66" name="Google Shape;66;p2"/>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67" name="Google Shape;67;p2"/>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grpSp>
        <p:nvGrpSpPr>
          <p:cNvPr id="68" name="Google Shape;68;p2"/>
          <p:cNvGrpSpPr/>
          <p:nvPr/>
        </p:nvGrpSpPr>
        <p:grpSpPr>
          <a:xfrm>
            <a:off x="7535254" y="2939881"/>
            <a:ext cx="391500" cy="391500"/>
            <a:chOff x="790425" y="1928737"/>
            <a:chExt cx="391500" cy="391500"/>
          </a:xfrm>
        </p:grpSpPr>
        <p:sp>
          <p:nvSpPr>
            <p:cNvPr id="69" name="Google Shape;69;p2"/>
            <p:cNvSpPr/>
            <p:nvPr/>
          </p:nvSpPr>
          <p:spPr>
            <a:xfrm>
              <a:off x="790425" y="1928737"/>
              <a:ext cx="391500" cy="3915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2"/>
            <p:cNvCxnSpPr/>
            <p:nvPr/>
          </p:nvCxnSpPr>
          <p:spPr>
            <a:xfrm rot="10800000">
              <a:off x="940563" y="2016913"/>
              <a:ext cx="0" cy="123900"/>
            </a:xfrm>
            <a:prstGeom prst="straightConnector1">
              <a:avLst/>
            </a:prstGeom>
            <a:noFill/>
            <a:ln w="28575" cap="flat" cmpd="sng">
              <a:solidFill>
                <a:schemeClr val="dk1"/>
              </a:solidFill>
              <a:prstDash val="solid"/>
              <a:round/>
              <a:headEnd type="none" w="med" len="med"/>
              <a:tailEnd type="none" w="med" len="med"/>
            </a:ln>
          </p:spPr>
        </p:cxnSp>
        <p:cxnSp>
          <p:nvCxnSpPr>
            <p:cNvPr id="71" name="Google Shape;71;p2"/>
            <p:cNvCxnSpPr/>
            <p:nvPr/>
          </p:nvCxnSpPr>
          <p:spPr>
            <a:xfrm rot="10800000">
              <a:off x="1031788" y="2016913"/>
              <a:ext cx="0" cy="123900"/>
            </a:xfrm>
            <a:prstGeom prst="straightConnector1">
              <a:avLst/>
            </a:prstGeom>
            <a:noFill/>
            <a:ln w="28575" cap="flat" cmpd="sng">
              <a:solidFill>
                <a:schemeClr val="dk1"/>
              </a:solidFill>
              <a:prstDash val="solid"/>
              <a:round/>
              <a:headEnd type="none" w="med" len="med"/>
              <a:tailEnd type="none" w="med" len="med"/>
            </a:ln>
          </p:spPr>
        </p:cxnSp>
        <p:cxnSp>
          <p:nvCxnSpPr>
            <p:cNvPr id="72" name="Google Shape;72;p2"/>
            <p:cNvCxnSpPr/>
            <p:nvPr/>
          </p:nvCxnSpPr>
          <p:spPr>
            <a:xfrm>
              <a:off x="948075" y="2232038"/>
              <a:ext cx="76200" cy="0"/>
            </a:xfrm>
            <a:prstGeom prst="straightConnector1">
              <a:avLst/>
            </a:prstGeom>
            <a:noFill/>
            <a:ln w="28575" cap="flat" cmpd="sng">
              <a:solidFill>
                <a:schemeClr val="dk1"/>
              </a:solidFill>
              <a:prstDash val="solid"/>
              <a:round/>
              <a:headEnd type="none" w="med" len="med"/>
              <a:tailEnd type="none" w="med" len="med"/>
            </a:ln>
          </p:spPr>
        </p:cxnSp>
      </p:grpSp>
      <p:grpSp>
        <p:nvGrpSpPr>
          <p:cNvPr id="73" name="Google Shape;73;p2"/>
          <p:cNvGrpSpPr/>
          <p:nvPr/>
        </p:nvGrpSpPr>
        <p:grpSpPr>
          <a:xfrm rot="5400000">
            <a:off x="6447259" y="4221850"/>
            <a:ext cx="391500" cy="391500"/>
            <a:chOff x="713225" y="4221850"/>
            <a:chExt cx="391500" cy="391500"/>
          </a:xfrm>
        </p:grpSpPr>
        <p:sp>
          <p:nvSpPr>
            <p:cNvPr id="74" name="Google Shape;74;p2"/>
            <p:cNvSpPr/>
            <p:nvPr/>
          </p:nvSpPr>
          <p:spPr>
            <a:xfrm>
              <a:off x="713225" y="4221850"/>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2"/>
            <p:cNvGrpSpPr/>
            <p:nvPr/>
          </p:nvGrpSpPr>
          <p:grpSpPr>
            <a:xfrm>
              <a:off x="790513" y="4323763"/>
              <a:ext cx="236923" cy="236923"/>
              <a:chOff x="1113470" y="1110867"/>
              <a:chExt cx="320860" cy="320860"/>
            </a:xfrm>
          </p:grpSpPr>
          <p:sp>
            <p:nvSpPr>
              <p:cNvPr id="76" name="Google Shape;76;p2"/>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1"/>
                </a:solidFill>
                <a:prstDash val="solid"/>
                <a:round/>
                <a:headEnd type="none" w="med" len="med"/>
                <a:tailEnd type="none" w="med" len="med"/>
              </a:ln>
            </p:spPr>
          </p:sp>
          <p:cxnSp>
            <p:nvCxnSpPr>
              <p:cNvPr id="77" name="Google Shape;77;p2"/>
              <p:cNvCxnSpPr/>
              <p:nvPr/>
            </p:nvCxnSpPr>
            <p:spPr>
              <a:xfrm>
                <a:off x="1273900" y="1113250"/>
                <a:ext cx="0" cy="268500"/>
              </a:xfrm>
              <a:prstGeom prst="straightConnector1">
                <a:avLst/>
              </a:prstGeom>
              <a:noFill/>
              <a:ln w="28575" cap="flat" cmpd="sng">
                <a:solidFill>
                  <a:schemeClr val="accent1"/>
                </a:solidFill>
                <a:prstDash val="solid"/>
                <a:round/>
                <a:headEnd type="none" w="med" len="med"/>
                <a:tailEnd type="none" w="med" len="med"/>
              </a:ln>
            </p:spPr>
          </p:cxnSp>
        </p:grpSp>
      </p:grpSp>
      <p:grpSp>
        <p:nvGrpSpPr>
          <p:cNvPr id="78" name="Google Shape;78;p2"/>
          <p:cNvGrpSpPr/>
          <p:nvPr/>
        </p:nvGrpSpPr>
        <p:grpSpPr>
          <a:xfrm>
            <a:off x="6447259" y="544300"/>
            <a:ext cx="391500" cy="391500"/>
            <a:chOff x="1900200" y="3263712"/>
            <a:chExt cx="391500" cy="391500"/>
          </a:xfrm>
        </p:grpSpPr>
        <p:sp>
          <p:nvSpPr>
            <p:cNvPr id="79" name="Google Shape;79;p2"/>
            <p:cNvSpPr/>
            <p:nvPr/>
          </p:nvSpPr>
          <p:spPr>
            <a:xfrm>
              <a:off x="1900200" y="3263712"/>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2"/>
            <p:cNvCxnSpPr/>
            <p:nvPr/>
          </p:nvCxnSpPr>
          <p:spPr>
            <a:xfrm rot="10800000">
              <a:off x="1977417" y="3459444"/>
              <a:ext cx="237000" cy="0"/>
            </a:xfrm>
            <a:prstGeom prst="straightConnector1">
              <a:avLst/>
            </a:prstGeom>
            <a:noFill/>
            <a:ln w="28575" cap="flat" cmpd="sng">
              <a:solidFill>
                <a:schemeClr val="accent5"/>
              </a:solidFill>
              <a:prstDash val="solid"/>
              <a:round/>
              <a:headEnd type="none" w="med" len="med"/>
              <a:tailEnd type="none" w="med" len="med"/>
            </a:ln>
          </p:spPr>
        </p:cxnSp>
      </p:grpSp>
      <p:grpSp>
        <p:nvGrpSpPr>
          <p:cNvPr id="81" name="Google Shape;81;p2"/>
          <p:cNvGrpSpPr/>
          <p:nvPr/>
        </p:nvGrpSpPr>
        <p:grpSpPr>
          <a:xfrm rot="-5400000">
            <a:off x="6760750" y="1293100"/>
            <a:ext cx="819900" cy="391500"/>
            <a:chOff x="7610875" y="3187000"/>
            <a:chExt cx="819900" cy="391500"/>
          </a:xfrm>
        </p:grpSpPr>
        <p:sp>
          <p:nvSpPr>
            <p:cNvPr id="82" name="Google Shape;82;p2"/>
            <p:cNvSpPr/>
            <p:nvPr/>
          </p:nvSpPr>
          <p:spPr>
            <a:xfrm>
              <a:off x="7610875" y="3187000"/>
              <a:ext cx="819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2"/>
            <p:cNvGrpSpPr/>
            <p:nvPr/>
          </p:nvGrpSpPr>
          <p:grpSpPr>
            <a:xfrm rot="10800000">
              <a:off x="7711953" y="3257975"/>
              <a:ext cx="617743" cy="249549"/>
              <a:chOff x="3001625" y="839834"/>
              <a:chExt cx="879600" cy="355331"/>
            </a:xfrm>
          </p:grpSpPr>
          <p:sp>
            <p:nvSpPr>
              <p:cNvPr id="84" name="Google Shape;84;p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85" name="Google Shape;85;p2"/>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86" name="Google Shape;86;p2"/>
          <p:cNvGrpSpPr/>
          <p:nvPr/>
        </p:nvGrpSpPr>
        <p:grpSpPr>
          <a:xfrm>
            <a:off x="6974950" y="3142150"/>
            <a:ext cx="391500" cy="391500"/>
            <a:chOff x="1761025" y="4221850"/>
            <a:chExt cx="391500" cy="391500"/>
          </a:xfrm>
        </p:grpSpPr>
        <p:sp>
          <p:nvSpPr>
            <p:cNvPr id="87" name="Google Shape;87;p2"/>
            <p:cNvSpPr/>
            <p:nvPr/>
          </p:nvSpPr>
          <p:spPr>
            <a:xfrm>
              <a:off x="1761025" y="42218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5"/>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68"/>
        <p:cNvGrpSpPr/>
        <p:nvPr/>
      </p:nvGrpSpPr>
      <p:grpSpPr>
        <a:xfrm>
          <a:off x="0" y="0"/>
          <a:ext cx="0" cy="0"/>
          <a:chOff x="0" y="0"/>
          <a:chExt cx="0" cy="0"/>
        </a:xfrm>
      </p:grpSpPr>
      <p:sp>
        <p:nvSpPr>
          <p:cNvPr id="569" name="Google Shape;569;p31"/>
          <p:cNvSpPr txBox="1">
            <a:spLocks noGrp="1"/>
          </p:cNvSpPr>
          <p:nvPr>
            <p:ph type="title"/>
          </p:nvPr>
        </p:nvSpPr>
        <p:spPr>
          <a:xfrm>
            <a:off x="720000" y="631025"/>
            <a:ext cx="3852000" cy="873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7200">
                <a:latin typeface="Roboto" panose="02000000000000000000" pitchFamily="2" charset="0"/>
                <a:cs typeface="#9Slide03 Arima Madurai Black" panose="00000A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70" name="Google Shape;570;p31"/>
          <p:cNvSpPr txBox="1">
            <a:spLocks noGrp="1"/>
          </p:cNvSpPr>
          <p:nvPr>
            <p:ph type="subTitle" idx="1"/>
          </p:nvPr>
        </p:nvSpPr>
        <p:spPr>
          <a:xfrm>
            <a:off x="919100" y="1706450"/>
            <a:ext cx="3174900" cy="440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solidFill>
                  <a:schemeClr val="dk1"/>
                </a:solidFill>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71" name="Google Shape;571;p31"/>
          <p:cNvSpPr txBox="1"/>
          <p:nvPr/>
        </p:nvSpPr>
        <p:spPr>
          <a:xfrm>
            <a:off x="720000" y="3911225"/>
            <a:ext cx="5341500" cy="403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1100"/>
              <a:buFont typeface="Arial"/>
              <a:buNone/>
            </a:pPr>
            <a:r>
              <a:rPr lang="en" sz="1200" dirty="0">
                <a:solidFill>
                  <a:schemeClr val="dk1"/>
                </a:solidFill>
                <a:latin typeface="Roboto" panose="02000000000000000000" pitchFamily="2" charset="0"/>
                <a:ea typeface="DM Sans"/>
                <a:cs typeface="#9Slide03 Arima Madurai Black" panose="00000A00000000000000" pitchFamily="2" charset="-93"/>
                <a:sym typeface="DM Sans"/>
              </a:rPr>
              <a:t>CREDITS: This presentation template was created by </a:t>
            </a:r>
            <a:r>
              <a:rPr lang="en" sz="1200" dirty="0">
                <a:solidFill>
                  <a:schemeClr val="dk1"/>
                </a:solidFill>
                <a:uFill>
                  <a:noFill/>
                </a:uFill>
                <a:latin typeface="Roboto" panose="02000000000000000000" pitchFamily="2" charset="0"/>
                <a:ea typeface="DM Sans"/>
                <a:cs typeface="#9Slide03 Arima Madurai Black" panose="00000A00000000000000" pitchFamily="2" charset="-93"/>
                <a:sym typeface="DM Sans"/>
                <a:hlinkClick r:id="rId2">
                  <a:extLst>
                    <a:ext uri="{A12FA001-AC4F-418D-AE19-62706E023703}">
                      <ahyp:hlinkClr xmlns:ahyp="http://schemas.microsoft.com/office/drawing/2018/hyperlinkcolor" xmlns="" val="tx"/>
                    </a:ext>
                  </a:extLst>
                </a:hlinkClick>
              </a:rPr>
              <a:t>Slidesgo</a:t>
            </a:r>
            <a:r>
              <a:rPr lang="en" sz="1200" dirty="0">
                <a:solidFill>
                  <a:schemeClr val="dk1"/>
                </a:solidFill>
                <a:latin typeface="Roboto" panose="02000000000000000000" pitchFamily="2" charset="0"/>
                <a:ea typeface="DM Sans"/>
                <a:cs typeface="#9Slide03 Arima Madurai Black" panose="00000A00000000000000" pitchFamily="2" charset="-93"/>
                <a:sym typeface="DM Sans"/>
              </a:rPr>
              <a:t>, including icons by </a:t>
            </a:r>
            <a:r>
              <a:rPr lang="en" sz="1200" dirty="0">
                <a:solidFill>
                  <a:schemeClr val="dk1"/>
                </a:solidFill>
                <a:uFill>
                  <a:noFill/>
                </a:uFill>
                <a:latin typeface="Roboto" panose="02000000000000000000" pitchFamily="2" charset="0"/>
                <a:ea typeface="DM Sans"/>
                <a:cs typeface="#9Slide03 Arima Madurai Black" panose="00000A00000000000000" pitchFamily="2" charset="-93"/>
                <a:sym typeface="DM Sans"/>
                <a:hlinkClick r:id="rId3">
                  <a:extLst>
                    <a:ext uri="{A12FA001-AC4F-418D-AE19-62706E023703}">
                      <ahyp:hlinkClr xmlns:ahyp="http://schemas.microsoft.com/office/drawing/2018/hyperlinkcolor" xmlns="" val="tx"/>
                    </a:ext>
                  </a:extLst>
                </a:hlinkClick>
              </a:rPr>
              <a:t>Flaticon</a:t>
            </a:r>
            <a:r>
              <a:rPr lang="en" sz="1200" dirty="0">
                <a:solidFill>
                  <a:schemeClr val="dk1"/>
                </a:solidFill>
                <a:latin typeface="Roboto" panose="02000000000000000000" pitchFamily="2" charset="0"/>
                <a:ea typeface="DM Sans"/>
                <a:cs typeface="#9Slide03 Arima Madurai Black" panose="00000A00000000000000" pitchFamily="2" charset="-93"/>
                <a:sym typeface="DM Sans"/>
              </a:rPr>
              <a:t>, and infographics &amp; images by </a:t>
            </a:r>
            <a:r>
              <a:rPr lang="en" sz="1200" dirty="0">
                <a:solidFill>
                  <a:schemeClr val="dk1"/>
                </a:solidFill>
                <a:uFill>
                  <a:noFill/>
                </a:uFill>
                <a:latin typeface="Roboto" panose="02000000000000000000" pitchFamily="2" charset="0"/>
                <a:ea typeface="DM Sans"/>
                <a:cs typeface="#9Slide03 Arima Madurai Black" panose="00000A00000000000000" pitchFamily="2" charset="-93"/>
                <a:sym typeface="DM Sans"/>
                <a:hlinkClick r:id="rId4">
                  <a:extLst>
                    <a:ext uri="{A12FA001-AC4F-418D-AE19-62706E023703}">
                      <ahyp:hlinkClr xmlns:ahyp="http://schemas.microsoft.com/office/drawing/2018/hyperlinkcolor" xmlns="" val="tx"/>
                    </a:ext>
                  </a:extLst>
                </a:hlinkClick>
              </a:rPr>
              <a:t>Freepik</a:t>
            </a:r>
            <a:endParaRPr sz="1200" dirty="0">
              <a:solidFill>
                <a:schemeClr val="dk1"/>
              </a:solidFill>
              <a:latin typeface="Roboto" panose="02000000000000000000" pitchFamily="2" charset="0"/>
              <a:ea typeface="DM Sans"/>
              <a:cs typeface="#9Slide03 Arima Madurai Black" panose="00000A00000000000000" pitchFamily="2" charset="-93"/>
              <a:sym typeface="DM Sans"/>
            </a:endParaRPr>
          </a:p>
        </p:txBody>
      </p:sp>
      <p:grpSp>
        <p:nvGrpSpPr>
          <p:cNvPr id="572" name="Google Shape;572;p31"/>
          <p:cNvGrpSpPr/>
          <p:nvPr/>
        </p:nvGrpSpPr>
        <p:grpSpPr>
          <a:xfrm rot="10800000">
            <a:off x="8039276" y="537225"/>
            <a:ext cx="391500" cy="391500"/>
            <a:chOff x="713225" y="4221850"/>
            <a:chExt cx="391500" cy="391500"/>
          </a:xfrm>
        </p:grpSpPr>
        <p:sp>
          <p:nvSpPr>
            <p:cNvPr id="573" name="Google Shape;573;p31"/>
            <p:cNvSpPr/>
            <p:nvPr/>
          </p:nvSpPr>
          <p:spPr>
            <a:xfrm>
              <a:off x="713225" y="4221850"/>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31"/>
            <p:cNvGrpSpPr/>
            <p:nvPr/>
          </p:nvGrpSpPr>
          <p:grpSpPr>
            <a:xfrm>
              <a:off x="790513" y="4323763"/>
              <a:ext cx="236923" cy="236923"/>
              <a:chOff x="1113470" y="1110867"/>
              <a:chExt cx="320860" cy="320860"/>
            </a:xfrm>
          </p:grpSpPr>
          <p:sp>
            <p:nvSpPr>
              <p:cNvPr id="575" name="Google Shape;575;p31"/>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1"/>
                </a:solidFill>
                <a:prstDash val="solid"/>
                <a:round/>
                <a:headEnd type="none" w="med" len="med"/>
                <a:tailEnd type="none" w="med" len="med"/>
              </a:ln>
            </p:spPr>
          </p:sp>
          <p:cxnSp>
            <p:nvCxnSpPr>
              <p:cNvPr id="576" name="Google Shape;576;p31"/>
              <p:cNvCxnSpPr/>
              <p:nvPr/>
            </p:nvCxnSpPr>
            <p:spPr>
              <a:xfrm>
                <a:off x="1273900" y="1113250"/>
                <a:ext cx="0" cy="268500"/>
              </a:xfrm>
              <a:prstGeom prst="straightConnector1">
                <a:avLst/>
              </a:prstGeom>
              <a:noFill/>
              <a:ln w="28575" cap="flat" cmpd="sng">
                <a:solidFill>
                  <a:schemeClr val="accent1"/>
                </a:solidFill>
                <a:prstDash val="solid"/>
                <a:round/>
                <a:headEnd type="none" w="med" len="med"/>
                <a:tailEnd type="none" w="med" len="med"/>
              </a:ln>
            </p:spPr>
          </p:cxnSp>
        </p:grpSp>
      </p:grpSp>
      <p:grpSp>
        <p:nvGrpSpPr>
          <p:cNvPr id="577" name="Google Shape;577;p31"/>
          <p:cNvGrpSpPr/>
          <p:nvPr/>
        </p:nvGrpSpPr>
        <p:grpSpPr>
          <a:xfrm rot="-5400000">
            <a:off x="7560476" y="3749006"/>
            <a:ext cx="1349100" cy="372300"/>
            <a:chOff x="713225" y="539500"/>
            <a:chExt cx="1349100" cy="372300"/>
          </a:xfrm>
        </p:grpSpPr>
        <p:sp>
          <p:nvSpPr>
            <p:cNvPr id="578" name="Google Shape;578;p31"/>
            <p:cNvSpPr/>
            <p:nvPr/>
          </p:nvSpPr>
          <p:spPr>
            <a:xfrm>
              <a:off x="713225" y="539500"/>
              <a:ext cx="13491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31"/>
            <p:cNvGrpSpPr/>
            <p:nvPr/>
          </p:nvGrpSpPr>
          <p:grpSpPr>
            <a:xfrm>
              <a:off x="875272" y="600875"/>
              <a:ext cx="1025007" cy="249549"/>
              <a:chOff x="2421725" y="839834"/>
              <a:chExt cx="1459500" cy="355331"/>
            </a:xfrm>
          </p:grpSpPr>
          <p:sp>
            <p:nvSpPr>
              <p:cNvPr id="580" name="Google Shape;580;p31"/>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581" name="Google Shape;581;p31"/>
              <p:cNvCxnSpPr/>
              <p:nvPr/>
            </p:nvCxnSpPr>
            <p:spPr>
              <a:xfrm rot="10800000">
                <a:off x="2421725" y="1020300"/>
                <a:ext cx="1459500" cy="0"/>
              </a:xfrm>
              <a:prstGeom prst="straightConnector1">
                <a:avLst/>
              </a:prstGeom>
              <a:noFill/>
              <a:ln w="28575" cap="flat" cmpd="sng">
                <a:solidFill>
                  <a:schemeClr val="accent4"/>
                </a:solidFill>
                <a:prstDash val="solid"/>
                <a:round/>
                <a:headEnd type="none" w="med" len="med"/>
                <a:tailEnd type="none" w="med" len="med"/>
              </a:ln>
            </p:spPr>
          </p:cxnSp>
        </p:grpSp>
      </p:grpSp>
      <p:sp>
        <p:nvSpPr>
          <p:cNvPr id="582" name="Google Shape;582;p31"/>
          <p:cNvSpPr/>
          <p:nvPr/>
        </p:nvSpPr>
        <p:spPr>
          <a:xfrm rot="10800000">
            <a:off x="7484283" y="4215675"/>
            <a:ext cx="391500" cy="391500"/>
          </a:xfrm>
          <a:prstGeom prst="ellipse">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31"/>
          <p:cNvGrpSpPr/>
          <p:nvPr/>
        </p:nvGrpSpPr>
        <p:grpSpPr>
          <a:xfrm>
            <a:off x="8039276" y="1070900"/>
            <a:ext cx="391500" cy="391500"/>
            <a:chOff x="8039274" y="539500"/>
            <a:chExt cx="391500" cy="391500"/>
          </a:xfrm>
        </p:grpSpPr>
        <p:sp>
          <p:nvSpPr>
            <p:cNvPr id="584" name="Google Shape;584;p31"/>
            <p:cNvSpPr/>
            <p:nvPr/>
          </p:nvSpPr>
          <p:spPr>
            <a:xfrm rot="-5400000">
              <a:off x="8039274" y="53950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dk2"/>
              </a:solidFill>
              <a:prstDash val="solid"/>
              <a:round/>
              <a:headEnd type="none" w="med" len="med"/>
              <a:tailEnd type="none" w="med" len="med"/>
            </a:ln>
          </p:spPr>
        </p:sp>
      </p:grpSp>
      <p:sp>
        <p:nvSpPr>
          <p:cNvPr id="586" name="Google Shape;586;p31"/>
          <p:cNvSpPr/>
          <p:nvPr/>
        </p:nvSpPr>
        <p:spPr>
          <a:xfrm rot="10800000">
            <a:off x="6924957" y="534706"/>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31"/>
          <p:cNvGrpSpPr/>
          <p:nvPr/>
        </p:nvGrpSpPr>
        <p:grpSpPr>
          <a:xfrm rot="10800000">
            <a:off x="6924957" y="4215681"/>
            <a:ext cx="391500" cy="391500"/>
            <a:chOff x="1900200" y="3263712"/>
            <a:chExt cx="391500" cy="391500"/>
          </a:xfrm>
        </p:grpSpPr>
        <p:sp>
          <p:nvSpPr>
            <p:cNvPr id="588" name="Google Shape;588;p31"/>
            <p:cNvSpPr/>
            <p:nvPr/>
          </p:nvSpPr>
          <p:spPr>
            <a:xfrm>
              <a:off x="1900200" y="3263712"/>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9" name="Google Shape;589;p31"/>
            <p:cNvCxnSpPr/>
            <p:nvPr/>
          </p:nvCxnSpPr>
          <p:spPr>
            <a:xfrm rot="10800000">
              <a:off x="1977417" y="3459444"/>
              <a:ext cx="237000" cy="0"/>
            </a:xfrm>
            <a:prstGeom prst="straightConnector1">
              <a:avLst/>
            </a:prstGeom>
            <a:noFill/>
            <a:ln w="28575" cap="flat" cmpd="sng">
              <a:solidFill>
                <a:schemeClr val="accent5"/>
              </a:solidFill>
              <a:prstDash val="solid"/>
              <a:round/>
              <a:headEnd type="none" w="med" len="med"/>
              <a:tailEnd type="none" w="med" len="med"/>
            </a:ln>
          </p:spPr>
        </p:cxnSp>
      </p:grpSp>
      <p:sp>
        <p:nvSpPr>
          <p:cNvPr id="590" name="Google Shape;590;p31"/>
          <p:cNvSpPr/>
          <p:nvPr/>
        </p:nvSpPr>
        <p:spPr>
          <a:xfrm rot="10800000">
            <a:off x="7484283" y="3674006"/>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31"/>
          <p:cNvGrpSpPr/>
          <p:nvPr/>
        </p:nvGrpSpPr>
        <p:grpSpPr>
          <a:xfrm rot="-5400000">
            <a:off x="7270083" y="753706"/>
            <a:ext cx="819900" cy="391500"/>
            <a:chOff x="7610875" y="3187000"/>
            <a:chExt cx="819900" cy="391500"/>
          </a:xfrm>
        </p:grpSpPr>
        <p:sp>
          <p:nvSpPr>
            <p:cNvPr id="592" name="Google Shape;592;p31"/>
            <p:cNvSpPr/>
            <p:nvPr/>
          </p:nvSpPr>
          <p:spPr>
            <a:xfrm>
              <a:off x="7610875" y="3187000"/>
              <a:ext cx="819900" cy="391500"/>
            </a:xfrm>
            <a:prstGeom prst="roundRect">
              <a:avLst>
                <a:gd name="adj" fmla="val 50000"/>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31"/>
            <p:cNvGrpSpPr/>
            <p:nvPr/>
          </p:nvGrpSpPr>
          <p:grpSpPr>
            <a:xfrm rot="10800000">
              <a:off x="7711953" y="3257975"/>
              <a:ext cx="617743" cy="249549"/>
              <a:chOff x="3001625" y="839834"/>
              <a:chExt cx="879600" cy="355331"/>
            </a:xfrm>
          </p:grpSpPr>
          <p:sp>
            <p:nvSpPr>
              <p:cNvPr id="594" name="Google Shape;594;p31"/>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595" name="Google Shape;595;p31"/>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sp>
        <p:nvSpPr>
          <p:cNvPr id="596" name="Google Shape;596;p31"/>
          <p:cNvSpPr txBox="1">
            <a:spLocks noGrp="1"/>
          </p:cNvSpPr>
          <p:nvPr>
            <p:ph type="subTitle" idx="2"/>
          </p:nvPr>
        </p:nvSpPr>
        <p:spPr>
          <a:xfrm>
            <a:off x="919100" y="2319500"/>
            <a:ext cx="2343600" cy="680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97" name="Google Shape;597;p31"/>
          <p:cNvSpPr/>
          <p:nvPr/>
        </p:nvSpPr>
        <p:spPr>
          <a:xfrm rot="-5400000">
            <a:off x="7825076" y="2533706"/>
            <a:ext cx="819900" cy="3915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98"/>
        <p:cNvGrpSpPr/>
        <p:nvPr/>
      </p:nvGrpSpPr>
      <p:grpSpPr>
        <a:xfrm>
          <a:off x="0" y="0"/>
          <a:ext cx="0" cy="0"/>
          <a:chOff x="0" y="0"/>
          <a:chExt cx="0" cy="0"/>
        </a:xfrm>
      </p:grpSpPr>
      <p:grpSp>
        <p:nvGrpSpPr>
          <p:cNvPr id="599" name="Google Shape;599;p32"/>
          <p:cNvGrpSpPr/>
          <p:nvPr/>
        </p:nvGrpSpPr>
        <p:grpSpPr>
          <a:xfrm rot="5400000">
            <a:off x="234437" y="1023100"/>
            <a:ext cx="1349100" cy="372300"/>
            <a:chOff x="713225" y="539500"/>
            <a:chExt cx="1349100" cy="372300"/>
          </a:xfrm>
        </p:grpSpPr>
        <p:sp>
          <p:nvSpPr>
            <p:cNvPr id="600" name="Google Shape;600;p32"/>
            <p:cNvSpPr/>
            <p:nvPr/>
          </p:nvSpPr>
          <p:spPr>
            <a:xfrm>
              <a:off x="713225" y="539500"/>
              <a:ext cx="1349100" cy="3723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601;p32"/>
            <p:cNvGrpSpPr/>
            <p:nvPr/>
          </p:nvGrpSpPr>
          <p:grpSpPr>
            <a:xfrm>
              <a:off x="875272" y="600875"/>
              <a:ext cx="1025007" cy="249549"/>
              <a:chOff x="2421725" y="839834"/>
              <a:chExt cx="1459500" cy="355331"/>
            </a:xfrm>
          </p:grpSpPr>
          <p:sp>
            <p:nvSpPr>
              <p:cNvPr id="602" name="Google Shape;602;p3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cxnSp>
            <p:nvCxnSpPr>
              <p:cNvPr id="603" name="Google Shape;603;p32"/>
              <p:cNvCxnSpPr/>
              <p:nvPr/>
            </p:nvCxnSpPr>
            <p:spPr>
              <a:xfrm rot="10800000">
                <a:off x="2421725" y="1020300"/>
                <a:ext cx="1459500" cy="0"/>
              </a:xfrm>
              <a:prstGeom prst="straightConnector1">
                <a:avLst/>
              </a:prstGeom>
              <a:noFill/>
              <a:ln w="28575" cap="flat" cmpd="sng">
                <a:solidFill>
                  <a:schemeClr val="accent5"/>
                </a:solidFill>
                <a:prstDash val="solid"/>
                <a:round/>
                <a:headEnd type="none" w="med" len="med"/>
                <a:tailEnd type="none" w="med" len="med"/>
              </a:ln>
            </p:spPr>
          </p:cxnSp>
        </p:grpSp>
      </p:grpSp>
      <p:sp>
        <p:nvSpPr>
          <p:cNvPr id="604" name="Google Shape;604;p32"/>
          <p:cNvSpPr/>
          <p:nvPr/>
        </p:nvSpPr>
        <p:spPr>
          <a:xfrm>
            <a:off x="1268230" y="537231"/>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p:nvPr/>
        </p:nvSpPr>
        <p:spPr>
          <a:xfrm>
            <a:off x="1268230" y="107890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32"/>
          <p:cNvGrpSpPr/>
          <p:nvPr/>
        </p:nvGrpSpPr>
        <p:grpSpPr>
          <a:xfrm>
            <a:off x="8039275" y="3254075"/>
            <a:ext cx="391500" cy="391500"/>
            <a:chOff x="8039274" y="539500"/>
            <a:chExt cx="391500" cy="391500"/>
          </a:xfrm>
        </p:grpSpPr>
        <p:sp>
          <p:nvSpPr>
            <p:cNvPr id="607" name="Google Shape;607;p32"/>
            <p:cNvSpPr/>
            <p:nvPr/>
          </p:nvSpPr>
          <p:spPr>
            <a:xfrm rot="-5400000">
              <a:off x="8039274" y="53950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2"/>
              </a:solidFill>
              <a:prstDash val="solid"/>
              <a:round/>
              <a:headEnd type="none" w="med" len="med"/>
              <a:tailEnd type="none" w="med" len="med"/>
            </a:ln>
          </p:spPr>
        </p:sp>
      </p:grpSp>
      <p:grpSp>
        <p:nvGrpSpPr>
          <p:cNvPr id="609" name="Google Shape;609;p32"/>
          <p:cNvGrpSpPr/>
          <p:nvPr/>
        </p:nvGrpSpPr>
        <p:grpSpPr>
          <a:xfrm>
            <a:off x="7528684" y="4217075"/>
            <a:ext cx="391500" cy="391500"/>
            <a:chOff x="1900200" y="3263712"/>
            <a:chExt cx="391500" cy="391500"/>
          </a:xfrm>
        </p:grpSpPr>
        <p:sp>
          <p:nvSpPr>
            <p:cNvPr id="610" name="Google Shape;610;p32"/>
            <p:cNvSpPr/>
            <p:nvPr/>
          </p:nvSpPr>
          <p:spPr>
            <a:xfrm>
              <a:off x="1900200" y="3263712"/>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1" name="Google Shape;611;p32"/>
            <p:cNvCxnSpPr/>
            <p:nvPr/>
          </p:nvCxnSpPr>
          <p:spPr>
            <a:xfrm rot="10800000">
              <a:off x="1977417" y="3459444"/>
              <a:ext cx="237000" cy="0"/>
            </a:xfrm>
            <a:prstGeom prst="straightConnector1">
              <a:avLst/>
            </a:prstGeom>
            <a:noFill/>
            <a:ln w="28575" cap="flat" cmpd="sng">
              <a:solidFill>
                <a:schemeClr val="accent5"/>
              </a:solidFill>
              <a:prstDash val="solid"/>
              <a:round/>
              <a:headEnd type="none" w="med" len="med"/>
              <a:tailEnd type="none" w="med" len="med"/>
            </a:ln>
          </p:spPr>
        </p:cxnSp>
      </p:grpSp>
      <p:grpSp>
        <p:nvGrpSpPr>
          <p:cNvPr id="612" name="Google Shape;612;p32"/>
          <p:cNvGrpSpPr/>
          <p:nvPr/>
        </p:nvGrpSpPr>
        <p:grpSpPr>
          <a:xfrm rot="5400000">
            <a:off x="7825075" y="4002875"/>
            <a:ext cx="819900" cy="391500"/>
            <a:chOff x="7610875" y="3187000"/>
            <a:chExt cx="819900" cy="391500"/>
          </a:xfrm>
        </p:grpSpPr>
        <p:sp>
          <p:nvSpPr>
            <p:cNvPr id="613" name="Google Shape;613;p32"/>
            <p:cNvSpPr/>
            <p:nvPr/>
          </p:nvSpPr>
          <p:spPr>
            <a:xfrm>
              <a:off x="7610875" y="3187000"/>
              <a:ext cx="819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32"/>
            <p:cNvGrpSpPr/>
            <p:nvPr/>
          </p:nvGrpSpPr>
          <p:grpSpPr>
            <a:xfrm rot="10800000">
              <a:off x="7711953" y="3257975"/>
              <a:ext cx="617743" cy="249549"/>
              <a:chOff x="3001625" y="839834"/>
              <a:chExt cx="879600" cy="355331"/>
            </a:xfrm>
          </p:grpSpPr>
          <p:sp>
            <p:nvSpPr>
              <p:cNvPr id="615" name="Google Shape;615;p32"/>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616" name="Google Shape;616;p32"/>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617"/>
        <p:cNvGrpSpPr/>
        <p:nvPr/>
      </p:nvGrpSpPr>
      <p:grpSpPr>
        <a:xfrm>
          <a:off x="0" y="0"/>
          <a:ext cx="0" cy="0"/>
          <a:chOff x="0" y="0"/>
          <a:chExt cx="0" cy="0"/>
        </a:xfrm>
      </p:grpSpPr>
      <p:sp>
        <p:nvSpPr>
          <p:cNvPr id="618" name="Google Shape;618;p33"/>
          <p:cNvSpPr/>
          <p:nvPr/>
        </p:nvSpPr>
        <p:spPr>
          <a:xfrm>
            <a:off x="7511586" y="5443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33"/>
          <p:cNvGrpSpPr/>
          <p:nvPr/>
        </p:nvGrpSpPr>
        <p:grpSpPr>
          <a:xfrm>
            <a:off x="6986982" y="544300"/>
            <a:ext cx="391500" cy="391500"/>
            <a:chOff x="8039274" y="539500"/>
            <a:chExt cx="391500" cy="391500"/>
          </a:xfrm>
        </p:grpSpPr>
        <p:sp>
          <p:nvSpPr>
            <p:cNvPr id="620" name="Google Shape;620;p33"/>
            <p:cNvSpPr/>
            <p:nvPr/>
          </p:nvSpPr>
          <p:spPr>
            <a:xfrm rot="-5400000">
              <a:off x="8039274" y="539500"/>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1"/>
              </a:solidFill>
              <a:prstDash val="solid"/>
              <a:round/>
              <a:headEnd type="none" w="med" len="med"/>
              <a:tailEnd type="none" w="med" len="med"/>
            </a:ln>
          </p:spPr>
        </p:sp>
      </p:grpSp>
      <p:sp>
        <p:nvSpPr>
          <p:cNvPr id="622" name="Google Shape;622;p33"/>
          <p:cNvSpPr/>
          <p:nvPr/>
        </p:nvSpPr>
        <p:spPr>
          <a:xfrm>
            <a:off x="8036184" y="544300"/>
            <a:ext cx="391500" cy="39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33"/>
          <p:cNvGrpSpPr/>
          <p:nvPr/>
        </p:nvGrpSpPr>
        <p:grpSpPr>
          <a:xfrm rot="10800000">
            <a:off x="7511584" y="1078900"/>
            <a:ext cx="391500" cy="391500"/>
            <a:chOff x="713225" y="4221850"/>
            <a:chExt cx="391500" cy="391500"/>
          </a:xfrm>
        </p:grpSpPr>
        <p:sp>
          <p:nvSpPr>
            <p:cNvPr id="624" name="Google Shape;624;p33"/>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 name="Google Shape;625;p33"/>
            <p:cNvGrpSpPr/>
            <p:nvPr/>
          </p:nvGrpSpPr>
          <p:grpSpPr>
            <a:xfrm>
              <a:off x="790513" y="4323763"/>
              <a:ext cx="236923" cy="236923"/>
              <a:chOff x="1113470" y="1110867"/>
              <a:chExt cx="320860" cy="320860"/>
            </a:xfrm>
          </p:grpSpPr>
          <p:sp>
            <p:nvSpPr>
              <p:cNvPr id="626" name="Google Shape;626;p33"/>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627" name="Google Shape;627;p33"/>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grpSp>
        <p:nvGrpSpPr>
          <p:cNvPr id="628" name="Google Shape;628;p33"/>
          <p:cNvGrpSpPr/>
          <p:nvPr/>
        </p:nvGrpSpPr>
        <p:grpSpPr>
          <a:xfrm rot="-5400000">
            <a:off x="7821982" y="1293100"/>
            <a:ext cx="819900" cy="391500"/>
            <a:chOff x="7610875" y="3187000"/>
            <a:chExt cx="819900" cy="391500"/>
          </a:xfrm>
        </p:grpSpPr>
        <p:sp>
          <p:nvSpPr>
            <p:cNvPr id="629" name="Google Shape;629;p33"/>
            <p:cNvSpPr/>
            <p:nvPr/>
          </p:nvSpPr>
          <p:spPr>
            <a:xfrm>
              <a:off x="7610875" y="3187000"/>
              <a:ext cx="819900" cy="391500"/>
            </a:xfrm>
            <a:prstGeom prst="roundRect">
              <a:avLst>
                <a:gd name="adj" fmla="val 50000"/>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33"/>
            <p:cNvGrpSpPr/>
            <p:nvPr/>
          </p:nvGrpSpPr>
          <p:grpSpPr>
            <a:xfrm rot="10800000">
              <a:off x="7711953" y="3257975"/>
              <a:ext cx="617743" cy="249549"/>
              <a:chOff x="3001625" y="839834"/>
              <a:chExt cx="879600" cy="355331"/>
            </a:xfrm>
          </p:grpSpPr>
          <p:sp>
            <p:nvSpPr>
              <p:cNvPr id="631" name="Google Shape;631;p33"/>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632" name="Google Shape;632;p33"/>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633" name="Google Shape;633;p33"/>
          <p:cNvGrpSpPr/>
          <p:nvPr/>
        </p:nvGrpSpPr>
        <p:grpSpPr>
          <a:xfrm>
            <a:off x="1237832" y="4217075"/>
            <a:ext cx="391500" cy="391500"/>
            <a:chOff x="8039274" y="539500"/>
            <a:chExt cx="391500" cy="391500"/>
          </a:xfrm>
        </p:grpSpPr>
        <p:sp>
          <p:nvSpPr>
            <p:cNvPr id="634" name="Google Shape;634;p33"/>
            <p:cNvSpPr/>
            <p:nvPr/>
          </p:nvSpPr>
          <p:spPr>
            <a:xfrm rot="-5400000">
              <a:off x="8039274" y="53950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dk2"/>
              </a:solidFill>
              <a:prstDash val="solid"/>
              <a:round/>
              <a:headEnd type="none" w="med" len="med"/>
              <a:tailEnd type="none" w="med" len="med"/>
            </a:ln>
          </p:spPr>
        </p:sp>
      </p:grpSp>
      <p:grpSp>
        <p:nvGrpSpPr>
          <p:cNvPr id="636" name="Google Shape;636;p33"/>
          <p:cNvGrpSpPr/>
          <p:nvPr/>
        </p:nvGrpSpPr>
        <p:grpSpPr>
          <a:xfrm rot="5400000">
            <a:off x="499034" y="4007650"/>
            <a:ext cx="819900" cy="391500"/>
            <a:chOff x="7610875" y="3187000"/>
            <a:chExt cx="819900" cy="391500"/>
          </a:xfrm>
        </p:grpSpPr>
        <p:sp>
          <p:nvSpPr>
            <p:cNvPr id="637" name="Google Shape;637;p33"/>
            <p:cNvSpPr/>
            <p:nvPr/>
          </p:nvSpPr>
          <p:spPr>
            <a:xfrm>
              <a:off x="7610875" y="3187000"/>
              <a:ext cx="819900" cy="391500"/>
            </a:xfrm>
            <a:prstGeom prst="roundRect">
              <a:avLst>
                <a:gd name="adj" fmla="val 50000"/>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33"/>
            <p:cNvGrpSpPr/>
            <p:nvPr/>
          </p:nvGrpSpPr>
          <p:grpSpPr>
            <a:xfrm rot="10800000">
              <a:off x="7711953" y="3257975"/>
              <a:ext cx="617743" cy="249549"/>
              <a:chOff x="3001625" y="839834"/>
              <a:chExt cx="879600" cy="355331"/>
            </a:xfrm>
          </p:grpSpPr>
          <p:sp>
            <p:nvSpPr>
              <p:cNvPr id="639" name="Google Shape;639;p33"/>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640" name="Google Shape;640;p33"/>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244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114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929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5633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086284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835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945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2595600" y="2540094"/>
            <a:ext cx="3952800" cy="841800"/>
          </a:xfrm>
          <a:prstGeom prst="rect">
            <a:avLst/>
          </a:prstGeom>
        </p:spPr>
        <p:txBody>
          <a:bodyPr spcFirstLastPara="1" wrap="square" lIns="0" tIns="0" rIns="0" bIns="0" anchor="ctr" anchorCtr="0">
            <a:noAutofit/>
          </a:bodyPr>
          <a:lstStyle>
            <a:lvl1pPr lvl="0">
              <a:spcBef>
                <a:spcPts val="0"/>
              </a:spcBef>
              <a:spcAft>
                <a:spcPts val="0"/>
              </a:spcAft>
              <a:buSzPts val="3600"/>
              <a:buNone/>
              <a:defRPr sz="5000">
                <a:latin typeface="Roboto" panose="02000000000000000000" pitchFamily="2" charset="0"/>
                <a:cs typeface="#9Slide03 Arima Madurai Black" panose="00000A00000000000000" pitchFamily="2" charset="-93"/>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91" name="Google Shape;91;p3"/>
          <p:cNvSpPr txBox="1">
            <a:spLocks noGrp="1"/>
          </p:cNvSpPr>
          <p:nvPr>
            <p:ph type="title" idx="2" hasCustomPrompt="1"/>
          </p:nvPr>
        </p:nvSpPr>
        <p:spPr>
          <a:xfrm>
            <a:off x="2972400" y="1489505"/>
            <a:ext cx="1144500" cy="9846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8000">
                <a:solidFill>
                  <a:schemeClr val="accent4"/>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92" name="Google Shape;92;p3"/>
          <p:cNvSpPr txBox="1">
            <a:spLocks noGrp="1"/>
          </p:cNvSpPr>
          <p:nvPr>
            <p:ph type="subTitle" idx="1"/>
          </p:nvPr>
        </p:nvSpPr>
        <p:spPr>
          <a:xfrm>
            <a:off x="2595600" y="3381894"/>
            <a:ext cx="3952800" cy="338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93" name="Google Shape;93;p3"/>
          <p:cNvSpPr/>
          <p:nvPr/>
        </p:nvSpPr>
        <p:spPr>
          <a:xfrm>
            <a:off x="7535252" y="3102750"/>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555034" y="4046650"/>
            <a:ext cx="741900" cy="391500"/>
          </a:xfrm>
          <a:prstGeom prst="roundRect">
            <a:avLst>
              <a:gd name="adj" fmla="val 50000"/>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7360052" y="1254100"/>
            <a:ext cx="741900" cy="391500"/>
          </a:xfrm>
          <a:prstGeom prst="roundRect">
            <a:avLst>
              <a:gd name="adj"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535252" y="5443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6992802" y="1078900"/>
            <a:ext cx="391500" cy="391500"/>
            <a:chOff x="1900200" y="3263712"/>
            <a:chExt cx="391500" cy="391500"/>
          </a:xfrm>
        </p:grpSpPr>
        <p:sp>
          <p:nvSpPr>
            <p:cNvPr id="98" name="Google Shape;98;p3"/>
            <p:cNvSpPr/>
            <p:nvPr/>
          </p:nvSpPr>
          <p:spPr>
            <a:xfrm>
              <a:off x="1900200" y="3263712"/>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 name="Google Shape;99;p3"/>
            <p:cNvCxnSpPr/>
            <p:nvPr/>
          </p:nvCxnSpPr>
          <p:spPr>
            <a:xfrm rot="10800000">
              <a:off x="1977417" y="3459444"/>
              <a:ext cx="237000" cy="0"/>
            </a:xfrm>
            <a:prstGeom prst="straightConnector1">
              <a:avLst/>
            </a:prstGeom>
            <a:noFill/>
            <a:ln w="28575" cap="flat" cmpd="sng">
              <a:solidFill>
                <a:schemeClr val="accent2"/>
              </a:solidFill>
              <a:prstDash val="solid"/>
              <a:round/>
              <a:headEnd type="none" w="med" len="med"/>
              <a:tailEnd type="none" w="med" len="med"/>
            </a:ln>
          </p:spPr>
        </p:cxnSp>
      </p:grpSp>
      <p:grpSp>
        <p:nvGrpSpPr>
          <p:cNvPr id="100" name="Google Shape;100;p3"/>
          <p:cNvGrpSpPr/>
          <p:nvPr/>
        </p:nvGrpSpPr>
        <p:grpSpPr>
          <a:xfrm rot="5400000">
            <a:off x="7830901" y="4007650"/>
            <a:ext cx="819900" cy="391500"/>
            <a:chOff x="7610875" y="3187000"/>
            <a:chExt cx="819900" cy="391500"/>
          </a:xfrm>
        </p:grpSpPr>
        <p:sp>
          <p:nvSpPr>
            <p:cNvPr id="101" name="Google Shape;101;p3"/>
            <p:cNvSpPr/>
            <p:nvPr/>
          </p:nvSpPr>
          <p:spPr>
            <a:xfrm>
              <a:off x="7610875" y="3187000"/>
              <a:ext cx="819900" cy="391500"/>
            </a:xfrm>
            <a:prstGeom prst="roundRect">
              <a:avLst>
                <a:gd name="adj" fmla="val 50000"/>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3"/>
            <p:cNvGrpSpPr/>
            <p:nvPr/>
          </p:nvGrpSpPr>
          <p:grpSpPr>
            <a:xfrm rot="10800000">
              <a:off x="7711953" y="3257975"/>
              <a:ext cx="617743" cy="249549"/>
              <a:chOff x="3001625" y="839834"/>
              <a:chExt cx="879600" cy="355331"/>
            </a:xfrm>
          </p:grpSpPr>
          <p:sp>
            <p:nvSpPr>
              <p:cNvPr id="103" name="Google Shape;103;p3"/>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104" name="Google Shape;104;p3"/>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105" name="Google Shape;105;p3"/>
          <p:cNvGrpSpPr/>
          <p:nvPr/>
        </p:nvGrpSpPr>
        <p:grpSpPr>
          <a:xfrm>
            <a:off x="7535252" y="3640056"/>
            <a:ext cx="391500" cy="391500"/>
            <a:chOff x="790425" y="1928737"/>
            <a:chExt cx="391500" cy="391500"/>
          </a:xfrm>
        </p:grpSpPr>
        <p:sp>
          <p:nvSpPr>
            <p:cNvPr id="106" name="Google Shape;106;p3"/>
            <p:cNvSpPr/>
            <p:nvPr/>
          </p:nvSpPr>
          <p:spPr>
            <a:xfrm>
              <a:off x="790425" y="1928737"/>
              <a:ext cx="391500" cy="3915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 name="Google Shape;107;p3"/>
            <p:cNvCxnSpPr/>
            <p:nvPr/>
          </p:nvCxnSpPr>
          <p:spPr>
            <a:xfrm rot="10800000">
              <a:off x="940563" y="2016913"/>
              <a:ext cx="0" cy="123900"/>
            </a:xfrm>
            <a:prstGeom prst="straightConnector1">
              <a:avLst/>
            </a:prstGeom>
            <a:noFill/>
            <a:ln w="28575" cap="flat" cmpd="sng">
              <a:solidFill>
                <a:schemeClr val="dk1"/>
              </a:solidFill>
              <a:prstDash val="solid"/>
              <a:round/>
              <a:headEnd type="none" w="med" len="med"/>
              <a:tailEnd type="none" w="med" len="med"/>
            </a:ln>
          </p:spPr>
        </p:cxnSp>
        <p:cxnSp>
          <p:nvCxnSpPr>
            <p:cNvPr id="108" name="Google Shape;108;p3"/>
            <p:cNvCxnSpPr/>
            <p:nvPr/>
          </p:nvCxnSpPr>
          <p:spPr>
            <a:xfrm rot="10800000">
              <a:off x="1031788" y="2016913"/>
              <a:ext cx="0" cy="123900"/>
            </a:xfrm>
            <a:prstGeom prst="straightConnector1">
              <a:avLst/>
            </a:prstGeom>
            <a:noFill/>
            <a:ln w="28575" cap="flat" cmpd="sng">
              <a:solidFill>
                <a:schemeClr val="dk1"/>
              </a:solidFill>
              <a:prstDash val="solid"/>
              <a:round/>
              <a:headEnd type="none" w="med" len="med"/>
              <a:tailEnd type="none" w="med" len="med"/>
            </a:ln>
          </p:spPr>
        </p:cxnSp>
        <p:cxnSp>
          <p:nvCxnSpPr>
            <p:cNvPr id="109" name="Google Shape;109;p3"/>
            <p:cNvCxnSpPr/>
            <p:nvPr/>
          </p:nvCxnSpPr>
          <p:spPr>
            <a:xfrm>
              <a:off x="948075" y="2232038"/>
              <a:ext cx="76200" cy="0"/>
            </a:xfrm>
            <a:prstGeom prst="straightConnector1">
              <a:avLst/>
            </a:prstGeom>
            <a:noFill/>
            <a:ln w="28575" cap="flat" cmpd="sng">
              <a:solidFill>
                <a:schemeClr val="dk1"/>
              </a:solidFill>
              <a:prstDash val="solid"/>
              <a:round/>
              <a:headEnd type="none" w="med" len="med"/>
              <a:tailEnd type="none" w="med" len="med"/>
            </a:ln>
          </p:spPr>
        </p:cxnSp>
      </p:grpSp>
      <p:grpSp>
        <p:nvGrpSpPr>
          <p:cNvPr id="110" name="Google Shape;110;p3"/>
          <p:cNvGrpSpPr/>
          <p:nvPr/>
        </p:nvGrpSpPr>
        <p:grpSpPr>
          <a:xfrm rot="5400000">
            <a:off x="6466659" y="4221850"/>
            <a:ext cx="391500" cy="391500"/>
            <a:chOff x="713225" y="4221850"/>
            <a:chExt cx="391500" cy="391500"/>
          </a:xfrm>
        </p:grpSpPr>
        <p:sp>
          <p:nvSpPr>
            <p:cNvPr id="111" name="Google Shape;111;p3"/>
            <p:cNvSpPr/>
            <p:nvPr/>
          </p:nvSpPr>
          <p:spPr>
            <a:xfrm>
              <a:off x="7132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790513" y="4323763"/>
              <a:ext cx="236923" cy="236923"/>
              <a:chOff x="1113470" y="1110867"/>
              <a:chExt cx="320860" cy="320860"/>
            </a:xfrm>
          </p:grpSpPr>
          <p:sp>
            <p:nvSpPr>
              <p:cNvPr id="113" name="Google Shape;113;p3"/>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2"/>
                </a:solidFill>
                <a:prstDash val="solid"/>
                <a:round/>
                <a:headEnd type="none" w="med" len="med"/>
                <a:tailEnd type="none" w="med" len="med"/>
              </a:ln>
            </p:spPr>
          </p:sp>
          <p:cxnSp>
            <p:nvCxnSpPr>
              <p:cNvPr id="114" name="Google Shape;114;p3"/>
              <p:cNvCxnSpPr/>
              <p:nvPr/>
            </p:nvCxnSpPr>
            <p:spPr>
              <a:xfrm>
                <a:off x="1273900" y="1113250"/>
                <a:ext cx="0" cy="268500"/>
              </a:xfrm>
              <a:prstGeom prst="straightConnector1">
                <a:avLst/>
              </a:prstGeom>
              <a:noFill/>
              <a:ln w="28575" cap="flat" cmpd="sng">
                <a:solidFill>
                  <a:schemeClr val="accent2"/>
                </a:solidFill>
                <a:prstDash val="solid"/>
                <a:round/>
                <a:headEnd type="none" w="med" len="med"/>
                <a:tailEnd type="none" w="med" len="med"/>
              </a:ln>
            </p:spPr>
          </p:cxnSp>
        </p:grpSp>
      </p:grpSp>
      <p:grpSp>
        <p:nvGrpSpPr>
          <p:cNvPr id="115" name="Google Shape;115;p3"/>
          <p:cNvGrpSpPr/>
          <p:nvPr/>
        </p:nvGrpSpPr>
        <p:grpSpPr>
          <a:xfrm>
            <a:off x="6466659" y="544300"/>
            <a:ext cx="391500" cy="391500"/>
            <a:chOff x="1900200" y="3263712"/>
            <a:chExt cx="391500" cy="391500"/>
          </a:xfrm>
        </p:grpSpPr>
        <p:sp>
          <p:nvSpPr>
            <p:cNvPr id="116" name="Google Shape;116;p3"/>
            <p:cNvSpPr/>
            <p:nvPr/>
          </p:nvSpPr>
          <p:spPr>
            <a:xfrm>
              <a:off x="1900200" y="3263712"/>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 name="Google Shape;117;p3"/>
            <p:cNvCxnSpPr/>
            <p:nvPr/>
          </p:nvCxnSpPr>
          <p:spPr>
            <a:xfrm rot="10800000">
              <a:off x="1977417" y="3459444"/>
              <a:ext cx="237000" cy="0"/>
            </a:xfrm>
            <a:prstGeom prst="straightConnector1">
              <a:avLst/>
            </a:prstGeom>
            <a:noFill/>
            <a:ln w="28575" cap="flat" cmpd="sng">
              <a:solidFill>
                <a:schemeClr val="accent5"/>
              </a:solidFill>
              <a:prstDash val="solid"/>
              <a:round/>
              <a:headEnd type="none" w="med" len="med"/>
              <a:tailEnd type="none" w="med" len="med"/>
            </a:ln>
          </p:spPr>
        </p:cxnSp>
      </p:grpSp>
      <p:grpSp>
        <p:nvGrpSpPr>
          <p:cNvPr id="118" name="Google Shape;118;p3"/>
          <p:cNvGrpSpPr/>
          <p:nvPr/>
        </p:nvGrpSpPr>
        <p:grpSpPr>
          <a:xfrm rot="-5400000">
            <a:off x="7830901" y="758500"/>
            <a:ext cx="819900" cy="391500"/>
            <a:chOff x="7610875" y="3187000"/>
            <a:chExt cx="819900" cy="391500"/>
          </a:xfrm>
        </p:grpSpPr>
        <p:sp>
          <p:nvSpPr>
            <p:cNvPr id="119" name="Google Shape;119;p3"/>
            <p:cNvSpPr/>
            <p:nvPr/>
          </p:nvSpPr>
          <p:spPr>
            <a:xfrm>
              <a:off x="7610875" y="3187000"/>
              <a:ext cx="819900" cy="391500"/>
            </a:xfrm>
            <a:prstGeom prst="roundRect">
              <a:avLst>
                <a:gd name="adj" fmla="val 50000"/>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3"/>
            <p:cNvGrpSpPr/>
            <p:nvPr/>
          </p:nvGrpSpPr>
          <p:grpSpPr>
            <a:xfrm rot="10800000">
              <a:off x="7711953" y="3257975"/>
              <a:ext cx="617743" cy="249549"/>
              <a:chOff x="3001625" y="839834"/>
              <a:chExt cx="879600" cy="355331"/>
            </a:xfrm>
          </p:grpSpPr>
          <p:sp>
            <p:nvSpPr>
              <p:cNvPr id="121" name="Google Shape;121;p3"/>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122" name="Google Shape;122;p3"/>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123" name="Google Shape;123;p3"/>
          <p:cNvGrpSpPr/>
          <p:nvPr/>
        </p:nvGrpSpPr>
        <p:grpSpPr>
          <a:xfrm>
            <a:off x="8045101" y="1470400"/>
            <a:ext cx="391500" cy="391500"/>
            <a:chOff x="1761025" y="4221850"/>
            <a:chExt cx="391500" cy="391500"/>
          </a:xfrm>
        </p:grpSpPr>
        <p:sp>
          <p:nvSpPr>
            <p:cNvPr id="124" name="Google Shape;124;p3"/>
            <p:cNvSpPr/>
            <p:nvPr/>
          </p:nvSpPr>
          <p:spPr>
            <a:xfrm>
              <a:off x="1761025" y="42218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5"/>
              </a:solidFill>
              <a:prstDash val="solid"/>
              <a:round/>
              <a:headEnd type="none" w="med" len="med"/>
              <a:tailEnd type="none" w="med" len="med"/>
            </a:ln>
          </p:spPr>
        </p:sp>
      </p:grpSp>
      <p:sp>
        <p:nvSpPr>
          <p:cNvPr id="126" name="Google Shape;126;p3"/>
          <p:cNvSpPr/>
          <p:nvPr/>
        </p:nvSpPr>
        <p:spPr>
          <a:xfrm rot="5400000">
            <a:off x="7698451" y="2911500"/>
            <a:ext cx="1084800" cy="372300"/>
          </a:xfrm>
          <a:prstGeom prst="roundRect">
            <a:avLst>
              <a:gd name="adj" fmla="val 50000"/>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5400000">
            <a:off x="6817602" y="4046650"/>
            <a:ext cx="741900" cy="391500"/>
          </a:xfrm>
          <a:prstGeom prst="roundRect">
            <a:avLst>
              <a:gd name="adj"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5400000">
            <a:off x="1081177" y="1253525"/>
            <a:ext cx="741900" cy="391500"/>
          </a:xfrm>
          <a:prstGeom prst="roundRect">
            <a:avLst>
              <a:gd name="adj"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5400000">
            <a:off x="411175" y="863225"/>
            <a:ext cx="1029600" cy="391500"/>
          </a:xfrm>
          <a:prstGeom prst="roundRect">
            <a:avLst>
              <a:gd name="adj"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3"/>
          <p:cNvGrpSpPr/>
          <p:nvPr/>
        </p:nvGrpSpPr>
        <p:grpSpPr>
          <a:xfrm>
            <a:off x="730226" y="1724400"/>
            <a:ext cx="391500" cy="391500"/>
            <a:chOff x="1761025" y="4221850"/>
            <a:chExt cx="391500" cy="391500"/>
          </a:xfrm>
        </p:grpSpPr>
        <p:sp>
          <p:nvSpPr>
            <p:cNvPr id="131" name="Google Shape;131;p3"/>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133" name="Google Shape;133;p3"/>
          <p:cNvSpPr/>
          <p:nvPr/>
        </p:nvSpPr>
        <p:spPr>
          <a:xfrm>
            <a:off x="1256377" y="54430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3"/>
          <p:cNvGrpSpPr/>
          <p:nvPr/>
        </p:nvGrpSpPr>
        <p:grpSpPr>
          <a:xfrm rot="-5400000">
            <a:off x="2308684" y="544300"/>
            <a:ext cx="391500" cy="391500"/>
            <a:chOff x="713225" y="4221850"/>
            <a:chExt cx="391500" cy="391500"/>
          </a:xfrm>
        </p:grpSpPr>
        <p:sp>
          <p:nvSpPr>
            <p:cNvPr id="135" name="Google Shape;135;p3"/>
            <p:cNvSpPr/>
            <p:nvPr/>
          </p:nvSpPr>
          <p:spPr>
            <a:xfrm>
              <a:off x="713225" y="42218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790513" y="4323763"/>
              <a:ext cx="236923" cy="236923"/>
              <a:chOff x="1113470" y="1110867"/>
              <a:chExt cx="320860" cy="320860"/>
            </a:xfrm>
          </p:grpSpPr>
          <p:sp>
            <p:nvSpPr>
              <p:cNvPr id="137" name="Google Shape;137;p3"/>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cxnSp>
            <p:nvCxnSpPr>
              <p:cNvPr id="138" name="Google Shape;138;p3"/>
              <p:cNvCxnSpPr/>
              <p:nvPr/>
            </p:nvCxnSpPr>
            <p:spPr>
              <a:xfrm>
                <a:off x="1273900" y="1113250"/>
                <a:ext cx="0" cy="268500"/>
              </a:xfrm>
              <a:prstGeom prst="straightConnector1">
                <a:avLst/>
              </a:prstGeom>
              <a:noFill/>
              <a:ln w="28575" cap="flat" cmpd="sng">
                <a:solidFill>
                  <a:schemeClr val="accent5"/>
                </a:solidFill>
                <a:prstDash val="solid"/>
                <a:round/>
                <a:headEnd type="none" w="med" len="med"/>
                <a:tailEnd type="none" w="med" len="med"/>
              </a:ln>
            </p:spPr>
          </p:cxnSp>
        </p:grpSp>
      </p:grpSp>
      <p:grpSp>
        <p:nvGrpSpPr>
          <p:cNvPr id="139" name="Google Shape;139;p3"/>
          <p:cNvGrpSpPr/>
          <p:nvPr/>
        </p:nvGrpSpPr>
        <p:grpSpPr>
          <a:xfrm>
            <a:off x="730237" y="3336825"/>
            <a:ext cx="391500" cy="391500"/>
            <a:chOff x="790425" y="1928737"/>
            <a:chExt cx="391500" cy="391500"/>
          </a:xfrm>
        </p:grpSpPr>
        <p:sp>
          <p:nvSpPr>
            <p:cNvPr id="140" name="Google Shape;140;p3"/>
            <p:cNvSpPr/>
            <p:nvPr/>
          </p:nvSpPr>
          <p:spPr>
            <a:xfrm>
              <a:off x="790425" y="1928737"/>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 name="Google Shape;141;p3"/>
            <p:cNvCxnSpPr/>
            <p:nvPr/>
          </p:nvCxnSpPr>
          <p:spPr>
            <a:xfrm rot="10800000">
              <a:off x="940563" y="2016913"/>
              <a:ext cx="0" cy="123900"/>
            </a:xfrm>
            <a:prstGeom prst="straightConnector1">
              <a:avLst/>
            </a:prstGeom>
            <a:noFill/>
            <a:ln w="28575" cap="flat" cmpd="sng">
              <a:solidFill>
                <a:schemeClr val="accent4"/>
              </a:solidFill>
              <a:prstDash val="solid"/>
              <a:round/>
              <a:headEnd type="none" w="med" len="med"/>
              <a:tailEnd type="none" w="med" len="med"/>
            </a:ln>
          </p:spPr>
        </p:cxnSp>
        <p:cxnSp>
          <p:nvCxnSpPr>
            <p:cNvPr id="142" name="Google Shape;142;p3"/>
            <p:cNvCxnSpPr/>
            <p:nvPr/>
          </p:nvCxnSpPr>
          <p:spPr>
            <a:xfrm rot="10800000">
              <a:off x="1031788" y="2016913"/>
              <a:ext cx="0" cy="123900"/>
            </a:xfrm>
            <a:prstGeom prst="straightConnector1">
              <a:avLst/>
            </a:prstGeom>
            <a:noFill/>
            <a:ln w="28575" cap="flat" cmpd="sng">
              <a:solidFill>
                <a:schemeClr val="accent4"/>
              </a:solidFill>
              <a:prstDash val="solid"/>
              <a:round/>
              <a:headEnd type="none" w="med" len="med"/>
              <a:tailEnd type="none" w="med" len="med"/>
            </a:ln>
          </p:spPr>
        </p:cxnSp>
        <p:cxnSp>
          <p:nvCxnSpPr>
            <p:cNvPr id="143" name="Google Shape;143;p3"/>
            <p:cNvCxnSpPr/>
            <p:nvPr/>
          </p:nvCxnSpPr>
          <p:spPr>
            <a:xfrm>
              <a:off x="948075" y="2232038"/>
              <a:ext cx="76200" cy="0"/>
            </a:xfrm>
            <a:prstGeom prst="straightConnector1">
              <a:avLst/>
            </a:prstGeom>
            <a:noFill/>
            <a:ln w="28575" cap="flat" cmpd="sng">
              <a:solidFill>
                <a:schemeClr val="accent4"/>
              </a:solidFill>
              <a:prstDash val="solid"/>
              <a:round/>
              <a:headEnd type="none" w="med" len="med"/>
              <a:tailEnd type="none" w="med" len="med"/>
            </a:ln>
          </p:spPr>
        </p:cxnSp>
      </p:grpSp>
      <p:sp>
        <p:nvSpPr>
          <p:cNvPr id="144" name="Google Shape;144;p3"/>
          <p:cNvSpPr/>
          <p:nvPr/>
        </p:nvSpPr>
        <p:spPr>
          <a:xfrm>
            <a:off x="1782527" y="4221850"/>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5400000">
            <a:off x="1081177" y="3512025"/>
            <a:ext cx="741900" cy="391500"/>
          </a:xfrm>
          <a:prstGeom prst="roundRect">
            <a:avLst>
              <a:gd name="adj"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3"/>
          <p:cNvGrpSpPr/>
          <p:nvPr/>
        </p:nvGrpSpPr>
        <p:grpSpPr>
          <a:xfrm rot="10800000">
            <a:off x="2308684" y="4221850"/>
            <a:ext cx="391500" cy="391500"/>
            <a:chOff x="1900200" y="3263712"/>
            <a:chExt cx="391500" cy="391500"/>
          </a:xfrm>
        </p:grpSpPr>
        <p:sp>
          <p:nvSpPr>
            <p:cNvPr id="147" name="Google Shape;147;p3"/>
            <p:cNvSpPr/>
            <p:nvPr/>
          </p:nvSpPr>
          <p:spPr>
            <a:xfrm>
              <a:off x="1900200" y="3263712"/>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3"/>
            <p:cNvCxnSpPr/>
            <p:nvPr/>
          </p:nvCxnSpPr>
          <p:spPr>
            <a:xfrm rot="10800000">
              <a:off x="1977417" y="3459444"/>
              <a:ext cx="237000" cy="0"/>
            </a:xfrm>
            <a:prstGeom prst="straightConnector1">
              <a:avLst/>
            </a:prstGeom>
            <a:noFill/>
            <a:ln w="28575" cap="flat" cmpd="sng">
              <a:solidFill>
                <a:schemeClr val="dk2"/>
              </a:solidFill>
              <a:prstDash val="solid"/>
              <a:round/>
              <a:headEnd type="none" w="med" len="med"/>
              <a:tailEnd type="none" w="med" len="med"/>
            </a:ln>
          </p:spPr>
        </p:cxnSp>
      </p:grpSp>
      <p:sp>
        <p:nvSpPr>
          <p:cNvPr id="149" name="Google Shape;149;p3"/>
          <p:cNvSpPr/>
          <p:nvPr/>
        </p:nvSpPr>
        <p:spPr>
          <a:xfrm>
            <a:off x="1782527" y="107890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0797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3537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189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3054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2190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03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2835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6872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8957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401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713225" y="539488"/>
            <a:ext cx="7717500" cy="478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3000"/>
              <a:buNone/>
              <a:defRPr>
                <a:solidFill>
                  <a:schemeClr val="dk1"/>
                </a:solidFill>
                <a:latin typeface="Roboto" panose="02000000000000000000" pitchFamily="2" charset="0"/>
                <a:cs typeface="#9Slide03 Arima Madurai Black" panose="00000A00000000000000" pitchFamily="2" charset="-93"/>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dirty="0"/>
          </a:p>
        </p:txBody>
      </p:sp>
      <p:sp>
        <p:nvSpPr>
          <p:cNvPr id="169" name="Google Shape;169;p6"/>
          <p:cNvSpPr/>
          <p:nvPr/>
        </p:nvSpPr>
        <p:spPr>
          <a:xfrm>
            <a:off x="1247429" y="3729150"/>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5922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7056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5600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878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646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713225" y="1607226"/>
            <a:ext cx="2251200" cy="6861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latin typeface="Roboto" panose="02000000000000000000" pitchFamily="2" charset="0"/>
                <a:cs typeface="#9Slide03 Arima Madurai Black" panose="00000A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8" name="Google Shape;238;p9"/>
          <p:cNvSpPr txBox="1">
            <a:spLocks noGrp="1"/>
          </p:cNvSpPr>
          <p:nvPr>
            <p:ph type="subTitle" idx="1"/>
          </p:nvPr>
        </p:nvSpPr>
        <p:spPr>
          <a:xfrm>
            <a:off x="713225" y="2457075"/>
            <a:ext cx="3927600" cy="1111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6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9" name="Google Shape;239;p9"/>
          <p:cNvSpPr/>
          <p:nvPr/>
        </p:nvSpPr>
        <p:spPr>
          <a:xfrm rot="10800000">
            <a:off x="1267525" y="544444"/>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9"/>
          <p:cNvGrpSpPr/>
          <p:nvPr/>
        </p:nvGrpSpPr>
        <p:grpSpPr>
          <a:xfrm rot="-5400000">
            <a:off x="7665779" y="3843369"/>
            <a:ext cx="1157700" cy="372300"/>
            <a:chOff x="7081875" y="4231459"/>
            <a:chExt cx="1157700" cy="372300"/>
          </a:xfrm>
        </p:grpSpPr>
        <p:sp>
          <p:nvSpPr>
            <p:cNvPr id="241" name="Google Shape;241;p9"/>
            <p:cNvSpPr/>
            <p:nvPr/>
          </p:nvSpPr>
          <p:spPr>
            <a:xfrm rot="10800000">
              <a:off x="7081875" y="4231459"/>
              <a:ext cx="1157700" cy="372300"/>
            </a:xfrm>
            <a:prstGeom prst="roundRect">
              <a:avLst>
                <a:gd name="adj"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9"/>
            <p:cNvGrpSpPr/>
            <p:nvPr/>
          </p:nvGrpSpPr>
          <p:grpSpPr>
            <a:xfrm rot="10800000">
              <a:off x="7226497" y="4292825"/>
              <a:ext cx="868464" cy="249549"/>
              <a:chOff x="2669152" y="839834"/>
              <a:chExt cx="1236600" cy="355331"/>
            </a:xfrm>
          </p:grpSpPr>
          <p:sp>
            <p:nvSpPr>
              <p:cNvPr id="243" name="Google Shape;243;p9"/>
              <p:cNvSpPr/>
              <p:nvPr/>
            </p:nvSpPr>
            <p:spPr>
              <a:xfrm rot="-2700000">
                <a:off x="3603171"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2"/>
                </a:solidFill>
                <a:prstDash val="solid"/>
                <a:round/>
                <a:headEnd type="none" w="med" len="med"/>
                <a:tailEnd type="none" w="med" len="med"/>
              </a:ln>
            </p:spPr>
          </p:sp>
          <p:cxnSp>
            <p:nvCxnSpPr>
              <p:cNvPr id="244" name="Google Shape;244;p9"/>
              <p:cNvCxnSpPr/>
              <p:nvPr/>
            </p:nvCxnSpPr>
            <p:spPr>
              <a:xfrm>
                <a:off x="3287452" y="402000"/>
                <a:ext cx="0" cy="1236600"/>
              </a:xfrm>
              <a:prstGeom prst="straightConnector1">
                <a:avLst/>
              </a:prstGeom>
              <a:noFill/>
              <a:ln w="28575" cap="flat" cmpd="sng">
                <a:solidFill>
                  <a:schemeClr val="dk2"/>
                </a:solidFill>
                <a:prstDash val="solid"/>
                <a:round/>
                <a:headEnd type="none" w="med" len="med"/>
                <a:tailEnd type="none" w="med" len="med"/>
              </a:ln>
            </p:spPr>
          </p:cxnSp>
        </p:grpSp>
      </p:grpSp>
      <p:grpSp>
        <p:nvGrpSpPr>
          <p:cNvPr id="245" name="Google Shape;245;p9"/>
          <p:cNvGrpSpPr/>
          <p:nvPr/>
        </p:nvGrpSpPr>
        <p:grpSpPr>
          <a:xfrm>
            <a:off x="6963967" y="4217069"/>
            <a:ext cx="391500" cy="391500"/>
            <a:chOff x="1761025" y="4221850"/>
            <a:chExt cx="391500" cy="391500"/>
          </a:xfrm>
        </p:grpSpPr>
        <p:sp>
          <p:nvSpPr>
            <p:cNvPr id="246" name="Google Shape;246;p9"/>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248" name="Google Shape;248;p9"/>
          <p:cNvGrpSpPr/>
          <p:nvPr/>
        </p:nvGrpSpPr>
        <p:grpSpPr>
          <a:xfrm rot="10800000">
            <a:off x="7524272" y="4217075"/>
            <a:ext cx="391500" cy="391500"/>
            <a:chOff x="790425" y="1928737"/>
            <a:chExt cx="391500" cy="391500"/>
          </a:xfrm>
        </p:grpSpPr>
        <p:sp>
          <p:nvSpPr>
            <p:cNvPr id="249" name="Google Shape;249;p9"/>
            <p:cNvSpPr/>
            <p:nvPr/>
          </p:nvSpPr>
          <p:spPr>
            <a:xfrm>
              <a:off x="790425" y="1928737"/>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 name="Google Shape;250;p9"/>
            <p:cNvCxnSpPr/>
            <p:nvPr/>
          </p:nvCxnSpPr>
          <p:spPr>
            <a:xfrm rot="10800000">
              <a:off x="940563" y="2016913"/>
              <a:ext cx="0" cy="123900"/>
            </a:xfrm>
            <a:prstGeom prst="straightConnector1">
              <a:avLst/>
            </a:prstGeom>
            <a:noFill/>
            <a:ln w="28575" cap="flat" cmpd="sng">
              <a:solidFill>
                <a:schemeClr val="accent4"/>
              </a:solidFill>
              <a:prstDash val="solid"/>
              <a:round/>
              <a:headEnd type="none" w="med" len="med"/>
              <a:tailEnd type="none" w="med" len="med"/>
            </a:ln>
          </p:spPr>
        </p:cxnSp>
        <p:cxnSp>
          <p:nvCxnSpPr>
            <p:cNvPr id="251" name="Google Shape;251;p9"/>
            <p:cNvCxnSpPr/>
            <p:nvPr/>
          </p:nvCxnSpPr>
          <p:spPr>
            <a:xfrm rot="10800000">
              <a:off x="1031788" y="2016913"/>
              <a:ext cx="0" cy="123900"/>
            </a:xfrm>
            <a:prstGeom prst="straightConnector1">
              <a:avLst/>
            </a:prstGeom>
            <a:noFill/>
            <a:ln w="28575" cap="flat" cmpd="sng">
              <a:solidFill>
                <a:schemeClr val="accent4"/>
              </a:solidFill>
              <a:prstDash val="solid"/>
              <a:round/>
              <a:headEnd type="none" w="med" len="med"/>
              <a:tailEnd type="none" w="med" len="med"/>
            </a:ln>
          </p:spPr>
        </p:cxnSp>
        <p:cxnSp>
          <p:nvCxnSpPr>
            <p:cNvPr id="252" name="Google Shape;252;p9"/>
            <p:cNvCxnSpPr/>
            <p:nvPr/>
          </p:nvCxnSpPr>
          <p:spPr>
            <a:xfrm>
              <a:off x="948075" y="2232038"/>
              <a:ext cx="76200" cy="0"/>
            </a:xfrm>
            <a:prstGeom prst="straightConnector1">
              <a:avLst/>
            </a:prstGeom>
            <a:noFill/>
            <a:ln w="28575" cap="flat" cmpd="sng">
              <a:solidFill>
                <a:schemeClr val="accent4"/>
              </a:solidFill>
              <a:prstDash val="solid"/>
              <a:round/>
              <a:headEnd type="none" w="med" len="med"/>
              <a:tailEnd type="none" w="med" len="med"/>
            </a:ln>
          </p:spPr>
        </p:cxnSp>
      </p:grpSp>
      <p:grpSp>
        <p:nvGrpSpPr>
          <p:cNvPr id="253" name="Google Shape;253;p9"/>
          <p:cNvGrpSpPr/>
          <p:nvPr/>
        </p:nvGrpSpPr>
        <p:grpSpPr>
          <a:xfrm rot="-5400000">
            <a:off x="527527" y="730250"/>
            <a:ext cx="762900" cy="391500"/>
            <a:chOff x="7667775" y="3187005"/>
            <a:chExt cx="762900" cy="391500"/>
          </a:xfrm>
        </p:grpSpPr>
        <p:sp>
          <p:nvSpPr>
            <p:cNvPr id="254" name="Google Shape;254;p9"/>
            <p:cNvSpPr/>
            <p:nvPr/>
          </p:nvSpPr>
          <p:spPr>
            <a:xfrm>
              <a:off x="7667775" y="3187005"/>
              <a:ext cx="762900" cy="391500"/>
            </a:xfrm>
            <a:prstGeom prst="roundRect">
              <a:avLst>
                <a:gd name="adj" fmla="val 50000"/>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9"/>
            <p:cNvGrpSpPr/>
            <p:nvPr/>
          </p:nvGrpSpPr>
          <p:grpSpPr>
            <a:xfrm rot="10800000">
              <a:off x="7778478" y="3257975"/>
              <a:ext cx="541473" cy="249549"/>
              <a:chOff x="3015501" y="839834"/>
              <a:chExt cx="771000" cy="355331"/>
            </a:xfrm>
          </p:grpSpPr>
          <p:sp>
            <p:nvSpPr>
              <p:cNvPr id="256" name="Google Shape;256;p9"/>
              <p:cNvSpPr/>
              <p:nvPr/>
            </p:nvSpPr>
            <p:spPr>
              <a:xfrm rot="-2700000">
                <a:off x="3483919"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257" name="Google Shape;257;p9"/>
              <p:cNvCxnSpPr/>
              <p:nvPr/>
            </p:nvCxnSpPr>
            <p:spPr>
              <a:xfrm>
                <a:off x="3401001" y="634800"/>
                <a:ext cx="0" cy="771000"/>
              </a:xfrm>
              <a:prstGeom prst="straightConnector1">
                <a:avLst/>
              </a:prstGeom>
              <a:noFill/>
              <a:ln w="2857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97"/>
        <p:cNvGrpSpPr/>
        <p:nvPr/>
      </p:nvGrpSpPr>
      <p:grpSpPr>
        <a:xfrm>
          <a:off x="0" y="0"/>
          <a:ext cx="0" cy="0"/>
          <a:chOff x="0" y="0"/>
          <a:chExt cx="0" cy="0"/>
        </a:xfrm>
      </p:grpSpPr>
      <p:sp>
        <p:nvSpPr>
          <p:cNvPr id="298" name="Google Shape;298;p13"/>
          <p:cNvSpPr txBox="1">
            <a:spLocks noGrp="1"/>
          </p:cNvSpPr>
          <p:nvPr>
            <p:ph type="title"/>
          </p:nvPr>
        </p:nvSpPr>
        <p:spPr>
          <a:xfrm>
            <a:off x="3211875" y="1886738"/>
            <a:ext cx="2305500" cy="3531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99" name="Google Shape;299;p13"/>
          <p:cNvSpPr txBox="1">
            <a:spLocks noGrp="1"/>
          </p:cNvSpPr>
          <p:nvPr>
            <p:ph type="subTitle" idx="1"/>
          </p:nvPr>
        </p:nvSpPr>
        <p:spPr>
          <a:xfrm>
            <a:off x="3211875" y="2250150"/>
            <a:ext cx="23055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solidFill>
                  <a:schemeClr val="dk1"/>
                </a:solidFill>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00" name="Google Shape;300;p13"/>
          <p:cNvSpPr txBox="1">
            <a:spLocks noGrp="1"/>
          </p:cNvSpPr>
          <p:nvPr>
            <p:ph type="title" idx="2"/>
          </p:nvPr>
        </p:nvSpPr>
        <p:spPr>
          <a:xfrm>
            <a:off x="6125275" y="1886738"/>
            <a:ext cx="2305500" cy="3531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301" name="Google Shape;301;p13"/>
          <p:cNvSpPr txBox="1">
            <a:spLocks noGrp="1"/>
          </p:cNvSpPr>
          <p:nvPr>
            <p:ph type="subTitle" idx="3"/>
          </p:nvPr>
        </p:nvSpPr>
        <p:spPr>
          <a:xfrm>
            <a:off x="6125269" y="2250150"/>
            <a:ext cx="23055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solidFill>
                  <a:schemeClr val="dk1"/>
                </a:solidFill>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02" name="Google Shape;302;p13"/>
          <p:cNvSpPr txBox="1">
            <a:spLocks noGrp="1"/>
          </p:cNvSpPr>
          <p:nvPr>
            <p:ph type="title" idx="4"/>
          </p:nvPr>
        </p:nvSpPr>
        <p:spPr>
          <a:xfrm>
            <a:off x="3211875" y="3322026"/>
            <a:ext cx="2305500" cy="3531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303" name="Google Shape;303;p13"/>
          <p:cNvSpPr txBox="1">
            <a:spLocks noGrp="1"/>
          </p:cNvSpPr>
          <p:nvPr>
            <p:ph type="subTitle" idx="5"/>
          </p:nvPr>
        </p:nvSpPr>
        <p:spPr>
          <a:xfrm>
            <a:off x="3211875" y="3688861"/>
            <a:ext cx="23055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solidFill>
                  <a:schemeClr val="dk1"/>
                </a:solidFill>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04" name="Google Shape;304;p13"/>
          <p:cNvSpPr txBox="1">
            <a:spLocks noGrp="1"/>
          </p:cNvSpPr>
          <p:nvPr>
            <p:ph type="title" idx="6"/>
          </p:nvPr>
        </p:nvSpPr>
        <p:spPr>
          <a:xfrm>
            <a:off x="6125274" y="3322026"/>
            <a:ext cx="2305500" cy="3531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305" name="Google Shape;305;p13"/>
          <p:cNvSpPr txBox="1">
            <a:spLocks noGrp="1"/>
          </p:cNvSpPr>
          <p:nvPr>
            <p:ph type="subTitle" idx="7"/>
          </p:nvPr>
        </p:nvSpPr>
        <p:spPr>
          <a:xfrm>
            <a:off x="6125269" y="3688861"/>
            <a:ext cx="2305500" cy="48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sz="1400">
                <a:solidFill>
                  <a:schemeClr val="dk1"/>
                </a:solidFill>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06" name="Google Shape;306;p13"/>
          <p:cNvSpPr txBox="1">
            <a:spLocks noGrp="1"/>
          </p:cNvSpPr>
          <p:nvPr>
            <p:ph type="title" idx="8" hasCustomPrompt="1"/>
          </p:nvPr>
        </p:nvSpPr>
        <p:spPr>
          <a:xfrm>
            <a:off x="3211875" y="1477101"/>
            <a:ext cx="734700" cy="3909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500">
                <a:solidFill>
                  <a:srgbClr val="21B793"/>
                </a:solidFill>
                <a:latin typeface="Roboto" panose="02000000000000000000" pitchFamily="2" charset="0"/>
                <a:cs typeface="#9Slide03 Arima Madurai Black" panose="00000A00000000000000" pitchFamily="2" charset="-93"/>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307" name="Google Shape;307;p13"/>
          <p:cNvSpPr txBox="1">
            <a:spLocks noGrp="1"/>
          </p:cNvSpPr>
          <p:nvPr>
            <p:ph type="title" idx="9" hasCustomPrompt="1"/>
          </p:nvPr>
        </p:nvSpPr>
        <p:spPr>
          <a:xfrm>
            <a:off x="3211875" y="2910524"/>
            <a:ext cx="734700" cy="3909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500">
                <a:solidFill>
                  <a:srgbClr val="21B793"/>
                </a:solidFill>
                <a:latin typeface="Roboto" panose="02000000000000000000" pitchFamily="2" charset="0"/>
                <a:cs typeface="#9Slide03 Arima Madurai Black" panose="00000A00000000000000" pitchFamily="2" charset="-93"/>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308" name="Google Shape;308;p13"/>
          <p:cNvSpPr txBox="1">
            <a:spLocks noGrp="1"/>
          </p:cNvSpPr>
          <p:nvPr>
            <p:ph type="title" idx="13" hasCustomPrompt="1"/>
          </p:nvPr>
        </p:nvSpPr>
        <p:spPr>
          <a:xfrm>
            <a:off x="6125275" y="1477101"/>
            <a:ext cx="734700" cy="3909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500">
                <a:solidFill>
                  <a:srgbClr val="21B793"/>
                </a:solidFill>
                <a:latin typeface="Roboto" panose="02000000000000000000" pitchFamily="2" charset="0"/>
                <a:cs typeface="#9Slide03 Arima Madurai Black" panose="00000A00000000000000" pitchFamily="2" charset="-93"/>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309" name="Google Shape;309;p13"/>
          <p:cNvSpPr txBox="1">
            <a:spLocks noGrp="1"/>
          </p:cNvSpPr>
          <p:nvPr>
            <p:ph type="title" idx="14" hasCustomPrompt="1"/>
          </p:nvPr>
        </p:nvSpPr>
        <p:spPr>
          <a:xfrm>
            <a:off x="6125275" y="2910524"/>
            <a:ext cx="734700" cy="3909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500">
                <a:solidFill>
                  <a:srgbClr val="21B793"/>
                </a:solidFill>
                <a:latin typeface="Roboto" panose="02000000000000000000" pitchFamily="2" charset="0"/>
                <a:cs typeface="#9Slide03 Arima Madurai Black" panose="00000A00000000000000" pitchFamily="2" charset="-93"/>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310" name="Google Shape;310;p13"/>
          <p:cNvSpPr txBox="1">
            <a:spLocks noGrp="1"/>
          </p:cNvSpPr>
          <p:nvPr>
            <p:ph type="title" idx="15"/>
          </p:nvPr>
        </p:nvSpPr>
        <p:spPr>
          <a:xfrm>
            <a:off x="719675" y="539500"/>
            <a:ext cx="77112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None/>
              <a:defRPr>
                <a:solidFill>
                  <a:schemeClr val="dk1"/>
                </a:solidFill>
                <a:latin typeface="Roboto" panose="02000000000000000000" pitchFamily="2" charset="0"/>
                <a:cs typeface="#9Slide03 Arima Madurai Black" panose="00000A00000000000000" pitchFamily="2" charset="-93"/>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dirty="0"/>
          </a:p>
        </p:txBody>
      </p:sp>
      <p:sp>
        <p:nvSpPr>
          <p:cNvPr id="311" name="Google Shape;311;p13"/>
          <p:cNvSpPr/>
          <p:nvPr/>
        </p:nvSpPr>
        <p:spPr>
          <a:xfrm rot="10800000">
            <a:off x="1244278" y="4217075"/>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13"/>
          <p:cNvGrpSpPr/>
          <p:nvPr/>
        </p:nvGrpSpPr>
        <p:grpSpPr>
          <a:xfrm rot="10800000">
            <a:off x="719684" y="3147869"/>
            <a:ext cx="391500" cy="391500"/>
            <a:chOff x="7506988" y="3709225"/>
            <a:chExt cx="391500" cy="391500"/>
          </a:xfrm>
        </p:grpSpPr>
        <p:sp>
          <p:nvSpPr>
            <p:cNvPr id="313" name="Google Shape;313;p13"/>
            <p:cNvSpPr/>
            <p:nvPr/>
          </p:nvSpPr>
          <p:spPr>
            <a:xfrm>
              <a:off x="7506988" y="3709225"/>
              <a:ext cx="391500" cy="3915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13"/>
            <p:cNvGrpSpPr/>
            <p:nvPr/>
          </p:nvGrpSpPr>
          <p:grpSpPr>
            <a:xfrm>
              <a:off x="7584273" y="3780491"/>
              <a:ext cx="236929" cy="248968"/>
              <a:chOff x="6916075" y="3678887"/>
              <a:chExt cx="277500" cy="291600"/>
            </a:xfrm>
          </p:grpSpPr>
          <p:cxnSp>
            <p:nvCxnSpPr>
              <p:cNvPr id="315" name="Google Shape;315;p13"/>
              <p:cNvCxnSpPr/>
              <p:nvPr/>
            </p:nvCxnSpPr>
            <p:spPr>
              <a:xfrm>
                <a:off x="7054825" y="3678887"/>
                <a:ext cx="0" cy="291600"/>
              </a:xfrm>
              <a:prstGeom prst="straightConnector1">
                <a:avLst/>
              </a:prstGeom>
              <a:noFill/>
              <a:ln w="28575" cap="flat" cmpd="sng">
                <a:solidFill>
                  <a:schemeClr val="lt2"/>
                </a:solidFill>
                <a:prstDash val="solid"/>
                <a:round/>
                <a:headEnd type="none" w="med" len="med"/>
                <a:tailEnd type="none" w="med" len="med"/>
              </a:ln>
            </p:spPr>
          </p:cxnSp>
          <p:cxnSp>
            <p:nvCxnSpPr>
              <p:cNvPr id="316" name="Google Shape;316;p13"/>
              <p:cNvCxnSpPr/>
              <p:nvPr/>
            </p:nvCxnSpPr>
            <p:spPr>
              <a:xfrm rot="10800000">
                <a:off x="6916075" y="3824687"/>
                <a:ext cx="277500" cy="0"/>
              </a:xfrm>
              <a:prstGeom prst="straightConnector1">
                <a:avLst/>
              </a:prstGeom>
              <a:noFill/>
              <a:ln w="28575" cap="flat" cmpd="sng">
                <a:solidFill>
                  <a:schemeClr val="lt2"/>
                </a:solidFill>
                <a:prstDash val="solid"/>
                <a:round/>
                <a:headEnd type="none" w="med" len="med"/>
                <a:tailEnd type="none" w="med" len="med"/>
              </a:ln>
            </p:spPr>
          </p:cxnSp>
        </p:grpSp>
      </p:grpSp>
      <p:sp>
        <p:nvSpPr>
          <p:cNvPr id="317" name="Google Shape;317;p13"/>
          <p:cNvSpPr/>
          <p:nvPr/>
        </p:nvSpPr>
        <p:spPr>
          <a:xfrm rot="10800000">
            <a:off x="719684" y="4217075"/>
            <a:ext cx="391500" cy="391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3"/>
          <p:cNvGrpSpPr/>
          <p:nvPr/>
        </p:nvGrpSpPr>
        <p:grpSpPr>
          <a:xfrm>
            <a:off x="713237" y="2613275"/>
            <a:ext cx="391500" cy="391500"/>
            <a:chOff x="790425" y="1928737"/>
            <a:chExt cx="391500" cy="391500"/>
          </a:xfrm>
        </p:grpSpPr>
        <p:sp>
          <p:nvSpPr>
            <p:cNvPr id="319" name="Google Shape;319;p13"/>
            <p:cNvSpPr/>
            <p:nvPr/>
          </p:nvSpPr>
          <p:spPr>
            <a:xfrm>
              <a:off x="790425" y="1928737"/>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0" name="Google Shape;320;p13"/>
            <p:cNvCxnSpPr/>
            <p:nvPr/>
          </p:nvCxnSpPr>
          <p:spPr>
            <a:xfrm rot="10800000">
              <a:off x="940563" y="2016913"/>
              <a:ext cx="0" cy="123900"/>
            </a:xfrm>
            <a:prstGeom prst="straightConnector1">
              <a:avLst/>
            </a:prstGeom>
            <a:noFill/>
            <a:ln w="28575" cap="flat" cmpd="sng">
              <a:solidFill>
                <a:schemeClr val="accent5"/>
              </a:solidFill>
              <a:prstDash val="solid"/>
              <a:round/>
              <a:headEnd type="none" w="med" len="med"/>
              <a:tailEnd type="none" w="med" len="med"/>
            </a:ln>
          </p:spPr>
        </p:cxnSp>
        <p:cxnSp>
          <p:nvCxnSpPr>
            <p:cNvPr id="321" name="Google Shape;321;p13"/>
            <p:cNvCxnSpPr/>
            <p:nvPr/>
          </p:nvCxnSpPr>
          <p:spPr>
            <a:xfrm rot="10800000">
              <a:off x="1031788" y="2016913"/>
              <a:ext cx="0" cy="123900"/>
            </a:xfrm>
            <a:prstGeom prst="straightConnector1">
              <a:avLst/>
            </a:prstGeom>
            <a:noFill/>
            <a:ln w="28575" cap="flat" cmpd="sng">
              <a:solidFill>
                <a:schemeClr val="accent5"/>
              </a:solidFill>
              <a:prstDash val="solid"/>
              <a:round/>
              <a:headEnd type="none" w="med" len="med"/>
              <a:tailEnd type="none" w="med" len="med"/>
            </a:ln>
          </p:spPr>
        </p:cxnSp>
        <p:cxnSp>
          <p:nvCxnSpPr>
            <p:cNvPr id="322" name="Google Shape;322;p13"/>
            <p:cNvCxnSpPr/>
            <p:nvPr/>
          </p:nvCxnSpPr>
          <p:spPr>
            <a:xfrm>
              <a:off x="948075" y="2232038"/>
              <a:ext cx="76200" cy="0"/>
            </a:xfrm>
            <a:prstGeom prst="straightConnector1">
              <a:avLst/>
            </a:prstGeom>
            <a:noFill/>
            <a:ln w="28575" cap="flat" cmpd="sng">
              <a:solidFill>
                <a:schemeClr val="accent5"/>
              </a:solidFill>
              <a:prstDash val="solid"/>
              <a:round/>
              <a:headEnd type="none" w="med" len="med"/>
              <a:tailEnd type="none" w="med" len="med"/>
            </a:ln>
          </p:spPr>
        </p:cxnSp>
      </p:grpSp>
      <p:grpSp>
        <p:nvGrpSpPr>
          <p:cNvPr id="323" name="Google Shape;323;p13"/>
          <p:cNvGrpSpPr/>
          <p:nvPr/>
        </p:nvGrpSpPr>
        <p:grpSpPr>
          <a:xfrm rot="10800000">
            <a:off x="2293477" y="4217075"/>
            <a:ext cx="391500" cy="391500"/>
            <a:chOff x="1900200" y="3263712"/>
            <a:chExt cx="391500" cy="391500"/>
          </a:xfrm>
        </p:grpSpPr>
        <p:sp>
          <p:nvSpPr>
            <p:cNvPr id="324" name="Google Shape;324;p13"/>
            <p:cNvSpPr/>
            <p:nvPr/>
          </p:nvSpPr>
          <p:spPr>
            <a:xfrm>
              <a:off x="1900200" y="3263712"/>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5" name="Google Shape;325;p13"/>
            <p:cNvCxnSpPr/>
            <p:nvPr/>
          </p:nvCxnSpPr>
          <p:spPr>
            <a:xfrm rot="10800000">
              <a:off x="1977417" y="3459444"/>
              <a:ext cx="237000" cy="0"/>
            </a:xfrm>
            <a:prstGeom prst="straightConnector1">
              <a:avLst/>
            </a:prstGeom>
            <a:noFill/>
            <a:ln w="28575" cap="flat" cmpd="sng">
              <a:solidFill>
                <a:schemeClr val="accent5"/>
              </a:solidFill>
              <a:prstDash val="solid"/>
              <a:round/>
              <a:headEnd type="none" w="med" len="med"/>
              <a:tailEnd type="none" w="med" len="med"/>
            </a:ln>
          </p:spPr>
        </p:cxnSp>
      </p:grpSp>
      <p:grpSp>
        <p:nvGrpSpPr>
          <p:cNvPr id="326" name="Google Shape;326;p13"/>
          <p:cNvGrpSpPr/>
          <p:nvPr/>
        </p:nvGrpSpPr>
        <p:grpSpPr>
          <a:xfrm rot="5400000">
            <a:off x="1030087" y="3468275"/>
            <a:ext cx="819900" cy="391500"/>
            <a:chOff x="7610875" y="3187000"/>
            <a:chExt cx="819900" cy="391500"/>
          </a:xfrm>
        </p:grpSpPr>
        <p:sp>
          <p:nvSpPr>
            <p:cNvPr id="327" name="Google Shape;327;p13"/>
            <p:cNvSpPr/>
            <p:nvPr/>
          </p:nvSpPr>
          <p:spPr>
            <a:xfrm>
              <a:off x="7610875" y="3187000"/>
              <a:ext cx="819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13"/>
            <p:cNvGrpSpPr/>
            <p:nvPr/>
          </p:nvGrpSpPr>
          <p:grpSpPr>
            <a:xfrm rot="10800000">
              <a:off x="7711953" y="3257975"/>
              <a:ext cx="617743" cy="249549"/>
              <a:chOff x="3001625" y="839834"/>
              <a:chExt cx="879600" cy="355331"/>
            </a:xfrm>
          </p:grpSpPr>
          <p:sp>
            <p:nvSpPr>
              <p:cNvPr id="329" name="Google Shape;329;p13"/>
              <p:cNvSpPr/>
              <p:nvPr/>
            </p:nvSpPr>
            <p:spPr>
              <a:xfrm rot="-2700000">
                <a:off x="3578644" y="890199"/>
                <a:ext cx="247912" cy="254602"/>
              </a:xfrm>
              <a:custGeom>
                <a:avLst/>
                <a:gdLst/>
                <a:ahLst/>
                <a:cxnLst/>
                <a:rect l="l" t="t" r="r" b="b"/>
                <a:pathLst>
                  <a:path w="12859" h="13206" extrusionOk="0">
                    <a:moveTo>
                      <a:pt x="0" y="13206"/>
                    </a:moveTo>
                    <a:lnTo>
                      <a:pt x="12859" y="13206"/>
                    </a:lnTo>
                    <a:lnTo>
                      <a:pt x="12859" y="0"/>
                    </a:lnTo>
                  </a:path>
                </a:pathLst>
              </a:custGeom>
              <a:noFill/>
              <a:ln w="28575" cap="flat" cmpd="sng">
                <a:solidFill>
                  <a:schemeClr val="dk1"/>
                </a:solidFill>
                <a:prstDash val="solid"/>
                <a:round/>
                <a:headEnd type="none" w="med" len="med"/>
                <a:tailEnd type="none" w="med" len="med"/>
              </a:ln>
            </p:spPr>
          </p:sp>
          <p:cxnSp>
            <p:nvCxnSpPr>
              <p:cNvPr id="330" name="Google Shape;330;p13"/>
              <p:cNvCxnSpPr/>
              <p:nvPr/>
            </p:nvCxnSpPr>
            <p:spPr>
              <a:xfrm rot="10800000">
                <a:off x="3001625" y="1020300"/>
                <a:ext cx="879600" cy="0"/>
              </a:xfrm>
              <a:prstGeom prst="straightConnector1">
                <a:avLst/>
              </a:prstGeom>
              <a:noFill/>
              <a:ln w="28575" cap="flat" cmpd="sng">
                <a:solidFill>
                  <a:schemeClr val="dk1"/>
                </a:solidFill>
                <a:prstDash val="solid"/>
                <a:round/>
                <a:headEnd type="none" w="med" len="med"/>
                <a:tailEnd type="none" w="med" len="med"/>
              </a:ln>
            </p:spPr>
          </p:cxnSp>
        </p:grpSp>
      </p:grpSp>
      <p:sp>
        <p:nvSpPr>
          <p:cNvPr id="331" name="Google Shape;331;p13"/>
          <p:cNvSpPr/>
          <p:nvPr/>
        </p:nvSpPr>
        <p:spPr>
          <a:xfrm rot="5400000">
            <a:off x="1554687" y="4002875"/>
            <a:ext cx="819900" cy="391500"/>
          </a:xfrm>
          <a:prstGeom prst="roundRect">
            <a:avLst>
              <a:gd name="adj"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79"/>
        <p:cNvGrpSpPr/>
        <p:nvPr/>
      </p:nvGrpSpPr>
      <p:grpSpPr>
        <a:xfrm>
          <a:off x="0" y="0"/>
          <a:ext cx="0" cy="0"/>
          <a:chOff x="0" y="0"/>
          <a:chExt cx="0" cy="0"/>
        </a:xfrm>
      </p:grpSpPr>
      <p:sp>
        <p:nvSpPr>
          <p:cNvPr id="380" name="Google Shape;380;p16"/>
          <p:cNvSpPr txBox="1">
            <a:spLocks noGrp="1"/>
          </p:cNvSpPr>
          <p:nvPr>
            <p:ph type="title"/>
          </p:nvPr>
        </p:nvSpPr>
        <p:spPr>
          <a:xfrm>
            <a:off x="720000" y="2936100"/>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Roboto" panose="02000000000000000000" pitchFamily="2" charset="0"/>
                <a:cs typeface="#9Slide03 Arima Madurai Black" panose="00000A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81" name="Google Shape;381;p16"/>
          <p:cNvSpPr txBox="1">
            <a:spLocks noGrp="1"/>
          </p:cNvSpPr>
          <p:nvPr>
            <p:ph type="subTitle" idx="1"/>
          </p:nvPr>
        </p:nvSpPr>
        <p:spPr>
          <a:xfrm>
            <a:off x="720000" y="3508800"/>
            <a:ext cx="4294800" cy="1004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82"/>
        <p:cNvGrpSpPr/>
        <p:nvPr/>
      </p:nvGrpSpPr>
      <p:grpSpPr>
        <a:xfrm>
          <a:off x="0" y="0"/>
          <a:ext cx="0" cy="0"/>
          <a:chOff x="0" y="0"/>
          <a:chExt cx="0" cy="0"/>
        </a:xfrm>
      </p:grpSpPr>
      <p:sp>
        <p:nvSpPr>
          <p:cNvPr id="383" name="Google Shape;383;p17"/>
          <p:cNvSpPr txBox="1">
            <a:spLocks noGrp="1"/>
          </p:cNvSpPr>
          <p:nvPr>
            <p:ph type="title"/>
          </p:nvPr>
        </p:nvSpPr>
        <p:spPr>
          <a:xfrm>
            <a:off x="720000" y="1745250"/>
            <a:ext cx="3233100" cy="572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Roboto" panose="02000000000000000000" pitchFamily="2" charset="0"/>
                <a:cs typeface="#9Slide03 Arima Madurai Black" panose="00000A00000000000000" pitchFamily="2" charset="-93"/>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84" name="Google Shape;384;p17"/>
          <p:cNvSpPr txBox="1">
            <a:spLocks noGrp="1"/>
          </p:cNvSpPr>
          <p:nvPr>
            <p:ph type="subTitle" idx="1"/>
          </p:nvPr>
        </p:nvSpPr>
        <p:spPr>
          <a:xfrm>
            <a:off x="720000" y="2317950"/>
            <a:ext cx="2575500" cy="1080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23"/>
        <p:cNvGrpSpPr/>
        <p:nvPr/>
      </p:nvGrpSpPr>
      <p:grpSpPr>
        <a:xfrm>
          <a:off x="0" y="0"/>
          <a:ext cx="0" cy="0"/>
          <a:chOff x="0" y="0"/>
          <a:chExt cx="0" cy="0"/>
        </a:xfrm>
      </p:grpSpPr>
      <p:sp>
        <p:nvSpPr>
          <p:cNvPr id="424" name="Google Shape;424;p21"/>
          <p:cNvSpPr txBox="1">
            <a:spLocks noGrp="1"/>
          </p:cNvSpPr>
          <p:nvPr>
            <p:ph type="title"/>
          </p:nvPr>
        </p:nvSpPr>
        <p:spPr>
          <a:xfrm>
            <a:off x="937700" y="2534225"/>
            <a:ext cx="2175300" cy="415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425" name="Google Shape;425;p21"/>
          <p:cNvSpPr txBox="1">
            <a:spLocks noGrp="1"/>
          </p:cNvSpPr>
          <p:nvPr>
            <p:ph type="subTitle" idx="1"/>
          </p:nvPr>
        </p:nvSpPr>
        <p:spPr>
          <a:xfrm>
            <a:off x="937700" y="2998200"/>
            <a:ext cx="2175300" cy="8163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26" name="Google Shape;426;p21"/>
          <p:cNvSpPr txBox="1">
            <a:spLocks noGrp="1"/>
          </p:cNvSpPr>
          <p:nvPr>
            <p:ph type="title" idx="2"/>
          </p:nvPr>
        </p:nvSpPr>
        <p:spPr>
          <a:xfrm>
            <a:off x="3484422" y="2534225"/>
            <a:ext cx="2175300" cy="415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427" name="Google Shape;427;p21"/>
          <p:cNvSpPr txBox="1">
            <a:spLocks noGrp="1"/>
          </p:cNvSpPr>
          <p:nvPr>
            <p:ph type="subTitle" idx="3"/>
          </p:nvPr>
        </p:nvSpPr>
        <p:spPr>
          <a:xfrm>
            <a:off x="3484422" y="2998200"/>
            <a:ext cx="2175300" cy="8163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28" name="Google Shape;428;p21"/>
          <p:cNvSpPr txBox="1">
            <a:spLocks noGrp="1"/>
          </p:cNvSpPr>
          <p:nvPr>
            <p:ph type="title" idx="4"/>
          </p:nvPr>
        </p:nvSpPr>
        <p:spPr>
          <a:xfrm>
            <a:off x="6031150" y="2534225"/>
            <a:ext cx="2175300" cy="415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18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429" name="Google Shape;429;p21"/>
          <p:cNvSpPr txBox="1">
            <a:spLocks noGrp="1"/>
          </p:cNvSpPr>
          <p:nvPr>
            <p:ph type="subTitle" idx="5"/>
          </p:nvPr>
        </p:nvSpPr>
        <p:spPr>
          <a:xfrm>
            <a:off x="6031150" y="2998200"/>
            <a:ext cx="2175300" cy="8163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30" name="Google Shape;430;p21"/>
          <p:cNvSpPr txBox="1">
            <a:spLocks noGrp="1"/>
          </p:cNvSpPr>
          <p:nvPr>
            <p:ph type="title" idx="6"/>
          </p:nvPr>
        </p:nvSpPr>
        <p:spPr>
          <a:xfrm>
            <a:off x="713225" y="539500"/>
            <a:ext cx="7717500" cy="478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3000"/>
              <a:buNone/>
              <a:defRPr>
                <a:solidFill>
                  <a:schemeClr val="dk1"/>
                </a:solidFill>
                <a:latin typeface="Roboto" panose="02000000000000000000" pitchFamily="2" charset="0"/>
                <a:cs typeface="#9Slide03 Arima Madurai Black" panose="00000A00000000000000" pitchFamily="2" charset="-93"/>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dirty="0"/>
          </a:p>
        </p:txBody>
      </p:sp>
      <p:sp>
        <p:nvSpPr>
          <p:cNvPr id="431" name="Google Shape;431;p21"/>
          <p:cNvSpPr/>
          <p:nvPr/>
        </p:nvSpPr>
        <p:spPr>
          <a:xfrm rot="10800000">
            <a:off x="8033931" y="4217069"/>
            <a:ext cx="391500" cy="391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9pPr>
          </a:lstStyle>
          <a:p>
            <a:endParaRPr dirty="0"/>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0" tIns="0" rIns="0" bIns="0" anchor="t" anchorCtr="0">
            <a:noAutofit/>
          </a:bodyPr>
          <a:lstStyle>
            <a:lvl1pPr marL="457200" lvl="0"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1pPr>
            <a:lvl2pPr marL="914400" lvl="1"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2pPr>
            <a:lvl3pPr marL="1371600" lvl="2"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3pPr>
            <a:lvl4pPr marL="1828800" lvl="3"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4pPr>
            <a:lvl5pPr marL="2286000" lvl="4"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5pPr>
            <a:lvl6pPr marL="2743200" lvl="5"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6pPr>
            <a:lvl7pPr marL="3200400" lvl="6"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7pPr>
            <a:lvl8pPr marL="3657600" lvl="7"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8pPr>
            <a:lvl9pPr marL="4114800" lvl="8" indent="-317500">
              <a:lnSpc>
                <a:spcPct val="115000"/>
              </a:lnSpc>
              <a:spcBef>
                <a:spcPts val="0"/>
              </a:spcBef>
              <a:spcAft>
                <a:spcPts val="0"/>
              </a:spcAft>
              <a:buClr>
                <a:schemeClr val="lt2"/>
              </a:buClr>
              <a:buSzPts val="1400"/>
              <a:buFont typeface="DM Sans"/>
              <a:buChar char="■"/>
              <a:defRPr>
                <a:solidFill>
                  <a:schemeClr val="lt2"/>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2" r:id="rId7"/>
    <p:sldLayoutId id="2147483663" r:id="rId8"/>
    <p:sldLayoutId id="2147483667" r:id="rId9"/>
    <p:sldLayoutId id="2147483677"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059635"/>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804914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7CA88C99-F4AE-6572-75BD-A44D0E1770D0}"/>
              </a:ext>
            </a:extLst>
          </p:cNvPr>
          <p:cNvSpPr txBox="1">
            <a:spLocks/>
          </p:cNvSpPr>
          <p:nvPr/>
        </p:nvSpPr>
        <p:spPr>
          <a:xfrm>
            <a:off x="5811329" y="1026008"/>
            <a:ext cx="2788065" cy="331739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400" dirty="0">
                <a:solidFill>
                  <a:srgbClr val="002060"/>
                </a:solidFill>
                <a:latin typeface="Roboto Black" panose="02000000000000000000" pitchFamily="2" charset="0"/>
                <a:cs typeface="#9Slide03 Arima Madurai Black" panose="00000A00000000000000" pitchFamily="2" charset="-93"/>
              </a:rPr>
              <a:t>Vì sao vào những ngày hanh khô, khi chải tóc bằng lược nhựa thì nhiều sợi tóc bị lược nhựa hút kéo thẳng ra?</a:t>
            </a:r>
            <a:endParaRPr lang="en-US" sz="2400" dirty="0">
              <a:solidFill>
                <a:srgbClr val="002060"/>
              </a:solidFill>
              <a:latin typeface="Roboto Black" panose="02000000000000000000" pitchFamily="2" charset="0"/>
              <a:cs typeface="#9Slide03 Arima Madurai Black" panose="00000A00000000000000" pitchFamily="2" charset="-93"/>
            </a:endParaRPr>
          </a:p>
        </p:txBody>
      </p:sp>
      <p:pic>
        <p:nvPicPr>
          <p:cNvPr id="4" name="Picture 3">
            <a:extLst>
              <a:ext uri="{FF2B5EF4-FFF2-40B4-BE49-F238E27FC236}">
                <a16:creationId xmlns:a16="http://schemas.microsoft.com/office/drawing/2014/main" id="{6A4CAC4B-101E-9081-D2EA-0EE6867F1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89"/>
          <a:stretch/>
        </p:blipFill>
        <p:spPr>
          <a:xfrm>
            <a:off x="245348" y="227117"/>
            <a:ext cx="5322733" cy="5077747"/>
          </a:xfrm>
          <a:prstGeom prst="rect">
            <a:avLst/>
          </a:prstGeom>
          <a:effectLst>
            <a:softEdge rad="63500"/>
          </a:effectLst>
        </p:spPr>
      </p:pic>
    </p:spTree>
    <p:extLst>
      <p:ext uri="{BB962C8B-B14F-4D97-AF65-F5344CB8AC3E}">
        <p14:creationId xmlns:p14="http://schemas.microsoft.com/office/powerpoint/2010/main" val="5457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7;p39">
            <a:extLst>
              <a:ext uri="{FF2B5EF4-FFF2-40B4-BE49-F238E27FC236}">
                <a16:creationId xmlns:a16="http://schemas.microsoft.com/office/drawing/2014/main" id="{F5591E71-6053-2F49-050B-A26DD11BA648}"/>
              </a:ext>
            </a:extLst>
          </p:cNvPr>
          <p:cNvSpPr/>
          <p:nvPr/>
        </p:nvSpPr>
        <p:spPr>
          <a:xfrm>
            <a:off x="500371" y="1050589"/>
            <a:ext cx="7869597" cy="3173264"/>
          </a:xfrm>
          <a:prstGeom prst="roundRect">
            <a:avLst>
              <a:gd name="adj" fmla="val 21174"/>
            </a:avLst>
          </a:prstGeom>
          <a:solidFill>
            <a:srgbClr val="DAA61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grpSp>
        <p:nvGrpSpPr>
          <p:cNvPr id="3" name="Google Shape;2258;p65">
            <a:extLst>
              <a:ext uri="{FF2B5EF4-FFF2-40B4-BE49-F238E27FC236}">
                <a16:creationId xmlns:a16="http://schemas.microsoft.com/office/drawing/2014/main" id="{4A08FD07-8CFE-CE6A-57A3-4E00B9274C6A}"/>
              </a:ext>
            </a:extLst>
          </p:cNvPr>
          <p:cNvGrpSpPr/>
          <p:nvPr/>
        </p:nvGrpSpPr>
        <p:grpSpPr>
          <a:xfrm>
            <a:off x="8492212" y="2154664"/>
            <a:ext cx="512748" cy="512748"/>
            <a:chOff x="2273412" y="1837950"/>
            <a:chExt cx="391500" cy="391500"/>
          </a:xfrm>
        </p:grpSpPr>
        <p:sp>
          <p:nvSpPr>
            <p:cNvPr id="4" name="Google Shape;2259;p65">
              <a:extLst>
                <a:ext uri="{FF2B5EF4-FFF2-40B4-BE49-F238E27FC236}">
                  <a16:creationId xmlns:a16="http://schemas.microsoft.com/office/drawing/2014/main" id="{80EC7AB8-CB35-80D5-5615-E319E2CAB073}"/>
                </a:ext>
              </a:extLst>
            </p:cNvPr>
            <p:cNvSpPr/>
            <p:nvPr/>
          </p:nvSpPr>
          <p:spPr>
            <a:xfrm rot="10800000">
              <a:off x="2273412" y="18379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260;p65">
              <a:extLst>
                <a:ext uri="{FF2B5EF4-FFF2-40B4-BE49-F238E27FC236}">
                  <a16:creationId xmlns:a16="http://schemas.microsoft.com/office/drawing/2014/main" id="{946399D8-A1A2-3DF5-EB0E-C8849B68D38B}"/>
                </a:ext>
              </a:extLst>
            </p:cNvPr>
            <p:cNvGrpSpPr/>
            <p:nvPr/>
          </p:nvGrpSpPr>
          <p:grpSpPr>
            <a:xfrm rot="8100000">
              <a:off x="2351005" y="1909132"/>
              <a:ext cx="236919" cy="248957"/>
              <a:chOff x="6916075" y="3678887"/>
              <a:chExt cx="277500" cy="291600"/>
            </a:xfrm>
          </p:grpSpPr>
          <p:cxnSp>
            <p:nvCxnSpPr>
              <p:cNvPr id="6" name="Google Shape;2261;p65">
                <a:extLst>
                  <a:ext uri="{FF2B5EF4-FFF2-40B4-BE49-F238E27FC236}">
                    <a16:creationId xmlns:a16="http://schemas.microsoft.com/office/drawing/2014/main" id="{5F65F4F6-D2E5-9E58-E5AC-7EFA922C4D06}"/>
                  </a:ext>
                </a:extLst>
              </p:cNvPr>
              <p:cNvCxnSpPr/>
              <p:nvPr/>
            </p:nvCxnSpPr>
            <p:spPr>
              <a:xfrm>
                <a:off x="7054825" y="3678887"/>
                <a:ext cx="0" cy="291600"/>
              </a:xfrm>
              <a:prstGeom prst="straightConnector1">
                <a:avLst/>
              </a:prstGeom>
              <a:noFill/>
              <a:ln w="28575" cap="flat" cmpd="sng">
                <a:solidFill>
                  <a:schemeClr val="accent5"/>
                </a:solidFill>
                <a:prstDash val="solid"/>
                <a:round/>
                <a:headEnd type="none" w="med" len="med"/>
                <a:tailEnd type="none" w="med" len="med"/>
              </a:ln>
            </p:spPr>
          </p:cxnSp>
          <p:cxnSp>
            <p:nvCxnSpPr>
              <p:cNvPr id="7" name="Google Shape;2262;p65">
                <a:extLst>
                  <a:ext uri="{FF2B5EF4-FFF2-40B4-BE49-F238E27FC236}">
                    <a16:creationId xmlns:a16="http://schemas.microsoft.com/office/drawing/2014/main" id="{EEDEDEB9-0024-D5BE-8C8F-9F455AF2D8BB}"/>
                  </a:ext>
                </a:extLst>
              </p:cNvPr>
              <p:cNvCxnSpPr/>
              <p:nvPr/>
            </p:nvCxnSpPr>
            <p:spPr>
              <a:xfrm rot="10800000">
                <a:off x="6916075" y="3824687"/>
                <a:ext cx="277500" cy="0"/>
              </a:xfrm>
              <a:prstGeom prst="straightConnector1">
                <a:avLst/>
              </a:prstGeom>
              <a:noFill/>
              <a:ln w="28575" cap="flat" cmpd="sng">
                <a:solidFill>
                  <a:schemeClr val="accent5"/>
                </a:solidFill>
                <a:prstDash val="solid"/>
                <a:round/>
                <a:headEnd type="none" w="med" len="med"/>
                <a:tailEnd type="none" w="med" len="med"/>
              </a:ln>
            </p:spPr>
          </p:cxnSp>
        </p:grpSp>
      </p:grpSp>
      <p:grpSp>
        <p:nvGrpSpPr>
          <p:cNvPr id="8" name="Google Shape;2263;p65">
            <a:extLst>
              <a:ext uri="{FF2B5EF4-FFF2-40B4-BE49-F238E27FC236}">
                <a16:creationId xmlns:a16="http://schemas.microsoft.com/office/drawing/2014/main" id="{70BAB323-7E98-4015-9C4B-A03B1AA5E5AC}"/>
              </a:ext>
            </a:extLst>
          </p:cNvPr>
          <p:cNvGrpSpPr/>
          <p:nvPr/>
        </p:nvGrpSpPr>
        <p:grpSpPr>
          <a:xfrm>
            <a:off x="8492212" y="1490508"/>
            <a:ext cx="512748" cy="512748"/>
            <a:chOff x="2273412" y="2336475"/>
            <a:chExt cx="391500" cy="391500"/>
          </a:xfrm>
        </p:grpSpPr>
        <p:sp>
          <p:nvSpPr>
            <p:cNvPr id="9" name="Google Shape;2264;p65">
              <a:extLst>
                <a:ext uri="{FF2B5EF4-FFF2-40B4-BE49-F238E27FC236}">
                  <a16:creationId xmlns:a16="http://schemas.microsoft.com/office/drawing/2014/main" id="{AC3E2AB0-E69A-9B8C-2554-C5740CD8B99B}"/>
                </a:ext>
              </a:extLst>
            </p:cNvPr>
            <p:cNvSpPr/>
            <p:nvPr/>
          </p:nvSpPr>
          <p:spPr>
            <a:xfrm rot="10800000">
              <a:off x="2273412" y="2336475"/>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65;p65">
              <a:extLst>
                <a:ext uri="{FF2B5EF4-FFF2-40B4-BE49-F238E27FC236}">
                  <a16:creationId xmlns:a16="http://schemas.microsoft.com/office/drawing/2014/main" id="{4333CEFD-3617-0908-962B-F96E5DAE73B8}"/>
                </a:ext>
              </a:extLst>
            </p:cNvPr>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sp>
          <p:nvSpPr>
            <p:cNvPr id="11" name="Google Shape;2266;p65">
              <a:extLst>
                <a:ext uri="{FF2B5EF4-FFF2-40B4-BE49-F238E27FC236}">
                  <a16:creationId xmlns:a16="http://schemas.microsoft.com/office/drawing/2014/main" id="{CC8112F8-3873-DEE3-B27A-B095C98FA0EA}"/>
                </a:ext>
              </a:extLst>
            </p:cNvPr>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grpSp>
        <p:nvGrpSpPr>
          <p:cNvPr id="12" name="Google Shape;2273;p65">
            <a:extLst>
              <a:ext uri="{FF2B5EF4-FFF2-40B4-BE49-F238E27FC236}">
                <a16:creationId xmlns:a16="http://schemas.microsoft.com/office/drawing/2014/main" id="{6D47F014-3EC9-CF23-BA3B-B5504760415C}"/>
              </a:ext>
            </a:extLst>
          </p:cNvPr>
          <p:cNvGrpSpPr/>
          <p:nvPr/>
        </p:nvGrpSpPr>
        <p:grpSpPr>
          <a:xfrm rot="16200000">
            <a:off x="653132" y="4085154"/>
            <a:ext cx="487601" cy="1251811"/>
            <a:chOff x="4506625" y="1903500"/>
            <a:chExt cx="372300" cy="955800"/>
          </a:xfrm>
        </p:grpSpPr>
        <p:sp>
          <p:nvSpPr>
            <p:cNvPr id="13" name="Google Shape;2274;p65">
              <a:extLst>
                <a:ext uri="{FF2B5EF4-FFF2-40B4-BE49-F238E27FC236}">
                  <a16:creationId xmlns:a16="http://schemas.microsoft.com/office/drawing/2014/main" id="{E019C6A6-29B0-7218-80C9-2FB50F882453}"/>
                </a:ext>
              </a:extLst>
            </p:cNvPr>
            <p:cNvSpPr/>
            <p:nvPr/>
          </p:nvSpPr>
          <p:spPr>
            <a:xfrm rot="5400000">
              <a:off x="4214875" y="2195250"/>
              <a:ext cx="95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2275;p65">
              <a:extLst>
                <a:ext uri="{FF2B5EF4-FFF2-40B4-BE49-F238E27FC236}">
                  <a16:creationId xmlns:a16="http://schemas.microsoft.com/office/drawing/2014/main" id="{2F2A36BE-7F67-62B3-3B99-7FB50297BB42}"/>
                </a:ext>
              </a:extLst>
            </p:cNvPr>
            <p:cNvCxnSpPr/>
            <p:nvPr/>
          </p:nvCxnSpPr>
          <p:spPr>
            <a:xfrm rot="10800000" flipH="1">
              <a:off x="4692475" y="2056200"/>
              <a:ext cx="600" cy="650400"/>
            </a:xfrm>
            <a:prstGeom prst="straightConnector1">
              <a:avLst/>
            </a:prstGeom>
            <a:noFill/>
            <a:ln w="28575" cap="flat" cmpd="sng">
              <a:solidFill>
                <a:schemeClr val="accent4"/>
              </a:solidFill>
              <a:prstDash val="solid"/>
              <a:round/>
              <a:headEnd type="none" w="med" len="med"/>
              <a:tailEnd type="none" w="med" len="med"/>
            </a:ln>
          </p:spPr>
        </p:cxnSp>
      </p:grpSp>
      <p:grpSp>
        <p:nvGrpSpPr>
          <p:cNvPr id="15" name="Google Shape;2276;p65">
            <a:extLst>
              <a:ext uri="{FF2B5EF4-FFF2-40B4-BE49-F238E27FC236}">
                <a16:creationId xmlns:a16="http://schemas.microsoft.com/office/drawing/2014/main" id="{4FB9BB6F-EFFD-B5DE-7F20-9A452570BC5F}"/>
              </a:ext>
            </a:extLst>
          </p:cNvPr>
          <p:cNvGrpSpPr/>
          <p:nvPr/>
        </p:nvGrpSpPr>
        <p:grpSpPr>
          <a:xfrm>
            <a:off x="8480213" y="87270"/>
            <a:ext cx="487601" cy="1251831"/>
            <a:chOff x="4263350" y="2572100"/>
            <a:chExt cx="372300" cy="775800"/>
          </a:xfrm>
        </p:grpSpPr>
        <p:sp>
          <p:nvSpPr>
            <p:cNvPr id="16" name="Google Shape;2277;p65">
              <a:extLst>
                <a:ext uri="{FF2B5EF4-FFF2-40B4-BE49-F238E27FC236}">
                  <a16:creationId xmlns:a16="http://schemas.microsoft.com/office/drawing/2014/main" id="{395B3F39-E390-38D4-73A4-B7F7169B5D28}"/>
                </a:ext>
              </a:extLst>
            </p:cNvPr>
            <p:cNvSpPr/>
            <p:nvPr/>
          </p:nvSpPr>
          <p:spPr>
            <a:xfrm rot="5400000">
              <a:off x="4061600" y="2773850"/>
              <a:ext cx="77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2278;p65">
              <a:extLst>
                <a:ext uri="{FF2B5EF4-FFF2-40B4-BE49-F238E27FC236}">
                  <a16:creationId xmlns:a16="http://schemas.microsoft.com/office/drawing/2014/main" id="{5ED6CE32-3E12-BD90-E7F5-F43EDF95CD98}"/>
                </a:ext>
              </a:extLst>
            </p:cNvPr>
            <p:cNvCxnSpPr/>
            <p:nvPr/>
          </p:nvCxnSpPr>
          <p:spPr>
            <a:xfrm rot="10800000">
              <a:off x="4487625" y="2773250"/>
              <a:ext cx="0" cy="373500"/>
            </a:xfrm>
            <a:prstGeom prst="straightConnector1">
              <a:avLst/>
            </a:prstGeom>
            <a:noFill/>
            <a:ln w="28575" cap="flat" cmpd="sng">
              <a:solidFill>
                <a:schemeClr val="accent4"/>
              </a:solidFill>
              <a:prstDash val="solid"/>
              <a:round/>
              <a:headEnd type="none" w="med" len="med"/>
              <a:tailEnd type="none" w="med" len="med"/>
            </a:ln>
          </p:spPr>
        </p:cxnSp>
        <p:cxnSp>
          <p:nvCxnSpPr>
            <p:cNvPr id="18" name="Google Shape;2279;p65">
              <a:extLst>
                <a:ext uri="{FF2B5EF4-FFF2-40B4-BE49-F238E27FC236}">
                  <a16:creationId xmlns:a16="http://schemas.microsoft.com/office/drawing/2014/main" id="{B90DA0C5-F55E-BA51-2E85-AD0097DB6F2C}"/>
                </a:ext>
              </a:extLst>
            </p:cNvPr>
            <p:cNvCxnSpPr/>
            <p:nvPr/>
          </p:nvCxnSpPr>
          <p:spPr>
            <a:xfrm rot="10800000">
              <a:off x="4411375" y="2773250"/>
              <a:ext cx="0" cy="373500"/>
            </a:xfrm>
            <a:prstGeom prst="straightConnector1">
              <a:avLst/>
            </a:prstGeom>
            <a:noFill/>
            <a:ln w="28575" cap="flat" cmpd="sng">
              <a:solidFill>
                <a:schemeClr val="accent4"/>
              </a:solidFill>
              <a:prstDash val="solid"/>
              <a:round/>
              <a:headEnd type="none" w="med" len="med"/>
              <a:tailEnd type="none" w="med" len="med"/>
            </a:ln>
          </p:spPr>
        </p:cxnSp>
      </p:grpSp>
      <p:grpSp>
        <p:nvGrpSpPr>
          <p:cNvPr id="19" name="Google Shape;2300;p65">
            <a:extLst>
              <a:ext uri="{FF2B5EF4-FFF2-40B4-BE49-F238E27FC236}">
                <a16:creationId xmlns:a16="http://schemas.microsoft.com/office/drawing/2014/main" id="{7C3422EF-DB92-88B1-7A18-BC07CCF86407}"/>
              </a:ext>
            </a:extLst>
          </p:cNvPr>
          <p:cNvGrpSpPr/>
          <p:nvPr/>
        </p:nvGrpSpPr>
        <p:grpSpPr>
          <a:xfrm rot="10800000">
            <a:off x="2281568" y="4467259"/>
            <a:ext cx="512748" cy="512748"/>
            <a:chOff x="2273412" y="1837950"/>
            <a:chExt cx="391500" cy="391500"/>
          </a:xfrm>
        </p:grpSpPr>
        <p:sp>
          <p:nvSpPr>
            <p:cNvPr id="20" name="Google Shape;2301;p65">
              <a:extLst>
                <a:ext uri="{FF2B5EF4-FFF2-40B4-BE49-F238E27FC236}">
                  <a16:creationId xmlns:a16="http://schemas.microsoft.com/office/drawing/2014/main" id="{8A522196-8E92-E909-3067-8A4B7E4C87F4}"/>
                </a:ext>
              </a:extLst>
            </p:cNvPr>
            <p:cNvSpPr/>
            <p:nvPr/>
          </p:nvSpPr>
          <p:spPr>
            <a:xfrm rot="10800000">
              <a:off x="2273412" y="183795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302;p65">
              <a:extLst>
                <a:ext uri="{FF2B5EF4-FFF2-40B4-BE49-F238E27FC236}">
                  <a16:creationId xmlns:a16="http://schemas.microsoft.com/office/drawing/2014/main" id="{BFAAF728-DDB5-0E97-53E7-CAFD0EEDCE64}"/>
                </a:ext>
              </a:extLst>
            </p:cNvPr>
            <p:cNvGrpSpPr/>
            <p:nvPr/>
          </p:nvGrpSpPr>
          <p:grpSpPr>
            <a:xfrm rot="8100000">
              <a:off x="2351005" y="1909132"/>
              <a:ext cx="236919" cy="248957"/>
              <a:chOff x="6916075" y="3678887"/>
              <a:chExt cx="277500" cy="291600"/>
            </a:xfrm>
          </p:grpSpPr>
          <p:cxnSp>
            <p:nvCxnSpPr>
              <p:cNvPr id="22" name="Google Shape;2303;p65">
                <a:extLst>
                  <a:ext uri="{FF2B5EF4-FFF2-40B4-BE49-F238E27FC236}">
                    <a16:creationId xmlns:a16="http://schemas.microsoft.com/office/drawing/2014/main" id="{C0318419-E5CF-EB65-67DF-4DBF4B646F01}"/>
                  </a:ext>
                </a:extLst>
              </p:cNvPr>
              <p:cNvCxnSpPr/>
              <p:nvPr/>
            </p:nvCxnSpPr>
            <p:spPr>
              <a:xfrm>
                <a:off x="7054825" y="3678887"/>
                <a:ext cx="0" cy="291600"/>
              </a:xfrm>
              <a:prstGeom prst="straightConnector1">
                <a:avLst/>
              </a:prstGeom>
              <a:noFill/>
              <a:ln w="28575" cap="flat" cmpd="sng">
                <a:solidFill>
                  <a:schemeClr val="lt1"/>
                </a:solidFill>
                <a:prstDash val="solid"/>
                <a:round/>
                <a:headEnd type="none" w="med" len="med"/>
                <a:tailEnd type="none" w="med" len="med"/>
              </a:ln>
            </p:spPr>
          </p:cxnSp>
          <p:cxnSp>
            <p:nvCxnSpPr>
              <p:cNvPr id="23" name="Google Shape;2304;p65">
                <a:extLst>
                  <a:ext uri="{FF2B5EF4-FFF2-40B4-BE49-F238E27FC236}">
                    <a16:creationId xmlns:a16="http://schemas.microsoft.com/office/drawing/2014/main" id="{920D884B-8EF3-F0B4-A35D-839C1089ED3C}"/>
                  </a:ext>
                </a:extLst>
              </p:cNvPr>
              <p:cNvCxnSpPr/>
              <p:nvPr/>
            </p:nvCxnSpPr>
            <p:spPr>
              <a:xfrm rot="10800000">
                <a:off x="6916075" y="3824687"/>
                <a:ext cx="277500" cy="0"/>
              </a:xfrm>
              <a:prstGeom prst="straightConnector1">
                <a:avLst/>
              </a:prstGeom>
              <a:noFill/>
              <a:ln w="28575" cap="flat" cmpd="sng">
                <a:solidFill>
                  <a:schemeClr val="lt1"/>
                </a:solidFill>
                <a:prstDash val="solid"/>
                <a:round/>
                <a:headEnd type="none" w="med" len="med"/>
                <a:tailEnd type="none" w="med" len="med"/>
              </a:ln>
            </p:spPr>
          </p:cxnSp>
        </p:grpSp>
      </p:grpSp>
      <p:grpSp>
        <p:nvGrpSpPr>
          <p:cNvPr id="24" name="Google Shape;2305;p65">
            <a:extLst>
              <a:ext uri="{FF2B5EF4-FFF2-40B4-BE49-F238E27FC236}">
                <a16:creationId xmlns:a16="http://schemas.microsoft.com/office/drawing/2014/main" id="{2E5E04B4-8296-78A2-7417-8843E3BE09AE}"/>
              </a:ext>
            </a:extLst>
          </p:cNvPr>
          <p:cNvGrpSpPr/>
          <p:nvPr/>
        </p:nvGrpSpPr>
        <p:grpSpPr>
          <a:xfrm rot="10800000">
            <a:off x="1646576" y="4454292"/>
            <a:ext cx="512748" cy="512748"/>
            <a:chOff x="2273412" y="2336475"/>
            <a:chExt cx="391500" cy="391500"/>
          </a:xfrm>
        </p:grpSpPr>
        <p:sp>
          <p:nvSpPr>
            <p:cNvPr id="25" name="Google Shape;2306;p65">
              <a:extLst>
                <a:ext uri="{FF2B5EF4-FFF2-40B4-BE49-F238E27FC236}">
                  <a16:creationId xmlns:a16="http://schemas.microsoft.com/office/drawing/2014/main" id="{D6C85685-9D1E-0DD5-153D-226AD2A1934E}"/>
                </a:ext>
              </a:extLst>
            </p:cNvPr>
            <p:cNvSpPr/>
            <p:nvPr/>
          </p:nvSpPr>
          <p:spPr>
            <a:xfrm rot="10800000">
              <a:off x="2273412" y="2336475"/>
              <a:ext cx="391500" cy="391500"/>
            </a:xfrm>
            <a:prstGeom prst="ellipse">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7;p65">
              <a:extLst>
                <a:ext uri="{FF2B5EF4-FFF2-40B4-BE49-F238E27FC236}">
                  <a16:creationId xmlns:a16="http://schemas.microsoft.com/office/drawing/2014/main" id="{7D2BC844-F24D-8EF0-75CD-F6D802A571D5}"/>
                </a:ext>
              </a:extLst>
            </p:cNvPr>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sp>
        <p:sp>
          <p:nvSpPr>
            <p:cNvPr id="27" name="Google Shape;2308;p65">
              <a:extLst>
                <a:ext uri="{FF2B5EF4-FFF2-40B4-BE49-F238E27FC236}">
                  <a16:creationId xmlns:a16="http://schemas.microsoft.com/office/drawing/2014/main" id="{A23CC9B0-88BE-DE52-4E65-B630D5868A73}"/>
                </a:ext>
              </a:extLst>
            </p:cNvPr>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sp>
      </p:grpSp>
      <p:grpSp>
        <p:nvGrpSpPr>
          <p:cNvPr id="28" name="Google Shape;711;p38">
            <a:extLst>
              <a:ext uri="{FF2B5EF4-FFF2-40B4-BE49-F238E27FC236}">
                <a16:creationId xmlns:a16="http://schemas.microsoft.com/office/drawing/2014/main" id="{33DF4CBC-9748-F544-1B96-151728B8D07F}"/>
              </a:ext>
            </a:extLst>
          </p:cNvPr>
          <p:cNvGrpSpPr/>
          <p:nvPr/>
        </p:nvGrpSpPr>
        <p:grpSpPr>
          <a:xfrm>
            <a:off x="271030" y="443822"/>
            <a:ext cx="457358" cy="457358"/>
            <a:chOff x="1761025" y="4221850"/>
            <a:chExt cx="391500" cy="391500"/>
          </a:xfrm>
          <a:solidFill>
            <a:schemeClr val="accent2">
              <a:lumMod val="75000"/>
            </a:schemeClr>
          </a:solidFill>
        </p:grpSpPr>
        <p:sp>
          <p:nvSpPr>
            <p:cNvPr id="29" name="Google Shape;712;p38">
              <a:extLst>
                <a:ext uri="{FF2B5EF4-FFF2-40B4-BE49-F238E27FC236}">
                  <a16:creationId xmlns:a16="http://schemas.microsoft.com/office/drawing/2014/main" id="{5AD89C07-B03B-D5F7-EF7C-A20422B7E4E6}"/>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13;p38">
              <a:extLst>
                <a:ext uri="{FF2B5EF4-FFF2-40B4-BE49-F238E27FC236}">
                  <a16:creationId xmlns:a16="http://schemas.microsoft.com/office/drawing/2014/main" id="{234B5640-4FBC-5430-819D-71C9F860134B}"/>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31" name="Google Shape;743;p39">
            <a:extLst>
              <a:ext uri="{FF2B5EF4-FFF2-40B4-BE49-F238E27FC236}">
                <a16:creationId xmlns:a16="http://schemas.microsoft.com/office/drawing/2014/main" id="{255B6EC2-8D1D-ECE6-857F-EF34D5F5D1B3}"/>
              </a:ext>
            </a:extLst>
          </p:cNvPr>
          <p:cNvSpPr/>
          <p:nvPr/>
        </p:nvSpPr>
        <p:spPr>
          <a:xfrm rot="10800000">
            <a:off x="271025" y="443822"/>
            <a:ext cx="2754562"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692;p38">
            <a:extLst>
              <a:ext uri="{FF2B5EF4-FFF2-40B4-BE49-F238E27FC236}">
                <a16:creationId xmlns:a16="http://schemas.microsoft.com/office/drawing/2014/main" id="{1F63B5BF-E37D-9920-A4BD-2E543181BB35}"/>
              </a:ext>
            </a:extLst>
          </p:cNvPr>
          <p:cNvSpPr txBox="1">
            <a:spLocks/>
          </p:cNvSpPr>
          <p:nvPr/>
        </p:nvSpPr>
        <p:spPr>
          <a:xfrm>
            <a:off x="782068" y="469711"/>
            <a:ext cx="3198534" cy="3531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solidFill>
                  <a:srgbClr val="E08130"/>
                </a:solidFill>
                <a:latin typeface="Roboto" panose="02000000000000000000" pitchFamily="2" charset="0"/>
              </a:rPr>
              <a:t>Vật</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Nhiễm</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Điện</a:t>
            </a:r>
            <a:endParaRPr lang="en-US" sz="2400" dirty="0">
              <a:solidFill>
                <a:srgbClr val="E08130"/>
              </a:solidFill>
              <a:latin typeface="Roboto" panose="02000000000000000000" pitchFamily="2" charset="0"/>
            </a:endParaRPr>
          </a:p>
        </p:txBody>
      </p:sp>
      <p:sp>
        <p:nvSpPr>
          <p:cNvPr id="39" name="Google Shape;692;p38">
            <a:extLst>
              <a:ext uri="{FF2B5EF4-FFF2-40B4-BE49-F238E27FC236}">
                <a16:creationId xmlns:a16="http://schemas.microsoft.com/office/drawing/2014/main" id="{2CCF7E34-168D-9C37-85AB-BAE85582C6E8}"/>
              </a:ext>
            </a:extLst>
          </p:cNvPr>
          <p:cNvSpPr txBox="1">
            <a:spLocks/>
          </p:cNvSpPr>
          <p:nvPr/>
        </p:nvSpPr>
        <p:spPr>
          <a:xfrm>
            <a:off x="1031948" y="1628249"/>
            <a:ext cx="6251144"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solidFill>
                  <a:schemeClr val="tx1"/>
                </a:solidFill>
                <a:latin typeface="Roboto" panose="02000000000000000000" pitchFamily="2" charset="0"/>
              </a:rPr>
              <a:t>Có</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thể</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làm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nhiễm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điện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bằng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cách</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cọ</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xát</a:t>
            </a:r>
            <a:endParaRPr lang="en-US" dirty="0">
              <a:solidFill>
                <a:schemeClr val="tx1"/>
              </a:solidFill>
              <a:latin typeface="Roboto" panose="02000000000000000000" pitchFamily="2" charset="0"/>
            </a:endParaRPr>
          </a:p>
        </p:txBody>
      </p:sp>
      <p:sp>
        <p:nvSpPr>
          <p:cNvPr id="33" name="Google Shape;692;p38">
            <a:extLst>
              <a:ext uri="{FF2B5EF4-FFF2-40B4-BE49-F238E27FC236}">
                <a16:creationId xmlns:a16="http://schemas.microsoft.com/office/drawing/2014/main" id="{0DAEC9A5-6E0B-2C3F-66F1-1C36C0F9AC47}"/>
              </a:ext>
            </a:extLst>
          </p:cNvPr>
          <p:cNvSpPr txBox="1">
            <a:spLocks/>
          </p:cNvSpPr>
          <p:nvPr/>
        </p:nvSpPr>
        <p:spPr>
          <a:xfrm>
            <a:off x="1041164" y="2208379"/>
            <a:ext cx="6251144"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nhiễm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điện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có</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khả</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năng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hút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khác</a:t>
            </a:r>
            <a:endParaRPr lang="en-US" dirty="0">
              <a:solidFill>
                <a:schemeClr val="tx1"/>
              </a:solidFill>
              <a:latin typeface="Roboto" panose="02000000000000000000" pitchFamily="2" charset="0"/>
            </a:endParaRPr>
          </a:p>
        </p:txBody>
      </p:sp>
    </p:spTree>
    <p:extLst>
      <p:ext uri="{BB962C8B-B14F-4D97-AF65-F5344CB8AC3E}">
        <p14:creationId xmlns:p14="http://schemas.microsoft.com/office/powerpoint/2010/main" val="4031290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anim calcmode="lin" valueType="num">
                                      <p:cBhvr>
                                        <p:cTn id="15" dur="500" fill="hold"/>
                                        <p:tgtEl>
                                          <p:spTgt spid="33"/>
                                        </p:tgtEl>
                                        <p:attrNameLst>
                                          <p:attrName>ppt_x</p:attrName>
                                        </p:attrNameLst>
                                      </p:cBhvr>
                                      <p:tavLst>
                                        <p:tav tm="0">
                                          <p:val>
                                            <p:strVal val="#ppt_x"/>
                                          </p:val>
                                        </p:tav>
                                        <p:tav tm="100000">
                                          <p:val>
                                            <p:strVal val="#ppt_x"/>
                                          </p:val>
                                        </p:tav>
                                      </p:tavLst>
                                    </p:anim>
                                    <p:anim calcmode="lin" valueType="num">
                                      <p:cBhvr>
                                        <p:cTn id="1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94" name="Google Shape;894;p44"/>
          <p:cNvSpPr/>
          <p:nvPr/>
        </p:nvSpPr>
        <p:spPr>
          <a:xfrm rot="10800000">
            <a:off x="8310377" y="4584278"/>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44"/>
          <p:cNvGrpSpPr/>
          <p:nvPr/>
        </p:nvGrpSpPr>
        <p:grpSpPr>
          <a:xfrm rot="10800000">
            <a:off x="7751051" y="4584284"/>
            <a:ext cx="391500" cy="391500"/>
            <a:chOff x="1900200" y="3263712"/>
            <a:chExt cx="391500" cy="391500"/>
          </a:xfrm>
        </p:grpSpPr>
        <p:sp>
          <p:nvSpPr>
            <p:cNvPr id="896" name="Google Shape;896;p44"/>
            <p:cNvSpPr/>
            <p:nvPr/>
          </p:nvSpPr>
          <p:spPr>
            <a:xfrm>
              <a:off x="1900200" y="3263712"/>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44"/>
            <p:cNvCxnSpPr/>
            <p:nvPr/>
          </p:nvCxnSpPr>
          <p:spPr>
            <a:xfrm rot="10800000">
              <a:off x="1977417" y="3459444"/>
              <a:ext cx="237000" cy="0"/>
            </a:xfrm>
            <a:prstGeom prst="straightConnector1">
              <a:avLst/>
            </a:prstGeom>
            <a:noFill/>
            <a:ln w="28575" cap="flat" cmpd="sng">
              <a:solidFill>
                <a:schemeClr val="accent6"/>
              </a:solidFill>
              <a:prstDash val="solid"/>
              <a:round/>
              <a:headEnd type="none" w="med" len="med"/>
              <a:tailEnd type="none" w="med" len="med"/>
            </a:ln>
          </p:spPr>
        </p:cxnSp>
      </p:grpSp>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1" y="204575"/>
            <a:ext cx="2196367"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685326"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399411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Google Shape;692;p38">
            <a:extLst>
              <a:ext uri="{FF2B5EF4-FFF2-40B4-BE49-F238E27FC236}">
                <a16:creationId xmlns:a16="http://schemas.microsoft.com/office/drawing/2014/main" id="{EC6C8BCA-1629-F905-2B25-15FB56607E58}"/>
              </a:ext>
            </a:extLst>
          </p:cNvPr>
          <p:cNvSpPr txBox="1">
            <a:spLocks/>
          </p:cNvSpPr>
          <p:nvPr/>
        </p:nvSpPr>
        <p:spPr>
          <a:xfrm>
            <a:off x="-43423" y="3598846"/>
            <a:ext cx="1402705"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Đũa</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nhựa</a:t>
            </a:r>
            <a:endParaRPr lang="en-US" sz="2400" dirty="0">
              <a:solidFill>
                <a:srgbClr val="1A56B8"/>
              </a:solidFill>
              <a:latin typeface="Roboto" panose="02000000000000000000" pitchFamily="2" charset="0"/>
              <a:cs typeface="#9Slide03 Arima Madurai Black" panose="00000A00000000000000" pitchFamily="2" charset="-93"/>
            </a:endParaRPr>
          </a:p>
        </p:txBody>
      </p:sp>
      <p:sp>
        <p:nvSpPr>
          <p:cNvPr id="916" name="Google Shape;692;p38">
            <a:extLst>
              <a:ext uri="{FF2B5EF4-FFF2-40B4-BE49-F238E27FC236}">
                <a16:creationId xmlns:a16="http://schemas.microsoft.com/office/drawing/2014/main" id="{D7916982-4CB6-9A42-6E7D-75C3F49342BC}"/>
              </a:ext>
            </a:extLst>
          </p:cNvPr>
          <p:cNvSpPr txBox="1">
            <a:spLocks/>
          </p:cNvSpPr>
          <p:nvPr/>
        </p:nvSpPr>
        <p:spPr>
          <a:xfrm>
            <a:off x="3119040" y="4446296"/>
            <a:ext cx="2882580" cy="4860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a:solidFill>
                  <a:srgbClr val="1A56B8"/>
                </a:solidFill>
                <a:latin typeface="Roboto" panose="02000000000000000000" pitchFamily="2" charset="0"/>
                <a:cs typeface="#9Slide03 Arima Madurai Black" panose="00000A00000000000000" pitchFamily="2" charset="-93"/>
              </a:rPr>
              <a:t>CHUẨN BỊ</a:t>
            </a:r>
          </a:p>
        </p:txBody>
      </p:sp>
      <p:sp>
        <p:nvSpPr>
          <p:cNvPr id="3" name="Trapezoid 2">
            <a:extLst>
              <a:ext uri="{FF2B5EF4-FFF2-40B4-BE49-F238E27FC236}">
                <a16:creationId xmlns:a16="http://schemas.microsoft.com/office/drawing/2014/main" id="{236705C1-9CE2-4DF7-869D-7247A6723C2E}"/>
              </a:ext>
            </a:extLst>
          </p:cNvPr>
          <p:cNvSpPr/>
          <p:nvPr/>
        </p:nvSpPr>
        <p:spPr>
          <a:xfrm rot="12412852">
            <a:off x="808945" y="1350376"/>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92;p38">
            <a:extLst>
              <a:ext uri="{FF2B5EF4-FFF2-40B4-BE49-F238E27FC236}">
                <a16:creationId xmlns:a16="http://schemas.microsoft.com/office/drawing/2014/main" id="{C1463077-2B0A-F186-A705-44B3AAD93DDC}"/>
              </a:ext>
            </a:extLst>
          </p:cNvPr>
          <p:cNvSpPr txBox="1">
            <a:spLocks/>
          </p:cNvSpPr>
          <p:nvPr/>
        </p:nvSpPr>
        <p:spPr>
          <a:xfrm>
            <a:off x="1519408" y="3641015"/>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Đũa</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thủy</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tinh</a:t>
            </a:r>
            <a:endParaRPr lang="en-US" sz="2400" dirty="0">
              <a:solidFill>
                <a:srgbClr val="1A56B8"/>
              </a:solidFill>
              <a:latin typeface="Roboto" panose="02000000000000000000" pitchFamily="2" charset="0"/>
              <a:cs typeface="#9Slide03 Arima Madurai Black" panose="00000A00000000000000" pitchFamily="2" charset="-93"/>
            </a:endParaRPr>
          </a:p>
        </p:txBody>
      </p:sp>
      <p:sp>
        <p:nvSpPr>
          <p:cNvPr id="5" name="Trapezoid 4">
            <a:extLst>
              <a:ext uri="{FF2B5EF4-FFF2-40B4-BE49-F238E27FC236}">
                <a16:creationId xmlns:a16="http://schemas.microsoft.com/office/drawing/2014/main" id="{3504EAC0-C057-52F1-7096-5E4A6E88548A}"/>
              </a:ext>
            </a:extLst>
          </p:cNvPr>
          <p:cNvSpPr/>
          <p:nvPr/>
        </p:nvSpPr>
        <p:spPr>
          <a:xfrm rot="12412852">
            <a:off x="2440504" y="1437218"/>
            <a:ext cx="100577" cy="2070948"/>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04D9289-16AB-A725-70E1-60E42D19B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1074"/>
          <a:stretch/>
        </p:blipFill>
        <p:spPr bwMode="auto">
          <a:xfrm>
            <a:off x="3435962" y="1767666"/>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92;p38">
            <a:extLst>
              <a:ext uri="{FF2B5EF4-FFF2-40B4-BE49-F238E27FC236}">
                <a16:creationId xmlns:a16="http://schemas.microsoft.com/office/drawing/2014/main" id="{4A7EEDF1-CEE4-E183-FF41-FCA24900FE8A}"/>
              </a:ext>
            </a:extLst>
          </p:cNvPr>
          <p:cNvSpPr txBox="1">
            <a:spLocks/>
          </p:cNvSpPr>
          <p:nvPr/>
        </p:nvSpPr>
        <p:spPr>
          <a:xfrm>
            <a:off x="3424292" y="3641015"/>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Mảnh</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vải</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len</a:t>
            </a:r>
            <a:endParaRPr lang="en-US" sz="2400" dirty="0">
              <a:solidFill>
                <a:srgbClr val="1A56B8"/>
              </a:solidFill>
              <a:latin typeface="Roboto" panose="02000000000000000000" pitchFamily="2" charset="0"/>
              <a:cs typeface="#9Slide03 Arima Madurai Black" panose="00000A00000000000000" pitchFamily="2" charset="-93"/>
            </a:endParaRPr>
          </a:p>
        </p:txBody>
      </p:sp>
      <p:pic>
        <p:nvPicPr>
          <p:cNvPr id="1030" name="Picture 6">
            <a:extLst>
              <a:ext uri="{FF2B5EF4-FFF2-40B4-BE49-F238E27FC236}">
                <a16:creationId xmlns:a16="http://schemas.microsoft.com/office/drawing/2014/main" id="{16EC4F5A-86B4-7A3E-568B-A0EF3923A9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99" b="8655"/>
          <a:stretch/>
        </p:blipFill>
        <p:spPr bwMode="auto">
          <a:xfrm rot="16200000">
            <a:off x="5507726" y="1971921"/>
            <a:ext cx="1264903" cy="103022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692;p38">
            <a:extLst>
              <a:ext uri="{FF2B5EF4-FFF2-40B4-BE49-F238E27FC236}">
                <a16:creationId xmlns:a16="http://schemas.microsoft.com/office/drawing/2014/main" id="{E78402B9-29D7-6F76-E5E2-C362E85FE541}"/>
              </a:ext>
            </a:extLst>
          </p:cNvPr>
          <p:cNvSpPr txBox="1">
            <a:spLocks/>
          </p:cNvSpPr>
          <p:nvPr/>
        </p:nvSpPr>
        <p:spPr>
          <a:xfrm>
            <a:off x="5184560" y="3650716"/>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Mảnh</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vải</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lụa</a:t>
            </a:r>
            <a:endParaRPr lang="en-US" sz="2400" dirty="0">
              <a:solidFill>
                <a:srgbClr val="1A56B8"/>
              </a:solidFill>
              <a:latin typeface="Roboto" panose="02000000000000000000" pitchFamily="2" charset="0"/>
              <a:cs typeface="#9Slide03 Arima Madurai Black" panose="00000A00000000000000" pitchFamily="2" charset="-93"/>
            </a:endParaRPr>
          </a:p>
        </p:txBody>
      </p:sp>
      <p:sp>
        <p:nvSpPr>
          <p:cNvPr id="1040" name="Google Shape;692;p38">
            <a:extLst>
              <a:ext uri="{FF2B5EF4-FFF2-40B4-BE49-F238E27FC236}">
                <a16:creationId xmlns:a16="http://schemas.microsoft.com/office/drawing/2014/main" id="{A10F7708-D3CA-34CC-2E7D-C4E3D71D6879}"/>
              </a:ext>
            </a:extLst>
          </p:cNvPr>
          <p:cNvSpPr txBox="1">
            <a:spLocks/>
          </p:cNvSpPr>
          <p:nvPr/>
        </p:nvSpPr>
        <p:spPr>
          <a:xfrm>
            <a:off x="7052914" y="3650716"/>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Mẩu</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giấy</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vụn</a:t>
            </a:r>
            <a:endParaRPr lang="en-US" sz="2400" dirty="0">
              <a:solidFill>
                <a:srgbClr val="1A56B8"/>
              </a:solidFill>
              <a:latin typeface="Roboto" panose="02000000000000000000" pitchFamily="2" charset="0"/>
              <a:cs typeface="#9Slide03 Arima Madurai Black" panose="00000A00000000000000" pitchFamily="2" charset="-93"/>
            </a:endParaRPr>
          </a:p>
        </p:txBody>
      </p:sp>
      <p:grpSp>
        <p:nvGrpSpPr>
          <p:cNvPr id="25" name="Group 24">
            <a:extLst>
              <a:ext uri="{FF2B5EF4-FFF2-40B4-BE49-F238E27FC236}">
                <a16:creationId xmlns:a16="http://schemas.microsoft.com/office/drawing/2014/main" id="{46DAAC7C-44BB-6CA5-1BAA-4893835548FA}"/>
              </a:ext>
            </a:extLst>
          </p:cNvPr>
          <p:cNvGrpSpPr/>
          <p:nvPr/>
        </p:nvGrpSpPr>
        <p:grpSpPr>
          <a:xfrm>
            <a:off x="7414880" y="1726830"/>
            <a:ext cx="788677" cy="1477385"/>
            <a:chOff x="7417773" y="1396567"/>
            <a:chExt cx="788677" cy="1477385"/>
          </a:xfrm>
        </p:grpSpPr>
        <p:sp>
          <p:nvSpPr>
            <p:cNvPr id="7" name="Rectangle 6">
              <a:extLst>
                <a:ext uri="{FF2B5EF4-FFF2-40B4-BE49-F238E27FC236}">
                  <a16:creationId xmlns:a16="http://schemas.microsoft.com/office/drawing/2014/main" id="{C321FB1B-48D8-20E5-1DF7-652FA258EBF1}"/>
                </a:ext>
              </a:extLst>
            </p:cNvPr>
            <p:cNvSpPr/>
            <p:nvPr/>
          </p:nvSpPr>
          <p:spPr>
            <a:xfrm>
              <a:off x="7417773" y="1396567"/>
              <a:ext cx="788677" cy="353100"/>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7EB26EA-C446-36CD-C5F3-068304031B78}"/>
                </a:ext>
              </a:extLst>
            </p:cNvPr>
            <p:cNvCxnSpPr>
              <a:cxnSpLocks/>
              <a:stCxn id="7" idx="2"/>
            </p:cNvCxnSpPr>
            <p:nvPr/>
          </p:nvCxnSpPr>
          <p:spPr>
            <a:xfrm flipH="1">
              <a:off x="7812111" y="1749667"/>
              <a:ext cx="1" cy="1124285"/>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21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89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89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901"/>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8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16"/>
                                        </p:tgtEl>
                                        <p:attrNameLst>
                                          <p:attrName>style.visibility</p:attrName>
                                        </p:attrNameLst>
                                      </p:cBhvr>
                                      <p:to>
                                        <p:strVal val="visible"/>
                                      </p:to>
                                    </p:set>
                                    <p:animEffect transition="in" filter="randombar(horizontal)">
                                      <p:cBhvr>
                                        <p:cTn id="17" dur="500"/>
                                        <p:tgtEl>
                                          <p:spTgt spid="9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09"/>
                                        </p:tgtEl>
                                        <p:attrNameLst>
                                          <p:attrName>style.visibility</p:attrName>
                                        </p:attrNameLst>
                                      </p:cBhvr>
                                      <p:to>
                                        <p:strVal val="visible"/>
                                      </p:to>
                                    </p:set>
                                    <p:animEffect transition="in" filter="randombar(horizontal)">
                                      <p:cBhvr>
                                        <p:cTn id="42" dur="500"/>
                                        <p:tgtEl>
                                          <p:spTgt spid="90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 calcmode="lin" valueType="num">
                                      <p:cBhvr>
                                        <p:cTn id="58" dur="500" fill="hold"/>
                                        <p:tgtEl>
                                          <p:spTgt spid="1026"/>
                                        </p:tgtEl>
                                        <p:attrNameLst>
                                          <p:attrName>ppt_w</p:attrName>
                                        </p:attrNameLst>
                                      </p:cBhvr>
                                      <p:tavLst>
                                        <p:tav tm="0">
                                          <p:val>
                                            <p:fltVal val="0"/>
                                          </p:val>
                                        </p:tav>
                                        <p:tav tm="100000">
                                          <p:val>
                                            <p:strVal val="#ppt_w"/>
                                          </p:val>
                                        </p:tav>
                                      </p:tavLst>
                                    </p:anim>
                                    <p:anim calcmode="lin" valueType="num">
                                      <p:cBhvr>
                                        <p:cTn id="59" dur="500" fill="hold"/>
                                        <p:tgtEl>
                                          <p:spTgt spid="1026"/>
                                        </p:tgtEl>
                                        <p:attrNameLst>
                                          <p:attrName>ppt_h</p:attrName>
                                        </p:attrNameLst>
                                      </p:cBhvr>
                                      <p:tavLst>
                                        <p:tav tm="0">
                                          <p:val>
                                            <p:fltVal val="0"/>
                                          </p:val>
                                        </p:tav>
                                        <p:tav tm="100000">
                                          <p:val>
                                            <p:strVal val="#ppt_h"/>
                                          </p:val>
                                        </p:tav>
                                      </p:tavLst>
                                    </p:anim>
                                    <p:animEffect transition="in" filter="fade">
                                      <p:cBhvr>
                                        <p:cTn id="60" dur="500"/>
                                        <p:tgtEl>
                                          <p:spTgt spid="1026"/>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randombar(horizontal)">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30"/>
                                        </p:tgtEl>
                                        <p:attrNameLst>
                                          <p:attrName>style.visibility</p:attrName>
                                        </p:attrNameLst>
                                      </p:cBhvr>
                                      <p:to>
                                        <p:strVal val="visible"/>
                                      </p:to>
                                    </p:set>
                                    <p:anim calcmode="lin" valueType="num">
                                      <p:cBhvr>
                                        <p:cTn id="69" dur="500" fill="hold"/>
                                        <p:tgtEl>
                                          <p:spTgt spid="1030"/>
                                        </p:tgtEl>
                                        <p:attrNameLst>
                                          <p:attrName>ppt_w</p:attrName>
                                        </p:attrNameLst>
                                      </p:cBhvr>
                                      <p:tavLst>
                                        <p:tav tm="0">
                                          <p:val>
                                            <p:fltVal val="0"/>
                                          </p:val>
                                        </p:tav>
                                        <p:tav tm="100000">
                                          <p:val>
                                            <p:strVal val="#ppt_w"/>
                                          </p:val>
                                        </p:tav>
                                      </p:tavLst>
                                    </p:anim>
                                    <p:anim calcmode="lin" valueType="num">
                                      <p:cBhvr>
                                        <p:cTn id="70" dur="500" fill="hold"/>
                                        <p:tgtEl>
                                          <p:spTgt spid="1030"/>
                                        </p:tgtEl>
                                        <p:attrNameLst>
                                          <p:attrName>ppt_h</p:attrName>
                                        </p:attrNameLst>
                                      </p:cBhvr>
                                      <p:tavLst>
                                        <p:tav tm="0">
                                          <p:val>
                                            <p:fltVal val="0"/>
                                          </p:val>
                                        </p:tav>
                                        <p:tav tm="100000">
                                          <p:val>
                                            <p:strVal val="#ppt_h"/>
                                          </p:val>
                                        </p:tav>
                                      </p:tavLst>
                                    </p:anim>
                                    <p:animEffect transition="in" filter="fade">
                                      <p:cBhvr>
                                        <p:cTn id="71" dur="500"/>
                                        <p:tgtEl>
                                          <p:spTgt spid="1030"/>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randombar(horizont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animEffect transition="in" filter="fade">
                                      <p:cBhvr>
                                        <p:cTn id="82" dur="500"/>
                                        <p:tgtEl>
                                          <p:spTgt spid="25"/>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1040"/>
                                        </p:tgtEl>
                                        <p:attrNameLst>
                                          <p:attrName>style.visibility</p:attrName>
                                        </p:attrNameLst>
                                      </p:cBhvr>
                                      <p:to>
                                        <p:strVal val="visible"/>
                                      </p:to>
                                    </p:set>
                                    <p:animEffect transition="in" filter="randombar(horizontal)">
                                      <p:cBhvr>
                                        <p:cTn id="86"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909" grpId="0"/>
      <p:bldP spid="916" grpId="0"/>
      <p:bldP spid="3" grpId="0" animBg="1"/>
      <p:bldP spid="4" grpId="0"/>
      <p:bldP spid="5" grpId="0" animBg="1"/>
      <p:bldP spid="6" grpId="0"/>
      <p:bldP spid="9" grpId="0"/>
      <p:bldP spid="10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0" y="204575"/>
            <a:ext cx="2480914"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920651"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2 </a:t>
            </a:r>
            <a:endParaRPr sz="2400" dirty="0">
              <a:solidFill>
                <a:srgbClr val="E08130"/>
              </a:solidFill>
            </a:endParaRPr>
          </a:p>
        </p:txBody>
      </p:sp>
      <p:sp>
        <p:nvSpPr>
          <p:cNvPr id="915" name="Google Shape;692;p38">
            <a:extLst>
              <a:ext uri="{FF2B5EF4-FFF2-40B4-BE49-F238E27FC236}">
                <a16:creationId xmlns:a16="http://schemas.microsoft.com/office/drawing/2014/main" id="{D4B5FFB3-71AD-B73C-2F9A-178F679B2B6C}"/>
              </a:ext>
            </a:extLst>
          </p:cNvPr>
          <p:cNvSpPr txBox="1">
            <a:spLocks/>
          </p:cNvSpPr>
          <p:nvPr/>
        </p:nvSpPr>
        <p:spPr>
          <a:xfrm>
            <a:off x="371826" y="3051812"/>
            <a:ext cx="5717814"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DM Sans"/>
              <a:buNone/>
              <a:tabLst/>
              <a:defRPr/>
            </a:pPr>
            <a:r>
              <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rPr>
              <a:t>B1: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sym typeface="Arial"/>
              </a:rPr>
              <a:t>Lấy</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1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đũa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nhựa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cọ</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vào</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vải</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len</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treo</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lên</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giá</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endParaRPr>
          </a:p>
        </p:txBody>
      </p:sp>
      <p:sp>
        <p:nvSpPr>
          <p:cNvPr id="12" name="Google Shape;692;p38">
            <a:extLst>
              <a:ext uri="{FF2B5EF4-FFF2-40B4-BE49-F238E27FC236}">
                <a16:creationId xmlns:a16="http://schemas.microsoft.com/office/drawing/2014/main" id="{4A85FDB5-8907-77AF-4B0C-200A0F41A795}"/>
              </a:ext>
            </a:extLst>
          </p:cNvPr>
          <p:cNvSpPr txBox="1">
            <a:spLocks/>
          </p:cNvSpPr>
          <p:nvPr/>
        </p:nvSpPr>
        <p:spPr>
          <a:xfrm>
            <a:off x="371826" y="3475404"/>
            <a:ext cx="7754035"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DM Sans"/>
              <a:buNone/>
              <a:tabLst/>
              <a:defRPr/>
            </a:pPr>
            <a:r>
              <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rPr>
              <a:t>B2: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sym typeface="Arial"/>
              </a:rPr>
              <a:t>Lấy</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sym typeface="Arial"/>
              </a:rPr>
              <a:t>đũa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nhựa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thứ</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2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cọ</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vào</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vải</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len</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đưa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lại</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gần</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đũa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nhựa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1</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endParaRPr>
          </a:p>
        </p:txBody>
      </p:sp>
      <p:sp>
        <p:nvSpPr>
          <p:cNvPr id="13" name="Google Shape;692;p38">
            <a:extLst>
              <a:ext uri="{FF2B5EF4-FFF2-40B4-BE49-F238E27FC236}">
                <a16:creationId xmlns:a16="http://schemas.microsoft.com/office/drawing/2014/main" id="{DEC40FD5-413B-DA33-BA49-FB7EB3FCCF1C}"/>
              </a:ext>
            </a:extLst>
          </p:cNvPr>
          <p:cNvSpPr txBox="1">
            <a:spLocks/>
          </p:cNvSpPr>
          <p:nvPr/>
        </p:nvSpPr>
        <p:spPr>
          <a:xfrm>
            <a:off x="797330" y="3931089"/>
            <a:ext cx="7466288"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DM Sans"/>
              <a:buNone/>
              <a:tabLst/>
              <a:defRPr/>
            </a:pP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sym typeface="Arial"/>
              </a:rPr>
              <a:t>Thay</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bằng</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cọ</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đũa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thủy</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tinh</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vào</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vải</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lụa</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và</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làm</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tương</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a:t>
            </a:r>
            <a:r>
              <a:rPr kumimoji="0" lang="en-US" sz="2000" b="1" i="0" u="none" strike="noStrike" kern="0" cap="none" spc="0" normalizeH="0" noProof="0" dirty="0" err="1">
                <a:ln>
                  <a:noFill/>
                </a:ln>
                <a:solidFill>
                  <a:srgbClr val="1A56B8"/>
                </a:solidFill>
                <a:effectLst/>
                <a:uLnTx/>
                <a:uFillTx/>
                <a:latin typeface="Roboto" panose="02000000000000000000" pitchFamily="2" charset="0"/>
                <a:sym typeface="Arial"/>
              </a:rPr>
              <a:t>tự</a:t>
            </a:r>
            <a:r>
              <a:rPr kumimoji="0" lang="en-US" sz="2000" b="1" i="0" u="none" strike="noStrike" kern="0" cap="none" spc="0" normalizeH="0" noProof="0" dirty="0">
                <a:ln>
                  <a:noFill/>
                </a:ln>
                <a:solidFill>
                  <a:srgbClr val="1A56B8"/>
                </a:solidFill>
                <a:effectLst/>
                <a:uLnTx/>
                <a:uFillTx/>
                <a:latin typeface="Roboto" panose="02000000000000000000" pitchFamily="2" charset="0"/>
                <a:sym typeface="Arial"/>
              </a:rPr>
              <a:t> B2</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endParaRPr>
          </a:p>
        </p:txBody>
      </p:sp>
      <p:pic>
        <p:nvPicPr>
          <p:cNvPr id="2050" name="Picture 2">
            <a:extLst>
              <a:ext uri="{FF2B5EF4-FFF2-40B4-BE49-F238E27FC236}">
                <a16:creationId xmlns:a16="http://schemas.microsoft.com/office/drawing/2014/main" id="{E162F0AF-FC82-CD4E-6F93-5DDB6F8F8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11" y="4422594"/>
            <a:ext cx="467782" cy="46778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743;p39">
            <a:extLst>
              <a:ext uri="{FF2B5EF4-FFF2-40B4-BE49-F238E27FC236}">
                <a16:creationId xmlns:a16="http://schemas.microsoft.com/office/drawing/2014/main" id="{2B8F45AD-4791-C346-D83F-E484071A304C}"/>
              </a:ext>
            </a:extLst>
          </p:cNvPr>
          <p:cNvSpPr/>
          <p:nvPr/>
        </p:nvSpPr>
        <p:spPr>
          <a:xfrm rot="10800000">
            <a:off x="1300783" y="4464643"/>
            <a:ext cx="1793760" cy="475444"/>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692;p38">
            <a:extLst>
              <a:ext uri="{FF2B5EF4-FFF2-40B4-BE49-F238E27FC236}">
                <a16:creationId xmlns:a16="http://schemas.microsoft.com/office/drawing/2014/main" id="{DC78D29D-739C-5F90-62ED-A0BFE58DC6D2}"/>
              </a:ext>
            </a:extLst>
          </p:cNvPr>
          <p:cNvSpPr txBox="1">
            <a:spLocks/>
          </p:cNvSpPr>
          <p:nvPr/>
        </p:nvSpPr>
        <p:spPr>
          <a:xfrm>
            <a:off x="1923162" y="4498764"/>
            <a:ext cx="1090712"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Black" panose="00000A00000000000000" pitchFamily="2" charset="-93"/>
                <a:ea typeface="DM Sans"/>
                <a:cs typeface="#9Slide03 Arima Madurai Black" panose="00000A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DM Sans"/>
              <a:buNone/>
              <a:tabLst/>
              <a:defRPr/>
            </a:pPr>
            <a:r>
              <a:rPr kumimoji="0" lang="en-US" sz="2400" b="1" i="0" u="none" strike="noStrike" kern="0" cap="none" spc="0" normalizeH="0" baseline="0" noProof="0" dirty="0" err="1">
                <a:ln>
                  <a:noFill/>
                </a:ln>
                <a:solidFill>
                  <a:srgbClr val="E08130"/>
                </a:solidFill>
                <a:effectLst/>
                <a:uLnTx/>
                <a:uFillTx/>
                <a:latin typeface="Roboto" panose="02000000000000000000" pitchFamily="2" charset="0"/>
                <a:sym typeface="DM Sans"/>
              </a:rPr>
              <a:t>Câu</a:t>
            </a:r>
            <a:r>
              <a:rPr kumimoji="0" lang="en-US" sz="2400" b="1" i="0" u="none" strike="noStrike" kern="0" cap="none" spc="0" normalizeH="0" baseline="0" noProof="0" dirty="0">
                <a:ln>
                  <a:noFill/>
                </a:ln>
                <a:solidFill>
                  <a:srgbClr val="E08130"/>
                </a:solidFill>
                <a:effectLst/>
                <a:uLnTx/>
                <a:uFillTx/>
                <a:latin typeface="Roboto" panose="02000000000000000000" pitchFamily="2" charset="0"/>
                <a:sym typeface="DM Sans"/>
              </a:rPr>
              <a:t> </a:t>
            </a:r>
            <a:r>
              <a:rPr kumimoji="0" lang="en-US" sz="2400" b="1" i="0" u="none" strike="noStrike" kern="0" cap="none" spc="0" normalizeH="0" baseline="0" noProof="0" dirty="0" err="1">
                <a:ln>
                  <a:noFill/>
                </a:ln>
                <a:solidFill>
                  <a:srgbClr val="E08130"/>
                </a:solidFill>
                <a:effectLst/>
                <a:uLnTx/>
                <a:uFillTx/>
                <a:latin typeface="Roboto" panose="02000000000000000000" pitchFamily="2" charset="0"/>
                <a:sym typeface="DM Sans"/>
              </a:rPr>
              <a:t>Hỏi</a:t>
            </a:r>
            <a:endParaRPr kumimoji="0" lang="en-US" sz="2400" b="1" i="0" u="none" strike="noStrike" kern="0" cap="none" spc="0" normalizeH="0" baseline="0" noProof="0" dirty="0">
              <a:ln>
                <a:noFill/>
              </a:ln>
              <a:solidFill>
                <a:srgbClr val="E08130"/>
              </a:solidFill>
              <a:effectLst/>
              <a:uLnTx/>
              <a:uFillTx/>
              <a:latin typeface="Roboto" panose="02000000000000000000" pitchFamily="2" charset="0"/>
              <a:sym typeface="DM Sans"/>
            </a:endParaRPr>
          </a:p>
        </p:txBody>
      </p:sp>
      <p:sp>
        <p:nvSpPr>
          <p:cNvPr id="16" name="Google Shape;692;p38">
            <a:extLst>
              <a:ext uri="{FF2B5EF4-FFF2-40B4-BE49-F238E27FC236}">
                <a16:creationId xmlns:a16="http://schemas.microsoft.com/office/drawing/2014/main" id="{FEA4F5EF-8F73-5DFE-2BF5-8DC9E8225A2E}"/>
              </a:ext>
            </a:extLst>
          </p:cNvPr>
          <p:cNvSpPr txBox="1">
            <a:spLocks/>
          </p:cNvSpPr>
          <p:nvPr/>
        </p:nvSpPr>
        <p:spPr>
          <a:xfrm>
            <a:off x="3230733" y="4403052"/>
            <a:ext cx="4230831" cy="5445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20000"/>
              </a:lnSpc>
              <a:spcBef>
                <a:spcPts val="0"/>
              </a:spcBef>
              <a:spcAft>
                <a:spcPts val="0"/>
              </a:spcAft>
              <a:buClr>
                <a:srgbClr val="FFFFFF"/>
              </a:buClr>
              <a:buSzPts val="2500"/>
              <a:buFont typeface="DM Sans"/>
              <a:buNone/>
              <a:tabLst/>
              <a:defRPr/>
            </a:pP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Quan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sát</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và</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mô</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tả</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hiện</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tượng</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xảy</a:t>
            </a:r>
            <a:r>
              <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20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ra</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endParaRPr>
          </a:p>
        </p:txBody>
      </p:sp>
      <p:pic>
        <p:nvPicPr>
          <p:cNvPr id="9" name="Picture 2">
            <a:extLst>
              <a:ext uri="{FF2B5EF4-FFF2-40B4-BE49-F238E27FC236}">
                <a16:creationId xmlns:a16="http://schemas.microsoft.com/office/drawing/2014/main" id="{F6B68D0F-9B1B-CF5A-C7E1-86078896D1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3" r="11074"/>
          <a:stretch/>
        </p:blipFill>
        <p:spPr bwMode="auto">
          <a:xfrm>
            <a:off x="3377317" y="1328709"/>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6131775-1513-BD03-CFC0-79E181FCA19F}"/>
              </a:ext>
            </a:extLst>
          </p:cNvPr>
          <p:cNvSpPr/>
          <p:nvPr/>
        </p:nvSpPr>
        <p:spPr>
          <a:xfrm>
            <a:off x="914276" y="767005"/>
            <a:ext cx="788677" cy="353100"/>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A242ACE-7281-11AD-0754-19298AF84BDB}"/>
              </a:ext>
            </a:extLst>
          </p:cNvPr>
          <p:cNvCxnSpPr>
            <a:cxnSpLocks/>
            <a:stCxn id="27" idx="2"/>
          </p:cNvCxnSpPr>
          <p:nvPr/>
        </p:nvCxnSpPr>
        <p:spPr>
          <a:xfrm flipH="1">
            <a:off x="1308614" y="1120105"/>
            <a:ext cx="1" cy="1124285"/>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sp>
        <p:nvSpPr>
          <p:cNvPr id="3" name="Trapezoid 2">
            <a:extLst>
              <a:ext uri="{FF2B5EF4-FFF2-40B4-BE49-F238E27FC236}">
                <a16:creationId xmlns:a16="http://schemas.microsoft.com/office/drawing/2014/main" id="{7D73E135-5B7F-3CFB-16C8-5D324F6FC3DF}"/>
              </a:ext>
            </a:extLst>
          </p:cNvPr>
          <p:cNvSpPr/>
          <p:nvPr/>
        </p:nvSpPr>
        <p:spPr>
          <a:xfrm rot="14021090">
            <a:off x="5136011" y="331288"/>
            <a:ext cx="89490" cy="2190161"/>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ectangle 895">
            <a:extLst>
              <a:ext uri="{FF2B5EF4-FFF2-40B4-BE49-F238E27FC236}">
                <a16:creationId xmlns:a16="http://schemas.microsoft.com/office/drawing/2014/main" id="{48C9033E-A8FD-2BDF-27C6-33A7827744D6}"/>
              </a:ext>
            </a:extLst>
          </p:cNvPr>
          <p:cNvSpPr/>
          <p:nvPr/>
        </p:nvSpPr>
        <p:spPr>
          <a:xfrm>
            <a:off x="6237113" y="815636"/>
            <a:ext cx="788677" cy="353100"/>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7" name="Straight Connector 896">
            <a:extLst>
              <a:ext uri="{FF2B5EF4-FFF2-40B4-BE49-F238E27FC236}">
                <a16:creationId xmlns:a16="http://schemas.microsoft.com/office/drawing/2014/main" id="{A4B1EB78-8082-8AE3-EBFC-145D2906843F}"/>
              </a:ext>
            </a:extLst>
          </p:cNvPr>
          <p:cNvCxnSpPr>
            <a:cxnSpLocks/>
            <a:stCxn id="896" idx="2"/>
          </p:cNvCxnSpPr>
          <p:nvPr/>
        </p:nvCxnSpPr>
        <p:spPr>
          <a:xfrm flipH="1">
            <a:off x="6631451" y="1168736"/>
            <a:ext cx="1" cy="1124285"/>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sp>
        <p:nvSpPr>
          <p:cNvPr id="906" name="Trapezoid 905">
            <a:extLst>
              <a:ext uri="{FF2B5EF4-FFF2-40B4-BE49-F238E27FC236}">
                <a16:creationId xmlns:a16="http://schemas.microsoft.com/office/drawing/2014/main" id="{955E3F85-A288-DDFC-D114-558CF94F14EF}"/>
              </a:ext>
            </a:extLst>
          </p:cNvPr>
          <p:cNvSpPr/>
          <p:nvPr/>
        </p:nvSpPr>
        <p:spPr>
          <a:xfrm rot="16200000">
            <a:off x="1268476" y="1208630"/>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rapezoid 2048">
            <a:extLst>
              <a:ext uri="{FF2B5EF4-FFF2-40B4-BE49-F238E27FC236}">
                <a16:creationId xmlns:a16="http://schemas.microsoft.com/office/drawing/2014/main" id="{507CD09B-FA2C-4DA9-9EA6-3155E17C3242}"/>
              </a:ext>
            </a:extLst>
          </p:cNvPr>
          <p:cNvSpPr/>
          <p:nvPr/>
        </p:nvSpPr>
        <p:spPr>
          <a:xfrm rot="16200000">
            <a:off x="6637694" y="1303148"/>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2">
            <a:extLst>
              <a:ext uri="{FF2B5EF4-FFF2-40B4-BE49-F238E27FC236}">
                <a16:creationId xmlns:a16="http://schemas.microsoft.com/office/drawing/2014/main" id="{21555D9B-604A-0B0E-EFAB-FCD03A16D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3" r="11074"/>
          <a:stretch/>
        </p:blipFill>
        <p:spPr bwMode="auto">
          <a:xfrm>
            <a:off x="2778975" y="1309322"/>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088" name="Trapezoid 2087">
            <a:extLst>
              <a:ext uri="{FF2B5EF4-FFF2-40B4-BE49-F238E27FC236}">
                <a16:creationId xmlns:a16="http://schemas.microsoft.com/office/drawing/2014/main" id="{CF51B2C6-A9FC-8E4B-395A-96A8D8A54660}"/>
              </a:ext>
            </a:extLst>
          </p:cNvPr>
          <p:cNvSpPr/>
          <p:nvPr/>
        </p:nvSpPr>
        <p:spPr>
          <a:xfrm rot="14021090">
            <a:off x="4537669" y="311901"/>
            <a:ext cx="89490" cy="2190161"/>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0" name="Picture 6">
            <a:extLst>
              <a:ext uri="{FF2B5EF4-FFF2-40B4-BE49-F238E27FC236}">
                <a16:creationId xmlns:a16="http://schemas.microsoft.com/office/drawing/2014/main" id="{17BB2DC3-86DA-5341-E705-2B0D3C6749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99" b="8655"/>
          <a:stretch/>
        </p:blipFill>
        <p:spPr bwMode="auto">
          <a:xfrm rot="16200000">
            <a:off x="3977307" y="1572799"/>
            <a:ext cx="1264903" cy="1030221"/>
          </a:xfrm>
          <a:prstGeom prst="rect">
            <a:avLst/>
          </a:prstGeom>
          <a:noFill/>
          <a:extLst>
            <a:ext uri="{909E8E84-426E-40DD-AFC4-6F175D3DCCD1}">
              <a14:hiddenFill xmlns:a14="http://schemas.microsoft.com/office/drawing/2010/main">
                <a:solidFill>
                  <a:srgbClr val="FFFFFF"/>
                </a:solidFill>
              </a14:hiddenFill>
            </a:ext>
          </a:extLst>
        </p:spPr>
      </p:pic>
      <p:sp>
        <p:nvSpPr>
          <p:cNvPr id="2089" name="Trapezoid 2088">
            <a:extLst>
              <a:ext uri="{FF2B5EF4-FFF2-40B4-BE49-F238E27FC236}">
                <a16:creationId xmlns:a16="http://schemas.microsoft.com/office/drawing/2014/main" id="{A4CE843D-30FC-5C00-A469-6D1E04FADCA7}"/>
              </a:ext>
            </a:extLst>
          </p:cNvPr>
          <p:cNvSpPr/>
          <p:nvPr/>
        </p:nvSpPr>
        <p:spPr>
          <a:xfrm rot="13452417">
            <a:off x="5080764" y="387890"/>
            <a:ext cx="100577" cy="2070948"/>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52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fade">
                                      <p:cBhvr>
                                        <p:cTn id="7" dur="500"/>
                                        <p:tgtEl>
                                          <p:spTgt spid="915"/>
                                        </p:tgtEl>
                                      </p:cBhvr>
                                    </p:animEffect>
                                    <p:anim calcmode="lin" valueType="num">
                                      <p:cBhvr>
                                        <p:cTn id="8" dur="500" fill="hold"/>
                                        <p:tgtEl>
                                          <p:spTgt spid="915"/>
                                        </p:tgtEl>
                                        <p:attrNameLst>
                                          <p:attrName>ppt_x</p:attrName>
                                        </p:attrNameLst>
                                      </p:cBhvr>
                                      <p:tavLst>
                                        <p:tav tm="0">
                                          <p:val>
                                            <p:strVal val="#ppt_x"/>
                                          </p:val>
                                        </p:tav>
                                        <p:tav tm="100000">
                                          <p:val>
                                            <p:strVal val="#ppt_x"/>
                                          </p:val>
                                        </p:tav>
                                      </p:tavLst>
                                    </p:anim>
                                    <p:anim calcmode="lin" valueType="num">
                                      <p:cBhvr>
                                        <p:cTn id="9" dur="500" fill="hold"/>
                                        <p:tgtEl>
                                          <p:spTgt spid="9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3.05556E-6 -4.93827E-7 L -0.05416 0.06852 " pathEditMode="relative" rAng="0" ptsTypes="AA">
                                      <p:cBhvr>
                                        <p:cTn id="22" dur="1250" fill="hold"/>
                                        <p:tgtEl>
                                          <p:spTgt spid="3"/>
                                        </p:tgtEl>
                                        <p:attrNameLst>
                                          <p:attrName>ppt_x</p:attrName>
                                          <p:attrName>ppt_y</p:attrName>
                                        </p:attrNameLst>
                                      </p:cBhvr>
                                      <p:rCtr x="-2708" y="3426"/>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4" presetClass="entr" presetSubtype="10" fill="hold" grpId="1" nodeType="withEffect">
                                  <p:stCondLst>
                                    <p:cond delay="0"/>
                                  </p:stCondLst>
                                  <p:childTnLst>
                                    <p:set>
                                      <p:cBhvr>
                                        <p:cTn id="30" dur="1" fill="hold">
                                          <p:stCondLst>
                                            <p:cond delay="0"/>
                                          </p:stCondLst>
                                        </p:cTn>
                                        <p:tgtEl>
                                          <p:spTgt spid="906"/>
                                        </p:tgtEl>
                                        <p:attrNameLst>
                                          <p:attrName>style.visibility</p:attrName>
                                        </p:attrNameLst>
                                      </p:cBhvr>
                                      <p:to>
                                        <p:strVal val="visible"/>
                                      </p:to>
                                    </p:set>
                                    <p:animEffect transition="in" filter="randombar(horizontal)">
                                      <p:cBhvr>
                                        <p:cTn id="31" dur="500"/>
                                        <p:tgtEl>
                                          <p:spTgt spid="90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896"/>
                                        </p:tgtEl>
                                        <p:attrNameLst>
                                          <p:attrName>style.visibility</p:attrName>
                                        </p:attrNameLst>
                                      </p:cBhvr>
                                      <p:to>
                                        <p:strVal val="visible"/>
                                      </p:to>
                                    </p:set>
                                    <p:animEffect transition="in" filter="randombar(horizontal)">
                                      <p:cBhvr>
                                        <p:cTn id="40" dur="500"/>
                                        <p:tgtEl>
                                          <p:spTgt spid="896"/>
                                        </p:tgtEl>
                                      </p:cBhvr>
                                    </p:animEffect>
                                  </p:childTnLst>
                                </p:cTn>
                              </p:par>
                              <p:par>
                                <p:cTn id="41" presetID="14" presetClass="entr" presetSubtype="10" fill="hold" nodeType="withEffect">
                                  <p:stCondLst>
                                    <p:cond delay="0"/>
                                  </p:stCondLst>
                                  <p:childTnLst>
                                    <p:set>
                                      <p:cBhvr>
                                        <p:cTn id="42" dur="1" fill="hold">
                                          <p:stCondLst>
                                            <p:cond delay="0"/>
                                          </p:stCondLst>
                                        </p:cTn>
                                        <p:tgtEl>
                                          <p:spTgt spid="897"/>
                                        </p:tgtEl>
                                        <p:attrNameLst>
                                          <p:attrName>style.visibility</p:attrName>
                                        </p:attrNameLst>
                                      </p:cBhvr>
                                      <p:to>
                                        <p:strVal val="visible"/>
                                      </p:to>
                                    </p:set>
                                    <p:animEffect transition="in" filter="randombar(horizontal)">
                                      <p:cBhvr>
                                        <p:cTn id="43" dur="500"/>
                                        <p:tgtEl>
                                          <p:spTgt spid="89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049"/>
                                        </p:tgtEl>
                                        <p:attrNameLst>
                                          <p:attrName>style.visibility</p:attrName>
                                        </p:attrNameLst>
                                      </p:cBhvr>
                                      <p:to>
                                        <p:strVal val="visible"/>
                                      </p:to>
                                    </p:set>
                                    <p:animEffect transition="in" filter="randombar(horizontal)">
                                      <p:cBhvr>
                                        <p:cTn id="46" dur="500"/>
                                        <p:tgtEl>
                                          <p:spTgt spid="2049"/>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53" presetClass="entr" presetSubtype="16" fill="hold" nodeType="afterEffect">
                                  <p:stCondLst>
                                    <p:cond delay="0"/>
                                  </p:stCondLst>
                                  <p:childTnLst>
                                    <p:set>
                                      <p:cBhvr>
                                        <p:cTn id="56" dur="1" fill="hold">
                                          <p:stCondLst>
                                            <p:cond delay="0"/>
                                          </p:stCondLst>
                                        </p:cTn>
                                        <p:tgtEl>
                                          <p:spTgt spid="2051"/>
                                        </p:tgtEl>
                                        <p:attrNameLst>
                                          <p:attrName>style.visibility</p:attrName>
                                        </p:attrNameLst>
                                      </p:cBhvr>
                                      <p:to>
                                        <p:strVal val="visible"/>
                                      </p:to>
                                    </p:set>
                                    <p:anim calcmode="lin" valueType="num">
                                      <p:cBhvr>
                                        <p:cTn id="57" dur="500" fill="hold"/>
                                        <p:tgtEl>
                                          <p:spTgt spid="2051"/>
                                        </p:tgtEl>
                                        <p:attrNameLst>
                                          <p:attrName>ppt_w</p:attrName>
                                        </p:attrNameLst>
                                      </p:cBhvr>
                                      <p:tavLst>
                                        <p:tav tm="0">
                                          <p:val>
                                            <p:fltVal val="0"/>
                                          </p:val>
                                        </p:tav>
                                        <p:tav tm="100000">
                                          <p:val>
                                            <p:strVal val="#ppt_w"/>
                                          </p:val>
                                        </p:tav>
                                      </p:tavLst>
                                    </p:anim>
                                    <p:anim calcmode="lin" valueType="num">
                                      <p:cBhvr>
                                        <p:cTn id="58" dur="500" fill="hold"/>
                                        <p:tgtEl>
                                          <p:spTgt spid="2051"/>
                                        </p:tgtEl>
                                        <p:attrNameLst>
                                          <p:attrName>ppt_h</p:attrName>
                                        </p:attrNameLst>
                                      </p:cBhvr>
                                      <p:tavLst>
                                        <p:tav tm="0">
                                          <p:val>
                                            <p:fltVal val="0"/>
                                          </p:val>
                                        </p:tav>
                                        <p:tav tm="100000">
                                          <p:val>
                                            <p:strVal val="#ppt_h"/>
                                          </p:val>
                                        </p:tav>
                                      </p:tavLst>
                                    </p:anim>
                                    <p:animEffect transition="in" filter="fade">
                                      <p:cBhvr>
                                        <p:cTn id="59" dur="500"/>
                                        <p:tgtEl>
                                          <p:spTgt spid="205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88"/>
                                        </p:tgtEl>
                                        <p:attrNameLst>
                                          <p:attrName>style.visibility</p:attrName>
                                        </p:attrNameLst>
                                      </p:cBhvr>
                                      <p:to>
                                        <p:strVal val="visible"/>
                                      </p:to>
                                    </p:set>
                                    <p:anim calcmode="lin" valueType="num">
                                      <p:cBhvr>
                                        <p:cTn id="62" dur="500" fill="hold"/>
                                        <p:tgtEl>
                                          <p:spTgt spid="2088"/>
                                        </p:tgtEl>
                                        <p:attrNameLst>
                                          <p:attrName>ppt_w</p:attrName>
                                        </p:attrNameLst>
                                      </p:cBhvr>
                                      <p:tavLst>
                                        <p:tav tm="0">
                                          <p:val>
                                            <p:fltVal val="0"/>
                                          </p:val>
                                        </p:tav>
                                        <p:tav tm="100000">
                                          <p:val>
                                            <p:strVal val="#ppt_w"/>
                                          </p:val>
                                        </p:tav>
                                      </p:tavLst>
                                    </p:anim>
                                    <p:anim calcmode="lin" valueType="num">
                                      <p:cBhvr>
                                        <p:cTn id="63" dur="500" fill="hold"/>
                                        <p:tgtEl>
                                          <p:spTgt spid="2088"/>
                                        </p:tgtEl>
                                        <p:attrNameLst>
                                          <p:attrName>ppt_h</p:attrName>
                                        </p:attrNameLst>
                                      </p:cBhvr>
                                      <p:tavLst>
                                        <p:tav tm="0">
                                          <p:val>
                                            <p:fltVal val="0"/>
                                          </p:val>
                                        </p:tav>
                                        <p:tav tm="100000">
                                          <p:val>
                                            <p:strVal val="#ppt_h"/>
                                          </p:val>
                                        </p:tav>
                                      </p:tavLst>
                                    </p:anim>
                                    <p:animEffect transition="in" filter="fade">
                                      <p:cBhvr>
                                        <p:cTn id="64" dur="500"/>
                                        <p:tgtEl>
                                          <p:spTgt spid="2088"/>
                                        </p:tgtEl>
                                      </p:cBhvr>
                                    </p:animEffect>
                                  </p:childTnLst>
                                </p:cTn>
                              </p:par>
                              <p:par>
                                <p:cTn id="65"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1.66667E-6 3.20988E-6 L -0.05416 0.06852 " pathEditMode="relative" rAng="0" ptsTypes="AA">
                                      <p:cBhvr>
                                        <p:cTn id="66" dur="1250" fill="hold"/>
                                        <p:tgtEl>
                                          <p:spTgt spid="2088"/>
                                        </p:tgtEl>
                                        <p:attrNameLst>
                                          <p:attrName>ppt_x</p:attrName>
                                          <p:attrName>ppt_y</p:attrName>
                                        </p:attrNameLst>
                                      </p:cBhvr>
                                      <p:rCtr x="-2708" y="3426"/>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051"/>
                                        </p:tgtEl>
                                        <p:attrNameLst>
                                          <p:attrName>style.visibility</p:attrName>
                                        </p:attrNameLst>
                                      </p:cBhvr>
                                      <p:to>
                                        <p:strVal val="hidden"/>
                                      </p:to>
                                    </p:set>
                                  </p:childTnLst>
                                </p:cTn>
                              </p:par>
                              <p:par>
                                <p:cTn id="71" presetID="42" presetClass="path" presetSubtype="0" accel="50000" decel="50000" fill="hold" grpId="2" nodeType="withEffect">
                                  <p:stCondLst>
                                    <p:cond delay="0"/>
                                  </p:stCondLst>
                                  <p:childTnLst>
                                    <p:animMotion origin="layout" path="M -1.66667E-6 3.20988E-6 L -0.17222 0.00247 " pathEditMode="relative" rAng="0" ptsTypes="AA">
                                      <p:cBhvr>
                                        <p:cTn id="72" dur="2000" fill="hold"/>
                                        <p:tgtEl>
                                          <p:spTgt spid="2088"/>
                                        </p:tgtEl>
                                        <p:attrNameLst>
                                          <p:attrName>ppt_x</p:attrName>
                                          <p:attrName>ppt_y</p:attrName>
                                        </p:attrNameLst>
                                      </p:cBhvr>
                                      <p:rCtr x="-8611" y="123"/>
                                    </p:animMotion>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anim calcmode="lin" valueType="num">
                                      <p:cBhvr>
                                        <p:cTn id="78" dur="500" fill="hold"/>
                                        <p:tgtEl>
                                          <p:spTgt spid="13"/>
                                        </p:tgtEl>
                                        <p:attrNameLst>
                                          <p:attrName>ppt_x</p:attrName>
                                        </p:attrNameLst>
                                      </p:cBhvr>
                                      <p:tavLst>
                                        <p:tav tm="0">
                                          <p:val>
                                            <p:strVal val="#ppt_x"/>
                                          </p:val>
                                        </p:tav>
                                        <p:tav tm="100000">
                                          <p:val>
                                            <p:strVal val="#ppt_x"/>
                                          </p:val>
                                        </p:tav>
                                      </p:tavLst>
                                    </p:anim>
                                    <p:anim calcmode="lin" valueType="num">
                                      <p:cBhvr>
                                        <p:cTn id="79" dur="500" fill="hold"/>
                                        <p:tgtEl>
                                          <p:spTgt spid="13"/>
                                        </p:tgtEl>
                                        <p:attrNameLst>
                                          <p:attrName>ppt_y</p:attrName>
                                        </p:attrNameLst>
                                      </p:cBhvr>
                                      <p:tavLst>
                                        <p:tav tm="0">
                                          <p:val>
                                            <p:strVal val="#ppt_y-.1"/>
                                          </p:val>
                                        </p:tav>
                                        <p:tav tm="100000">
                                          <p:val>
                                            <p:strVal val="#ppt_y"/>
                                          </p:val>
                                        </p:tav>
                                      </p:tavLst>
                                    </p:anim>
                                  </p:childTnLst>
                                </p:cTn>
                              </p:par>
                            </p:childTnLst>
                          </p:cTn>
                        </p:par>
                        <p:par>
                          <p:cTn id="80" fill="hold">
                            <p:stCondLst>
                              <p:cond delay="500"/>
                            </p:stCondLst>
                            <p:childTnLst>
                              <p:par>
                                <p:cTn id="81" presetID="53" presetClass="entr" presetSubtype="16" fill="hold" nodeType="afterEffect">
                                  <p:stCondLst>
                                    <p:cond delay="0"/>
                                  </p:stCondLst>
                                  <p:childTnLst>
                                    <p:set>
                                      <p:cBhvr>
                                        <p:cTn id="82" dur="1" fill="hold">
                                          <p:stCondLst>
                                            <p:cond delay="0"/>
                                          </p:stCondLst>
                                        </p:cTn>
                                        <p:tgtEl>
                                          <p:spTgt spid="2090"/>
                                        </p:tgtEl>
                                        <p:attrNameLst>
                                          <p:attrName>style.visibility</p:attrName>
                                        </p:attrNameLst>
                                      </p:cBhvr>
                                      <p:to>
                                        <p:strVal val="visible"/>
                                      </p:to>
                                    </p:set>
                                    <p:anim calcmode="lin" valueType="num">
                                      <p:cBhvr>
                                        <p:cTn id="83" dur="500" fill="hold"/>
                                        <p:tgtEl>
                                          <p:spTgt spid="2090"/>
                                        </p:tgtEl>
                                        <p:attrNameLst>
                                          <p:attrName>ppt_w</p:attrName>
                                        </p:attrNameLst>
                                      </p:cBhvr>
                                      <p:tavLst>
                                        <p:tav tm="0">
                                          <p:val>
                                            <p:fltVal val="0"/>
                                          </p:val>
                                        </p:tav>
                                        <p:tav tm="100000">
                                          <p:val>
                                            <p:strVal val="#ppt_w"/>
                                          </p:val>
                                        </p:tav>
                                      </p:tavLst>
                                    </p:anim>
                                    <p:anim calcmode="lin" valueType="num">
                                      <p:cBhvr>
                                        <p:cTn id="84" dur="500" fill="hold"/>
                                        <p:tgtEl>
                                          <p:spTgt spid="2090"/>
                                        </p:tgtEl>
                                        <p:attrNameLst>
                                          <p:attrName>ppt_h</p:attrName>
                                        </p:attrNameLst>
                                      </p:cBhvr>
                                      <p:tavLst>
                                        <p:tav tm="0">
                                          <p:val>
                                            <p:fltVal val="0"/>
                                          </p:val>
                                        </p:tav>
                                        <p:tav tm="100000">
                                          <p:val>
                                            <p:strVal val="#ppt_h"/>
                                          </p:val>
                                        </p:tav>
                                      </p:tavLst>
                                    </p:anim>
                                    <p:animEffect transition="in" filter="fade">
                                      <p:cBhvr>
                                        <p:cTn id="85" dur="500"/>
                                        <p:tgtEl>
                                          <p:spTgt spid="209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089"/>
                                        </p:tgtEl>
                                        <p:attrNameLst>
                                          <p:attrName>style.visibility</p:attrName>
                                        </p:attrNameLst>
                                      </p:cBhvr>
                                      <p:to>
                                        <p:strVal val="visible"/>
                                      </p:to>
                                    </p:set>
                                    <p:anim calcmode="lin" valueType="num">
                                      <p:cBhvr>
                                        <p:cTn id="88" dur="500" fill="hold"/>
                                        <p:tgtEl>
                                          <p:spTgt spid="2089"/>
                                        </p:tgtEl>
                                        <p:attrNameLst>
                                          <p:attrName>ppt_w</p:attrName>
                                        </p:attrNameLst>
                                      </p:cBhvr>
                                      <p:tavLst>
                                        <p:tav tm="0">
                                          <p:val>
                                            <p:fltVal val="0"/>
                                          </p:val>
                                        </p:tav>
                                        <p:tav tm="100000">
                                          <p:val>
                                            <p:strVal val="#ppt_w"/>
                                          </p:val>
                                        </p:tav>
                                      </p:tavLst>
                                    </p:anim>
                                    <p:anim calcmode="lin" valueType="num">
                                      <p:cBhvr>
                                        <p:cTn id="89" dur="500" fill="hold"/>
                                        <p:tgtEl>
                                          <p:spTgt spid="2089"/>
                                        </p:tgtEl>
                                        <p:attrNameLst>
                                          <p:attrName>ppt_h</p:attrName>
                                        </p:attrNameLst>
                                      </p:cBhvr>
                                      <p:tavLst>
                                        <p:tav tm="0">
                                          <p:val>
                                            <p:fltVal val="0"/>
                                          </p:val>
                                        </p:tav>
                                        <p:tav tm="100000">
                                          <p:val>
                                            <p:strVal val="#ppt_h"/>
                                          </p:val>
                                        </p:tav>
                                      </p:tavLst>
                                    </p:anim>
                                    <p:animEffect transition="in" filter="fade">
                                      <p:cBhvr>
                                        <p:cTn id="90" dur="500"/>
                                        <p:tgtEl>
                                          <p:spTgt spid="2089"/>
                                        </p:tgtEl>
                                      </p:cBhvr>
                                    </p:animEffect>
                                  </p:childTnLst>
                                </p:cTn>
                              </p:par>
                              <p:par>
                                <p:cTn id="91"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1.11111E-6 -3.20988E-6 L -0.04028 0.07099 " pathEditMode="relative" rAng="0" ptsTypes="AA">
                                      <p:cBhvr>
                                        <p:cTn id="92" dur="1250" fill="hold"/>
                                        <p:tgtEl>
                                          <p:spTgt spid="2089"/>
                                        </p:tgtEl>
                                        <p:attrNameLst>
                                          <p:attrName>ppt_x</p:attrName>
                                          <p:attrName>ppt_y</p:attrName>
                                        </p:attrNameLst>
                                      </p:cBhvr>
                                      <p:rCtr x="-2014" y="3549"/>
                                    </p:animMotion>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090"/>
                                        </p:tgtEl>
                                        <p:attrNameLst>
                                          <p:attrName>style.visibility</p:attrName>
                                        </p:attrNameLst>
                                      </p:cBhvr>
                                      <p:to>
                                        <p:strVal val="hidden"/>
                                      </p:to>
                                    </p:set>
                                  </p:childTnLst>
                                </p:cTn>
                              </p:par>
                              <p:par>
                                <p:cTn id="97" presetID="42" presetClass="path" presetSubtype="0" accel="50000" decel="50000" fill="hold" grpId="2" nodeType="withEffect">
                                  <p:stCondLst>
                                    <p:cond delay="0"/>
                                  </p:stCondLst>
                                  <p:childTnLst>
                                    <p:animMotion origin="layout" path="M -1.11111E-6 -3.20988E-6 L 0.33594 -0.03456 " pathEditMode="relative" rAng="0" ptsTypes="AA">
                                      <p:cBhvr>
                                        <p:cTn id="98" dur="2000" fill="hold"/>
                                        <p:tgtEl>
                                          <p:spTgt spid="2089"/>
                                        </p:tgtEl>
                                        <p:attrNameLst>
                                          <p:attrName>ppt_x</p:attrName>
                                          <p:attrName>ppt_y</p:attrName>
                                        </p:attrNameLst>
                                      </p:cBhvr>
                                      <p:rCtr x="16788" y="-1728"/>
                                    </p:animMotion>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050"/>
                                        </p:tgtEl>
                                        <p:attrNameLst>
                                          <p:attrName>style.visibility</p:attrName>
                                        </p:attrNameLst>
                                      </p:cBhvr>
                                      <p:to>
                                        <p:strVal val="visible"/>
                                      </p:to>
                                    </p:set>
                                    <p:anim calcmode="lin" valueType="num">
                                      <p:cBhvr>
                                        <p:cTn id="103" dur="500" fill="hold"/>
                                        <p:tgtEl>
                                          <p:spTgt spid="2050"/>
                                        </p:tgtEl>
                                        <p:attrNameLst>
                                          <p:attrName>ppt_w</p:attrName>
                                        </p:attrNameLst>
                                      </p:cBhvr>
                                      <p:tavLst>
                                        <p:tav tm="0">
                                          <p:val>
                                            <p:fltVal val="0"/>
                                          </p:val>
                                        </p:tav>
                                        <p:tav tm="100000">
                                          <p:val>
                                            <p:strVal val="#ppt_w"/>
                                          </p:val>
                                        </p:tav>
                                      </p:tavLst>
                                    </p:anim>
                                    <p:anim calcmode="lin" valueType="num">
                                      <p:cBhvr>
                                        <p:cTn id="104" dur="500" fill="hold"/>
                                        <p:tgtEl>
                                          <p:spTgt spid="2050"/>
                                        </p:tgtEl>
                                        <p:attrNameLst>
                                          <p:attrName>ppt_h</p:attrName>
                                        </p:attrNameLst>
                                      </p:cBhvr>
                                      <p:tavLst>
                                        <p:tav tm="0">
                                          <p:val>
                                            <p:fltVal val="0"/>
                                          </p:val>
                                        </p:tav>
                                        <p:tav tm="100000">
                                          <p:val>
                                            <p:strVal val="#ppt_h"/>
                                          </p:val>
                                        </p:tav>
                                      </p:tavLst>
                                    </p:anim>
                                    <p:animEffect transition="in" filter="fade">
                                      <p:cBhvr>
                                        <p:cTn id="105" dur="500"/>
                                        <p:tgtEl>
                                          <p:spTgt spid="2050"/>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wipe(left)">
                                      <p:cBhvr>
                                        <p:cTn id="109" dur="500"/>
                                        <p:tgtEl>
                                          <p:spTgt spid="14"/>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wipe(left)">
                                      <p:cBhvr>
                                        <p:cTn id="112" dur="500"/>
                                        <p:tgtEl>
                                          <p:spTgt spid="15"/>
                                        </p:tgtEl>
                                      </p:cBhvr>
                                    </p:animEffect>
                                  </p:childTnLst>
                                </p:cTn>
                              </p:par>
                            </p:childTnLst>
                          </p:cTn>
                        </p:par>
                        <p:par>
                          <p:cTn id="113" fill="hold">
                            <p:stCondLst>
                              <p:cond delay="1000"/>
                            </p:stCondLst>
                            <p:childTnLst>
                              <p:par>
                                <p:cTn id="114" presetID="47" presetClass="entr" presetSubtype="0" fill="hold" grpId="0" nodeType="after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anim calcmode="lin" valueType="num">
                                      <p:cBhvr>
                                        <p:cTn id="117" dur="500" fill="hold"/>
                                        <p:tgtEl>
                                          <p:spTgt spid="16"/>
                                        </p:tgtEl>
                                        <p:attrNameLst>
                                          <p:attrName>ppt_x</p:attrName>
                                        </p:attrNameLst>
                                      </p:cBhvr>
                                      <p:tavLst>
                                        <p:tav tm="0">
                                          <p:val>
                                            <p:strVal val="#ppt_x"/>
                                          </p:val>
                                        </p:tav>
                                        <p:tav tm="100000">
                                          <p:val>
                                            <p:strVal val="#ppt_x"/>
                                          </p:val>
                                        </p:tav>
                                      </p:tavLst>
                                    </p:anim>
                                    <p:anim calcmode="lin" valueType="num">
                                      <p:cBhvr>
                                        <p:cTn id="11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p:bldP spid="12" grpId="0"/>
      <p:bldP spid="13" grpId="0"/>
      <p:bldP spid="14" grpId="0" animBg="1"/>
      <p:bldP spid="15" grpId="0"/>
      <p:bldP spid="16" grpId="0"/>
      <p:bldP spid="27" grpId="0" animBg="1"/>
      <p:bldP spid="3" grpId="0" animBg="1"/>
      <p:bldP spid="3" grpId="1" animBg="1"/>
      <p:bldP spid="3" grpId="2" animBg="1"/>
      <p:bldP spid="896" grpId="0" animBg="1"/>
      <p:bldP spid="906" grpId="1" animBg="1"/>
      <p:bldP spid="2049" grpId="0" animBg="1"/>
      <p:bldP spid="2088" grpId="0" animBg="1"/>
      <p:bldP spid="2088" grpId="1" animBg="1"/>
      <p:bldP spid="2088" grpId="2" animBg="1"/>
      <p:bldP spid="2089" grpId="0" animBg="1"/>
      <p:bldP spid="2089" grpId="1" animBg="1"/>
      <p:bldP spid="208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0" y="204575"/>
            <a:ext cx="2579610"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29272" y="227613"/>
            <a:ext cx="1949703"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2 </a:t>
            </a:r>
            <a:endParaRPr sz="2400" dirty="0">
              <a:solidFill>
                <a:srgbClr val="E08130"/>
              </a:solidFill>
            </a:endParaRPr>
          </a:p>
        </p:txBody>
      </p:sp>
      <p:sp>
        <p:nvSpPr>
          <p:cNvPr id="915" name="Google Shape;692;p38">
            <a:extLst>
              <a:ext uri="{FF2B5EF4-FFF2-40B4-BE49-F238E27FC236}">
                <a16:creationId xmlns:a16="http://schemas.microsoft.com/office/drawing/2014/main" id="{D4B5FFB3-71AD-B73C-2F9A-178F679B2B6C}"/>
              </a:ext>
            </a:extLst>
          </p:cNvPr>
          <p:cNvSpPr txBox="1">
            <a:spLocks/>
          </p:cNvSpPr>
          <p:nvPr/>
        </p:nvSpPr>
        <p:spPr>
          <a:xfrm>
            <a:off x="334969" y="3502893"/>
            <a:ext cx="2292226" cy="8575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lgn="ctr">
              <a:buClr>
                <a:srgbClr val="FFFFFF"/>
              </a:buClr>
              <a:defRPr/>
            </a:pPr>
            <a:r>
              <a:rPr lang="en-US" b="0" dirty="0">
                <a:latin typeface="Roboto" panose="02000000000000000000" pitchFamily="2" charset="0"/>
              </a:rPr>
              <a:t>Hai </a:t>
            </a:r>
            <a:r>
              <a:rPr lang="en-US" b="0" dirty="0" err="1">
                <a:latin typeface="Roboto" panose="02000000000000000000" pitchFamily="2" charset="0"/>
              </a:rPr>
              <a:t>chiếc</a:t>
            </a:r>
            <a:r>
              <a:rPr lang="en-US" b="0" dirty="0">
                <a:latin typeface="Roboto" panose="02000000000000000000" pitchFamily="2" charset="0"/>
              </a:rPr>
              <a:t> </a:t>
            </a:r>
            <a:r>
              <a:rPr lang="en-US" b="0" dirty="0" err="1">
                <a:latin typeface="Roboto" panose="02000000000000000000" pitchFamily="2" charset="0"/>
              </a:rPr>
              <a:t>đũa</a:t>
            </a:r>
            <a:r>
              <a:rPr lang="en-US" b="0" dirty="0">
                <a:latin typeface="Roboto" panose="02000000000000000000" pitchFamily="2" charset="0"/>
              </a:rPr>
              <a:t> </a:t>
            </a:r>
            <a:r>
              <a:rPr lang="en-US" b="0" dirty="0" err="1">
                <a:latin typeface="Roboto" panose="02000000000000000000" pitchFamily="2" charset="0"/>
              </a:rPr>
              <a:t>nhựa</a:t>
            </a:r>
            <a:r>
              <a:rPr lang="en-US" b="0" dirty="0">
                <a:latin typeface="Roboto" panose="02000000000000000000" pitchFamily="2" charset="0"/>
              </a:rPr>
              <a:t> </a:t>
            </a:r>
            <a:r>
              <a:rPr lang="en-US" b="0" dirty="0" err="1">
                <a:latin typeface="Roboto" panose="02000000000000000000" pitchFamily="2" charset="0"/>
              </a:rPr>
              <a:t>đẩy</a:t>
            </a:r>
            <a:r>
              <a:rPr lang="en-US" b="0" dirty="0">
                <a:latin typeface="Roboto" panose="02000000000000000000" pitchFamily="2" charset="0"/>
              </a:rPr>
              <a:t> </a:t>
            </a:r>
            <a:r>
              <a:rPr lang="en-US" b="0" dirty="0" err="1">
                <a:latin typeface="Roboto" panose="02000000000000000000" pitchFamily="2" charset="0"/>
              </a:rPr>
              <a:t>nhau</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endParaRPr>
          </a:p>
        </p:txBody>
      </p:sp>
      <p:sp>
        <p:nvSpPr>
          <p:cNvPr id="12" name="Google Shape;692;p38">
            <a:extLst>
              <a:ext uri="{FF2B5EF4-FFF2-40B4-BE49-F238E27FC236}">
                <a16:creationId xmlns:a16="http://schemas.microsoft.com/office/drawing/2014/main" id="{4A85FDB5-8907-77AF-4B0C-200A0F41A795}"/>
              </a:ext>
            </a:extLst>
          </p:cNvPr>
          <p:cNvSpPr txBox="1">
            <a:spLocks/>
          </p:cNvSpPr>
          <p:nvPr/>
        </p:nvSpPr>
        <p:spPr>
          <a:xfrm>
            <a:off x="5415355" y="3658118"/>
            <a:ext cx="2691416" cy="88270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lgn="ctr">
              <a:buClr>
                <a:srgbClr val="FFFFFF"/>
              </a:buClr>
              <a:defRPr/>
            </a:pPr>
            <a:r>
              <a:rPr lang="en-US" b="0" dirty="0" err="1">
                <a:latin typeface="Roboto" panose="02000000000000000000" pitchFamily="2" charset="0"/>
              </a:rPr>
              <a:t>Chiếc</a:t>
            </a:r>
            <a:r>
              <a:rPr lang="en-US" b="0" dirty="0">
                <a:latin typeface="Roboto" panose="02000000000000000000" pitchFamily="2" charset="0"/>
              </a:rPr>
              <a:t> </a:t>
            </a:r>
            <a:r>
              <a:rPr lang="en-US" b="0" dirty="0" err="1">
                <a:latin typeface="Roboto" panose="02000000000000000000" pitchFamily="2" charset="0"/>
              </a:rPr>
              <a:t>đũa</a:t>
            </a:r>
            <a:r>
              <a:rPr lang="en-US" b="0" dirty="0">
                <a:latin typeface="Roboto" panose="02000000000000000000" pitchFamily="2" charset="0"/>
              </a:rPr>
              <a:t> </a:t>
            </a:r>
            <a:r>
              <a:rPr lang="en-US" b="0" dirty="0" err="1">
                <a:latin typeface="Roboto" panose="02000000000000000000" pitchFamily="2" charset="0"/>
              </a:rPr>
              <a:t>nhựa</a:t>
            </a:r>
            <a:r>
              <a:rPr lang="en-US" b="0" dirty="0">
                <a:latin typeface="Roboto" panose="02000000000000000000" pitchFamily="2" charset="0"/>
              </a:rPr>
              <a:t> </a:t>
            </a:r>
            <a:r>
              <a:rPr lang="en-US" b="0" dirty="0" err="1">
                <a:latin typeface="Roboto" panose="02000000000000000000" pitchFamily="2" charset="0"/>
              </a:rPr>
              <a:t>và</a:t>
            </a:r>
            <a:r>
              <a:rPr lang="en-US" b="0" dirty="0">
                <a:latin typeface="Roboto" panose="02000000000000000000" pitchFamily="2" charset="0"/>
              </a:rPr>
              <a:t> </a:t>
            </a:r>
            <a:r>
              <a:rPr lang="en-US" b="0" dirty="0" err="1">
                <a:latin typeface="Roboto" panose="02000000000000000000" pitchFamily="2" charset="0"/>
              </a:rPr>
              <a:t>đũa</a:t>
            </a:r>
            <a:r>
              <a:rPr lang="en-US" b="0" dirty="0">
                <a:latin typeface="Roboto" panose="02000000000000000000" pitchFamily="2" charset="0"/>
              </a:rPr>
              <a:t> </a:t>
            </a:r>
            <a:r>
              <a:rPr lang="en-US" b="0" dirty="0" err="1">
                <a:latin typeface="Roboto" panose="02000000000000000000" pitchFamily="2" charset="0"/>
              </a:rPr>
              <a:t>thủy</a:t>
            </a:r>
            <a:r>
              <a:rPr lang="en-US" b="0" dirty="0">
                <a:latin typeface="Roboto" panose="02000000000000000000" pitchFamily="2" charset="0"/>
              </a:rPr>
              <a:t> </a:t>
            </a:r>
            <a:r>
              <a:rPr lang="en-US" b="0" dirty="0" err="1">
                <a:latin typeface="Roboto" panose="02000000000000000000" pitchFamily="2" charset="0"/>
              </a:rPr>
              <a:t>tinh</a:t>
            </a:r>
            <a:r>
              <a:rPr lang="en-US" b="0" dirty="0">
                <a:latin typeface="Roboto" panose="02000000000000000000" pitchFamily="2" charset="0"/>
              </a:rPr>
              <a:t> </a:t>
            </a:r>
            <a:r>
              <a:rPr lang="en-US" b="0" dirty="0" err="1">
                <a:latin typeface="Roboto" panose="02000000000000000000" pitchFamily="2" charset="0"/>
              </a:rPr>
              <a:t>hút</a:t>
            </a:r>
            <a:r>
              <a:rPr lang="en-US" b="0" dirty="0">
                <a:latin typeface="Roboto" panose="02000000000000000000" pitchFamily="2" charset="0"/>
              </a:rPr>
              <a:t> </a:t>
            </a:r>
            <a:r>
              <a:rPr lang="en-US" b="0" dirty="0" err="1">
                <a:latin typeface="Roboto" panose="02000000000000000000" pitchFamily="2" charset="0"/>
              </a:rPr>
              <a:t>nhau</a:t>
            </a:r>
            <a:endParaRPr kumimoji="0" lang="en-US" sz="2000" b="1" i="0" u="none" strike="noStrike" kern="0" cap="none" spc="0" normalizeH="0" baseline="0" noProof="0" dirty="0">
              <a:ln>
                <a:noFill/>
              </a:ln>
              <a:solidFill>
                <a:srgbClr val="1A56B8"/>
              </a:solidFill>
              <a:effectLst/>
              <a:uLnTx/>
              <a:uFillTx/>
              <a:latin typeface="Roboto" panose="02000000000000000000" pitchFamily="2" charset="0"/>
              <a:sym typeface="Arial"/>
            </a:endParaRPr>
          </a:p>
        </p:txBody>
      </p:sp>
      <p:pic>
        <p:nvPicPr>
          <p:cNvPr id="9" name="Picture 2">
            <a:extLst>
              <a:ext uri="{FF2B5EF4-FFF2-40B4-BE49-F238E27FC236}">
                <a16:creationId xmlns:a16="http://schemas.microsoft.com/office/drawing/2014/main" id="{F6B68D0F-9B1B-CF5A-C7E1-86078896D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1074"/>
          <a:stretch/>
        </p:blipFill>
        <p:spPr bwMode="auto">
          <a:xfrm>
            <a:off x="3377317" y="1623763"/>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6131775-1513-BD03-CFC0-79E181FCA19F}"/>
              </a:ext>
            </a:extLst>
          </p:cNvPr>
          <p:cNvSpPr/>
          <p:nvPr/>
        </p:nvSpPr>
        <p:spPr>
          <a:xfrm>
            <a:off x="914276" y="1062059"/>
            <a:ext cx="788677" cy="353100"/>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A242ACE-7281-11AD-0754-19298AF84BDB}"/>
              </a:ext>
            </a:extLst>
          </p:cNvPr>
          <p:cNvCxnSpPr>
            <a:cxnSpLocks/>
            <a:stCxn id="27" idx="2"/>
          </p:cNvCxnSpPr>
          <p:nvPr/>
        </p:nvCxnSpPr>
        <p:spPr>
          <a:xfrm flipH="1">
            <a:off x="1308614" y="1415159"/>
            <a:ext cx="1" cy="1124285"/>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sp>
        <p:nvSpPr>
          <p:cNvPr id="3" name="Trapezoid 2">
            <a:extLst>
              <a:ext uri="{FF2B5EF4-FFF2-40B4-BE49-F238E27FC236}">
                <a16:creationId xmlns:a16="http://schemas.microsoft.com/office/drawing/2014/main" id="{7D73E135-5B7F-3CFB-16C8-5D324F6FC3DF}"/>
              </a:ext>
            </a:extLst>
          </p:cNvPr>
          <p:cNvSpPr/>
          <p:nvPr/>
        </p:nvSpPr>
        <p:spPr>
          <a:xfrm rot="14021090">
            <a:off x="5136011" y="626342"/>
            <a:ext cx="89490" cy="2190161"/>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ectangle 895">
            <a:extLst>
              <a:ext uri="{FF2B5EF4-FFF2-40B4-BE49-F238E27FC236}">
                <a16:creationId xmlns:a16="http://schemas.microsoft.com/office/drawing/2014/main" id="{48C9033E-A8FD-2BDF-27C6-33A7827744D6}"/>
              </a:ext>
            </a:extLst>
          </p:cNvPr>
          <p:cNvSpPr/>
          <p:nvPr/>
        </p:nvSpPr>
        <p:spPr>
          <a:xfrm>
            <a:off x="6237113" y="1110690"/>
            <a:ext cx="788677" cy="353100"/>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7" name="Straight Connector 896">
            <a:extLst>
              <a:ext uri="{FF2B5EF4-FFF2-40B4-BE49-F238E27FC236}">
                <a16:creationId xmlns:a16="http://schemas.microsoft.com/office/drawing/2014/main" id="{A4B1EB78-8082-8AE3-EBFC-145D2906843F}"/>
              </a:ext>
            </a:extLst>
          </p:cNvPr>
          <p:cNvCxnSpPr>
            <a:cxnSpLocks/>
            <a:stCxn id="896" idx="2"/>
          </p:cNvCxnSpPr>
          <p:nvPr/>
        </p:nvCxnSpPr>
        <p:spPr>
          <a:xfrm flipH="1">
            <a:off x="6631451" y="1463790"/>
            <a:ext cx="1" cy="1124285"/>
          </a:xfrm>
          <a:prstGeom prst="line">
            <a:avLst/>
          </a:prstGeom>
          <a:ln w="19050">
            <a:solidFill>
              <a:srgbClr val="060606"/>
            </a:solidFill>
          </a:ln>
        </p:spPr>
        <p:style>
          <a:lnRef idx="1">
            <a:schemeClr val="accent1"/>
          </a:lnRef>
          <a:fillRef idx="0">
            <a:schemeClr val="accent1"/>
          </a:fillRef>
          <a:effectRef idx="0">
            <a:schemeClr val="accent1"/>
          </a:effectRef>
          <a:fontRef idx="minor">
            <a:schemeClr val="tx1"/>
          </a:fontRef>
        </p:style>
      </p:cxnSp>
      <p:sp>
        <p:nvSpPr>
          <p:cNvPr id="906" name="Trapezoid 905">
            <a:extLst>
              <a:ext uri="{FF2B5EF4-FFF2-40B4-BE49-F238E27FC236}">
                <a16:creationId xmlns:a16="http://schemas.microsoft.com/office/drawing/2014/main" id="{955E3F85-A288-DDFC-D114-558CF94F14EF}"/>
              </a:ext>
            </a:extLst>
          </p:cNvPr>
          <p:cNvSpPr/>
          <p:nvPr/>
        </p:nvSpPr>
        <p:spPr>
          <a:xfrm rot="16200000">
            <a:off x="1268476" y="1503684"/>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rapezoid 2048">
            <a:extLst>
              <a:ext uri="{FF2B5EF4-FFF2-40B4-BE49-F238E27FC236}">
                <a16:creationId xmlns:a16="http://schemas.microsoft.com/office/drawing/2014/main" id="{507CD09B-FA2C-4DA9-9EA6-3155E17C3242}"/>
              </a:ext>
            </a:extLst>
          </p:cNvPr>
          <p:cNvSpPr/>
          <p:nvPr/>
        </p:nvSpPr>
        <p:spPr>
          <a:xfrm rot="16200000">
            <a:off x="6637694" y="1598202"/>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2">
            <a:extLst>
              <a:ext uri="{FF2B5EF4-FFF2-40B4-BE49-F238E27FC236}">
                <a16:creationId xmlns:a16="http://schemas.microsoft.com/office/drawing/2014/main" id="{21555D9B-604A-0B0E-EFAB-FCD03A16D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1074"/>
          <a:stretch/>
        </p:blipFill>
        <p:spPr bwMode="auto">
          <a:xfrm>
            <a:off x="2778975" y="1604376"/>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088" name="Trapezoid 2087">
            <a:extLst>
              <a:ext uri="{FF2B5EF4-FFF2-40B4-BE49-F238E27FC236}">
                <a16:creationId xmlns:a16="http://schemas.microsoft.com/office/drawing/2014/main" id="{CF51B2C6-A9FC-8E4B-395A-96A8D8A54660}"/>
              </a:ext>
            </a:extLst>
          </p:cNvPr>
          <p:cNvSpPr/>
          <p:nvPr/>
        </p:nvSpPr>
        <p:spPr>
          <a:xfrm rot="14021090">
            <a:off x="4537669" y="606955"/>
            <a:ext cx="89490" cy="2190161"/>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0" name="Picture 6">
            <a:extLst>
              <a:ext uri="{FF2B5EF4-FFF2-40B4-BE49-F238E27FC236}">
                <a16:creationId xmlns:a16="http://schemas.microsoft.com/office/drawing/2014/main" id="{17BB2DC3-86DA-5341-E705-2B0D3C674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99" b="8655"/>
          <a:stretch/>
        </p:blipFill>
        <p:spPr bwMode="auto">
          <a:xfrm rot="16200000">
            <a:off x="3977307" y="1867853"/>
            <a:ext cx="1264903" cy="1030221"/>
          </a:xfrm>
          <a:prstGeom prst="rect">
            <a:avLst/>
          </a:prstGeom>
          <a:noFill/>
          <a:extLst>
            <a:ext uri="{909E8E84-426E-40DD-AFC4-6F175D3DCCD1}">
              <a14:hiddenFill xmlns:a14="http://schemas.microsoft.com/office/drawing/2010/main">
                <a:solidFill>
                  <a:srgbClr val="FFFFFF"/>
                </a:solidFill>
              </a14:hiddenFill>
            </a:ext>
          </a:extLst>
        </p:spPr>
      </p:pic>
      <p:sp>
        <p:nvSpPr>
          <p:cNvPr id="2089" name="Trapezoid 2088">
            <a:extLst>
              <a:ext uri="{FF2B5EF4-FFF2-40B4-BE49-F238E27FC236}">
                <a16:creationId xmlns:a16="http://schemas.microsoft.com/office/drawing/2014/main" id="{A4CE843D-30FC-5C00-A469-6D1E04FADCA7}"/>
              </a:ext>
            </a:extLst>
          </p:cNvPr>
          <p:cNvSpPr/>
          <p:nvPr/>
        </p:nvSpPr>
        <p:spPr>
          <a:xfrm rot="13452417">
            <a:off x="5080764" y="682944"/>
            <a:ext cx="100577" cy="2070948"/>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7263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3.05556E-6 2.09877E-6 L -0.05416 0.06852 " pathEditMode="relative" rAng="0" ptsTypes="AA">
                                      <p:cBhvr>
                                        <p:cTn id="16" dur="1250" fill="hold"/>
                                        <p:tgtEl>
                                          <p:spTgt spid="3"/>
                                        </p:tgtEl>
                                        <p:attrNameLst>
                                          <p:attrName>ppt_x</p:attrName>
                                          <p:attrName>ppt_y</p:attrName>
                                        </p:attrNameLst>
                                      </p:cBhvr>
                                      <p:rCtr x="-2708" y="3426"/>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4" presetClass="entr" presetSubtype="10" fill="hold" grpId="0" nodeType="withEffect">
                                  <p:stCondLst>
                                    <p:cond delay="0"/>
                                  </p:stCondLst>
                                  <p:childTnLst>
                                    <p:set>
                                      <p:cBhvr>
                                        <p:cTn id="24" dur="1" fill="hold">
                                          <p:stCondLst>
                                            <p:cond delay="0"/>
                                          </p:stCondLst>
                                        </p:cTn>
                                        <p:tgtEl>
                                          <p:spTgt spid="906"/>
                                        </p:tgtEl>
                                        <p:attrNameLst>
                                          <p:attrName>style.visibility</p:attrName>
                                        </p:attrNameLst>
                                      </p:cBhvr>
                                      <p:to>
                                        <p:strVal val="visible"/>
                                      </p:to>
                                    </p:set>
                                    <p:animEffect transition="in" filter="randombar(horizontal)">
                                      <p:cBhvr>
                                        <p:cTn id="25" dur="500"/>
                                        <p:tgtEl>
                                          <p:spTgt spid="90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96"/>
                                        </p:tgtEl>
                                        <p:attrNameLst>
                                          <p:attrName>style.visibility</p:attrName>
                                        </p:attrNameLst>
                                      </p:cBhvr>
                                      <p:to>
                                        <p:strVal val="visible"/>
                                      </p:to>
                                    </p:set>
                                    <p:animEffect transition="in" filter="randombar(horizontal)">
                                      <p:cBhvr>
                                        <p:cTn id="34" dur="500"/>
                                        <p:tgtEl>
                                          <p:spTgt spid="896"/>
                                        </p:tgtEl>
                                      </p:cBhvr>
                                    </p:animEffect>
                                  </p:childTnLst>
                                </p:cTn>
                              </p:par>
                              <p:par>
                                <p:cTn id="35" presetID="14" presetClass="entr" presetSubtype="10" fill="hold" nodeType="withEffect">
                                  <p:stCondLst>
                                    <p:cond delay="0"/>
                                  </p:stCondLst>
                                  <p:childTnLst>
                                    <p:set>
                                      <p:cBhvr>
                                        <p:cTn id="36" dur="1" fill="hold">
                                          <p:stCondLst>
                                            <p:cond delay="0"/>
                                          </p:stCondLst>
                                        </p:cTn>
                                        <p:tgtEl>
                                          <p:spTgt spid="897"/>
                                        </p:tgtEl>
                                        <p:attrNameLst>
                                          <p:attrName>style.visibility</p:attrName>
                                        </p:attrNameLst>
                                      </p:cBhvr>
                                      <p:to>
                                        <p:strVal val="visible"/>
                                      </p:to>
                                    </p:set>
                                    <p:animEffect transition="in" filter="randombar(horizontal)">
                                      <p:cBhvr>
                                        <p:cTn id="37" dur="500"/>
                                        <p:tgtEl>
                                          <p:spTgt spid="89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49"/>
                                        </p:tgtEl>
                                        <p:attrNameLst>
                                          <p:attrName>style.visibility</p:attrName>
                                        </p:attrNameLst>
                                      </p:cBhvr>
                                      <p:to>
                                        <p:strVal val="visible"/>
                                      </p:to>
                                    </p:set>
                                    <p:animEffect transition="in" filter="randombar(horizontal)">
                                      <p:cBhvr>
                                        <p:cTn id="40" dur="500"/>
                                        <p:tgtEl>
                                          <p:spTgt spid="204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51"/>
                                        </p:tgtEl>
                                        <p:attrNameLst>
                                          <p:attrName>style.visibility</p:attrName>
                                        </p:attrNameLst>
                                      </p:cBhvr>
                                      <p:to>
                                        <p:strVal val="visible"/>
                                      </p:to>
                                    </p:set>
                                    <p:anim calcmode="lin" valueType="num">
                                      <p:cBhvr>
                                        <p:cTn id="45" dur="500" fill="hold"/>
                                        <p:tgtEl>
                                          <p:spTgt spid="2051"/>
                                        </p:tgtEl>
                                        <p:attrNameLst>
                                          <p:attrName>ppt_w</p:attrName>
                                        </p:attrNameLst>
                                      </p:cBhvr>
                                      <p:tavLst>
                                        <p:tav tm="0">
                                          <p:val>
                                            <p:fltVal val="0"/>
                                          </p:val>
                                        </p:tav>
                                        <p:tav tm="100000">
                                          <p:val>
                                            <p:strVal val="#ppt_w"/>
                                          </p:val>
                                        </p:tav>
                                      </p:tavLst>
                                    </p:anim>
                                    <p:anim calcmode="lin" valueType="num">
                                      <p:cBhvr>
                                        <p:cTn id="46" dur="500" fill="hold"/>
                                        <p:tgtEl>
                                          <p:spTgt spid="2051"/>
                                        </p:tgtEl>
                                        <p:attrNameLst>
                                          <p:attrName>ppt_h</p:attrName>
                                        </p:attrNameLst>
                                      </p:cBhvr>
                                      <p:tavLst>
                                        <p:tav tm="0">
                                          <p:val>
                                            <p:fltVal val="0"/>
                                          </p:val>
                                        </p:tav>
                                        <p:tav tm="100000">
                                          <p:val>
                                            <p:strVal val="#ppt_h"/>
                                          </p:val>
                                        </p:tav>
                                      </p:tavLst>
                                    </p:anim>
                                    <p:animEffect transition="in" filter="fade">
                                      <p:cBhvr>
                                        <p:cTn id="47" dur="500"/>
                                        <p:tgtEl>
                                          <p:spTgt spid="205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088"/>
                                        </p:tgtEl>
                                        <p:attrNameLst>
                                          <p:attrName>style.visibility</p:attrName>
                                        </p:attrNameLst>
                                      </p:cBhvr>
                                      <p:to>
                                        <p:strVal val="visible"/>
                                      </p:to>
                                    </p:set>
                                    <p:anim calcmode="lin" valueType="num">
                                      <p:cBhvr>
                                        <p:cTn id="50" dur="500" fill="hold"/>
                                        <p:tgtEl>
                                          <p:spTgt spid="2088"/>
                                        </p:tgtEl>
                                        <p:attrNameLst>
                                          <p:attrName>ppt_w</p:attrName>
                                        </p:attrNameLst>
                                      </p:cBhvr>
                                      <p:tavLst>
                                        <p:tav tm="0">
                                          <p:val>
                                            <p:fltVal val="0"/>
                                          </p:val>
                                        </p:tav>
                                        <p:tav tm="100000">
                                          <p:val>
                                            <p:strVal val="#ppt_w"/>
                                          </p:val>
                                        </p:tav>
                                      </p:tavLst>
                                    </p:anim>
                                    <p:anim calcmode="lin" valueType="num">
                                      <p:cBhvr>
                                        <p:cTn id="51" dur="500" fill="hold"/>
                                        <p:tgtEl>
                                          <p:spTgt spid="2088"/>
                                        </p:tgtEl>
                                        <p:attrNameLst>
                                          <p:attrName>ppt_h</p:attrName>
                                        </p:attrNameLst>
                                      </p:cBhvr>
                                      <p:tavLst>
                                        <p:tav tm="0">
                                          <p:val>
                                            <p:fltVal val="0"/>
                                          </p:val>
                                        </p:tav>
                                        <p:tav tm="100000">
                                          <p:val>
                                            <p:strVal val="#ppt_h"/>
                                          </p:val>
                                        </p:tav>
                                      </p:tavLst>
                                    </p:anim>
                                    <p:animEffect transition="in" filter="fade">
                                      <p:cBhvr>
                                        <p:cTn id="52" dur="500"/>
                                        <p:tgtEl>
                                          <p:spTgt spid="2088"/>
                                        </p:tgtEl>
                                      </p:cBhvr>
                                    </p:animEffect>
                                  </p:childTnLst>
                                </p:cTn>
                              </p:par>
                              <p:par>
                                <p:cTn id="53"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1.66667E-6 -4.19753E-6 L -0.05416 0.06852 " pathEditMode="relative" rAng="0" ptsTypes="AA">
                                      <p:cBhvr>
                                        <p:cTn id="54" dur="1250" fill="hold"/>
                                        <p:tgtEl>
                                          <p:spTgt spid="2088"/>
                                        </p:tgtEl>
                                        <p:attrNameLst>
                                          <p:attrName>ppt_x</p:attrName>
                                          <p:attrName>ppt_y</p:attrName>
                                        </p:attrNameLst>
                                      </p:cBhvr>
                                      <p:rCtr x="-2708" y="3426"/>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051"/>
                                        </p:tgtEl>
                                        <p:attrNameLst>
                                          <p:attrName>style.visibility</p:attrName>
                                        </p:attrNameLst>
                                      </p:cBhvr>
                                      <p:to>
                                        <p:strVal val="hidden"/>
                                      </p:to>
                                    </p:set>
                                  </p:childTnLst>
                                </p:cTn>
                              </p:par>
                              <p:par>
                                <p:cTn id="59" presetID="42" presetClass="path" presetSubtype="0" accel="50000" decel="50000" fill="hold" grpId="2" nodeType="withEffect">
                                  <p:stCondLst>
                                    <p:cond delay="0"/>
                                  </p:stCondLst>
                                  <p:childTnLst>
                                    <p:animMotion origin="layout" path="M -1.66667E-6 -4.19753E-6 L -0.17222 0.00247 " pathEditMode="relative" rAng="0" ptsTypes="AA">
                                      <p:cBhvr>
                                        <p:cTn id="60" dur="2000" fill="hold"/>
                                        <p:tgtEl>
                                          <p:spTgt spid="2088"/>
                                        </p:tgtEl>
                                        <p:attrNameLst>
                                          <p:attrName>ppt_x</p:attrName>
                                          <p:attrName>ppt_y</p:attrName>
                                        </p:attrNameLst>
                                      </p:cBhvr>
                                      <p:rCtr x="-8611" y="123"/>
                                    </p:animMotion>
                                  </p:childTnLst>
                                </p:cTn>
                              </p:par>
                            </p:childTnLst>
                          </p:cTn>
                        </p:par>
                        <p:par>
                          <p:cTn id="61" fill="hold">
                            <p:stCondLst>
                              <p:cond delay="2000"/>
                            </p:stCondLst>
                            <p:childTnLst>
                              <p:par>
                                <p:cTn id="62" presetID="8" presetClass="emph" presetSubtype="0" fill="hold" grpId="1" nodeType="afterEffect">
                                  <p:stCondLst>
                                    <p:cond delay="0"/>
                                  </p:stCondLst>
                                  <p:childTnLst>
                                    <p:animRot by="1200000">
                                      <p:cBhvr>
                                        <p:cTn id="63" dur="1250" fill="hold"/>
                                        <p:tgtEl>
                                          <p:spTgt spid="906"/>
                                        </p:tgtEl>
                                        <p:attrNameLst>
                                          <p:attrName>r</p:attrName>
                                        </p:attrNameLst>
                                      </p:cBhvr>
                                    </p:animRot>
                                  </p:childTnLst>
                                </p:cTn>
                              </p:par>
                            </p:childTnLst>
                          </p:cTn>
                        </p:par>
                        <p:par>
                          <p:cTn id="64" fill="hold">
                            <p:stCondLst>
                              <p:cond delay="3250"/>
                            </p:stCondLst>
                            <p:childTnLst>
                              <p:par>
                                <p:cTn id="65" presetID="47" presetClass="entr" presetSubtype="0" fill="hold" grpId="0" nodeType="afterEffect">
                                  <p:stCondLst>
                                    <p:cond delay="0"/>
                                  </p:stCondLst>
                                  <p:childTnLst>
                                    <p:set>
                                      <p:cBhvr>
                                        <p:cTn id="66" dur="1" fill="hold">
                                          <p:stCondLst>
                                            <p:cond delay="0"/>
                                          </p:stCondLst>
                                        </p:cTn>
                                        <p:tgtEl>
                                          <p:spTgt spid="915"/>
                                        </p:tgtEl>
                                        <p:attrNameLst>
                                          <p:attrName>style.visibility</p:attrName>
                                        </p:attrNameLst>
                                      </p:cBhvr>
                                      <p:to>
                                        <p:strVal val="visible"/>
                                      </p:to>
                                    </p:set>
                                    <p:animEffect transition="in" filter="fade">
                                      <p:cBhvr>
                                        <p:cTn id="67" dur="500"/>
                                        <p:tgtEl>
                                          <p:spTgt spid="915"/>
                                        </p:tgtEl>
                                      </p:cBhvr>
                                    </p:animEffect>
                                    <p:anim calcmode="lin" valueType="num">
                                      <p:cBhvr>
                                        <p:cTn id="68" dur="500" fill="hold"/>
                                        <p:tgtEl>
                                          <p:spTgt spid="915"/>
                                        </p:tgtEl>
                                        <p:attrNameLst>
                                          <p:attrName>ppt_x</p:attrName>
                                        </p:attrNameLst>
                                      </p:cBhvr>
                                      <p:tavLst>
                                        <p:tav tm="0">
                                          <p:val>
                                            <p:strVal val="#ppt_x"/>
                                          </p:val>
                                        </p:tav>
                                        <p:tav tm="100000">
                                          <p:val>
                                            <p:strVal val="#ppt_x"/>
                                          </p:val>
                                        </p:tav>
                                      </p:tavLst>
                                    </p:anim>
                                    <p:anim calcmode="lin" valueType="num">
                                      <p:cBhvr>
                                        <p:cTn id="69" dur="500" fill="hold"/>
                                        <p:tgtEl>
                                          <p:spTgt spid="9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090"/>
                                        </p:tgtEl>
                                        <p:attrNameLst>
                                          <p:attrName>style.visibility</p:attrName>
                                        </p:attrNameLst>
                                      </p:cBhvr>
                                      <p:to>
                                        <p:strVal val="visible"/>
                                      </p:to>
                                    </p:set>
                                    <p:anim calcmode="lin" valueType="num">
                                      <p:cBhvr>
                                        <p:cTn id="74" dur="500" fill="hold"/>
                                        <p:tgtEl>
                                          <p:spTgt spid="2090"/>
                                        </p:tgtEl>
                                        <p:attrNameLst>
                                          <p:attrName>ppt_w</p:attrName>
                                        </p:attrNameLst>
                                      </p:cBhvr>
                                      <p:tavLst>
                                        <p:tav tm="0">
                                          <p:val>
                                            <p:fltVal val="0"/>
                                          </p:val>
                                        </p:tav>
                                        <p:tav tm="100000">
                                          <p:val>
                                            <p:strVal val="#ppt_w"/>
                                          </p:val>
                                        </p:tav>
                                      </p:tavLst>
                                    </p:anim>
                                    <p:anim calcmode="lin" valueType="num">
                                      <p:cBhvr>
                                        <p:cTn id="75" dur="500" fill="hold"/>
                                        <p:tgtEl>
                                          <p:spTgt spid="2090"/>
                                        </p:tgtEl>
                                        <p:attrNameLst>
                                          <p:attrName>ppt_h</p:attrName>
                                        </p:attrNameLst>
                                      </p:cBhvr>
                                      <p:tavLst>
                                        <p:tav tm="0">
                                          <p:val>
                                            <p:fltVal val="0"/>
                                          </p:val>
                                        </p:tav>
                                        <p:tav tm="100000">
                                          <p:val>
                                            <p:strVal val="#ppt_h"/>
                                          </p:val>
                                        </p:tav>
                                      </p:tavLst>
                                    </p:anim>
                                    <p:animEffect transition="in" filter="fade">
                                      <p:cBhvr>
                                        <p:cTn id="76" dur="500"/>
                                        <p:tgtEl>
                                          <p:spTgt spid="209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089"/>
                                        </p:tgtEl>
                                        <p:attrNameLst>
                                          <p:attrName>style.visibility</p:attrName>
                                        </p:attrNameLst>
                                      </p:cBhvr>
                                      <p:to>
                                        <p:strVal val="visible"/>
                                      </p:to>
                                    </p:set>
                                    <p:anim calcmode="lin" valueType="num">
                                      <p:cBhvr>
                                        <p:cTn id="79" dur="500" fill="hold"/>
                                        <p:tgtEl>
                                          <p:spTgt spid="2089"/>
                                        </p:tgtEl>
                                        <p:attrNameLst>
                                          <p:attrName>ppt_w</p:attrName>
                                        </p:attrNameLst>
                                      </p:cBhvr>
                                      <p:tavLst>
                                        <p:tav tm="0">
                                          <p:val>
                                            <p:fltVal val="0"/>
                                          </p:val>
                                        </p:tav>
                                        <p:tav tm="100000">
                                          <p:val>
                                            <p:strVal val="#ppt_w"/>
                                          </p:val>
                                        </p:tav>
                                      </p:tavLst>
                                    </p:anim>
                                    <p:anim calcmode="lin" valueType="num">
                                      <p:cBhvr>
                                        <p:cTn id="80" dur="500" fill="hold"/>
                                        <p:tgtEl>
                                          <p:spTgt spid="2089"/>
                                        </p:tgtEl>
                                        <p:attrNameLst>
                                          <p:attrName>ppt_h</p:attrName>
                                        </p:attrNameLst>
                                      </p:cBhvr>
                                      <p:tavLst>
                                        <p:tav tm="0">
                                          <p:val>
                                            <p:fltVal val="0"/>
                                          </p:val>
                                        </p:tav>
                                        <p:tav tm="100000">
                                          <p:val>
                                            <p:strVal val="#ppt_h"/>
                                          </p:val>
                                        </p:tav>
                                      </p:tavLst>
                                    </p:anim>
                                    <p:animEffect transition="in" filter="fade">
                                      <p:cBhvr>
                                        <p:cTn id="81" dur="500"/>
                                        <p:tgtEl>
                                          <p:spTgt spid="2089"/>
                                        </p:tgtEl>
                                      </p:cBhvr>
                                    </p:animEffect>
                                  </p:childTnLst>
                                </p:cTn>
                              </p:par>
                              <p:par>
                                <p:cTn id="82" presetID="42" presetClass="path" presetSubtype="0" repeatCount="indefinite" accel="50000" decel="50000" autoRev="1" fill="hold" grpId="1" nodeType="withEffect">
                                  <p:stCondLst>
                                    <p:cond delay="0"/>
                                  </p:stCondLst>
                                  <p:endCondLst>
                                    <p:cond evt="onNext" delay="0">
                                      <p:tgtEl>
                                        <p:sldTgt/>
                                      </p:tgtEl>
                                    </p:cond>
                                  </p:endCondLst>
                                  <p:childTnLst>
                                    <p:animMotion origin="layout" path="M -1.11111E-6 -6.17284E-7 L -0.04028 0.07099 " pathEditMode="relative" rAng="0" ptsTypes="AA">
                                      <p:cBhvr>
                                        <p:cTn id="83" dur="1250" fill="hold"/>
                                        <p:tgtEl>
                                          <p:spTgt spid="2089"/>
                                        </p:tgtEl>
                                        <p:attrNameLst>
                                          <p:attrName>ppt_x</p:attrName>
                                          <p:attrName>ppt_y</p:attrName>
                                        </p:attrNameLst>
                                      </p:cBhvr>
                                      <p:rCtr x="-2014" y="3549"/>
                                    </p:animMotion>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090"/>
                                        </p:tgtEl>
                                        <p:attrNameLst>
                                          <p:attrName>style.visibility</p:attrName>
                                        </p:attrNameLst>
                                      </p:cBhvr>
                                      <p:to>
                                        <p:strVal val="hidden"/>
                                      </p:to>
                                    </p:set>
                                  </p:childTnLst>
                                </p:cTn>
                              </p:par>
                              <p:par>
                                <p:cTn id="88" presetID="42" presetClass="path" presetSubtype="0" accel="50000" decel="50000" fill="hold" grpId="2" nodeType="withEffect">
                                  <p:stCondLst>
                                    <p:cond delay="0"/>
                                  </p:stCondLst>
                                  <p:childTnLst>
                                    <p:animMotion origin="layout" path="M -1.11111E-6 -6.17284E-7 L 0.33594 -0.03457 " pathEditMode="relative" rAng="0" ptsTypes="AA">
                                      <p:cBhvr>
                                        <p:cTn id="89" dur="2000" fill="hold"/>
                                        <p:tgtEl>
                                          <p:spTgt spid="2089"/>
                                        </p:tgtEl>
                                        <p:attrNameLst>
                                          <p:attrName>ppt_x</p:attrName>
                                          <p:attrName>ppt_y</p:attrName>
                                        </p:attrNameLst>
                                      </p:cBhvr>
                                      <p:rCtr x="16788" y="-1728"/>
                                    </p:animMotion>
                                  </p:childTnLst>
                                </p:cTn>
                              </p:par>
                            </p:childTnLst>
                          </p:cTn>
                        </p:par>
                        <p:par>
                          <p:cTn id="90" fill="hold">
                            <p:stCondLst>
                              <p:cond delay="2000"/>
                            </p:stCondLst>
                            <p:childTnLst>
                              <p:par>
                                <p:cTn id="91" presetID="8" presetClass="emph" presetSubtype="0" fill="hold" grpId="1" nodeType="afterEffect">
                                  <p:stCondLst>
                                    <p:cond delay="0"/>
                                  </p:stCondLst>
                                  <p:childTnLst>
                                    <p:animRot by="-900000">
                                      <p:cBhvr>
                                        <p:cTn id="92" dur="1250" fill="hold"/>
                                        <p:tgtEl>
                                          <p:spTgt spid="2049"/>
                                        </p:tgtEl>
                                        <p:attrNameLst>
                                          <p:attrName>r</p:attrName>
                                        </p:attrNameLst>
                                      </p:cBhvr>
                                    </p:animRot>
                                  </p:childTnLst>
                                </p:cTn>
                              </p:par>
                            </p:childTnLst>
                          </p:cTn>
                        </p:par>
                        <p:par>
                          <p:cTn id="93" fill="hold">
                            <p:stCondLst>
                              <p:cond delay="3250"/>
                            </p:stCondLst>
                            <p:childTnLst>
                              <p:par>
                                <p:cTn id="94" presetID="47" presetClass="entr" presetSubtype="0" fill="hold" grpId="0" nodeType="after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500"/>
                                        <p:tgtEl>
                                          <p:spTgt spid="12"/>
                                        </p:tgtEl>
                                      </p:cBhvr>
                                    </p:animEffect>
                                    <p:anim calcmode="lin" valueType="num">
                                      <p:cBhvr>
                                        <p:cTn id="97" dur="500" fill="hold"/>
                                        <p:tgtEl>
                                          <p:spTgt spid="12"/>
                                        </p:tgtEl>
                                        <p:attrNameLst>
                                          <p:attrName>ppt_x</p:attrName>
                                        </p:attrNameLst>
                                      </p:cBhvr>
                                      <p:tavLst>
                                        <p:tav tm="0">
                                          <p:val>
                                            <p:strVal val="#ppt_x"/>
                                          </p:val>
                                        </p:tav>
                                        <p:tav tm="100000">
                                          <p:val>
                                            <p:strVal val="#ppt_x"/>
                                          </p:val>
                                        </p:tav>
                                      </p:tavLst>
                                    </p:anim>
                                    <p:anim calcmode="lin" valueType="num">
                                      <p:cBhvr>
                                        <p:cTn id="9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p:bldP spid="12" grpId="0"/>
      <p:bldP spid="27" grpId="0" animBg="1"/>
      <p:bldP spid="3" grpId="0" animBg="1"/>
      <p:bldP spid="3" grpId="1" animBg="1"/>
      <p:bldP spid="3" grpId="2" animBg="1"/>
      <p:bldP spid="896" grpId="0" animBg="1"/>
      <p:bldP spid="906" grpId="0" animBg="1"/>
      <p:bldP spid="906" grpId="1" animBg="1"/>
      <p:bldP spid="2049" grpId="0" animBg="1"/>
      <p:bldP spid="2049" grpId="1" animBg="1"/>
      <p:bldP spid="2088" grpId="0" animBg="1"/>
      <p:bldP spid="2088" grpId="1" animBg="1"/>
      <p:bldP spid="2088" grpId="2" animBg="1"/>
      <p:bldP spid="2089" grpId="0" animBg="1"/>
      <p:bldP spid="2089" grpId="1" animBg="1"/>
      <p:bldP spid="2089"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 name="Picture 6">
            <a:extLst>
              <a:ext uri="{FF2B5EF4-FFF2-40B4-BE49-F238E27FC236}">
                <a16:creationId xmlns:a16="http://schemas.microsoft.com/office/drawing/2014/main" id="{15ADF846-112E-9908-3A07-F81A222348AA}"/>
              </a:ext>
            </a:extLst>
          </p:cNvPr>
          <p:cNvPicPr>
            <a:picLocks noChangeAspect="1"/>
          </p:cNvPicPr>
          <p:nvPr/>
        </p:nvPicPr>
        <p:blipFill>
          <a:blip r:embed="rId3"/>
          <a:stretch>
            <a:fillRect/>
          </a:stretch>
        </p:blipFill>
        <p:spPr>
          <a:xfrm>
            <a:off x="4830234" y="103814"/>
            <a:ext cx="4099704" cy="4099704"/>
          </a:xfrm>
          <a:prstGeom prst="rect">
            <a:avLst/>
          </a:prstGeom>
        </p:spPr>
      </p:pic>
      <p:grpSp>
        <p:nvGrpSpPr>
          <p:cNvPr id="789" name="Google Shape;789;p41"/>
          <p:cNvGrpSpPr/>
          <p:nvPr/>
        </p:nvGrpSpPr>
        <p:grpSpPr>
          <a:xfrm rot="10800000">
            <a:off x="8048875" y="2922244"/>
            <a:ext cx="391500" cy="391500"/>
            <a:chOff x="8039274" y="539500"/>
            <a:chExt cx="391500" cy="391500"/>
          </a:xfrm>
        </p:grpSpPr>
        <p:sp>
          <p:nvSpPr>
            <p:cNvPr id="790" name="Google Shape;790;p41"/>
            <p:cNvSpPr/>
            <p:nvPr/>
          </p:nvSpPr>
          <p:spPr>
            <a:xfrm rot="-5400000">
              <a:off x="8039274" y="5395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grpSp>
      <p:grpSp>
        <p:nvGrpSpPr>
          <p:cNvPr id="792" name="Google Shape;792;p41"/>
          <p:cNvGrpSpPr/>
          <p:nvPr/>
        </p:nvGrpSpPr>
        <p:grpSpPr>
          <a:xfrm>
            <a:off x="1821825" y="544450"/>
            <a:ext cx="391500" cy="391500"/>
            <a:chOff x="1900200" y="3263712"/>
            <a:chExt cx="391500" cy="391500"/>
          </a:xfrm>
        </p:grpSpPr>
        <p:sp>
          <p:nvSpPr>
            <p:cNvPr id="793" name="Google Shape;793;p41"/>
            <p:cNvSpPr/>
            <p:nvPr/>
          </p:nvSpPr>
          <p:spPr>
            <a:xfrm>
              <a:off x="1900200" y="3263712"/>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41"/>
            <p:cNvCxnSpPr/>
            <p:nvPr/>
          </p:nvCxnSpPr>
          <p:spPr>
            <a:xfrm rot="10800000">
              <a:off x="1977417" y="3459444"/>
              <a:ext cx="237000" cy="0"/>
            </a:xfrm>
            <a:prstGeom prst="straightConnector1">
              <a:avLst/>
            </a:prstGeom>
            <a:noFill/>
            <a:ln w="28575" cap="flat" cmpd="sng">
              <a:solidFill>
                <a:schemeClr val="accent4"/>
              </a:solidFill>
              <a:prstDash val="solid"/>
              <a:round/>
              <a:headEnd type="none" w="med" len="med"/>
              <a:tailEnd type="none" w="med" len="med"/>
            </a:ln>
          </p:spPr>
        </p:cxnSp>
      </p:grpSp>
      <p:sp>
        <p:nvSpPr>
          <p:cNvPr id="795" name="Google Shape;795;p41"/>
          <p:cNvSpPr/>
          <p:nvPr/>
        </p:nvSpPr>
        <p:spPr>
          <a:xfrm rot="10800000">
            <a:off x="6403675" y="4212269"/>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41"/>
          <p:cNvGrpSpPr/>
          <p:nvPr/>
        </p:nvGrpSpPr>
        <p:grpSpPr>
          <a:xfrm>
            <a:off x="7524267" y="3677219"/>
            <a:ext cx="391500" cy="391500"/>
            <a:chOff x="1761025" y="4221850"/>
            <a:chExt cx="391500" cy="391500"/>
          </a:xfrm>
        </p:grpSpPr>
        <p:sp>
          <p:nvSpPr>
            <p:cNvPr id="797" name="Google Shape;797;p41"/>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800" name="Google Shape;800;p41"/>
          <p:cNvSpPr/>
          <p:nvPr/>
        </p:nvSpPr>
        <p:spPr>
          <a:xfrm rot="10800000">
            <a:off x="6403675" y="4212269"/>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rot="10800000">
            <a:off x="1267525" y="544444"/>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2;p38">
            <a:extLst>
              <a:ext uri="{FF2B5EF4-FFF2-40B4-BE49-F238E27FC236}">
                <a16:creationId xmlns:a16="http://schemas.microsoft.com/office/drawing/2014/main" id="{A3FA3912-E9FC-43A3-1B73-9A605CB381FF}"/>
              </a:ext>
            </a:extLst>
          </p:cNvPr>
          <p:cNvSpPr txBox="1">
            <a:spLocks/>
          </p:cNvSpPr>
          <p:nvPr/>
        </p:nvSpPr>
        <p:spPr>
          <a:xfrm>
            <a:off x="499930" y="1507095"/>
            <a:ext cx="4330304" cy="264745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4000" dirty="0" err="1">
                <a:solidFill>
                  <a:srgbClr val="1A56B8"/>
                </a:solidFill>
                <a:latin typeface="Roboto" panose="02000000000000000000" pitchFamily="2" charset="0"/>
                <a:cs typeface="#9Slide03 Arima Madurai Black" panose="00000A00000000000000" pitchFamily="2" charset="-93"/>
              </a:rPr>
              <a:t>Điện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tích</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trên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đũa</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thủy</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tinh</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có</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cùng</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loại</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với</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điện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tích</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trên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đũa</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nhựa</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không</a:t>
            </a:r>
            <a:r>
              <a:rPr lang="en-US" sz="4000" dirty="0">
                <a:solidFill>
                  <a:srgbClr val="1A56B8"/>
                </a:solidFill>
                <a:latin typeface="Roboto" panose="02000000000000000000" pitchFamily="2" charset="0"/>
                <a:cs typeface="#9Slide03 Arima Madurai Black" panose="00000A00000000000000" pitchFamily="2" charset="-93"/>
              </a:rPr>
              <a:t>?</a:t>
            </a:r>
          </a:p>
        </p:txBody>
      </p:sp>
    </p:spTree>
    <p:extLst>
      <p:ext uri="{BB962C8B-B14F-4D97-AF65-F5344CB8AC3E}">
        <p14:creationId xmlns:p14="http://schemas.microsoft.com/office/powerpoint/2010/main" val="795399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6"/>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792"/>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79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1000" fill="hold"/>
                                        <p:tgtEl>
                                          <p:spTgt spid="789"/>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9" name="Google Shape;789;p41"/>
          <p:cNvGrpSpPr/>
          <p:nvPr/>
        </p:nvGrpSpPr>
        <p:grpSpPr>
          <a:xfrm rot="10800000">
            <a:off x="8048875" y="2922244"/>
            <a:ext cx="391500" cy="391500"/>
            <a:chOff x="8039274" y="539500"/>
            <a:chExt cx="391500" cy="391500"/>
          </a:xfrm>
        </p:grpSpPr>
        <p:sp>
          <p:nvSpPr>
            <p:cNvPr id="790" name="Google Shape;790;p41"/>
            <p:cNvSpPr/>
            <p:nvPr/>
          </p:nvSpPr>
          <p:spPr>
            <a:xfrm rot="-5400000">
              <a:off x="8039274" y="5395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grpSp>
      <p:grpSp>
        <p:nvGrpSpPr>
          <p:cNvPr id="792" name="Google Shape;792;p41"/>
          <p:cNvGrpSpPr/>
          <p:nvPr/>
        </p:nvGrpSpPr>
        <p:grpSpPr>
          <a:xfrm>
            <a:off x="1821825" y="544450"/>
            <a:ext cx="391500" cy="391500"/>
            <a:chOff x="1900200" y="3263712"/>
            <a:chExt cx="391500" cy="391500"/>
          </a:xfrm>
        </p:grpSpPr>
        <p:sp>
          <p:nvSpPr>
            <p:cNvPr id="793" name="Google Shape;793;p41"/>
            <p:cNvSpPr/>
            <p:nvPr/>
          </p:nvSpPr>
          <p:spPr>
            <a:xfrm>
              <a:off x="1900200" y="3263712"/>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41"/>
            <p:cNvCxnSpPr/>
            <p:nvPr/>
          </p:nvCxnSpPr>
          <p:spPr>
            <a:xfrm rot="10800000">
              <a:off x="1977417" y="3459444"/>
              <a:ext cx="237000" cy="0"/>
            </a:xfrm>
            <a:prstGeom prst="straightConnector1">
              <a:avLst/>
            </a:prstGeom>
            <a:noFill/>
            <a:ln w="28575" cap="flat" cmpd="sng">
              <a:solidFill>
                <a:schemeClr val="accent4"/>
              </a:solidFill>
              <a:prstDash val="solid"/>
              <a:round/>
              <a:headEnd type="none" w="med" len="med"/>
              <a:tailEnd type="none" w="med" len="med"/>
            </a:ln>
          </p:spPr>
        </p:cxnSp>
      </p:grpSp>
      <p:sp>
        <p:nvSpPr>
          <p:cNvPr id="795" name="Google Shape;795;p41"/>
          <p:cNvSpPr/>
          <p:nvPr/>
        </p:nvSpPr>
        <p:spPr>
          <a:xfrm rot="10800000">
            <a:off x="6403675" y="4212269"/>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41"/>
          <p:cNvGrpSpPr/>
          <p:nvPr/>
        </p:nvGrpSpPr>
        <p:grpSpPr>
          <a:xfrm>
            <a:off x="7524267" y="3677219"/>
            <a:ext cx="391500" cy="391500"/>
            <a:chOff x="1761025" y="4221850"/>
            <a:chExt cx="391500" cy="391500"/>
          </a:xfrm>
        </p:grpSpPr>
        <p:sp>
          <p:nvSpPr>
            <p:cNvPr id="797" name="Google Shape;797;p41"/>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800" name="Google Shape;800;p41"/>
          <p:cNvSpPr/>
          <p:nvPr/>
        </p:nvSpPr>
        <p:spPr>
          <a:xfrm rot="10800000">
            <a:off x="6403675" y="4212269"/>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rot="10800000">
            <a:off x="1267525" y="544444"/>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2;p38">
            <a:extLst>
              <a:ext uri="{FF2B5EF4-FFF2-40B4-BE49-F238E27FC236}">
                <a16:creationId xmlns:a16="http://schemas.microsoft.com/office/drawing/2014/main" id="{A3FA3912-E9FC-43A3-1B73-9A605CB381FF}"/>
              </a:ext>
            </a:extLst>
          </p:cNvPr>
          <p:cNvSpPr txBox="1">
            <a:spLocks/>
          </p:cNvSpPr>
          <p:nvPr/>
        </p:nvSpPr>
        <p:spPr>
          <a:xfrm>
            <a:off x="4463652" y="1370872"/>
            <a:ext cx="3880041" cy="79998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Chiếc</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đũa</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nhựa</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và</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đũa</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thủy</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tinh</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sau</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khi</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cọ</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sát</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đều</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bị</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nhiễm</a:t>
            </a:r>
            <a:r>
              <a:rPr lang="en-US" sz="2000" b="0" dirty="0">
                <a:solidFill>
                  <a:srgbClr val="060606"/>
                </a:solidFill>
                <a:latin typeface="Roboto" panose="02000000000000000000" pitchFamily="2" charset="0"/>
                <a:cs typeface="#9Slide03 Arima Madurai Black" panose="00000A00000000000000" pitchFamily="2" charset="-93"/>
              </a:rPr>
              <a:t> </a:t>
            </a:r>
            <a:r>
              <a:rPr lang="en-US" sz="2000" b="0" dirty="0" err="1">
                <a:solidFill>
                  <a:srgbClr val="060606"/>
                </a:solidFill>
                <a:latin typeface="Roboto" panose="02000000000000000000" pitchFamily="2" charset="0"/>
                <a:cs typeface="#9Slide03 Arima Madurai Black" panose="00000A00000000000000" pitchFamily="2" charset="-93"/>
              </a:rPr>
              <a:t>điện</a:t>
            </a:r>
            <a:r>
              <a:rPr lang="en-US" sz="2000" b="0" dirty="0">
                <a:solidFill>
                  <a:srgbClr val="060606"/>
                </a:solidFill>
                <a:latin typeface="Roboto" panose="02000000000000000000" pitchFamily="2" charset="0"/>
                <a:cs typeface="#9Slide03 Arima Madurai Black" panose="00000A00000000000000" pitchFamily="2" charset="-93"/>
              </a:rPr>
              <a:t>.</a:t>
            </a:r>
            <a:endParaRPr lang="en-US" sz="4400" dirty="0">
              <a:solidFill>
                <a:srgbClr val="060606"/>
              </a:solidFill>
              <a:latin typeface="Roboto" panose="02000000000000000000" pitchFamily="2" charset="0"/>
              <a:cs typeface="#9Slide03 Arima Madurai Black" panose="00000A00000000000000" pitchFamily="2" charset="-93"/>
            </a:endParaRPr>
          </a:p>
        </p:txBody>
      </p:sp>
      <p:pic>
        <p:nvPicPr>
          <p:cNvPr id="3" name="Graphic 2">
            <a:extLst>
              <a:ext uri="{FF2B5EF4-FFF2-40B4-BE49-F238E27FC236}">
                <a16:creationId xmlns:a16="http://schemas.microsoft.com/office/drawing/2014/main" id="{206AED82-BEA8-5C95-22CB-C5427B7BDE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9830" y="952346"/>
            <a:ext cx="4191154" cy="4191154"/>
          </a:xfrm>
          <a:prstGeom prst="rect">
            <a:avLst/>
          </a:prstGeom>
        </p:spPr>
      </p:pic>
      <p:sp>
        <p:nvSpPr>
          <p:cNvPr id="4" name="Google Shape;692;p38">
            <a:extLst>
              <a:ext uri="{FF2B5EF4-FFF2-40B4-BE49-F238E27FC236}">
                <a16:creationId xmlns:a16="http://schemas.microsoft.com/office/drawing/2014/main" id="{A8924F28-7BCA-79F8-942A-27DA7D6B7C63}"/>
              </a:ext>
            </a:extLst>
          </p:cNvPr>
          <p:cNvSpPr txBox="1">
            <a:spLocks/>
          </p:cNvSpPr>
          <p:nvPr/>
        </p:nvSpPr>
        <p:spPr>
          <a:xfrm>
            <a:off x="4463652" y="2318004"/>
            <a:ext cx="4073023" cy="79998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a:solidFill>
                  <a:srgbClr val="060606"/>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trên</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r>
              <a:rPr lang="en-US" dirty="0">
                <a:latin typeface="Roboto" panose="02000000000000000000" pitchFamily="2" charset="0"/>
              </a:rPr>
              <a:t> </a:t>
            </a:r>
            <a:r>
              <a:rPr lang="en-US" dirty="0" err="1">
                <a:latin typeface="Roboto" panose="02000000000000000000" pitchFamily="2" charset="0"/>
              </a:rPr>
              <a:t>khác</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trên</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r>
              <a:rPr lang="en-US" dirty="0">
                <a:latin typeface="Roboto" panose="02000000000000000000" pitchFamily="2" charset="0"/>
              </a:rPr>
              <a:t>.</a:t>
            </a:r>
          </a:p>
        </p:txBody>
      </p:sp>
    </p:spTree>
    <p:extLst>
      <p:ext uri="{BB962C8B-B14F-4D97-AF65-F5344CB8AC3E}">
        <p14:creationId xmlns:p14="http://schemas.microsoft.com/office/powerpoint/2010/main" val="1941379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6"/>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792"/>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79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1000" fill="hold"/>
                                        <p:tgtEl>
                                          <p:spTgt spid="789"/>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 name="Picture 6">
            <a:extLst>
              <a:ext uri="{FF2B5EF4-FFF2-40B4-BE49-F238E27FC236}">
                <a16:creationId xmlns:a16="http://schemas.microsoft.com/office/drawing/2014/main" id="{15ADF846-112E-9908-3A07-F81A222348AA}"/>
              </a:ext>
            </a:extLst>
          </p:cNvPr>
          <p:cNvPicPr>
            <a:picLocks noChangeAspect="1"/>
          </p:cNvPicPr>
          <p:nvPr/>
        </p:nvPicPr>
        <p:blipFill>
          <a:blip r:embed="rId3"/>
          <a:stretch>
            <a:fillRect/>
          </a:stretch>
        </p:blipFill>
        <p:spPr>
          <a:xfrm>
            <a:off x="4830234" y="103814"/>
            <a:ext cx="4099704" cy="4099704"/>
          </a:xfrm>
          <a:prstGeom prst="rect">
            <a:avLst/>
          </a:prstGeom>
        </p:spPr>
      </p:pic>
      <p:grpSp>
        <p:nvGrpSpPr>
          <p:cNvPr id="789" name="Google Shape;789;p41"/>
          <p:cNvGrpSpPr/>
          <p:nvPr/>
        </p:nvGrpSpPr>
        <p:grpSpPr>
          <a:xfrm rot="10800000">
            <a:off x="8048875" y="2922244"/>
            <a:ext cx="391500" cy="391500"/>
            <a:chOff x="8039274" y="539500"/>
            <a:chExt cx="391500" cy="391500"/>
          </a:xfrm>
        </p:grpSpPr>
        <p:sp>
          <p:nvSpPr>
            <p:cNvPr id="790" name="Google Shape;790;p41"/>
            <p:cNvSpPr/>
            <p:nvPr/>
          </p:nvSpPr>
          <p:spPr>
            <a:xfrm rot="-5400000">
              <a:off x="8039274" y="5395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grpSp>
      <p:grpSp>
        <p:nvGrpSpPr>
          <p:cNvPr id="792" name="Google Shape;792;p41"/>
          <p:cNvGrpSpPr/>
          <p:nvPr/>
        </p:nvGrpSpPr>
        <p:grpSpPr>
          <a:xfrm>
            <a:off x="1821825" y="544450"/>
            <a:ext cx="391500" cy="391500"/>
            <a:chOff x="1900200" y="3263712"/>
            <a:chExt cx="391500" cy="391500"/>
          </a:xfrm>
        </p:grpSpPr>
        <p:sp>
          <p:nvSpPr>
            <p:cNvPr id="793" name="Google Shape;793;p41"/>
            <p:cNvSpPr/>
            <p:nvPr/>
          </p:nvSpPr>
          <p:spPr>
            <a:xfrm>
              <a:off x="1900200" y="3263712"/>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41"/>
            <p:cNvCxnSpPr/>
            <p:nvPr/>
          </p:nvCxnSpPr>
          <p:spPr>
            <a:xfrm rot="10800000">
              <a:off x="1977417" y="3459444"/>
              <a:ext cx="237000" cy="0"/>
            </a:xfrm>
            <a:prstGeom prst="straightConnector1">
              <a:avLst/>
            </a:prstGeom>
            <a:noFill/>
            <a:ln w="28575" cap="flat" cmpd="sng">
              <a:solidFill>
                <a:schemeClr val="accent4"/>
              </a:solidFill>
              <a:prstDash val="solid"/>
              <a:round/>
              <a:headEnd type="none" w="med" len="med"/>
              <a:tailEnd type="none" w="med" len="med"/>
            </a:ln>
          </p:spPr>
        </p:cxnSp>
      </p:grpSp>
      <p:sp>
        <p:nvSpPr>
          <p:cNvPr id="795" name="Google Shape;795;p41"/>
          <p:cNvSpPr/>
          <p:nvPr/>
        </p:nvSpPr>
        <p:spPr>
          <a:xfrm rot="10800000">
            <a:off x="6403675" y="4212269"/>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41"/>
          <p:cNvGrpSpPr/>
          <p:nvPr/>
        </p:nvGrpSpPr>
        <p:grpSpPr>
          <a:xfrm>
            <a:off x="7524267" y="3677219"/>
            <a:ext cx="391500" cy="391500"/>
            <a:chOff x="1761025" y="4221850"/>
            <a:chExt cx="391500" cy="391500"/>
          </a:xfrm>
        </p:grpSpPr>
        <p:sp>
          <p:nvSpPr>
            <p:cNvPr id="797" name="Google Shape;797;p41"/>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800" name="Google Shape;800;p41"/>
          <p:cNvSpPr/>
          <p:nvPr/>
        </p:nvSpPr>
        <p:spPr>
          <a:xfrm rot="10800000">
            <a:off x="6403675" y="4212269"/>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rot="10800000">
            <a:off x="1267525" y="544444"/>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2;p38">
            <a:extLst>
              <a:ext uri="{FF2B5EF4-FFF2-40B4-BE49-F238E27FC236}">
                <a16:creationId xmlns:a16="http://schemas.microsoft.com/office/drawing/2014/main" id="{A3FA3912-E9FC-43A3-1B73-9A605CB381FF}"/>
              </a:ext>
            </a:extLst>
          </p:cNvPr>
          <p:cNvSpPr txBox="1">
            <a:spLocks/>
          </p:cNvSpPr>
          <p:nvPr/>
        </p:nvSpPr>
        <p:spPr>
          <a:xfrm>
            <a:off x="826643" y="1755866"/>
            <a:ext cx="4263972" cy="200181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gn="ctr">
              <a:buClr>
                <a:schemeClr val="dk1"/>
              </a:buClr>
              <a:buSzPts val="2500"/>
              <a:buFont typeface="DM Sans"/>
              <a:buNone/>
              <a:defRPr sz="4000" b="1">
                <a:solidFill>
                  <a:srgbClr val="1A56B8"/>
                </a:solidFill>
                <a:latin typeface="#9Slide07 IcielBaliho Script"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vi-VN" dirty="0">
                <a:latin typeface="Roboto" panose="02000000000000000000" pitchFamily="2" charset="0"/>
              </a:rPr>
              <a:t>Các điện tích cùng loại và khác loại tác dụng với nhau như thế nào?</a:t>
            </a:r>
            <a:endParaRPr lang="en-US" dirty="0">
              <a:latin typeface="Roboto" panose="02000000000000000000" pitchFamily="2" charset="0"/>
            </a:endParaRPr>
          </a:p>
        </p:txBody>
      </p:sp>
    </p:spTree>
    <p:extLst>
      <p:ext uri="{BB962C8B-B14F-4D97-AF65-F5344CB8AC3E}">
        <p14:creationId xmlns:p14="http://schemas.microsoft.com/office/powerpoint/2010/main" val="3429060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6"/>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792"/>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79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1000" fill="hold"/>
                                        <p:tgtEl>
                                          <p:spTgt spid="789"/>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7;p39">
            <a:extLst>
              <a:ext uri="{FF2B5EF4-FFF2-40B4-BE49-F238E27FC236}">
                <a16:creationId xmlns:a16="http://schemas.microsoft.com/office/drawing/2014/main" id="{F5591E71-6053-2F49-050B-A26DD11BA648}"/>
              </a:ext>
            </a:extLst>
          </p:cNvPr>
          <p:cNvSpPr/>
          <p:nvPr/>
        </p:nvSpPr>
        <p:spPr>
          <a:xfrm>
            <a:off x="500371" y="1050589"/>
            <a:ext cx="7869597" cy="3338300"/>
          </a:xfrm>
          <a:prstGeom prst="roundRect">
            <a:avLst>
              <a:gd name="adj" fmla="val 21174"/>
            </a:avLst>
          </a:prstGeom>
          <a:solidFill>
            <a:srgbClr val="DAA61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Medium"/>
              <a:ea typeface="DM Sans Medium"/>
              <a:cs typeface="DM Sans Medium"/>
              <a:sym typeface="DM Sans Medium"/>
            </a:endParaRPr>
          </a:p>
        </p:txBody>
      </p:sp>
      <p:grpSp>
        <p:nvGrpSpPr>
          <p:cNvPr id="3" name="Google Shape;2258;p65">
            <a:extLst>
              <a:ext uri="{FF2B5EF4-FFF2-40B4-BE49-F238E27FC236}">
                <a16:creationId xmlns:a16="http://schemas.microsoft.com/office/drawing/2014/main" id="{4A08FD07-8CFE-CE6A-57A3-4E00B9274C6A}"/>
              </a:ext>
            </a:extLst>
          </p:cNvPr>
          <p:cNvGrpSpPr/>
          <p:nvPr/>
        </p:nvGrpSpPr>
        <p:grpSpPr>
          <a:xfrm>
            <a:off x="8482686" y="2154665"/>
            <a:ext cx="512748" cy="512748"/>
            <a:chOff x="2273412" y="1837950"/>
            <a:chExt cx="391500" cy="391500"/>
          </a:xfrm>
        </p:grpSpPr>
        <p:sp>
          <p:nvSpPr>
            <p:cNvPr id="4" name="Google Shape;2259;p65">
              <a:extLst>
                <a:ext uri="{FF2B5EF4-FFF2-40B4-BE49-F238E27FC236}">
                  <a16:creationId xmlns:a16="http://schemas.microsoft.com/office/drawing/2014/main" id="{80EC7AB8-CB35-80D5-5615-E319E2CAB073}"/>
                </a:ext>
              </a:extLst>
            </p:cNvPr>
            <p:cNvSpPr/>
            <p:nvPr/>
          </p:nvSpPr>
          <p:spPr>
            <a:xfrm rot="10800000">
              <a:off x="2273412" y="18379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260;p65">
              <a:extLst>
                <a:ext uri="{FF2B5EF4-FFF2-40B4-BE49-F238E27FC236}">
                  <a16:creationId xmlns:a16="http://schemas.microsoft.com/office/drawing/2014/main" id="{946399D8-A1A2-3DF5-EB0E-C8849B68D38B}"/>
                </a:ext>
              </a:extLst>
            </p:cNvPr>
            <p:cNvGrpSpPr/>
            <p:nvPr/>
          </p:nvGrpSpPr>
          <p:grpSpPr>
            <a:xfrm rot="8100000">
              <a:off x="2351005" y="1909132"/>
              <a:ext cx="236919" cy="248957"/>
              <a:chOff x="6916075" y="3678887"/>
              <a:chExt cx="277500" cy="291600"/>
            </a:xfrm>
          </p:grpSpPr>
          <p:cxnSp>
            <p:nvCxnSpPr>
              <p:cNvPr id="6" name="Google Shape;2261;p65">
                <a:extLst>
                  <a:ext uri="{FF2B5EF4-FFF2-40B4-BE49-F238E27FC236}">
                    <a16:creationId xmlns:a16="http://schemas.microsoft.com/office/drawing/2014/main" id="{5F65F4F6-D2E5-9E58-E5AC-7EFA922C4D06}"/>
                  </a:ext>
                </a:extLst>
              </p:cNvPr>
              <p:cNvCxnSpPr/>
              <p:nvPr/>
            </p:nvCxnSpPr>
            <p:spPr>
              <a:xfrm>
                <a:off x="7054825" y="3678887"/>
                <a:ext cx="0" cy="291600"/>
              </a:xfrm>
              <a:prstGeom prst="straightConnector1">
                <a:avLst/>
              </a:prstGeom>
              <a:noFill/>
              <a:ln w="28575" cap="flat" cmpd="sng">
                <a:solidFill>
                  <a:schemeClr val="accent5"/>
                </a:solidFill>
                <a:prstDash val="solid"/>
                <a:round/>
                <a:headEnd type="none" w="med" len="med"/>
                <a:tailEnd type="none" w="med" len="med"/>
              </a:ln>
            </p:spPr>
          </p:cxnSp>
          <p:cxnSp>
            <p:nvCxnSpPr>
              <p:cNvPr id="7" name="Google Shape;2262;p65">
                <a:extLst>
                  <a:ext uri="{FF2B5EF4-FFF2-40B4-BE49-F238E27FC236}">
                    <a16:creationId xmlns:a16="http://schemas.microsoft.com/office/drawing/2014/main" id="{EEDEDEB9-0024-D5BE-8C8F-9F455AF2D8BB}"/>
                  </a:ext>
                </a:extLst>
              </p:cNvPr>
              <p:cNvCxnSpPr/>
              <p:nvPr/>
            </p:nvCxnSpPr>
            <p:spPr>
              <a:xfrm rot="10800000">
                <a:off x="6916075" y="3824687"/>
                <a:ext cx="277500" cy="0"/>
              </a:xfrm>
              <a:prstGeom prst="straightConnector1">
                <a:avLst/>
              </a:prstGeom>
              <a:noFill/>
              <a:ln w="28575" cap="flat" cmpd="sng">
                <a:solidFill>
                  <a:schemeClr val="accent5"/>
                </a:solidFill>
                <a:prstDash val="solid"/>
                <a:round/>
                <a:headEnd type="none" w="med" len="med"/>
                <a:tailEnd type="none" w="med" len="med"/>
              </a:ln>
            </p:spPr>
          </p:cxnSp>
        </p:grpSp>
      </p:grpSp>
      <p:grpSp>
        <p:nvGrpSpPr>
          <p:cNvPr id="8" name="Google Shape;2263;p65">
            <a:extLst>
              <a:ext uri="{FF2B5EF4-FFF2-40B4-BE49-F238E27FC236}">
                <a16:creationId xmlns:a16="http://schemas.microsoft.com/office/drawing/2014/main" id="{70BAB323-7E98-4015-9C4B-A03B1AA5E5AC}"/>
              </a:ext>
            </a:extLst>
          </p:cNvPr>
          <p:cNvGrpSpPr/>
          <p:nvPr/>
        </p:nvGrpSpPr>
        <p:grpSpPr>
          <a:xfrm>
            <a:off x="8492212" y="1490508"/>
            <a:ext cx="512748" cy="512748"/>
            <a:chOff x="2273412" y="2336475"/>
            <a:chExt cx="391500" cy="391500"/>
          </a:xfrm>
        </p:grpSpPr>
        <p:sp>
          <p:nvSpPr>
            <p:cNvPr id="9" name="Google Shape;2264;p65">
              <a:extLst>
                <a:ext uri="{FF2B5EF4-FFF2-40B4-BE49-F238E27FC236}">
                  <a16:creationId xmlns:a16="http://schemas.microsoft.com/office/drawing/2014/main" id="{AC3E2AB0-E69A-9B8C-2554-C5740CD8B99B}"/>
                </a:ext>
              </a:extLst>
            </p:cNvPr>
            <p:cNvSpPr/>
            <p:nvPr/>
          </p:nvSpPr>
          <p:spPr>
            <a:xfrm rot="10800000">
              <a:off x="2273412" y="2336475"/>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65;p65">
              <a:extLst>
                <a:ext uri="{FF2B5EF4-FFF2-40B4-BE49-F238E27FC236}">
                  <a16:creationId xmlns:a16="http://schemas.microsoft.com/office/drawing/2014/main" id="{4333CEFD-3617-0908-962B-F96E5DAE73B8}"/>
                </a:ext>
              </a:extLst>
            </p:cNvPr>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sp>
          <p:nvSpPr>
            <p:cNvPr id="11" name="Google Shape;2266;p65">
              <a:extLst>
                <a:ext uri="{FF2B5EF4-FFF2-40B4-BE49-F238E27FC236}">
                  <a16:creationId xmlns:a16="http://schemas.microsoft.com/office/drawing/2014/main" id="{CC8112F8-3873-DEE3-B27A-B095C98FA0EA}"/>
                </a:ext>
              </a:extLst>
            </p:cNvPr>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grpSp>
        <p:nvGrpSpPr>
          <p:cNvPr id="12" name="Google Shape;2273;p65">
            <a:extLst>
              <a:ext uri="{FF2B5EF4-FFF2-40B4-BE49-F238E27FC236}">
                <a16:creationId xmlns:a16="http://schemas.microsoft.com/office/drawing/2014/main" id="{6D47F014-3EC9-CF23-BA3B-B5504760415C}"/>
              </a:ext>
            </a:extLst>
          </p:cNvPr>
          <p:cNvGrpSpPr/>
          <p:nvPr/>
        </p:nvGrpSpPr>
        <p:grpSpPr>
          <a:xfrm rot="16200000">
            <a:off x="653132" y="4085154"/>
            <a:ext cx="487601" cy="1251811"/>
            <a:chOff x="4506625" y="1903500"/>
            <a:chExt cx="372300" cy="955800"/>
          </a:xfrm>
        </p:grpSpPr>
        <p:sp>
          <p:nvSpPr>
            <p:cNvPr id="13" name="Google Shape;2274;p65">
              <a:extLst>
                <a:ext uri="{FF2B5EF4-FFF2-40B4-BE49-F238E27FC236}">
                  <a16:creationId xmlns:a16="http://schemas.microsoft.com/office/drawing/2014/main" id="{E019C6A6-29B0-7218-80C9-2FB50F882453}"/>
                </a:ext>
              </a:extLst>
            </p:cNvPr>
            <p:cNvSpPr/>
            <p:nvPr/>
          </p:nvSpPr>
          <p:spPr>
            <a:xfrm rot="5400000">
              <a:off x="4214875" y="2195250"/>
              <a:ext cx="95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2275;p65">
              <a:extLst>
                <a:ext uri="{FF2B5EF4-FFF2-40B4-BE49-F238E27FC236}">
                  <a16:creationId xmlns:a16="http://schemas.microsoft.com/office/drawing/2014/main" id="{2F2A36BE-7F67-62B3-3B99-7FB50297BB42}"/>
                </a:ext>
              </a:extLst>
            </p:cNvPr>
            <p:cNvCxnSpPr/>
            <p:nvPr/>
          </p:nvCxnSpPr>
          <p:spPr>
            <a:xfrm rot="10800000" flipH="1">
              <a:off x="4692475" y="2056200"/>
              <a:ext cx="600" cy="650400"/>
            </a:xfrm>
            <a:prstGeom prst="straightConnector1">
              <a:avLst/>
            </a:prstGeom>
            <a:noFill/>
            <a:ln w="28575" cap="flat" cmpd="sng">
              <a:solidFill>
                <a:schemeClr val="accent4"/>
              </a:solidFill>
              <a:prstDash val="solid"/>
              <a:round/>
              <a:headEnd type="none" w="med" len="med"/>
              <a:tailEnd type="none" w="med" len="med"/>
            </a:ln>
          </p:spPr>
        </p:cxnSp>
      </p:grpSp>
      <p:grpSp>
        <p:nvGrpSpPr>
          <p:cNvPr id="15" name="Google Shape;2276;p65">
            <a:extLst>
              <a:ext uri="{FF2B5EF4-FFF2-40B4-BE49-F238E27FC236}">
                <a16:creationId xmlns:a16="http://schemas.microsoft.com/office/drawing/2014/main" id="{4FB9BB6F-EFFD-B5DE-7F20-9A452570BC5F}"/>
              </a:ext>
            </a:extLst>
          </p:cNvPr>
          <p:cNvGrpSpPr/>
          <p:nvPr/>
        </p:nvGrpSpPr>
        <p:grpSpPr>
          <a:xfrm>
            <a:off x="8480213" y="87270"/>
            <a:ext cx="487601" cy="1251831"/>
            <a:chOff x="4263350" y="2572100"/>
            <a:chExt cx="372300" cy="775800"/>
          </a:xfrm>
        </p:grpSpPr>
        <p:sp>
          <p:nvSpPr>
            <p:cNvPr id="16" name="Google Shape;2277;p65">
              <a:extLst>
                <a:ext uri="{FF2B5EF4-FFF2-40B4-BE49-F238E27FC236}">
                  <a16:creationId xmlns:a16="http://schemas.microsoft.com/office/drawing/2014/main" id="{395B3F39-E390-38D4-73A4-B7F7169B5D28}"/>
                </a:ext>
              </a:extLst>
            </p:cNvPr>
            <p:cNvSpPr/>
            <p:nvPr/>
          </p:nvSpPr>
          <p:spPr>
            <a:xfrm rot="5400000">
              <a:off x="4061600" y="2773850"/>
              <a:ext cx="77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2278;p65">
              <a:extLst>
                <a:ext uri="{FF2B5EF4-FFF2-40B4-BE49-F238E27FC236}">
                  <a16:creationId xmlns:a16="http://schemas.microsoft.com/office/drawing/2014/main" id="{5ED6CE32-3E12-BD90-E7F5-F43EDF95CD98}"/>
                </a:ext>
              </a:extLst>
            </p:cNvPr>
            <p:cNvCxnSpPr/>
            <p:nvPr/>
          </p:nvCxnSpPr>
          <p:spPr>
            <a:xfrm rot="10800000">
              <a:off x="4487625" y="2773250"/>
              <a:ext cx="0" cy="373500"/>
            </a:xfrm>
            <a:prstGeom prst="straightConnector1">
              <a:avLst/>
            </a:prstGeom>
            <a:noFill/>
            <a:ln w="28575" cap="flat" cmpd="sng">
              <a:solidFill>
                <a:schemeClr val="accent4"/>
              </a:solidFill>
              <a:prstDash val="solid"/>
              <a:round/>
              <a:headEnd type="none" w="med" len="med"/>
              <a:tailEnd type="none" w="med" len="med"/>
            </a:ln>
          </p:spPr>
        </p:cxnSp>
        <p:cxnSp>
          <p:nvCxnSpPr>
            <p:cNvPr id="18" name="Google Shape;2279;p65">
              <a:extLst>
                <a:ext uri="{FF2B5EF4-FFF2-40B4-BE49-F238E27FC236}">
                  <a16:creationId xmlns:a16="http://schemas.microsoft.com/office/drawing/2014/main" id="{B90DA0C5-F55E-BA51-2E85-AD0097DB6F2C}"/>
                </a:ext>
              </a:extLst>
            </p:cNvPr>
            <p:cNvCxnSpPr/>
            <p:nvPr/>
          </p:nvCxnSpPr>
          <p:spPr>
            <a:xfrm rot="10800000">
              <a:off x="4411375" y="2773250"/>
              <a:ext cx="0" cy="373500"/>
            </a:xfrm>
            <a:prstGeom prst="straightConnector1">
              <a:avLst/>
            </a:prstGeom>
            <a:noFill/>
            <a:ln w="28575" cap="flat" cmpd="sng">
              <a:solidFill>
                <a:schemeClr val="accent4"/>
              </a:solidFill>
              <a:prstDash val="solid"/>
              <a:round/>
              <a:headEnd type="none" w="med" len="med"/>
              <a:tailEnd type="none" w="med" len="med"/>
            </a:ln>
          </p:spPr>
        </p:cxnSp>
      </p:grpSp>
      <p:grpSp>
        <p:nvGrpSpPr>
          <p:cNvPr id="19" name="Google Shape;2300;p65">
            <a:extLst>
              <a:ext uri="{FF2B5EF4-FFF2-40B4-BE49-F238E27FC236}">
                <a16:creationId xmlns:a16="http://schemas.microsoft.com/office/drawing/2014/main" id="{7C3422EF-DB92-88B1-7A18-BC07CCF86407}"/>
              </a:ext>
            </a:extLst>
          </p:cNvPr>
          <p:cNvGrpSpPr/>
          <p:nvPr/>
        </p:nvGrpSpPr>
        <p:grpSpPr>
          <a:xfrm rot="10800000">
            <a:off x="2281568" y="4467259"/>
            <a:ext cx="512748" cy="512748"/>
            <a:chOff x="2273412" y="1837950"/>
            <a:chExt cx="391500" cy="391500"/>
          </a:xfrm>
        </p:grpSpPr>
        <p:sp>
          <p:nvSpPr>
            <p:cNvPr id="20" name="Google Shape;2301;p65">
              <a:extLst>
                <a:ext uri="{FF2B5EF4-FFF2-40B4-BE49-F238E27FC236}">
                  <a16:creationId xmlns:a16="http://schemas.microsoft.com/office/drawing/2014/main" id="{8A522196-8E92-E909-3067-8A4B7E4C87F4}"/>
                </a:ext>
              </a:extLst>
            </p:cNvPr>
            <p:cNvSpPr/>
            <p:nvPr/>
          </p:nvSpPr>
          <p:spPr>
            <a:xfrm rot="10800000">
              <a:off x="2273412" y="183795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302;p65">
              <a:extLst>
                <a:ext uri="{FF2B5EF4-FFF2-40B4-BE49-F238E27FC236}">
                  <a16:creationId xmlns:a16="http://schemas.microsoft.com/office/drawing/2014/main" id="{BFAAF728-DDB5-0E97-53E7-CAFD0EEDCE64}"/>
                </a:ext>
              </a:extLst>
            </p:cNvPr>
            <p:cNvGrpSpPr/>
            <p:nvPr/>
          </p:nvGrpSpPr>
          <p:grpSpPr>
            <a:xfrm rot="8100000">
              <a:off x="2351005" y="1909132"/>
              <a:ext cx="236919" cy="248957"/>
              <a:chOff x="6916075" y="3678887"/>
              <a:chExt cx="277500" cy="291600"/>
            </a:xfrm>
          </p:grpSpPr>
          <p:cxnSp>
            <p:nvCxnSpPr>
              <p:cNvPr id="22" name="Google Shape;2303;p65">
                <a:extLst>
                  <a:ext uri="{FF2B5EF4-FFF2-40B4-BE49-F238E27FC236}">
                    <a16:creationId xmlns:a16="http://schemas.microsoft.com/office/drawing/2014/main" id="{C0318419-E5CF-EB65-67DF-4DBF4B646F01}"/>
                  </a:ext>
                </a:extLst>
              </p:cNvPr>
              <p:cNvCxnSpPr/>
              <p:nvPr/>
            </p:nvCxnSpPr>
            <p:spPr>
              <a:xfrm>
                <a:off x="7054825" y="3678887"/>
                <a:ext cx="0" cy="291600"/>
              </a:xfrm>
              <a:prstGeom prst="straightConnector1">
                <a:avLst/>
              </a:prstGeom>
              <a:noFill/>
              <a:ln w="28575" cap="flat" cmpd="sng">
                <a:solidFill>
                  <a:schemeClr val="lt1"/>
                </a:solidFill>
                <a:prstDash val="solid"/>
                <a:round/>
                <a:headEnd type="none" w="med" len="med"/>
                <a:tailEnd type="none" w="med" len="med"/>
              </a:ln>
            </p:spPr>
          </p:cxnSp>
          <p:cxnSp>
            <p:nvCxnSpPr>
              <p:cNvPr id="23" name="Google Shape;2304;p65">
                <a:extLst>
                  <a:ext uri="{FF2B5EF4-FFF2-40B4-BE49-F238E27FC236}">
                    <a16:creationId xmlns:a16="http://schemas.microsoft.com/office/drawing/2014/main" id="{920D884B-8EF3-F0B4-A35D-839C1089ED3C}"/>
                  </a:ext>
                </a:extLst>
              </p:cNvPr>
              <p:cNvCxnSpPr/>
              <p:nvPr/>
            </p:nvCxnSpPr>
            <p:spPr>
              <a:xfrm rot="10800000">
                <a:off x="6916075" y="3824687"/>
                <a:ext cx="277500" cy="0"/>
              </a:xfrm>
              <a:prstGeom prst="straightConnector1">
                <a:avLst/>
              </a:prstGeom>
              <a:noFill/>
              <a:ln w="28575" cap="flat" cmpd="sng">
                <a:solidFill>
                  <a:schemeClr val="lt1"/>
                </a:solidFill>
                <a:prstDash val="solid"/>
                <a:round/>
                <a:headEnd type="none" w="med" len="med"/>
                <a:tailEnd type="none" w="med" len="med"/>
              </a:ln>
            </p:spPr>
          </p:cxnSp>
        </p:grpSp>
      </p:grpSp>
      <p:grpSp>
        <p:nvGrpSpPr>
          <p:cNvPr id="24" name="Google Shape;2305;p65">
            <a:extLst>
              <a:ext uri="{FF2B5EF4-FFF2-40B4-BE49-F238E27FC236}">
                <a16:creationId xmlns:a16="http://schemas.microsoft.com/office/drawing/2014/main" id="{2E5E04B4-8296-78A2-7417-8843E3BE09AE}"/>
              </a:ext>
            </a:extLst>
          </p:cNvPr>
          <p:cNvGrpSpPr/>
          <p:nvPr/>
        </p:nvGrpSpPr>
        <p:grpSpPr>
          <a:xfrm rot="10800000">
            <a:off x="1646576" y="4454292"/>
            <a:ext cx="512748" cy="512748"/>
            <a:chOff x="2273412" y="2336475"/>
            <a:chExt cx="391500" cy="391500"/>
          </a:xfrm>
        </p:grpSpPr>
        <p:sp>
          <p:nvSpPr>
            <p:cNvPr id="25" name="Google Shape;2306;p65">
              <a:extLst>
                <a:ext uri="{FF2B5EF4-FFF2-40B4-BE49-F238E27FC236}">
                  <a16:creationId xmlns:a16="http://schemas.microsoft.com/office/drawing/2014/main" id="{D6C85685-9D1E-0DD5-153D-226AD2A1934E}"/>
                </a:ext>
              </a:extLst>
            </p:cNvPr>
            <p:cNvSpPr/>
            <p:nvPr/>
          </p:nvSpPr>
          <p:spPr>
            <a:xfrm rot="10800000">
              <a:off x="2273412" y="2336475"/>
              <a:ext cx="391500" cy="391500"/>
            </a:xfrm>
            <a:prstGeom prst="ellipse">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07;p65">
              <a:extLst>
                <a:ext uri="{FF2B5EF4-FFF2-40B4-BE49-F238E27FC236}">
                  <a16:creationId xmlns:a16="http://schemas.microsoft.com/office/drawing/2014/main" id="{7D2BC844-F24D-8EF0-75CD-F6D802A571D5}"/>
                </a:ext>
              </a:extLst>
            </p:cNvPr>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sp>
        <p:sp>
          <p:nvSpPr>
            <p:cNvPr id="27" name="Google Shape;2308;p65">
              <a:extLst>
                <a:ext uri="{FF2B5EF4-FFF2-40B4-BE49-F238E27FC236}">
                  <a16:creationId xmlns:a16="http://schemas.microsoft.com/office/drawing/2014/main" id="{A23CC9B0-88BE-DE52-4E65-B630D5868A73}"/>
                </a:ext>
              </a:extLst>
            </p:cNvPr>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sp>
      </p:grpSp>
      <p:grpSp>
        <p:nvGrpSpPr>
          <p:cNvPr id="28" name="Google Shape;711;p38">
            <a:extLst>
              <a:ext uri="{FF2B5EF4-FFF2-40B4-BE49-F238E27FC236}">
                <a16:creationId xmlns:a16="http://schemas.microsoft.com/office/drawing/2014/main" id="{33DF4CBC-9748-F544-1B96-151728B8D07F}"/>
              </a:ext>
            </a:extLst>
          </p:cNvPr>
          <p:cNvGrpSpPr/>
          <p:nvPr/>
        </p:nvGrpSpPr>
        <p:grpSpPr>
          <a:xfrm>
            <a:off x="271030" y="443822"/>
            <a:ext cx="457358" cy="457358"/>
            <a:chOff x="1761025" y="4221850"/>
            <a:chExt cx="391500" cy="391500"/>
          </a:xfrm>
          <a:solidFill>
            <a:schemeClr val="accent2">
              <a:lumMod val="75000"/>
            </a:schemeClr>
          </a:solidFill>
        </p:grpSpPr>
        <p:sp>
          <p:nvSpPr>
            <p:cNvPr id="29" name="Google Shape;712;p38">
              <a:extLst>
                <a:ext uri="{FF2B5EF4-FFF2-40B4-BE49-F238E27FC236}">
                  <a16:creationId xmlns:a16="http://schemas.microsoft.com/office/drawing/2014/main" id="{5AD89C07-B03B-D5F7-EF7C-A20422B7E4E6}"/>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13;p38">
              <a:extLst>
                <a:ext uri="{FF2B5EF4-FFF2-40B4-BE49-F238E27FC236}">
                  <a16:creationId xmlns:a16="http://schemas.microsoft.com/office/drawing/2014/main" id="{234B5640-4FBC-5430-819D-71C9F860134B}"/>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31" name="Google Shape;743;p39">
            <a:extLst>
              <a:ext uri="{FF2B5EF4-FFF2-40B4-BE49-F238E27FC236}">
                <a16:creationId xmlns:a16="http://schemas.microsoft.com/office/drawing/2014/main" id="{255B6EC2-8D1D-ECE6-857F-EF34D5F5D1B3}"/>
              </a:ext>
            </a:extLst>
          </p:cNvPr>
          <p:cNvSpPr/>
          <p:nvPr/>
        </p:nvSpPr>
        <p:spPr>
          <a:xfrm rot="10800000">
            <a:off x="271026" y="443822"/>
            <a:ext cx="2444877"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692;p38">
            <a:extLst>
              <a:ext uri="{FF2B5EF4-FFF2-40B4-BE49-F238E27FC236}">
                <a16:creationId xmlns:a16="http://schemas.microsoft.com/office/drawing/2014/main" id="{1F63B5BF-E37D-9920-A4BD-2E543181BB35}"/>
              </a:ext>
            </a:extLst>
          </p:cNvPr>
          <p:cNvSpPr txBox="1">
            <a:spLocks/>
          </p:cNvSpPr>
          <p:nvPr/>
        </p:nvSpPr>
        <p:spPr>
          <a:xfrm>
            <a:off x="782068" y="469711"/>
            <a:ext cx="3198534" cy="3531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solidFill>
                  <a:srgbClr val="E08130"/>
                </a:solidFill>
                <a:latin typeface="Roboto" panose="02000000000000000000" pitchFamily="2" charset="0"/>
              </a:rPr>
              <a:t>Vật</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Nhiễm</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Điện</a:t>
            </a:r>
            <a:endParaRPr lang="en-US" sz="2400" dirty="0">
              <a:solidFill>
                <a:srgbClr val="E08130"/>
              </a:solidFill>
              <a:latin typeface="Roboto" panose="02000000000000000000" pitchFamily="2" charset="0"/>
            </a:endParaRPr>
          </a:p>
        </p:txBody>
      </p:sp>
      <p:sp>
        <p:nvSpPr>
          <p:cNvPr id="39" name="Google Shape;692;p38">
            <a:extLst>
              <a:ext uri="{FF2B5EF4-FFF2-40B4-BE49-F238E27FC236}">
                <a16:creationId xmlns:a16="http://schemas.microsoft.com/office/drawing/2014/main" id="{2CCF7E34-168D-9C37-85AB-BAE85582C6E8}"/>
              </a:ext>
            </a:extLst>
          </p:cNvPr>
          <p:cNvSpPr txBox="1">
            <a:spLocks/>
          </p:cNvSpPr>
          <p:nvPr/>
        </p:nvSpPr>
        <p:spPr>
          <a:xfrm>
            <a:off x="1031948" y="1221804"/>
            <a:ext cx="6251144"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solidFill>
                  <a:schemeClr val="tx1"/>
                </a:solidFill>
                <a:latin typeface="Roboto" panose="02000000000000000000" pitchFamily="2" charset="0"/>
              </a:rPr>
              <a:t>Có</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thể</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làm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nhiễm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điện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bằng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cách</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cọ</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xát</a:t>
            </a:r>
            <a:endParaRPr lang="en-US" dirty="0">
              <a:solidFill>
                <a:schemeClr val="tx1"/>
              </a:solidFill>
              <a:latin typeface="Roboto" panose="02000000000000000000" pitchFamily="2" charset="0"/>
            </a:endParaRPr>
          </a:p>
        </p:txBody>
      </p:sp>
      <p:sp>
        <p:nvSpPr>
          <p:cNvPr id="33" name="Google Shape;692;p38">
            <a:extLst>
              <a:ext uri="{FF2B5EF4-FFF2-40B4-BE49-F238E27FC236}">
                <a16:creationId xmlns:a16="http://schemas.microsoft.com/office/drawing/2014/main" id="{0DAEC9A5-6E0B-2C3F-66F1-1C36C0F9AC47}"/>
              </a:ext>
            </a:extLst>
          </p:cNvPr>
          <p:cNvSpPr txBox="1">
            <a:spLocks/>
          </p:cNvSpPr>
          <p:nvPr/>
        </p:nvSpPr>
        <p:spPr>
          <a:xfrm>
            <a:off x="1031948" y="1743578"/>
            <a:ext cx="6251144"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nhiễm</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điện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có</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khả</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năng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hút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vật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khác</a:t>
            </a:r>
            <a:endParaRPr lang="en-US" dirty="0">
              <a:solidFill>
                <a:schemeClr val="tx1"/>
              </a:solidFill>
              <a:latin typeface="Roboto" panose="02000000000000000000" pitchFamily="2" charset="0"/>
            </a:endParaRPr>
          </a:p>
        </p:txBody>
      </p:sp>
      <p:sp>
        <p:nvSpPr>
          <p:cNvPr id="34" name="Google Shape;692;p38">
            <a:extLst>
              <a:ext uri="{FF2B5EF4-FFF2-40B4-BE49-F238E27FC236}">
                <a16:creationId xmlns:a16="http://schemas.microsoft.com/office/drawing/2014/main" id="{7FC13F14-7D69-B76F-A011-C7AFD6DC4114}"/>
              </a:ext>
            </a:extLst>
          </p:cNvPr>
          <p:cNvSpPr txBox="1">
            <a:spLocks/>
          </p:cNvSpPr>
          <p:nvPr/>
        </p:nvSpPr>
        <p:spPr>
          <a:xfrm>
            <a:off x="1031947" y="2265352"/>
            <a:ext cx="6883753"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chemeClr val="tx1"/>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đẩy</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 </a:t>
            </a:r>
            <a:r>
              <a:rPr lang="en-US" dirty="0" err="1">
                <a:latin typeface="Roboto" panose="02000000000000000000" pitchFamily="2" charset="0"/>
              </a:rPr>
              <a:t>khác</a:t>
            </a:r>
            <a:r>
              <a:rPr lang="en-US" dirty="0">
                <a:latin typeface="Roboto" panose="02000000000000000000" pitchFamily="2" charset="0"/>
              </a:rPr>
              <a:t> </a:t>
            </a:r>
            <a:r>
              <a:rPr lang="en-US" dirty="0" err="1">
                <a:latin typeface="Roboto" panose="02000000000000000000" pitchFamily="2" charset="0"/>
              </a:rPr>
              <a:t>loại</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a:t>
            </a:r>
          </a:p>
        </p:txBody>
      </p:sp>
      <p:sp>
        <p:nvSpPr>
          <p:cNvPr id="35" name="Google Shape;692;p38">
            <a:extLst>
              <a:ext uri="{FF2B5EF4-FFF2-40B4-BE49-F238E27FC236}">
                <a16:creationId xmlns:a16="http://schemas.microsoft.com/office/drawing/2014/main" id="{2ED4B6AE-373F-5BF9-65AE-865EBAA44826}"/>
              </a:ext>
            </a:extLst>
          </p:cNvPr>
          <p:cNvSpPr txBox="1">
            <a:spLocks/>
          </p:cNvSpPr>
          <p:nvPr/>
        </p:nvSpPr>
        <p:spPr>
          <a:xfrm>
            <a:off x="1031948" y="2787126"/>
            <a:ext cx="2345873"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chemeClr val="tx1"/>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latin typeface="Roboto" panose="02000000000000000000" pitchFamily="2" charset="0"/>
              </a:rPr>
              <a:t>Có</a:t>
            </a:r>
            <a:r>
              <a:rPr lang="en-US" dirty="0">
                <a:latin typeface="Roboto" panose="02000000000000000000" pitchFamily="2" charset="0"/>
              </a:rPr>
              <a:t> 2 </a:t>
            </a:r>
            <a:r>
              <a:rPr lang="en-US" dirty="0" err="1">
                <a:latin typeface="Roboto" panose="02000000000000000000" pitchFamily="2" charset="0"/>
              </a:rPr>
              <a:t>loại</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a:t>
            </a:r>
          </a:p>
        </p:txBody>
      </p:sp>
      <p:grpSp>
        <p:nvGrpSpPr>
          <p:cNvPr id="36" name="Google Shape;2300;p65">
            <a:extLst>
              <a:ext uri="{FF2B5EF4-FFF2-40B4-BE49-F238E27FC236}">
                <a16:creationId xmlns:a16="http://schemas.microsoft.com/office/drawing/2014/main" id="{5FA2684A-4DD2-80DE-A20D-8561A7081316}"/>
              </a:ext>
            </a:extLst>
          </p:cNvPr>
          <p:cNvGrpSpPr/>
          <p:nvPr/>
        </p:nvGrpSpPr>
        <p:grpSpPr>
          <a:xfrm rot="8092112">
            <a:off x="1745024" y="3316693"/>
            <a:ext cx="315852" cy="315852"/>
            <a:chOff x="2273412" y="1837950"/>
            <a:chExt cx="391500" cy="391500"/>
          </a:xfrm>
        </p:grpSpPr>
        <p:sp>
          <p:nvSpPr>
            <p:cNvPr id="37" name="Google Shape;2301;p65">
              <a:extLst>
                <a:ext uri="{FF2B5EF4-FFF2-40B4-BE49-F238E27FC236}">
                  <a16:creationId xmlns:a16="http://schemas.microsoft.com/office/drawing/2014/main" id="{936C0626-5B95-A2D8-48DD-65BBDF314488}"/>
                </a:ext>
              </a:extLst>
            </p:cNvPr>
            <p:cNvSpPr/>
            <p:nvPr/>
          </p:nvSpPr>
          <p:spPr>
            <a:xfrm rot="10800000">
              <a:off x="2273412" y="183795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302;p65">
              <a:extLst>
                <a:ext uri="{FF2B5EF4-FFF2-40B4-BE49-F238E27FC236}">
                  <a16:creationId xmlns:a16="http://schemas.microsoft.com/office/drawing/2014/main" id="{65CC348B-F87C-F5D8-242B-09FBCD399CFF}"/>
                </a:ext>
              </a:extLst>
            </p:cNvPr>
            <p:cNvGrpSpPr/>
            <p:nvPr/>
          </p:nvGrpSpPr>
          <p:grpSpPr>
            <a:xfrm rot="8100000">
              <a:off x="2351005" y="1909132"/>
              <a:ext cx="236919" cy="248957"/>
              <a:chOff x="6916075" y="3678887"/>
              <a:chExt cx="277500" cy="291600"/>
            </a:xfrm>
          </p:grpSpPr>
          <p:cxnSp>
            <p:nvCxnSpPr>
              <p:cNvPr id="40" name="Google Shape;2303;p65">
                <a:extLst>
                  <a:ext uri="{FF2B5EF4-FFF2-40B4-BE49-F238E27FC236}">
                    <a16:creationId xmlns:a16="http://schemas.microsoft.com/office/drawing/2014/main" id="{FE262DF2-A7C9-20B3-4E28-63E50A359C8F}"/>
                  </a:ext>
                </a:extLst>
              </p:cNvPr>
              <p:cNvCxnSpPr/>
              <p:nvPr/>
            </p:nvCxnSpPr>
            <p:spPr>
              <a:xfrm>
                <a:off x="7054825" y="3678887"/>
                <a:ext cx="0" cy="291600"/>
              </a:xfrm>
              <a:prstGeom prst="straightConnector1">
                <a:avLst/>
              </a:prstGeom>
              <a:noFill/>
              <a:ln w="28575" cap="flat" cmpd="sng">
                <a:solidFill>
                  <a:schemeClr val="lt1"/>
                </a:solidFill>
                <a:prstDash val="solid"/>
                <a:round/>
                <a:headEnd type="none" w="med" len="med"/>
                <a:tailEnd type="none" w="med" len="med"/>
              </a:ln>
            </p:spPr>
          </p:cxnSp>
          <p:cxnSp>
            <p:nvCxnSpPr>
              <p:cNvPr id="41" name="Google Shape;2304;p65">
                <a:extLst>
                  <a:ext uri="{FF2B5EF4-FFF2-40B4-BE49-F238E27FC236}">
                    <a16:creationId xmlns:a16="http://schemas.microsoft.com/office/drawing/2014/main" id="{43AF93BC-A431-17F9-0E5B-09E5B2C7D529}"/>
                  </a:ext>
                </a:extLst>
              </p:cNvPr>
              <p:cNvCxnSpPr/>
              <p:nvPr/>
            </p:nvCxnSpPr>
            <p:spPr>
              <a:xfrm rot="10800000">
                <a:off x="6916075" y="3824687"/>
                <a:ext cx="277500" cy="0"/>
              </a:xfrm>
              <a:prstGeom prst="straightConnector1">
                <a:avLst/>
              </a:prstGeom>
              <a:noFill/>
              <a:ln w="28575" cap="flat" cmpd="sng">
                <a:solidFill>
                  <a:schemeClr val="lt1"/>
                </a:solidFill>
                <a:prstDash val="solid"/>
                <a:round/>
                <a:headEnd type="none" w="med" len="med"/>
                <a:tailEnd type="none" w="med" len="med"/>
              </a:ln>
            </p:spPr>
          </p:cxnSp>
        </p:grpSp>
      </p:grpSp>
      <p:sp>
        <p:nvSpPr>
          <p:cNvPr id="42" name="Google Shape;692;p38">
            <a:extLst>
              <a:ext uri="{FF2B5EF4-FFF2-40B4-BE49-F238E27FC236}">
                <a16:creationId xmlns:a16="http://schemas.microsoft.com/office/drawing/2014/main" id="{A7904DAC-BB66-0B78-D8FD-7F749C9749D9}"/>
              </a:ext>
            </a:extLst>
          </p:cNvPr>
          <p:cNvSpPr txBox="1">
            <a:spLocks/>
          </p:cNvSpPr>
          <p:nvPr/>
        </p:nvSpPr>
        <p:spPr>
          <a:xfrm>
            <a:off x="2178857" y="3278862"/>
            <a:ext cx="5886970"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chemeClr val="tx1"/>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vải</a:t>
            </a:r>
            <a:r>
              <a:rPr lang="en-US" dirty="0">
                <a:latin typeface="Roboto" panose="02000000000000000000" pitchFamily="2" charset="0"/>
              </a:rPr>
              <a:t> </a:t>
            </a:r>
            <a:r>
              <a:rPr lang="en-US" dirty="0" err="1">
                <a:latin typeface="Roboto" panose="02000000000000000000" pitchFamily="2" charset="0"/>
              </a:rPr>
              <a:t>lụa</a:t>
            </a:r>
            <a:r>
              <a:rPr lang="en-US" dirty="0">
                <a:latin typeface="Roboto" panose="02000000000000000000" pitchFamily="2" charset="0"/>
              </a:rPr>
              <a:t> →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dương</a:t>
            </a:r>
            <a:r>
              <a:rPr lang="en-US" dirty="0">
                <a:latin typeface="Roboto" panose="02000000000000000000" pitchFamily="2" charset="0"/>
              </a:rPr>
              <a:t> (+)</a:t>
            </a:r>
          </a:p>
        </p:txBody>
      </p:sp>
      <p:grpSp>
        <p:nvGrpSpPr>
          <p:cNvPr id="43" name="Google Shape;2300;p65">
            <a:extLst>
              <a:ext uri="{FF2B5EF4-FFF2-40B4-BE49-F238E27FC236}">
                <a16:creationId xmlns:a16="http://schemas.microsoft.com/office/drawing/2014/main" id="{8DBB99BB-B1E0-3D3D-00E9-06084D3850CF}"/>
              </a:ext>
            </a:extLst>
          </p:cNvPr>
          <p:cNvGrpSpPr/>
          <p:nvPr/>
        </p:nvGrpSpPr>
        <p:grpSpPr>
          <a:xfrm rot="8092112">
            <a:off x="1745024" y="3818014"/>
            <a:ext cx="315852" cy="315852"/>
            <a:chOff x="2273412" y="1837950"/>
            <a:chExt cx="391500" cy="391500"/>
          </a:xfrm>
        </p:grpSpPr>
        <p:sp>
          <p:nvSpPr>
            <p:cNvPr id="44" name="Google Shape;2301;p65">
              <a:extLst>
                <a:ext uri="{FF2B5EF4-FFF2-40B4-BE49-F238E27FC236}">
                  <a16:creationId xmlns:a16="http://schemas.microsoft.com/office/drawing/2014/main" id="{060445E8-0816-BE5B-CCCB-0FE8915D350F}"/>
                </a:ext>
              </a:extLst>
            </p:cNvPr>
            <p:cNvSpPr/>
            <p:nvPr/>
          </p:nvSpPr>
          <p:spPr>
            <a:xfrm rot="10800000">
              <a:off x="2273412" y="183795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 name="Google Shape;2303;p65">
              <a:extLst>
                <a:ext uri="{FF2B5EF4-FFF2-40B4-BE49-F238E27FC236}">
                  <a16:creationId xmlns:a16="http://schemas.microsoft.com/office/drawing/2014/main" id="{24793717-6664-F202-412E-C20DBE827090}"/>
                </a:ext>
              </a:extLst>
            </p:cNvPr>
            <p:cNvCxnSpPr/>
            <p:nvPr/>
          </p:nvCxnSpPr>
          <p:spPr>
            <a:xfrm rot="8100000">
              <a:off x="2469465" y="1909132"/>
              <a:ext cx="0" cy="248957"/>
            </a:xfrm>
            <a:prstGeom prst="straightConnector1">
              <a:avLst/>
            </a:prstGeom>
            <a:noFill/>
            <a:ln w="28575" cap="flat" cmpd="sng">
              <a:solidFill>
                <a:schemeClr val="lt1"/>
              </a:solidFill>
              <a:prstDash val="solid"/>
              <a:round/>
              <a:headEnd type="none" w="med" len="med"/>
              <a:tailEnd type="none" w="med" len="med"/>
            </a:ln>
          </p:spPr>
        </p:cxnSp>
      </p:grpSp>
      <p:sp>
        <p:nvSpPr>
          <p:cNvPr id="48" name="Google Shape;692;p38">
            <a:extLst>
              <a:ext uri="{FF2B5EF4-FFF2-40B4-BE49-F238E27FC236}">
                <a16:creationId xmlns:a16="http://schemas.microsoft.com/office/drawing/2014/main" id="{4D2B1C9D-EC3F-C0E4-1294-B882D7A1E598}"/>
              </a:ext>
            </a:extLst>
          </p:cNvPr>
          <p:cNvSpPr txBox="1">
            <a:spLocks/>
          </p:cNvSpPr>
          <p:nvPr/>
        </p:nvSpPr>
        <p:spPr>
          <a:xfrm>
            <a:off x="2178857" y="3780183"/>
            <a:ext cx="5886970"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chemeClr val="tx1"/>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vải</a:t>
            </a:r>
            <a:r>
              <a:rPr lang="en-US" dirty="0">
                <a:latin typeface="Roboto" panose="02000000000000000000" pitchFamily="2" charset="0"/>
              </a:rPr>
              <a:t> </a:t>
            </a:r>
            <a:r>
              <a:rPr lang="en-US" dirty="0" err="1">
                <a:latin typeface="Roboto" panose="02000000000000000000" pitchFamily="2" charset="0"/>
              </a:rPr>
              <a:t>len</a:t>
            </a:r>
            <a:r>
              <a:rPr lang="en-US" dirty="0">
                <a:latin typeface="Roboto" panose="02000000000000000000" pitchFamily="2" charset="0"/>
              </a:rPr>
              <a:t> →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âm</a:t>
            </a:r>
            <a:r>
              <a:rPr lang="en-US" dirty="0">
                <a:latin typeface="Roboto" panose="02000000000000000000" pitchFamily="2" charset="0"/>
              </a:rPr>
              <a:t> (-)</a:t>
            </a:r>
          </a:p>
        </p:txBody>
      </p:sp>
    </p:spTree>
    <p:extLst>
      <p:ext uri="{BB962C8B-B14F-4D97-AF65-F5344CB8AC3E}">
        <p14:creationId xmlns:p14="http://schemas.microsoft.com/office/powerpoint/2010/main" val="2355906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anim calcmode="lin" valueType="num">
                                      <p:cBhvr>
                                        <p:cTn id="29" dur="500" fill="hold"/>
                                        <p:tgtEl>
                                          <p:spTgt spid="42"/>
                                        </p:tgtEl>
                                        <p:attrNameLst>
                                          <p:attrName>ppt_x</p:attrName>
                                        </p:attrNameLst>
                                      </p:cBhvr>
                                      <p:tavLst>
                                        <p:tav tm="0">
                                          <p:val>
                                            <p:strVal val="#ppt_x"/>
                                          </p:val>
                                        </p:tav>
                                        <p:tav tm="100000">
                                          <p:val>
                                            <p:strVal val="#ppt_x"/>
                                          </p:val>
                                        </p:tav>
                                      </p:tavLst>
                                    </p:anim>
                                    <p:anim calcmode="lin" valueType="num">
                                      <p:cBhvr>
                                        <p:cTn id="30"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anim calcmode="lin" valueType="num">
                                      <p:cBhvr>
                                        <p:cTn id="43" dur="500" fill="hold"/>
                                        <p:tgtEl>
                                          <p:spTgt spid="48"/>
                                        </p:tgtEl>
                                        <p:attrNameLst>
                                          <p:attrName>ppt_x</p:attrName>
                                        </p:attrNameLst>
                                      </p:cBhvr>
                                      <p:tavLst>
                                        <p:tav tm="0">
                                          <p:val>
                                            <p:strVal val="#ppt_x"/>
                                          </p:val>
                                        </p:tav>
                                        <p:tav tm="100000">
                                          <p:val>
                                            <p:strVal val="#ppt_x"/>
                                          </p:val>
                                        </p:tav>
                                      </p:tavLst>
                                    </p:anim>
                                    <p:anim calcmode="lin" valueType="num">
                                      <p:cBhvr>
                                        <p:cTn id="4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2"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7CA88C99-F4AE-6572-75BD-A44D0E1770D0}"/>
              </a:ext>
            </a:extLst>
          </p:cNvPr>
          <p:cNvSpPr txBox="1">
            <a:spLocks/>
          </p:cNvSpPr>
          <p:nvPr/>
        </p:nvSpPr>
        <p:spPr>
          <a:xfrm>
            <a:off x="5811329" y="1026008"/>
            <a:ext cx="2788065" cy="331739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2060"/>
                </a:solidFill>
                <a:effectLst/>
                <a:uLnTx/>
                <a:uFillTx/>
                <a:latin typeface="Roboto Black" panose="02000000000000000000" pitchFamily="2" charset="0"/>
                <a:cs typeface="#9Slide03 Arima Madurai Black" panose="00000A00000000000000" pitchFamily="2" charset="-93"/>
                <a:sym typeface="Arial"/>
              </a:rPr>
              <a:t>Vì sao vào những ngày hanh khô, khi chải tóc bằng lược nhựa thì nhiều sợi tóc bị lược nhựa hút kéo thẳng ra?</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9Slide03 Arima Madurai Black" panose="00000A00000000000000" pitchFamily="2" charset="-93"/>
              <a:sym typeface="Arial"/>
            </a:endParaRPr>
          </a:p>
        </p:txBody>
      </p:sp>
      <p:pic>
        <p:nvPicPr>
          <p:cNvPr id="4" name="Picture 3">
            <a:extLst>
              <a:ext uri="{FF2B5EF4-FFF2-40B4-BE49-F238E27FC236}">
                <a16:creationId xmlns:a16="http://schemas.microsoft.com/office/drawing/2014/main" id="{6A4CAC4B-101E-9081-D2EA-0EE6867F1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89"/>
          <a:stretch/>
        </p:blipFill>
        <p:spPr>
          <a:xfrm>
            <a:off x="245348" y="227117"/>
            <a:ext cx="5322733" cy="5077747"/>
          </a:xfrm>
          <a:prstGeom prst="rect">
            <a:avLst/>
          </a:prstGeom>
          <a:effectLst>
            <a:softEdge rad="63500"/>
          </a:effectLst>
        </p:spPr>
      </p:pic>
    </p:spTree>
    <p:extLst>
      <p:ext uri="{BB962C8B-B14F-4D97-AF65-F5344CB8AC3E}">
        <p14:creationId xmlns:p14="http://schemas.microsoft.com/office/powerpoint/2010/main" val="21164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4E92-07B9-1B9E-B0D7-1D8E54125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89"/>
          <a:stretch/>
        </p:blipFill>
        <p:spPr>
          <a:xfrm>
            <a:off x="157942" y="180053"/>
            <a:ext cx="5322733" cy="5077747"/>
          </a:xfrm>
          <a:prstGeom prst="rect">
            <a:avLst/>
          </a:prstGeom>
          <a:effectLst>
            <a:softEdge rad="63500"/>
          </a:effectLst>
        </p:spPr>
      </p:pic>
      <p:sp>
        <p:nvSpPr>
          <p:cNvPr id="4" name="TextBox 3">
            <a:extLst>
              <a:ext uri="{FF2B5EF4-FFF2-40B4-BE49-F238E27FC236}">
                <a16:creationId xmlns:a16="http://schemas.microsoft.com/office/drawing/2014/main" id="{EF93BAA7-4B43-2DAA-A4DA-31C3A35E5F3B}"/>
              </a:ext>
            </a:extLst>
          </p:cNvPr>
          <p:cNvSpPr txBox="1"/>
          <p:nvPr/>
        </p:nvSpPr>
        <p:spPr>
          <a:xfrm>
            <a:off x="5715000" y="1383268"/>
            <a:ext cx="2750820" cy="283059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gn="ctr">
              <a:lnSpc>
                <a:spcPct val="120000"/>
              </a:lnSpc>
              <a:buClr>
                <a:schemeClr val="dk1"/>
              </a:buClr>
              <a:buSzPts val="2500"/>
              <a:buFont typeface="DM Sans"/>
              <a:buNone/>
              <a:defRPr sz="2000" b="1">
                <a:solidFill>
                  <a:schemeClr val="bg2">
                    <a:lumMod val="10000"/>
                  </a:schemeClr>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marL="0" marR="0" lvl="0" indent="0" algn="ctr" defTabSz="914400" rtl="0" eaLnBrk="1" fontAlgn="auto" latinLnBrk="0" hangingPunct="1">
              <a:lnSpc>
                <a:spcPct val="120000"/>
              </a:lnSpc>
              <a:spcBef>
                <a:spcPts val="0"/>
              </a:spcBef>
              <a:spcAft>
                <a:spcPts val="0"/>
              </a:spcAft>
              <a:buClr>
                <a:srgbClr val="FFFFFF"/>
              </a:buClr>
              <a:buSzPts val="2500"/>
              <a:buFont typeface="DM Sans"/>
              <a:buNone/>
              <a:tabLst/>
              <a:defRPr/>
            </a:pPr>
            <a:r>
              <a:rPr kumimoji="0" lang="vi-VN"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Khi chải, lược nhựa cọ xát với tóc khô nên cả hai đều bị nhiễm điện</a:t>
            </a:r>
            <a:r>
              <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CCCCCC">
                    <a:lumMod val="10000"/>
                  </a:srgbClr>
                </a:solidFill>
                <a:effectLst/>
                <a:uLnTx/>
                <a:uFillTx/>
                <a:latin typeface="Roboto" panose="02000000000000000000" pitchFamily="2" charset="0"/>
                <a:sym typeface="Arial"/>
              </a:rPr>
              <a:t>và</a:t>
            </a:r>
            <a:r>
              <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CCCCCC">
                    <a:lumMod val="10000"/>
                  </a:srgbClr>
                </a:solidFill>
                <a:effectLst/>
                <a:uLnTx/>
                <a:uFillTx/>
                <a:latin typeface="Roboto" panose="02000000000000000000" pitchFamily="2" charset="0"/>
                <a:sym typeface="Arial"/>
              </a:rPr>
              <a:t>nhiễm</a:t>
            </a:r>
            <a:r>
              <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CCCCCC">
                    <a:lumMod val="10000"/>
                  </a:srgbClr>
                </a:solidFill>
                <a:effectLst/>
                <a:uLnTx/>
                <a:uFillTx/>
                <a:latin typeface="Roboto" panose="02000000000000000000" pitchFamily="2" charset="0"/>
                <a:sym typeface="Arial"/>
              </a:rPr>
              <a:t>điện</a:t>
            </a:r>
            <a:r>
              <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CCCCCC">
                    <a:lumMod val="10000"/>
                  </a:srgbClr>
                </a:solidFill>
                <a:effectLst/>
                <a:uLnTx/>
                <a:uFillTx/>
                <a:latin typeface="Roboto" panose="02000000000000000000" pitchFamily="2" charset="0"/>
                <a:sym typeface="Arial"/>
              </a:rPr>
              <a:t>trái</a:t>
            </a:r>
            <a:r>
              <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a:t>
            </a:r>
            <a:r>
              <a:rPr kumimoji="0" lang="en-US" sz="2000" b="1" i="0" u="none" strike="noStrike" kern="0" cap="none" spc="0" normalizeH="0" baseline="0" noProof="0" dirty="0" err="1">
                <a:ln>
                  <a:noFill/>
                </a:ln>
                <a:solidFill>
                  <a:srgbClr val="CCCCCC">
                    <a:lumMod val="10000"/>
                  </a:srgbClr>
                </a:solidFill>
                <a:effectLst/>
                <a:uLnTx/>
                <a:uFillTx/>
                <a:latin typeface="Roboto" panose="02000000000000000000" pitchFamily="2" charset="0"/>
                <a:sym typeface="Arial"/>
              </a:rPr>
              <a:t>dấu</a:t>
            </a:r>
            <a:r>
              <a:rPr kumimoji="0" lang="vi-VN"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rPr>
              <a:t>. Do đó tóc bị lược nhựa hút, kéo thẳng ra.</a:t>
            </a:r>
            <a:endParaRPr kumimoji="0" lang="en-US" sz="2000" b="1" i="0" u="none" strike="noStrike" kern="0" cap="none" spc="0" normalizeH="0" baseline="0" noProof="0" dirty="0">
              <a:ln>
                <a:noFill/>
              </a:ln>
              <a:solidFill>
                <a:srgbClr val="CCCCCC">
                  <a:lumMod val="1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462359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36"/>
          <p:cNvSpPr/>
          <p:nvPr/>
        </p:nvSpPr>
        <p:spPr>
          <a:xfrm>
            <a:off x="1992939" y="3645106"/>
            <a:ext cx="4547100" cy="4284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182880" rIns="91425" bIns="91425" anchor="ctr" anchorCtr="0">
            <a:noAutofit/>
          </a:bodyPr>
          <a:lstStyle/>
          <a:p>
            <a:pPr marL="0" lvl="0" indent="0" algn="ctr" rtl="0">
              <a:spcBef>
                <a:spcPts val="0"/>
              </a:spcBef>
              <a:spcAft>
                <a:spcPts val="0"/>
              </a:spcAft>
              <a:buNone/>
            </a:pPr>
            <a:r>
              <a:rPr lang="en" sz="1800" dirty="0">
                <a:solidFill>
                  <a:srgbClr val="002060"/>
                </a:solidFill>
                <a:latin typeface="Roboto" panose="02000000000000000000" pitchFamily="2" charset="0"/>
                <a:ea typeface="DM Sans"/>
                <a:cs typeface="#9Slide03 Arima Madurai Black" panose="00000A00000000000000" pitchFamily="2" charset="-93"/>
                <a:sym typeface="DM Sans"/>
              </a:rPr>
              <a:t>Giáo viên</a:t>
            </a:r>
            <a:endParaRPr sz="1800" dirty="0">
              <a:solidFill>
                <a:srgbClr val="002060"/>
              </a:solidFill>
              <a:latin typeface="Roboto" panose="02000000000000000000" pitchFamily="2" charset="0"/>
              <a:ea typeface="DM Sans"/>
              <a:cs typeface="#9Slide03 Arima Madurai Black" panose="00000A00000000000000" pitchFamily="2" charset="-93"/>
              <a:sym typeface="DM Sans"/>
            </a:endParaRPr>
          </a:p>
        </p:txBody>
      </p:sp>
      <p:sp>
        <p:nvSpPr>
          <p:cNvPr id="650" name="Google Shape;650;p36"/>
          <p:cNvSpPr txBox="1">
            <a:spLocks noGrp="1"/>
          </p:cNvSpPr>
          <p:nvPr>
            <p:ph type="ctrTitle"/>
          </p:nvPr>
        </p:nvSpPr>
        <p:spPr>
          <a:xfrm>
            <a:off x="1872601" y="1309552"/>
            <a:ext cx="5596104" cy="2210795"/>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dirty="0">
                <a:solidFill>
                  <a:srgbClr val="002060"/>
                </a:solidFill>
                <a:latin typeface="Roboto Black" panose="02000000000000000000" pitchFamily="2" charset="0"/>
              </a:rPr>
              <a:t>Bài 20:</a:t>
            </a:r>
            <a:br>
              <a:rPr lang="en" dirty="0">
                <a:solidFill>
                  <a:srgbClr val="002060"/>
                </a:solidFill>
                <a:latin typeface="Roboto Black" panose="02000000000000000000" pitchFamily="2" charset="0"/>
              </a:rPr>
            </a:br>
            <a:r>
              <a:rPr lang="en" dirty="0">
                <a:solidFill>
                  <a:srgbClr val="002060"/>
                </a:solidFill>
                <a:latin typeface="Roboto Black" panose="02000000000000000000" pitchFamily="2" charset="0"/>
              </a:rPr>
              <a:t>HIỆN TƯỢNG NHIỄM ĐIỆN DO CỌ XÁT</a:t>
            </a:r>
            <a:endParaRPr dirty="0">
              <a:solidFill>
                <a:srgbClr val="002060"/>
              </a:solidFill>
              <a:latin typeface="Roboto Black" panose="02000000000000000000" pitchFamily="2" charset="0"/>
            </a:endParaRPr>
          </a:p>
        </p:txBody>
      </p:sp>
      <p:grpSp>
        <p:nvGrpSpPr>
          <p:cNvPr id="651" name="Google Shape;651;p36"/>
          <p:cNvGrpSpPr/>
          <p:nvPr/>
        </p:nvGrpSpPr>
        <p:grpSpPr>
          <a:xfrm>
            <a:off x="713237" y="4221850"/>
            <a:ext cx="391500" cy="391500"/>
            <a:chOff x="713225" y="4221850"/>
            <a:chExt cx="391500" cy="391500"/>
          </a:xfrm>
        </p:grpSpPr>
        <p:sp>
          <p:nvSpPr>
            <p:cNvPr id="652" name="Google Shape;652;p36"/>
            <p:cNvSpPr/>
            <p:nvPr/>
          </p:nvSpPr>
          <p:spPr>
            <a:xfrm>
              <a:off x="7132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36"/>
            <p:cNvGrpSpPr/>
            <p:nvPr/>
          </p:nvGrpSpPr>
          <p:grpSpPr>
            <a:xfrm>
              <a:off x="790513" y="4323763"/>
              <a:ext cx="236923" cy="236923"/>
              <a:chOff x="1113470" y="1110867"/>
              <a:chExt cx="320860" cy="320860"/>
            </a:xfrm>
          </p:grpSpPr>
          <p:sp>
            <p:nvSpPr>
              <p:cNvPr id="654" name="Google Shape;654;p36"/>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dk2"/>
                </a:solidFill>
                <a:prstDash val="solid"/>
                <a:round/>
                <a:headEnd type="none" w="med" len="med"/>
                <a:tailEnd type="none" w="med" len="med"/>
              </a:ln>
            </p:spPr>
          </p:sp>
          <p:cxnSp>
            <p:nvCxnSpPr>
              <p:cNvPr id="655" name="Google Shape;655;p36"/>
              <p:cNvCxnSpPr/>
              <p:nvPr/>
            </p:nvCxnSpPr>
            <p:spPr>
              <a:xfrm>
                <a:off x="1273900" y="1113250"/>
                <a:ext cx="0" cy="268500"/>
              </a:xfrm>
              <a:prstGeom prst="straightConnector1">
                <a:avLst/>
              </a:prstGeom>
              <a:noFill/>
              <a:ln w="28575" cap="flat" cmpd="sng">
                <a:solidFill>
                  <a:schemeClr val="dk2"/>
                </a:solidFill>
                <a:prstDash val="solid"/>
                <a:round/>
                <a:headEnd type="none" w="med" len="med"/>
                <a:tailEnd type="none" w="med" len="med"/>
              </a:ln>
            </p:spPr>
          </p:cxnSp>
        </p:grpSp>
      </p:grpSp>
      <p:grpSp>
        <p:nvGrpSpPr>
          <p:cNvPr id="656" name="Google Shape;656;p36"/>
          <p:cNvGrpSpPr/>
          <p:nvPr/>
        </p:nvGrpSpPr>
        <p:grpSpPr>
          <a:xfrm>
            <a:off x="8059852" y="1613506"/>
            <a:ext cx="391500" cy="391500"/>
            <a:chOff x="7506988" y="3709225"/>
            <a:chExt cx="391500" cy="391500"/>
          </a:xfrm>
        </p:grpSpPr>
        <p:sp>
          <p:nvSpPr>
            <p:cNvPr id="657" name="Google Shape;657;p36"/>
            <p:cNvSpPr/>
            <p:nvPr/>
          </p:nvSpPr>
          <p:spPr>
            <a:xfrm>
              <a:off x="7506988" y="3709225"/>
              <a:ext cx="391500" cy="3915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36"/>
            <p:cNvGrpSpPr/>
            <p:nvPr/>
          </p:nvGrpSpPr>
          <p:grpSpPr>
            <a:xfrm>
              <a:off x="7584273" y="3780491"/>
              <a:ext cx="236929" cy="248968"/>
              <a:chOff x="6916075" y="3678887"/>
              <a:chExt cx="277500" cy="291600"/>
            </a:xfrm>
          </p:grpSpPr>
          <p:cxnSp>
            <p:nvCxnSpPr>
              <p:cNvPr id="659" name="Google Shape;659;p36"/>
              <p:cNvCxnSpPr/>
              <p:nvPr/>
            </p:nvCxnSpPr>
            <p:spPr>
              <a:xfrm>
                <a:off x="7054825" y="3678887"/>
                <a:ext cx="0" cy="291600"/>
              </a:xfrm>
              <a:prstGeom prst="straightConnector1">
                <a:avLst/>
              </a:prstGeom>
              <a:noFill/>
              <a:ln w="28575" cap="flat" cmpd="sng">
                <a:solidFill>
                  <a:schemeClr val="lt2"/>
                </a:solidFill>
                <a:prstDash val="solid"/>
                <a:round/>
                <a:headEnd type="none" w="med" len="med"/>
                <a:tailEnd type="none" w="med" len="med"/>
              </a:ln>
            </p:spPr>
          </p:cxnSp>
          <p:cxnSp>
            <p:nvCxnSpPr>
              <p:cNvPr id="660" name="Google Shape;660;p36"/>
              <p:cNvCxnSpPr/>
              <p:nvPr/>
            </p:nvCxnSpPr>
            <p:spPr>
              <a:xfrm rot="10800000">
                <a:off x="6916075" y="3824687"/>
                <a:ext cx="277500" cy="0"/>
              </a:xfrm>
              <a:prstGeom prst="straightConnector1">
                <a:avLst/>
              </a:prstGeom>
              <a:noFill/>
              <a:ln w="28575" cap="flat" cmpd="sng">
                <a:solidFill>
                  <a:schemeClr val="lt2"/>
                </a:solidFill>
                <a:prstDash val="solid"/>
                <a:round/>
                <a:headEnd type="none" w="med" len="med"/>
                <a:tailEnd type="none" w="med" len="med"/>
              </a:ln>
            </p:spPr>
          </p:cxnSp>
        </p:grpSp>
      </p:grpSp>
      <p:sp>
        <p:nvSpPr>
          <p:cNvPr id="661" name="Google Shape;661;p36"/>
          <p:cNvSpPr/>
          <p:nvPr/>
        </p:nvSpPr>
        <p:spPr>
          <a:xfrm rot="5400000">
            <a:off x="499037" y="2219200"/>
            <a:ext cx="819900" cy="391500"/>
          </a:xfrm>
          <a:prstGeom prst="roundRect">
            <a:avLst>
              <a:gd name="adj" fmla="val 50000"/>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7535254" y="544300"/>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36"/>
          <p:cNvGrpSpPr/>
          <p:nvPr/>
        </p:nvGrpSpPr>
        <p:grpSpPr>
          <a:xfrm rot="10800000">
            <a:off x="6974950" y="3682006"/>
            <a:ext cx="391500" cy="391500"/>
            <a:chOff x="8039274" y="539500"/>
            <a:chExt cx="391500" cy="391500"/>
          </a:xfrm>
        </p:grpSpPr>
        <p:sp>
          <p:nvSpPr>
            <p:cNvPr id="664" name="Google Shape;664;p36"/>
            <p:cNvSpPr/>
            <p:nvPr/>
          </p:nvSpPr>
          <p:spPr>
            <a:xfrm rot="-5400000">
              <a:off x="8039274" y="53950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grpSp>
      <p:grpSp>
        <p:nvGrpSpPr>
          <p:cNvPr id="666" name="Google Shape;666;p36"/>
          <p:cNvGrpSpPr/>
          <p:nvPr/>
        </p:nvGrpSpPr>
        <p:grpSpPr>
          <a:xfrm>
            <a:off x="2386876" y="537225"/>
            <a:ext cx="391500" cy="391500"/>
            <a:chOff x="1761025" y="4221850"/>
            <a:chExt cx="391500" cy="391500"/>
          </a:xfrm>
        </p:grpSpPr>
        <p:sp>
          <p:nvSpPr>
            <p:cNvPr id="667" name="Google Shape;667;p36"/>
            <p:cNvSpPr/>
            <p:nvPr/>
          </p:nvSpPr>
          <p:spPr>
            <a:xfrm>
              <a:off x="1761025" y="4221850"/>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6"/>
              </a:solidFill>
              <a:prstDash val="solid"/>
              <a:round/>
              <a:headEnd type="none" w="med" len="med"/>
              <a:tailEnd type="none" w="med" len="med"/>
            </a:ln>
          </p:spPr>
        </p:sp>
      </p:grpSp>
      <p:sp>
        <p:nvSpPr>
          <p:cNvPr id="669" name="Google Shape;669;p36"/>
          <p:cNvSpPr/>
          <p:nvPr/>
        </p:nvSpPr>
        <p:spPr>
          <a:xfrm rot="5400000">
            <a:off x="7360054" y="1788700"/>
            <a:ext cx="741900" cy="391500"/>
          </a:xfrm>
          <a:prstGeom prst="roundRect">
            <a:avLst>
              <a:gd name="adj" fmla="val 50000"/>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65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65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66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663"/>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6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2"/>
                                        </p:tgtEl>
                                        <p:attrNameLst>
                                          <p:attrName>style.visibility</p:attrName>
                                        </p:attrNameLst>
                                      </p:cBhvr>
                                      <p:to>
                                        <p:strVal val="visible"/>
                                      </p:to>
                                    </p:set>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650"/>
                                        </p:tgtEl>
                                        <p:attrNameLst>
                                          <p:attrName>style.visibility</p:attrName>
                                        </p:attrNameLst>
                                      </p:cBhvr>
                                      <p:to>
                                        <p:strVal val="visible"/>
                                      </p:to>
                                    </p:set>
                                    <p:animEffect transition="in" filter="fade">
                                      <p:cBhvr>
                                        <p:cTn id="22" dur="500"/>
                                        <p:tgtEl>
                                          <p:spTgt spid="650"/>
                                        </p:tgtEl>
                                      </p:cBhvr>
                                    </p:animEffect>
                                    <p:anim calcmode="lin" valueType="num">
                                      <p:cBhvr>
                                        <p:cTn id="23" dur="500" fill="hold"/>
                                        <p:tgtEl>
                                          <p:spTgt spid="650"/>
                                        </p:tgtEl>
                                        <p:attrNameLst>
                                          <p:attrName>ppt_x</p:attrName>
                                        </p:attrNameLst>
                                      </p:cBhvr>
                                      <p:tavLst>
                                        <p:tav tm="0">
                                          <p:val>
                                            <p:strVal val="#ppt_x"/>
                                          </p:val>
                                        </p:tav>
                                        <p:tav tm="100000">
                                          <p:val>
                                            <p:strVal val="#ppt_x"/>
                                          </p:val>
                                        </p:tav>
                                      </p:tavLst>
                                    </p:anim>
                                    <p:anim calcmode="lin" valueType="num">
                                      <p:cBhvr>
                                        <p:cTn id="24" dur="500" fill="hold"/>
                                        <p:tgtEl>
                                          <p:spTgt spid="65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6" presetClass="entr" presetSubtype="37" fill="hold" grpId="0" nodeType="afterEffect">
                                  <p:stCondLst>
                                    <p:cond delay="0"/>
                                  </p:stCondLst>
                                  <p:childTnLst>
                                    <p:set>
                                      <p:cBhvr>
                                        <p:cTn id="27" dur="1" fill="hold">
                                          <p:stCondLst>
                                            <p:cond delay="0"/>
                                          </p:stCondLst>
                                        </p:cTn>
                                        <p:tgtEl>
                                          <p:spTgt spid="649"/>
                                        </p:tgtEl>
                                        <p:attrNameLst>
                                          <p:attrName>style.visibility</p:attrName>
                                        </p:attrNameLst>
                                      </p:cBhvr>
                                      <p:to>
                                        <p:strVal val="visible"/>
                                      </p:to>
                                    </p:set>
                                    <p:animEffect transition="in" filter="barn(outVertical)">
                                      <p:cBhvr>
                                        <p:cTn id="28"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p:bldP spid="6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1E768-EC22-0BC0-3E61-E8CB0BD66881}"/>
              </a:ext>
            </a:extLst>
          </p:cNvPr>
          <p:cNvPicPr>
            <a:picLocks noChangeAspect="1"/>
          </p:cNvPicPr>
          <p:nvPr/>
        </p:nvPicPr>
        <p:blipFill>
          <a:blip r:embed="rId2"/>
          <a:stretch>
            <a:fillRect/>
          </a:stretch>
        </p:blipFill>
        <p:spPr>
          <a:xfrm>
            <a:off x="150349" y="49237"/>
            <a:ext cx="4935122" cy="4935122"/>
          </a:xfrm>
          <a:prstGeom prst="rect">
            <a:avLst/>
          </a:prstGeom>
        </p:spPr>
      </p:pic>
      <p:sp>
        <p:nvSpPr>
          <p:cNvPr id="4" name="Google Shape;692;p38">
            <a:extLst>
              <a:ext uri="{FF2B5EF4-FFF2-40B4-BE49-F238E27FC236}">
                <a16:creationId xmlns:a16="http://schemas.microsoft.com/office/drawing/2014/main" id="{52517A3A-1B77-22EE-DE91-A6A9D6C9B33B}"/>
              </a:ext>
            </a:extLst>
          </p:cNvPr>
          <p:cNvSpPr txBox="1">
            <a:spLocks/>
          </p:cNvSpPr>
          <p:nvPr/>
        </p:nvSpPr>
        <p:spPr>
          <a:xfrm>
            <a:off x="5085471" y="1898082"/>
            <a:ext cx="3428883" cy="15977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4400" dirty="0" err="1">
                <a:solidFill>
                  <a:srgbClr val="1A56B8"/>
                </a:solidFill>
                <a:latin typeface="Roboto" panose="02000000000000000000" pitchFamily="2" charset="0"/>
                <a:cs typeface="#9Slide03 Arima Madurai Black" panose="00000A00000000000000" pitchFamily="2" charset="-93"/>
              </a:rPr>
              <a:t>Vì</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sao</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vật</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bị</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nhiễm</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điện</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khi</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cọ</a:t>
            </a:r>
            <a:r>
              <a:rPr lang="en-US" sz="4400" dirty="0">
                <a:solidFill>
                  <a:srgbClr val="1A56B8"/>
                </a:solidFill>
                <a:latin typeface="Roboto" panose="02000000000000000000" pitchFamily="2" charset="0"/>
                <a:cs typeface="#9Slide03 Arima Madurai Black" panose="00000A00000000000000" pitchFamily="2" charset="-93"/>
              </a:rPr>
              <a:t> </a:t>
            </a:r>
            <a:r>
              <a:rPr lang="en-US" sz="4400" dirty="0" err="1">
                <a:solidFill>
                  <a:srgbClr val="1A56B8"/>
                </a:solidFill>
                <a:latin typeface="Roboto" panose="02000000000000000000" pitchFamily="2" charset="0"/>
                <a:cs typeface="#9Slide03 Arima Madurai Black" panose="00000A00000000000000" pitchFamily="2" charset="-93"/>
              </a:rPr>
              <a:t>xát</a:t>
            </a:r>
            <a:r>
              <a:rPr lang="en-US" sz="4400" dirty="0">
                <a:solidFill>
                  <a:srgbClr val="1A56B8"/>
                </a:solidFill>
                <a:latin typeface="Roboto" panose="02000000000000000000" pitchFamily="2" charset="0"/>
                <a:cs typeface="#9Slide03 Arima Madurai Black" panose="00000A00000000000000" pitchFamily="2" charset="-93"/>
              </a:rPr>
              <a:t>???</a:t>
            </a:r>
          </a:p>
        </p:txBody>
      </p:sp>
    </p:spTree>
    <p:extLst>
      <p:ext uri="{BB962C8B-B14F-4D97-AF65-F5344CB8AC3E}">
        <p14:creationId xmlns:p14="http://schemas.microsoft.com/office/powerpoint/2010/main" val="11785329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0"/>
          <p:cNvSpPr/>
          <p:nvPr/>
        </p:nvSpPr>
        <p:spPr>
          <a:xfrm>
            <a:off x="3651816" y="1619292"/>
            <a:ext cx="1898100" cy="9846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DM Sans"/>
              <a:cs typeface="#9Slide03 Arima Madurai Black" panose="00000A00000000000000" pitchFamily="2" charset="-93"/>
              <a:sym typeface="DM Sans"/>
            </a:endParaRPr>
          </a:p>
        </p:txBody>
      </p:sp>
      <p:sp>
        <p:nvSpPr>
          <p:cNvPr id="758" name="Google Shape;758;p40"/>
          <p:cNvSpPr txBox="1">
            <a:spLocks noGrp="1"/>
          </p:cNvSpPr>
          <p:nvPr>
            <p:ph type="title"/>
          </p:nvPr>
        </p:nvSpPr>
        <p:spPr>
          <a:xfrm>
            <a:off x="2032683" y="2781435"/>
            <a:ext cx="5155869" cy="84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400" dirty="0" err="1">
                <a:solidFill>
                  <a:srgbClr val="1A56B8"/>
                </a:solidFill>
              </a:rPr>
              <a:t>Giải</a:t>
            </a:r>
            <a:r>
              <a:rPr lang="en-US" sz="4400" dirty="0">
                <a:solidFill>
                  <a:srgbClr val="1A56B8"/>
                </a:solidFill>
              </a:rPr>
              <a:t> Thích </a:t>
            </a:r>
            <a:r>
              <a:rPr lang="en-US" sz="4400" dirty="0" err="1">
                <a:solidFill>
                  <a:srgbClr val="1A56B8"/>
                </a:solidFill>
              </a:rPr>
              <a:t>Sự</a:t>
            </a:r>
            <a:r>
              <a:rPr lang="en-US" sz="4400" dirty="0">
                <a:solidFill>
                  <a:srgbClr val="1A56B8"/>
                </a:solidFill>
              </a:rPr>
              <a:t> </a:t>
            </a:r>
            <a:r>
              <a:rPr lang="en-US" sz="4400" dirty="0" err="1">
                <a:solidFill>
                  <a:srgbClr val="1A56B8"/>
                </a:solidFill>
              </a:rPr>
              <a:t>Nhiễm</a:t>
            </a:r>
            <a:r>
              <a:rPr lang="en-US" sz="4400" dirty="0">
                <a:solidFill>
                  <a:srgbClr val="1A56B8"/>
                </a:solidFill>
              </a:rPr>
              <a:t> </a:t>
            </a:r>
            <a:r>
              <a:rPr lang="en-US" sz="4400" dirty="0" err="1">
                <a:solidFill>
                  <a:srgbClr val="1A56B8"/>
                </a:solidFill>
              </a:rPr>
              <a:t>Điện</a:t>
            </a:r>
            <a:r>
              <a:rPr lang="en-US" sz="4400" dirty="0">
                <a:solidFill>
                  <a:srgbClr val="1A56B8"/>
                </a:solidFill>
              </a:rPr>
              <a:t> Do </a:t>
            </a:r>
            <a:r>
              <a:rPr lang="en-US" sz="4400" dirty="0" err="1">
                <a:solidFill>
                  <a:srgbClr val="1A56B8"/>
                </a:solidFill>
              </a:rPr>
              <a:t>Cọ</a:t>
            </a:r>
            <a:r>
              <a:rPr lang="en-US" sz="4400" dirty="0">
                <a:solidFill>
                  <a:srgbClr val="1A56B8"/>
                </a:solidFill>
              </a:rPr>
              <a:t> </a:t>
            </a:r>
            <a:r>
              <a:rPr lang="en-US" sz="4400" dirty="0" err="1">
                <a:solidFill>
                  <a:srgbClr val="1A56B8"/>
                </a:solidFill>
              </a:rPr>
              <a:t>Xát</a:t>
            </a:r>
            <a:endParaRPr sz="4400" dirty="0">
              <a:solidFill>
                <a:srgbClr val="1A56B8"/>
              </a:solidFill>
            </a:endParaRPr>
          </a:p>
        </p:txBody>
      </p:sp>
      <p:sp>
        <p:nvSpPr>
          <p:cNvPr id="759" name="Google Shape;759;p40"/>
          <p:cNvSpPr txBox="1">
            <a:spLocks noGrp="1"/>
          </p:cNvSpPr>
          <p:nvPr>
            <p:ph type="title" idx="2"/>
          </p:nvPr>
        </p:nvSpPr>
        <p:spPr>
          <a:xfrm>
            <a:off x="4399973" y="1587150"/>
            <a:ext cx="1144500" cy="984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rgbClr val="BD6DE6"/>
                </a:solidFill>
                <a:latin typeface="Roboto Black" panose="02000000000000000000" pitchFamily="2" charset="0"/>
              </a:rPr>
              <a:t>II</a:t>
            </a:r>
            <a:endParaRPr dirty="0">
              <a:solidFill>
                <a:srgbClr val="BD6DE6"/>
              </a:solidFill>
              <a:latin typeface="Roboto Black" panose="02000000000000000000" pitchFamily="2" charset="0"/>
            </a:endParaRPr>
          </a:p>
        </p:txBody>
      </p:sp>
      <p:grpSp>
        <p:nvGrpSpPr>
          <p:cNvPr id="761" name="Google Shape;761;p40"/>
          <p:cNvGrpSpPr/>
          <p:nvPr/>
        </p:nvGrpSpPr>
        <p:grpSpPr>
          <a:xfrm>
            <a:off x="6992802" y="544300"/>
            <a:ext cx="391500" cy="391500"/>
            <a:chOff x="8039274" y="539500"/>
            <a:chExt cx="391500" cy="391500"/>
          </a:xfrm>
        </p:grpSpPr>
        <p:sp>
          <p:nvSpPr>
            <p:cNvPr id="762" name="Google Shape;762;p40"/>
            <p:cNvSpPr/>
            <p:nvPr/>
          </p:nvSpPr>
          <p:spPr>
            <a:xfrm rot="-5400000">
              <a:off x="8039274" y="539500"/>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40"/>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6"/>
              </a:solidFill>
              <a:prstDash val="solid"/>
              <a:round/>
              <a:headEnd type="none" w="med" len="med"/>
              <a:tailEnd type="none" w="med" len="med"/>
            </a:ln>
          </p:spPr>
        </p:sp>
      </p:grpSp>
      <p:grpSp>
        <p:nvGrpSpPr>
          <p:cNvPr id="764" name="Google Shape;764;p40"/>
          <p:cNvGrpSpPr/>
          <p:nvPr/>
        </p:nvGrpSpPr>
        <p:grpSpPr>
          <a:xfrm>
            <a:off x="7535252" y="4221850"/>
            <a:ext cx="391500" cy="391500"/>
            <a:chOff x="1761025" y="4221850"/>
            <a:chExt cx="391500" cy="391500"/>
          </a:xfrm>
        </p:grpSpPr>
        <p:sp>
          <p:nvSpPr>
            <p:cNvPr id="765" name="Google Shape;765;p40"/>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767" name="Google Shape;767;p40"/>
          <p:cNvGrpSpPr/>
          <p:nvPr/>
        </p:nvGrpSpPr>
        <p:grpSpPr>
          <a:xfrm rot="10800000">
            <a:off x="8045101" y="1968100"/>
            <a:ext cx="391500" cy="391500"/>
            <a:chOff x="713225" y="4221850"/>
            <a:chExt cx="391500" cy="391500"/>
          </a:xfrm>
        </p:grpSpPr>
        <p:sp>
          <p:nvSpPr>
            <p:cNvPr id="768" name="Google Shape;768;p40"/>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69" name="Google Shape;769;p40"/>
            <p:cNvGrpSpPr/>
            <p:nvPr/>
          </p:nvGrpSpPr>
          <p:grpSpPr>
            <a:xfrm>
              <a:off x="790513" y="4323763"/>
              <a:ext cx="236923" cy="236923"/>
              <a:chOff x="1113470" y="1110867"/>
              <a:chExt cx="320860" cy="320860"/>
            </a:xfrm>
          </p:grpSpPr>
          <p:sp>
            <p:nvSpPr>
              <p:cNvPr id="770" name="Google Shape;770;p40"/>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771" name="Google Shape;771;p40"/>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sp>
        <p:nvSpPr>
          <p:cNvPr id="772" name="Google Shape;772;p40"/>
          <p:cNvSpPr/>
          <p:nvPr/>
        </p:nvSpPr>
        <p:spPr>
          <a:xfrm>
            <a:off x="7535252" y="3102750"/>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40"/>
          <p:cNvSpPr/>
          <p:nvPr/>
        </p:nvSpPr>
        <p:spPr>
          <a:xfrm rot="-5400000">
            <a:off x="555034" y="4046650"/>
            <a:ext cx="741900" cy="391500"/>
          </a:xfrm>
          <a:prstGeom prst="roundRect">
            <a:avLst>
              <a:gd name="adj" fmla="val 50000"/>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4" name="Google Shape;774;p40"/>
          <p:cNvGrpSpPr/>
          <p:nvPr/>
        </p:nvGrpSpPr>
        <p:grpSpPr>
          <a:xfrm>
            <a:off x="1256376" y="4221850"/>
            <a:ext cx="391500" cy="391500"/>
            <a:chOff x="1761025" y="4221850"/>
            <a:chExt cx="391500" cy="391500"/>
          </a:xfrm>
          <a:solidFill>
            <a:schemeClr val="accent2">
              <a:lumMod val="75000"/>
            </a:schemeClr>
          </a:solidFill>
        </p:grpSpPr>
        <p:sp>
          <p:nvSpPr>
            <p:cNvPr id="775" name="Google Shape;775;p40"/>
            <p:cNvSpPr/>
            <p:nvPr/>
          </p:nvSpPr>
          <p:spPr>
            <a:xfrm>
              <a:off x="1761025" y="4221850"/>
              <a:ext cx="391500" cy="391500"/>
            </a:xfrm>
            <a:prstGeom prst="ellipse">
              <a:avLst/>
            </a:prstGeom>
            <a:grp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lt2"/>
              </a:solidFill>
              <a:prstDash val="solid"/>
              <a:round/>
              <a:headEnd type="none" w="med" len="med"/>
              <a:tailEnd type="none" w="med" len="med"/>
            </a:ln>
          </p:spPr>
        </p:sp>
      </p:grpSp>
      <p:sp>
        <p:nvSpPr>
          <p:cNvPr id="777" name="Google Shape;777;p40"/>
          <p:cNvSpPr/>
          <p:nvPr/>
        </p:nvSpPr>
        <p:spPr>
          <a:xfrm rot="5400000">
            <a:off x="1081177" y="1253525"/>
            <a:ext cx="741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8" name="Google Shape;778;p40"/>
          <p:cNvGrpSpPr/>
          <p:nvPr/>
        </p:nvGrpSpPr>
        <p:grpSpPr>
          <a:xfrm rot="10800000">
            <a:off x="1782537" y="544300"/>
            <a:ext cx="391500" cy="391500"/>
            <a:chOff x="790425" y="1928737"/>
            <a:chExt cx="391500" cy="391500"/>
          </a:xfrm>
        </p:grpSpPr>
        <p:sp>
          <p:nvSpPr>
            <p:cNvPr id="779" name="Google Shape;779;p40"/>
            <p:cNvSpPr/>
            <p:nvPr/>
          </p:nvSpPr>
          <p:spPr>
            <a:xfrm>
              <a:off x="790425" y="1928737"/>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80" name="Google Shape;780;p40"/>
            <p:cNvCxnSpPr/>
            <p:nvPr/>
          </p:nvCxnSpPr>
          <p:spPr>
            <a:xfrm rot="10800000">
              <a:off x="940563"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1" name="Google Shape;781;p40"/>
            <p:cNvCxnSpPr/>
            <p:nvPr/>
          </p:nvCxnSpPr>
          <p:spPr>
            <a:xfrm rot="10800000">
              <a:off x="1031788"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2" name="Google Shape;782;p40"/>
            <p:cNvCxnSpPr/>
            <p:nvPr/>
          </p:nvCxnSpPr>
          <p:spPr>
            <a:xfrm>
              <a:off x="948075" y="2232038"/>
              <a:ext cx="76200" cy="0"/>
            </a:xfrm>
            <a:prstGeom prst="straightConnector1">
              <a:avLst/>
            </a:prstGeom>
            <a:noFill/>
            <a:ln w="28575" cap="flat" cmpd="sng">
              <a:solidFill>
                <a:schemeClr val="accent6"/>
              </a:solidFill>
              <a:prstDash val="solid"/>
              <a:round/>
              <a:headEnd type="none" w="med" len="med"/>
              <a:tailEnd type="none" w="med" len="med"/>
            </a:ln>
          </p:spPr>
        </p:cxnSp>
      </p:grpSp>
      <p:grpSp>
        <p:nvGrpSpPr>
          <p:cNvPr id="3" name="Google Shape;2296;p65">
            <a:extLst>
              <a:ext uri="{FF2B5EF4-FFF2-40B4-BE49-F238E27FC236}">
                <a16:creationId xmlns:a16="http://schemas.microsoft.com/office/drawing/2014/main" id="{3C4B771A-3020-7955-700F-A54E767FA7D0}"/>
              </a:ext>
            </a:extLst>
          </p:cNvPr>
          <p:cNvGrpSpPr/>
          <p:nvPr/>
        </p:nvGrpSpPr>
        <p:grpSpPr>
          <a:xfrm rot="10800000">
            <a:off x="3733737" y="1673180"/>
            <a:ext cx="857623" cy="857623"/>
            <a:chOff x="1731820" y="2005000"/>
            <a:chExt cx="391500" cy="391500"/>
          </a:xfrm>
          <a:solidFill>
            <a:srgbClr val="21B793"/>
          </a:solidFill>
        </p:grpSpPr>
        <p:sp>
          <p:nvSpPr>
            <p:cNvPr id="7" name="Google Shape;2297;p65">
              <a:extLst>
                <a:ext uri="{FF2B5EF4-FFF2-40B4-BE49-F238E27FC236}">
                  <a16:creationId xmlns:a16="http://schemas.microsoft.com/office/drawing/2014/main" id="{84BCD8F9-FDF9-F596-7D37-B4A2CE5F5890}"/>
                </a:ext>
              </a:extLst>
            </p:cNvPr>
            <p:cNvSpPr/>
            <p:nvPr/>
          </p:nvSpPr>
          <p:spPr>
            <a:xfrm rot="-5400000">
              <a:off x="1731820" y="2005000"/>
              <a:ext cx="391500" cy="391500"/>
            </a:xfrm>
            <a:prstGeom prst="ellipse">
              <a:avLst/>
            </a:prstGeom>
            <a:grp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298;p65">
              <a:extLst>
                <a:ext uri="{FF2B5EF4-FFF2-40B4-BE49-F238E27FC236}">
                  <a16:creationId xmlns:a16="http://schemas.microsoft.com/office/drawing/2014/main" id="{526966A2-5F49-9F67-032C-D445718D059F}"/>
                </a:ext>
              </a:extLst>
            </p:cNvPr>
            <p:cNvSpPr/>
            <p:nvPr/>
          </p:nvSpPr>
          <p:spPr>
            <a:xfrm rot="8100000">
              <a:off x="1858031" y="2151788"/>
              <a:ext cx="94018" cy="96555"/>
            </a:xfrm>
            <a:custGeom>
              <a:avLst/>
              <a:gdLst/>
              <a:ahLst/>
              <a:cxnLst/>
              <a:rect l="l" t="t" r="r" b="b"/>
              <a:pathLst>
                <a:path w="12859" h="13206" extrusionOk="0">
                  <a:moveTo>
                    <a:pt x="0" y="13206"/>
                  </a:moveTo>
                  <a:lnTo>
                    <a:pt x="12859" y="13206"/>
                  </a:lnTo>
                  <a:lnTo>
                    <a:pt x="12859" y="0"/>
                  </a:lnTo>
                </a:path>
              </a:pathLst>
            </a:custGeom>
            <a:grpFill/>
            <a:ln w="28575" cap="flat" cmpd="sng">
              <a:solidFill>
                <a:schemeClr val="tx1"/>
              </a:solidFill>
              <a:prstDash val="solid"/>
              <a:round/>
              <a:headEnd type="none" w="med" len="med"/>
              <a:tailEnd type="none" w="med" len="med"/>
            </a:ln>
          </p:spPr>
        </p:sp>
        <p:sp>
          <p:nvSpPr>
            <p:cNvPr id="9" name="Google Shape;2299;p65">
              <a:extLst>
                <a:ext uri="{FF2B5EF4-FFF2-40B4-BE49-F238E27FC236}">
                  <a16:creationId xmlns:a16="http://schemas.microsoft.com/office/drawing/2014/main" id="{5B8FF92A-5C73-41C8-8B41-13239C5F6BB7}"/>
                </a:ext>
              </a:extLst>
            </p:cNvPr>
            <p:cNvSpPr/>
            <p:nvPr/>
          </p:nvSpPr>
          <p:spPr>
            <a:xfrm rot="8100000">
              <a:off x="1975306" y="2151788"/>
              <a:ext cx="94018" cy="96555"/>
            </a:xfrm>
            <a:custGeom>
              <a:avLst/>
              <a:gdLst/>
              <a:ahLst/>
              <a:cxnLst/>
              <a:rect l="l" t="t" r="r" b="b"/>
              <a:pathLst>
                <a:path w="12859" h="13206" extrusionOk="0">
                  <a:moveTo>
                    <a:pt x="0" y="13206"/>
                  </a:moveTo>
                  <a:lnTo>
                    <a:pt x="12859" y="13206"/>
                  </a:lnTo>
                  <a:lnTo>
                    <a:pt x="12859" y="0"/>
                  </a:lnTo>
                </a:path>
              </a:pathLst>
            </a:custGeom>
            <a:grpFill/>
            <a:ln w="28575" cap="flat" cmpd="sng">
              <a:solidFill>
                <a:schemeClr val="tx1"/>
              </a:solidFill>
              <a:prstDash val="solid"/>
              <a:round/>
              <a:headEnd type="none" w="med" len="med"/>
              <a:tailEnd type="none" w="med" len="med"/>
            </a:ln>
          </p:spPr>
        </p:sp>
      </p:grpSp>
    </p:spTree>
    <p:extLst>
      <p:ext uri="{BB962C8B-B14F-4D97-AF65-F5344CB8AC3E}">
        <p14:creationId xmlns:p14="http://schemas.microsoft.com/office/powerpoint/2010/main" val="135364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76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76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77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764"/>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7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2"/>
                                        </p:tgtEl>
                                        <p:attrNameLst>
                                          <p:attrName>style.visibility</p:attrName>
                                        </p:attrNameLst>
                                      </p:cBhvr>
                                      <p:to>
                                        <p:strVal val="visible"/>
                                      </p:to>
                                    </p:set>
                                  </p:childTnLst>
                                </p:cTn>
                              </p:par>
                              <p:par>
                                <p:cTn id="17" presetID="8" presetClass="emph" presetSubtype="0" repeatCount="indefinite" fill="hold" nodeType="withEffect">
                                  <p:stCondLst>
                                    <p:cond delay="0"/>
                                  </p:stCondLst>
                                  <p:childTnLst>
                                    <p:animRot by="-21600000">
                                      <p:cBhvr>
                                        <p:cTn id="18" dur="1000" fill="hold"/>
                                        <p:tgtEl>
                                          <p:spTgt spid="778"/>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777"/>
                                        </p:tgtEl>
                                        <p:attrNameLst>
                                          <p:attrName>style.visibility</p:attrName>
                                        </p:attrNameLst>
                                      </p:cBhvr>
                                      <p:to>
                                        <p:strVal val="visible"/>
                                      </p:to>
                                    </p:set>
                                  </p:childTnLst>
                                </p:cTn>
                              </p:par>
                              <p:par>
                                <p:cTn id="21" presetID="8" presetClass="emph" presetSubtype="0" repeatCount="indefinite" fill="hold" nodeType="withEffect">
                                  <p:stCondLst>
                                    <p:cond delay="0"/>
                                  </p:stCondLst>
                                  <p:childTnLst>
                                    <p:animRot by="-21600000">
                                      <p:cBhvr>
                                        <p:cTn id="22"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94" name="Google Shape;894;p44"/>
          <p:cNvSpPr/>
          <p:nvPr/>
        </p:nvSpPr>
        <p:spPr>
          <a:xfrm rot="10800000">
            <a:off x="8310377" y="4584278"/>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44"/>
          <p:cNvGrpSpPr/>
          <p:nvPr/>
        </p:nvGrpSpPr>
        <p:grpSpPr>
          <a:xfrm rot="10800000">
            <a:off x="7751051" y="4584284"/>
            <a:ext cx="391500" cy="391500"/>
            <a:chOff x="1900200" y="3263712"/>
            <a:chExt cx="391500" cy="391500"/>
          </a:xfrm>
        </p:grpSpPr>
        <p:sp>
          <p:nvSpPr>
            <p:cNvPr id="896" name="Google Shape;896;p44"/>
            <p:cNvSpPr/>
            <p:nvPr/>
          </p:nvSpPr>
          <p:spPr>
            <a:xfrm>
              <a:off x="1900200" y="3263712"/>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44"/>
            <p:cNvCxnSpPr/>
            <p:nvPr/>
          </p:nvCxnSpPr>
          <p:spPr>
            <a:xfrm rot="10800000">
              <a:off x="1977417" y="3459444"/>
              <a:ext cx="237000" cy="0"/>
            </a:xfrm>
            <a:prstGeom prst="straightConnector1">
              <a:avLst/>
            </a:prstGeom>
            <a:noFill/>
            <a:ln w="28575" cap="flat" cmpd="sng">
              <a:solidFill>
                <a:schemeClr val="accent6"/>
              </a:solidFill>
              <a:prstDash val="solid"/>
              <a:round/>
              <a:headEnd type="none" w="med" len="med"/>
              <a:tailEnd type="none" w="med" len="med"/>
            </a:ln>
          </p:spPr>
        </p:cxnSp>
      </p:grpSp>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59" y="204575"/>
            <a:ext cx="5788842"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5421101"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400" dirty="0">
                <a:solidFill>
                  <a:srgbClr val="E08130"/>
                </a:solidFill>
              </a:rPr>
              <a:t>2. Giải thích sơ lược về sự nhiễm điện do cọ xát</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399411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57EF6E-C10B-91FE-8672-5D34E30CE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421" y="1250716"/>
            <a:ext cx="597788" cy="59778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743;p39">
            <a:extLst>
              <a:ext uri="{FF2B5EF4-FFF2-40B4-BE49-F238E27FC236}">
                <a16:creationId xmlns:a16="http://schemas.microsoft.com/office/drawing/2014/main" id="{00B30ECB-A508-8F2F-A3CE-9A66AF92427C}"/>
              </a:ext>
            </a:extLst>
          </p:cNvPr>
          <p:cNvSpPr/>
          <p:nvPr/>
        </p:nvSpPr>
        <p:spPr>
          <a:xfrm rot="10800000">
            <a:off x="3632159" y="1250716"/>
            <a:ext cx="1984029" cy="63252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692;p38">
            <a:extLst>
              <a:ext uri="{FF2B5EF4-FFF2-40B4-BE49-F238E27FC236}">
                <a16:creationId xmlns:a16="http://schemas.microsoft.com/office/drawing/2014/main" id="{A0E0401F-BBC1-A8C5-0EFF-ACA4707C45C9}"/>
              </a:ext>
            </a:extLst>
          </p:cNvPr>
          <p:cNvSpPr txBox="1">
            <a:spLocks/>
          </p:cNvSpPr>
          <p:nvPr/>
        </p:nvSpPr>
        <p:spPr>
          <a:xfrm>
            <a:off x="4335207" y="1373060"/>
            <a:ext cx="1090712"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Black" panose="00000A00000000000000" pitchFamily="2" charset="-93"/>
                <a:ea typeface="DM Sans"/>
                <a:cs typeface="#9Slide03 Arima Madurai Black" panose="00000A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r>
              <a:rPr lang="en-US" sz="2400" dirty="0" err="1">
                <a:solidFill>
                  <a:srgbClr val="E08130"/>
                </a:solidFill>
                <a:latin typeface="Roboto" panose="02000000000000000000" pitchFamily="2" charset="0"/>
              </a:rPr>
              <a:t>Câu</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Hỏi</a:t>
            </a:r>
            <a:endParaRPr lang="en-US" sz="2400" dirty="0">
              <a:solidFill>
                <a:srgbClr val="E08130"/>
              </a:solidFill>
              <a:latin typeface="Roboto" panose="02000000000000000000" pitchFamily="2" charset="0"/>
            </a:endParaRPr>
          </a:p>
        </p:txBody>
      </p:sp>
      <p:sp>
        <p:nvSpPr>
          <p:cNvPr id="6" name="Google Shape;692;p38">
            <a:extLst>
              <a:ext uri="{FF2B5EF4-FFF2-40B4-BE49-F238E27FC236}">
                <a16:creationId xmlns:a16="http://schemas.microsoft.com/office/drawing/2014/main" id="{8F9995D1-49AD-0B22-81F0-4DB58425CB18}"/>
              </a:ext>
            </a:extLst>
          </p:cNvPr>
          <p:cNvSpPr txBox="1">
            <a:spLocks/>
          </p:cNvSpPr>
          <p:nvPr/>
        </p:nvSpPr>
        <p:spPr>
          <a:xfrm>
            <a:off x="434098" y="2247233"/>
            <a:ext cx="8442597" cy="45736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lnSpc>
                <a:spcPct val="120000"/>
              </a:lnSpc>
            </a:pPr>
            <a:r>
              <a:rPr lang="en-US" sz="2000" dirty="0">
                <a:solidFill>
                  <a:srgbClr val="1A56B8"/>
                </a:solidFill>
                <a:latin typeface="Roboto" panose="02000000000000000000" pitchFamily="2" charset="0"/>
                <a:cs typeface="#9Slide03 Arima Madurai Black" panose="00000A00000000000000" pitchFamily="2" charset="-93"/>
              </a:rPr>
              <a:t>1. </a:t>
            </a:r>
            <a:r>
              <a:rPr lang="en-US" sz="2000" dirty="0" err="1">
                <a:solidFill>
                  <a:srgbClr val="1A56B8"/>
                </a:solidFill>
                <a:latin typeface="Roboto" panose="02000000000000000000" pitchFamily="2" charset="0"/>
                <a:cs typeface="#9Slide03 Arima Madurai Black" panose="00000A00000000000000" pitchFamily="2" charset="-93"/>
              </a:rPr>
              <a:t>Nguyên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tử</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có</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cấu</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tạo</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như</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thế</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nào</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Hãy</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vẽ</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hình</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mô</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tả</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cấu</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tạo</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nguyên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tử</a:t>
            </a:r>
            <a:endParaRPr lang="en-US" sz="2000" dirty="0">
              <a:solidFill>
                <a:srgbClr val="1A56B8"/>
              </a:solidFill>
              <a:latin typeface="Roboto" panose="02000000000000000000" pitchFamily="2" charset="0"/>
              <a:cs typeface="#9Slide03 Arima Madurai Black" panose="00000A00000000000000" pitchFamily="2" charset="-93"/>
            </a:endParaRPr>
          </a:p>
        </p:txBody>
      </p:sp>
      <p:sp>
        <p:nvSpPr>
          <p:cNvPr id="7" name="Google Shape;692;p38">
            <a:extLst>
              <a:ext uri="{FF2B5EF4-FFF2-40B4-BE49-F238E27FC236}">
                <a16:creationId xmlns:a16="http://schemas.microsoft.com/office/drawing/2014/main" id="{58BA2B19-E30F-6DE9-F672-48A7D0DB3AE6}"/>
              </a:ext>
            </a:extLst>
          </p:cNvPr>
          <p:cNvSpPr txBox="1">
            <a:spLocks/>
          </p:cNvSpPr>
          <p:nvPr/>
        </p:nvSpPr>
        <p:spPr>
          <a:xfrm>
            <a:off x="441151" y="2793252"/>
            <a:ext cx="8442597" cy="45736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lnSpc>
                <a:spcPct val="120000"/>
              </a:lnSpc>
            </a:pPr>
            <a:r>
              <a:rPr lang="en-US" sz="2000" dirty="0">
                <a:solidFill>
                  <a:srgbClr val="1A56B8"/>
                </a:solidFill>
                <a:latin typeface="Roboto" panose="02000000000000000000" pitchFamily="2" charset="0"/>
                <a:cs typeface="#9Slide03 Arima Madurai Black" panose="00000A00000000000000" pitchFamily="2" charset="-93"/>
              </a:rPr>
              <a:t>2. </a:t>
            </a:r>
            <a:r>
              <a:rPr lang="en-US" sz="2000" dirty="0" err="1">
                <a:solidFill>
                  <a:srgbClr val="1A56B8"/>
                </a:solidFill>
                <a:latin typeface="Roboto" panose="02000000000000000000" pitchFamily="2" charset="0"/>
                <a:cs typeface="#9Slide03 Arima Madurai Black" panose="00000A00000000000000" pitchFamily="2" charset="-93"/>
              </a:rPr>
              <a:t>Nhận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xét</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về</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số</a:t>
            </a:r>
            <a:r>
              <a:rPr lang="en-US" sz="2000" dirty="0">
                <a:solidFill>
                  <a:srgbClr val="1A56B8"/>
                </a:solidFill>
                <a:latin typeface="Roboto" panose="02000000000000000000" pitchFamily="2" charset="0"/>
                <a:cs typeface="#9Slide03 Arima Madurai Black" panose="00000A00000000000000" pitchFamily="2" charset="-93"/>
              </a:rPr>
              <a:t> proton </a:t>
            </a:r>
            <a:r>
              <a:rPr lang="en-US" sz="2000" dirty="0" err="1">
                <a:solidFill>
                  <a:srgbClr val="1A56B8"/>
                </a:solidFill>
                <a:latin typeface="Roboto" panose="02000000000000000000" pitchFamily="2" charset="0"/>
                <a:cs typeface="#9Slide03 Arima Madurai Black" panose="00000A00000000000000" pitchFamily="2" charset="-93"/>
              </a:rPr>
              <a:t>và</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số</a:t>
            </a:r>
            <a:r>
              <a:rPr lang="en-US" sz="2000" dirty="0">
                <a:solidFill>
                  <a:srgbClr val="1A56B8"/>
                </a:solidFill>
                <a:latin typeface="Roboto" panose="02000000000000000000" pitchFamily="2" charset="0"/>
                <a:cs typeface="#9Slide03 Arima Madurai Black" panose="00000A00000000000000" pitchFamily="2" charset="-93"/>
              </a:rPr>
              <a:t> electron </a:t>
            </a:r>
            <a:r>
              <a:rPr lang="en-US" sz="2000" dirty="0" err="1">
                <a:solidFill>
                  <a:srgbClr val="1A56B8"/>
                </a:solidFill>
                <a:latin typeface="Roboto" panose="02000000000000000000" pitchFamily="2" charset="0"/>
                <a:cs typeface="#9Slide03 Arima Madurai Black" panose="00000A00000000000000" pitchFamily="2" charset="-93"/>
              </a:rPr>
              <a:t>trong</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nguyên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tử</a:t>
            </a:r>
            <a:endParaRPr lang="en-US" sz="2000" dirty="0">
              <a:solidFill>
                <a:srgbClr val="1A56B8"/>
              </a:solidFill>
              <a:latin typeface="Roboto" panose="02000000000000000000" pitchFamily="2" charset="0"/>
              <a:cs typeface="#9Slide03 Arima Madurai Black" panose="00000A00000000000000" pitchFamily="2" charset="-93"/>
            </a:endParaRPr>
          </a:p>
        </p:txBody>
      </p:sp>
      <p:sp>
        <p:nvSpPr>
          <p:cNvPr id="8" name="Google Shape;692;p38">
            <a:extLst>
              <a:ext uri="{FF2B5EF4-FFF2-40B4-BE49-F238E27FC236}">
                <a16:creationId xmlns:a16="http://schemas.microsoft.com/office/drawing/2014/main" id="{3F919230-A806-36A5-271F-B35CB54F5E1A}"/>
              </a:ext>
            </a:extLst>
          </p:cNvPr>
          <p:cNvSpPr txBox="1">
            <a:spLocks/>
          </p:cNvSpPr>
          <p:nvPr/>
        </p:nvSpPr>
        <p:spPr>
          <a:xfrm>
            <a:off x="448204" y="3339271"/>
            <a:ext cx="8442597" cy="45736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a:latin typeface="Roboto" panose="02000000000000000000" pitchFamily="2" charset="0"/>
              </a:rPr>
              <a:t>3. </a:t>
            </a:r>
            <a:r>
              <a:rPr lang="vi-VN" dirty="0">
                <a:latin typeface="Roboto" panose="02000000000000000000" pitchFamily="2" charset="0"/>
              </a:rPr>
              <a:t>Electron trong nguyên tử có thế dịch chuyển như thế nào?</a:t>
            </a:r>
            <a:endParaRPr lang="en-US" dirty="0">
              <a:latin typeface="Roboto" panose="02000000000000000000" pitchFamily="2" charset="0"/>
            </a:endParaRPr>
          </a:p>
        </p:txBody>
      </p:sp>
    </p:spTree>
    <p:extLst>
      <p:ext uri="{BB962C8B-B14F-4D97-AF65-F5344CB8AC3E}">
        <p14:creationId xmlns:p14="http://schemas.microsoft.com/office/powerpoint/2010/main" val="42136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89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89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901"/>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8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anim calcmode="lin" valueType="num">
                                      <p:cBhvr>
                                        <p:cTn id="60" dur="500" fill="hold"/>
                                        <p:tgtEl>
                                          <p:spTgt spid="8"/>
                                        </p:tgtEl>
                                        <p:attrNameLst>
                                          <p:attrName>ppt_x</p:attrName>
                                        </p:attrNameLst>
                                      </p:cBhvr>
                                      <p:tavLst>
                                        <p:tav tm="0">
                                          <p:val>
                                            <p:strVal val="#ppt_x"/>
                                          </p:val>
                                        </p:tav>
                                        <p:tav tm="100000">
                                          <p:val>
                                            <p:strVal val="#ppt_x"/>
                                          </p:val>
                                        </p:tav>
                                      </p:tavLst>
                                    </p:anim>
                                    <p:anim calcmode="lin" valueType="num">
                                      <p:cBhvr>
                                        <p:cTn id="6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711;p38">
            <a:extLst>
              <a:ext uri="{FF2B5EF4-FFF2-40B4-BE49-F238E27FC236}">
                <a16:creationId xmlns:a16="http://schemas.microsoft.com/office/drawing/2014/main" id="{7901120C-CAA9-7F33-0618-739AE0093833}"/>
              </a:ext>
            </a:extLst>
          </p:cNvPr>
          <p:cNvGrpSpPr/>
          <p:nvPr/>
        </p:nvGrpSpPr>
        <p:grpSpPr>
          <a:xfrm>
            <a:off x="67689" y="123001"/>
            <a:ext cx="457358" cy="457358"/>
            <a:chOff x="1761025" y="4221850"/>
            <a:chExt cx="391500" cy="391500"/>
          </a:xfrm>
          <a:solidFill>
            <a:schemeClr val="accent2">
              <a:lumMod val="75000"/>
            </a:schemeClr>
          </a:solidFill>
        </p:grpSpPr>
        <p:sp>
          <p:nvSpPr>
            <p:cNvPr id="4" name="Google Shape;712;p38">
              <a:extLst>
                <a:ext uri="{FF2B5EF4-FFF2-40B4-BE49-F238E27FC236}">
                  <a16:creationId xmlns:a16="http://schemas.microsoft.com/office/drawing/2014/main" id="{44669155-C991-619F-1485-B53515D3363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13;p38">
              <a:extLst>
                <a:ext uri="{FF2B5EF4-FFF2-40B4-BE49-F238E27FC236}">
                  <a16:creationId xmlns:a16="http://schemas.microsoft.com/office/drawing/2014/main" id="{D573B098-E30E-2FD2-EFE3-564CC1E0FF19}"/>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6" name="Google Shape;743;p39">
            <a:extLst>
              <a:ext uri="{FF2B5EF4-FFF2-40B4-BE49-F238E27FC236}">
                <a16:creationId xmlns:a16="http://schemas.microsoft.com/office/drawing/2014/main" id="{201AE4A0-A79A-E052-9D5D-C8824F4F2326}"/>
              </a:ext>
            </a:extLst>
          </p:cNvPr>
          <p:cNvSpPr/>
          <p:nvPr/>
        </p:nvSpPr>
        <p:spPr>
          <a:xfrm rot="10800000">
            <a:off x="67684" y="123001"/>
            <a:ext cx="6595109"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92;p38">
            <a:extLst>
              <a:ext uri="{FF2B5EF4-FFF2-40B4-BE49-F238E27FC236}">
                <a16:creationId xmlns:a16="http://schemas.microsoft.com/office/drawing/2014/main" id="{1715F2C5-37F4-4A6F-7065-08BEE47570F9}"/>
              </a:ext>
            </a:extLst>
          </p:cNvPr>
          <p:cNvSpPr txBox="1">
            <a:spLocks noGrp="1"/>
          </p:cNvSpPr>
          <p:nvPr>
            <p:ph type="title"/>
          </p:nvPr>
        </p:nvSpPr>
        <p:spPr>
          <a:xfrm>
            <a:off x="578727" y="148890"/>
            <a:ext cx="6027796"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000" dirty="0">
                <a:solidFill>
                  <a:srgbClr val="E08130"/>
                </a:solidFill>
              </a:rPr>
              <a:t>2. Giải thích sơ lược về sự nhiễm điện do cọ xát</a:t>
            </a:r>
            <a:endParaRPr sz="2000" dirty="0">
              <a:solidFill>
                <a:srgbClr val="E08130"/>
              </a:solidFill>
            </a:endParaRPr>
          </a:p>
        </p:txBody>
      </p:sp>
      <p:sp>
        <p:nvSpPr>
          <p:cNvPr id="8" name="Rectangle 7">
            <a:extLst>
              <a:ext uri="{FF2B5EF4-FFF2-40B4-BE49-F238E27FC236}">
                <a16:creationId xmlns:a16="http://schemas.microsoft.com/office/drawing/2014/main" id="{8D6DC968-9CDC-39DC-DA8E-D5368979577C}"/>
              </a:ext>
            </a:extLst>
          </p:cNvPr>
          <p:cNvSpPr/>
          <p:nvPr/>
        </p:nvSpPr>
        <p:spPr>
          <a:xfrm>
            <a:off x="925099" y="3578455"/>
            <a:ext cx="815926" cy="689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C03CDAD8-39B2-6878-DD62-5D4B8249A27A}"/>
              </a:ext>
            </a:extLst>
          </p:cNvPr>
          <p:cNvGrpSpPr/>
          <p:nvPr/>
        </p:nvGrpSpPr>
        <p:grpSpPr>
          <a:xfrm>
            <a:off x="2743292" y="679364"/>
            <a:ext cx="3149508" cy="3149508"/>
            <a:chOff x="2810266" y="1107464"/>
            <a:chExt cx="3312772" cy="3312772"/>
          </a:xfrm>
        </p:grpSpPr>
        <p:sp>
          <p:nvSpPr>
            <p:cNvPr id="77" name="Oval 76">
              <a:extLst>
                <a:ext uri="{FF2B5EF4-FFF2-40B4-BE49-F238E27FC236}">
                  <a16:creationId xmlns:a16="http://schemas.microsoft.com/office/drawing/2014/main" id="{A229A25C-B53A-F10E-439F-6D445AE148B7}"/>
                </a:ext>
              </a:extLst>
            </p:cNvPr>
            <p:cNvSpPr/>
            <p:nvPr/>
          </p:nvSpPr>
          <p:spPr>
            <a:xfrm>
              <a:off x="3177737" y="3813836"/>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78" name="Oval 77">
              <a:extLst>
                <a:ext uri="{FF2B5EF4-FFF2-40B4-BE49-F238E27FC236}">
                  <a16:creationId xmlns:a16="http://schemas.microsoft.com/office/drawing/2014/main" id="{E529AB8C-30CA-7345-21AE-20EEA32540F3}"/>
                </a:ext>
              </a:extLst>
            </p:cNvPr>
            <p:cNvSpPr/>
            <p:nvPr/>
          </p:nvSpPr>
          <p:spPr>
            <a:xfrm>
              <a:off x="3416667" y="1713865"/>
              <a:ext cx="2099971" cy="2099971"/>
            </a:xfrm>
            <a:prstGeom prst="ellipse">
              <a:avLst/>
            </a:prstGeom>
            <a:noFill/>
            <a:ln w="28575">
              <a:solidFill>
                <a:srgbClr val="1A5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DCC66D9-994C-97D6-4EC1-3634307FD758}"/>
                </a:ext>
              </a:extLst>
            </p:cNvPr>
            <p:cNvSpPr/>
            <p:nvPr/>
          </p:nvSpPr>
          <p:spPr>
            <a:xfrm>
              <a:off x="2810266" y="1107464"/>
              <a:ext cx="3312772" cy="3312772"/>
            </a:xfrm>
            <a:prstGeom prst="ellipse">
              <a:avLst/>
            </a:prstGeom>
            <a:noFill/>
            <a:ln w="28575">
              <a:solidFill>
                <a:srgbClr val="1A56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FA16AC8F-253A-C05C-1D44-6888A65B806C}"/>
                </a:ext>
              </a:extLst>
            </p:cNvPr>
            <p:cNvGrpSpPr/>
            <p:nvPr/>
          </p:nvGrpSpPr>
          <p:grpSpPr>
            <a:xfrm>
              <a:off x="3964237" y="2328058"/>
              <a:ext cx="1004829" cy="938272"/>
              <a:chOff x="4943549" y="2727142"/>
              <a:chExt cx="1004829" cy="938272"/>
            </a:xfrm>
          </p:grpSpPr>
          <p:sp>
            <p:nvSpPr>
              <p:cNvPr id="67" name="Oval 66">
                <a:extLst>
                  <a:ext uri="{FF2B5EF4-FFF2-40B4-BE49-F238E27FC236}">
                    <a16:creationId xmlns:a16="http://schemas.microsoft.com/office/drawing/2014/main" id="{6AE6DA5D-594C-5F0E-5A0F-0927A9C270B8}"/>
                  </a:ext>
                </a:extLst>
              </p:cNvPr>
              <p:cNvSpPr/>
              <p:nvPr/>
            </p:nvSpPr>
            <p:spPr>
              <a:xfrm>
                <a:off x="5058600" y="3178170"/>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25CADAA-74A8-F2C0-010F-DE68A3FF140D}"/>
                  </a:ext>
                </a:extLst>
              </p:cNvPr>
              <p:cNvSpPr/>
              <p:nvPr/>
            </p:nvSpPr>
            <p:spPr>
              <a:xfrm>
                <a:off x="5457805" y="2824574"/>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8583819-14EB-9ABD-532F-C87840508B81}"/>
                  </a:ext>
                </a:extLst>
              </p:cNvPr>
              <p:cNvSpPr/>
              <p:nvPr/>
            </p:nvSpPr>
            <p:spPr>
              <a:xfrm>
                <a:off x="5442176" y="3211434"/>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09AD22F-825A-2383-1244-3C87F0A9C60A}"/>
                  </a:ext>
                </a:extLst>
              </p:cNvPr>
              <p:cNvSpPr/>
              <p:nvPr/>
            </p:nvSpPr>
            <p:spPr>
              <a:xfrm>
                <a:off x="5101182" y="2786523"/>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DF8C0BA-4A8A-E5E2-4B0E-6C27314E0939}"/>
                  </a:ext>
                </a:extLst>
              </p:cNvPr>
              <p:cNvSpPr/>
              <p:nvPr/>
            </p:nvSpPr>
            <p:spPr>
              <a:xfrm>
                <a:off x="5278051" y="2727142"/>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74" name="Oval 73">
                <a:extLst>
                  <a:ext uri="{FF2B5EF4-FFF2-40B4-BE49-F238E27FC236}">
                    <a16:creationId xmlns:a16="http://schemas.microsoft.com/office/drawing/2014/main" id="{DC3F98C7-653F-B681-8E39-B42C9E381478}"/>
                  </a:ext>
                </a:extLst>
              </p:cNvPr>
              <p:cNvSpPr/>
              <p:nvPr/>
            </p:nvSpPr>
            <p:spPr>
              <a:xfrm>
                <a:off x="4943549" y="2966276"/>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75" name="Oval 74">
                <a:extLst>
                  <a:ext uri="{FF2B5EF4-FFF2-40B4-BE49-F238E27FC236}">
                    <a16:creationId xmlns:a16="http://schemas.microsoft.com/office/drawing/2014/main" id="{8AD3D099-A9B8-A52C-CADC-D287D2DC0269}"/>
                  </a:ext>
                </a:extLst>
              </p:cNvPr>
              <p:cNvSpPr/>
              <p:nvPr/>
            </p:nvSpPr>
            <p:spPr>
              <a:xfrm>
                <a:off x="5217329" y="3305907"/>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76" name="Oval 75">
                <a:extLst>
                  <a:ext uri="{FF2B5EF4-FFF2-40B4-BE49-F238E27FC236}">
                    <a16:creationId xmlns:a16="http://schemas.microsoft.com/office/drawing/2014/main" id="{1D5C62D7-775A-CDCE-F885-4B5C1AB665B6}"/>
                  </a:ext>
                </a:extLst>
              </p:cNvPr>
              <p:cNvSpPr/>
              <p:nvPr/>
            </p:nvSpPr>
            <p:spPr>
              <a:xfrm>
                <a:off x="5588871" y="2998785"/>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66" name="Oval 65">
                <a:extLst>
                  <a:ext uri="{FF2B5EF4-FFF2-40B4-BE49-F238E27FC236}">
                    <a16:creationId xmlns:a16="http://schemas.microsoft.com/office/drawing/2014/main" id="{02AED8FC-C1AC-25CB-975D-DAA7C8FC8352}"/>
                  </a:ext>
                </a:extLst>
              </p:cNvPr>
              <p:cNvSpPr/>
              <p:nvPr/>
            </p:nvSpPr>
            <p:spPr>
              <a:xfrm>
                <a:off x="5366535" y="2967298"/>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8F31BB8-30D6-3032-0AFC-D2758D96A947}"/>
                  </a:ext>
                </a:extLst>
              </p:cNvPr>
              <p:cNvSpPr/>
              <p:nvPr/>
            </p:nvSpPr>
            <p:spPr>
              <a:xfrm>
                <a:off x="5145423" y="3076196"/>
                <a:ext cx="359507" cy="359507"/>
              </a:xfrm>
              <a:prstGeom prst="ellipse">
                <a:avLst/>
              </a:prstGeom>
              <a:solidFill>
                <a:schemeClr val="tx1">
                  <a:lumMod val="95000"/>
                </a:schemeClr>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A161E1F-5D2A-D095-A9D4-AB7E8A87F577}"/>
                  </a:ext>
                </a:extLst>
              </p:cNvPr>
              <p:cNvSpPr/>
              <p:nvPr/>
            </p:nvSpPr>
            <p:spPr>
              <a:xfrm>
                <a:off x="5352841" y="3093258"/>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73" name="Oval 72">
                <a:extLst>
                  <a:ext uri="{FF2B5EF4-FFF2-40B4-BE49-F238E27FC236}">
                    <a16:creationId xmlns:a16="http://schemas.microsoft.com/office/drawing/2014/main" id="{AEF65B3B-0275-3B2A-044F-382021EEC724}"/>
                  </a:ext>
                </a:extLst>
              </p:cNvPr>
              <p:cNvSpPr/>
              <p:nvPr/>
            </p:nvSpPr>
            <p:spPr>
              <a:xfrm>
                <a:off x="5184221" y="2919047"/>
                <a:ext cx="359507" cy="359507"/>
              </a:xfrm>
              <a:prstGeom prst="ellipse">
                <a:avLst/>
              </a:prstGeom>
              <a:solidFill>
                <a:srgbClr val="FF4747"/>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grpSp>
        <p:sp>
          <p:nvSpPr>
            <p:cNvPr id="81" name="Oval 80">
              <a:extLst>
                <a:ext uri="{FF2B5EF4-FFF2-40B4-BE49-F238E27FC236}">
                  <a16:creationId xmlns:a16="http://schemas.microsoft.com/office/drawing/2014/main" id="{DEC1C424-ED12-727B-9295-424B69EE866F}"/>
                </a:ext>
              </a:extLst>
            </p:cNvPr>
            <p:cNvSpPr/>
            <p:nvPr/>
          </p:nvSpPr>
          <p:spPr>
            <a:xfrm>
              <a:off x="3081712" y="1415813"/>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82" name="Oval 81">
              <a:extLst>
                <a:ext uri="{FF2B5EF4-FFF2-40B4-BE49-F238E27FC236}">
                  <a16:creationId xmlns:a16="http://schemas.microsoft.com/office/drawing/2014/main" id="{7180B862-24E1-09D6-3011-5E1E1BE6479F}"/>
                </a:ext>
              </a:extLst>
            </p:cNvPr>
            <p:cNvSpPr/>
            <p:nvPr/>
          </p:nvSpPr>
          <p:spPr>
            <a:xfrm>
              <a:off x="5336840" y="3957068"/>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83" name="Oval 82">
              <a:extLst>
                <a:ext uri="{FF2B5EF4-FFF2-40B4-BE49-F238E27FC236}">
                  <a16:creationId xmlns:a16="http://schemas.microsoft.com/office/drawing/2014/main" id="{386D4F88-C1B5-72F5-3390-A74F7AF96C41}"/>
                </a:ext>
              </a:extLst>
            </p:cNvPr>
            <p:cNvSpPr/>
            <p:nvPr/>
          </p:nvSpPr>
          <p:spPr>
            <a:xfrm>
              <a:off x="5540316" y="1419222"/>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84" name="Oval 83">
              <a:extLst>
                <a:ext uri="{FF2B5EF4-FFF2-40B4-BE49-F238E27FC236}">
                  <a16:creationId xmlns:a16="http://schemas.microsoft.com/office/drawing/2014/main" id="{F5752B85-DF93-46EF-BCAD-0C9AFD2BC50C}"/>
                </a:ext>
              </a:extLst>
            </p:cNvPr>
            <p:cNvSpPr/>
            <p:nvPr/>
          </p:nvSpPr>
          <p:spPr>
            <a:xfrm>
              <a:off x="4298738" y="3611478"/>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sp>
          <p:nvSpPr>
            <p:cNvPr id="85" name="Oval 84">
              <a:extLst>
                <a:ext uri="{FF2B5EF4-FFF2-40B4-BE49-F238E27FC236}">
                  <a16:creationId xmlns:a16="http://schemas.microsoft.com/office/drawing/2014/main" id="{C240DC03-2F72-C5AE-801B-29515BA63672}"/>
                </a:ext>
              </a:extLst>
            </p:cNvPr>
            <p:cNvSpPr/>
            <p:nvPr/>
          </p:nvSpPr>
          <p:spPr>
            <a:xfrm>
              <a:off x="4298738" y="1579905"/>
              <a:ext cx="359507" cy="359507"/>
            </a:xfrm>
            <a:prstGeom prst="ellipse">
              <a:avLst/>
            </a:prstGeom>
            <a:solidFill>
              <a:srgbClr val="276EE1"/>
            </a:solidFill>
            <a:ln>
              <a:noFill/>
            </a:ln>
            <a:effectLst>
              <a:innerShdw blurRad="152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rPr>
                <a:t>-</a:t>
              </a:r>
            </a:p>
          </p:txBody>
        </p:sp>
      </p:grpSp>
      <p:sp>
        <p:nvSpPr>
          <p:cNvPr id="87" name="Right Brace 86">
            <a:extLst>
              <a:ext uri="{FF2B5EF4-FFF2-40B4-BE49-F238E27FC236}">
                <a16:creationId xmlns:a16="http://schemas.microsoft.com/office/drawing/2014/main" id="{9E61980C-2160-4E82-912E-D2BA583A2C52}"/>
              </a:ext>
            </a:extLst>
          </p:cNvPr>
          <p:cNvSpPr/>
          <p:nvPr/>
        </p:nvSpPr>
        <p:spPr>
          <a:xfrm>
            <a:off x="4815852" y="1835438"/>
            <a:ext cx="291079" cy="784418"/>
          </a:xfrm>
          <a:prstGeom prst="rightBrac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8B1D4A58-A607-19CF-473D-492F08AFC1BB}"/>
              </a:ext>
            </a:extLst>
          </p:cNvPr>
          <p:cNvCxnSpPr>
            <a:cxnSpLocks/>
          </p:cNvCxnSpPr>
          <p:nvPr/>
        </p:nvCxnSpPr>
        <p:spPr>
          <a:xfrm flipV="1">
            <a:off x="5104886" y="2227085"/>
            <a:ext cx="1422009" cy="562"/>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Google Shape;692;p38">
            <a:extLst>
              <a:ext uri="{FF2B5EF4-FFF2-40B4-BE49-F238E27FC236}">
                <a16:creationId xmlns:a16="http://schemas.microsoft.com/office/drawing/2014/main" id="{4BD2CEE6-2FD5-EBAA-9EA1-05BCD8CE45E0}"/>
              </a:ext>
            </a:extLst>
          </p:cNvPr>
          <p:cNvSpPr txBox="1">
            <a:spLocks/>
          </p:cNvSpPr>
          <p:nvPr/>
        </p:nvSpPr>
        <p:spPr>
          <a:xfrm>
            <a:off x="6602975" y="1986812"/>
            <a:ext cx="1139034"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err="1">
                <a:solidFill>
                  <a:srgbClr val="E08130"/>
                </a:solidFill>
                <a:latin typeface="Roboto" panose="02000000000000000000" pitchFamily="2" charset="0"/>
              </a:rPr>
              <a:t>Hạt</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nhân</a:t>
            </a:r>
            <a:endParaRPr lang="en-US" sz="2400" dirty="0">
              <a:solidFill>
                <a:srgbClr val="E08130"/>
              </a:solidFill>
              <a:latin typeface="Roboto" panose="02000000000000000000" pitchFamily="2" charset="0"/>
            </a:endParaRPr>
          </a:p>
        </p:txBody>
      </p:sp>
      <p:cxnSp>
        <p:nvCxnSpPr>
          <p:cNvPr id="91" name="Straight Arrow Connector 90">
            <a:extLst>
              <a:ext uri="{FF2B5EF4-FFF2-40B4-BE49-F238E27FC236}">
                <a16:creationId xmlns:a16="http://schemas.microsoft.com/office/drawing/2014/main" id="{EEE8F454-3923-49C1-BD81-45B5691160EF}"/>
              </a:ext>
            </a:extLst>
          </p:cNvPr>
          <p:cNvCxnSpPr>
            <a:cxnSpLocks/>
            <a:stCxn id="75" idx="3"/>
          </p:cNvCxnSpPr>
          <p:nvPr/>
        </p:nvCxnSpPr>
        <p:spPr>
          <a:xfrm flipH="1">
            <a:off x="2493239" y="2681780"/>
            <a:ext cx="1657494" cy="820398"/>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 name="Google Shape;692;p38">
            <a:extLst>
              <a:ext uri="{FF2B5EF4-FFF2-40B4-BE49-F238E27FC236}">
                <a16:creationId xmlns:a16="http://schemas.microsoft.com/office/drawing/2014/main" id="{8F6CE03C-E40B-3548-C57B-ECAF432E3BE6}"/>
              </a:ext>
            </a:extLst>
          </p:cNvPr>
          <p:cNvSpPr txBox="1">
            <a:spLocks/>
          </p:cNvSpPr>
          <p:nvPr/>
        </p:nvSpPr>
        <p:spPr>
          <a:xfrm>
            <a:off x="1454870" y="3355621"/>
            <a:ext cx="1139034"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400" dirty="0">
                <a:solidFill>
                  <a:srgbClr val="E08130"/>
                </a:solidFill>
                <a:latin typeface="Roboto" panose="02000000000000000000" pitchFamily="2" charset="0"/>
              </a:rPr>
              <a:t>Proton</a:t>
            </a:r>
          </a:p>
        </p:txBody>
      </p:sp>
      <p:cxnSp>
        <p:nvCxnSpPr>
          <p:cNvPr id="95" name="Straight Arrow Connector 94">
            <a:extLst>
              <a:ext uri="{FF2B5EF4-FFF2-40B4-BE49-F238E27FC236}">
                <a16:creationId xmlns:a16="http://schemas.microsoft.com/office/drawing/2014/main" id="{26C5F05F-EE3B-5F75-DEB1-A11E2488457A}"/>
              </a:ext>
            </a:extLst>
          </p:cNvPr>
          <p:cNvCxnSpPr>
            <a:cxnSpLocks/>
            <a:stCxn id="70" idx="1"/>
          </p:cNvCxnSpPr>
          <p:nvPr/>
        </p:nvCxnSpPr>
        <p:spPr>
          <a:xfrm flipH="1">
            <a:off x="2372942" y="1946312"/>
            <a:ext cx="1667368" cy="114313"/>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6" name="Google Shape;692;p38">
            <a:extLst>
              <a:ext uri="{FF2B5EF4-FFF2-40B4-BE49-F238E27FC236}">
                <a16:creationId xmlns:a16="http://schemas.microsoft.com/office/drawing/2014/main" id="{D16C11D3-3FC6-A0F4-51B6-FB0E1E50C11C}"/>
              </a:ext>
            </a:extLst>
          </p:cNvPr>
          <p:cNvSpPr txBox="1">
            <a:spLocks/>
          </p:cNvSpPr>
          <p:nvPr/>
        </p:nvSpPr>
        <p:spPr>
          <a:xfrm>
            <a:off x="1233908" y="1835438"/>
            <a:ext cx="1139034"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400" dirty="0">
                <a:solidFill>
                  <a:srgbClr val="E08130"/>
                </a:solidFill>
                <a:latin typeface="Roboto" panose="02000000000000000000" pitchFamily="2" charset="0"/>
              </a:rPr>
              <a:t>Neutron</a:t>
            </a:r>
          </a:p>
        </p:txBody>
      </p:sp>
      <p:cxnSp>
        <p:nvCxnSpPr>
          <p:cNvPr id="99" name="Straight Arrow Connector 98">
            <a:extLst>
              <a:ext uri="{FF2B5EF4-FFF2-40B4-BE49-F238E27FC236}">
                <a16:creationId xmlns:a16="http://schemas.microsoft.com/office/drawing/2014/main" id="{762FD0A3-2113-FED3-4D4A-21088161DCAA}"/>
              </a:ext>
            </a:extLst>
          </p:cNvPr>
          <p:cNvCxnSpPr>
            <a:cxnSpLocks/>
            <a:stCxn id="83" idx="6"/>
            <a:endCxn id="100" idx="1"/>
          </p:cNvCxnSpPr>
          <p:nvPr/>
        </p:nvCxnSpPr>
        <p:spPr>
          <a:xfrm>
            <a:off x="5680585" y="1146653"/>
            <a:ext cx="1009783" cy="24017"/>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0" name="Google Shape;692;p38">
            <a:extLst>
              <a:ext uri="{FF2B5EF4-FFF2-40B4-BE49-F238E27FC236}">
                <a16:creationId xmlns:a16="http://schemas.microsoft.com/office/drawing/2014/main" id="{2EE51CE1-F9EE-C244-1D66-4BA26C1CFFA7}"/>
              </a:ext>
            </a:extLst>
          </p:cNvPr>
          <p:cNvSpPr txBox="1">
            <a:spLocks/>
          </p:cNvSpPr>
          <p:nvPr/>
        </p:nvSpPr>
        <p:spPr>
          <a:xfrm>
            <a:off x="6690368" y="994120"/>
            <a:ext cx="1139034"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400" dirty="0">
                <a:solidFill>
                  <a:srgbClr val="E08130"/>
                </a:solidFill>
                <a:latin typeface="Roboto" panose="02000000000000000000" pitchFamily="2" charset="0"/>
              </a:rPr>
              <a:t>Electron</a:t>
            </a:r>
          </a:p>
        </p:txBody>
      </p:sp>
      <p:sp>
        <p:nvSpPr>
          <p:cNvPr id="108" name="Google Shape;692;p38">
            <a:extLst>
              <a:ext uri="{FF2B5EF4-FFF2-40B4-BE49-F238E27FC236}">
                <a16:creationId xmlns:a16="http://schemas.microsoft.com/office/drawing/2014/main" id="{0C42E698-6345-4372-2EF7-DEA80697ABF6}"/>
              </a:ext>
            </a:extLst>
          </p:cNvPr>
          <p:cNvSpPr txBox="1">
            <a:spLocks/>
          </p:cNvSpPr>
          <p:nvPr/>
        </p:nvSpPr>
        <p:spPr>
          <a:xfrm>
            <a:off x="181753" y="3898917"/>
            <a:ext cx="9227894"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200" dirty="0">
                <a:solidFill>
                  <a:schemeClr val="bg2">
                    <a:lumMod val="10000"/>
                  </a:schemeClr>
                </a:solidFill>
                <a:latin typeface="Roboto" panose="02000000000000000000" pitchFamily="2" charset="0"/>
              </a:rPr>
              <a:t>Ở </a:t>
            </a:r>
            <a:r>
              <a:rPr lang="en-US" sz="2200" dirty="0" err="1">
                <a:solidFill>
                  <a:schemeClr val="bg2">
                    <a:lumMod val="10000"/>
                  </a:schemeClr>
                </a:solidFill>
                <a:latin typeface="Roboto" panose="02000000000000000000" pitchFamily="2" charset="0"/>
              </a:rPr>
              <a:t>trạng</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thái</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bình</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thường</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số</a:t>
            </a:r>
            <a:r>
              <a:rPr lang="en-US" sz="2200" dirty="0">
                <a:solidFill>
                  <a:schemeClr val="bg2">
                    <a:lumMod val="10000"/>
                  </a:schemeClr>
                </a:solidFill>
                <a:latin typeface="Roboto" panose="02000000000000000000" pitchFamily="2" charset="0"/>
              </a:rPr>
              <a:t> p = </a:t>
            </a:r>
            <a:r>
              <a:rPr lang="en-US" sz="2200" dirty="0" err="1">
                <a:solidFill>
                  <a:schemeClr val="bg2">
                    <a:lumMod val="10000"/>
                  </a:schemeClr>
                </a:solidFill>
                <a:latin typeface="Roboto" panose="02000000000000000000" pitchFamily="2" charset="0"/>
              </a:rPr>
              <a:t>số</a:t>
            </a:r>
            <a:r>
              <a:rPr lang="en-US" sz="2200" dirty="0">
                <a:solidFill>
                  <a:schemeClr val="bg2">
                    <a:lumMod val="10000"/>
                  </a:schemeClr>
                </a:solidFill>
                <a:latin typeface="Roboto" panose="02000000000000000000" pitchFamily="2" charset="0"/>
              </a:rPr>
              <a:t> e. </a:t>
            </a:r>
            <a:r>
              <a:rPr lang="en-US" sz="2200" dirty="0" err="1">
                <a:solidFill>
                  <a:schemeClr val="bg2">
                    <a:lumMod val="10000"/>
                  </a:schemeClr>
                </a:solidFill>
                <a:latin typeface="Roboto" panose="02000000000000000000" pitchFamily="2" charset="0"/>
              </a:rPr>
              <a:t>Nguyên</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tử</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trung</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hòa</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về</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điện</a:t>
            </a:r>
            <a:endParaRPr lang="en-US" sz="2200" dirty="0">
              <a:solidFill>
                <a:schemeClr val="bg2">
                  <a:lumMod val="10000"/>
                </a:schemeClr>
              </a:solidFill>
              <a:latin typeface="Roboto" panose="02000000000000000000" pitchFamily="2" charset="0"/>
            </a:endParaRPr>
          </a:p>
        </p:txBody>
      </p:sp>
      <p:sp>
        <p:nvSpPr>
          <p:cNvPr id="109" name="Google Shape;692;p38">
            <a:extLst>
              <a:ext uri="{FF2B5EF4-FFF2-40B4-BE49-F238E27FC236}">
                <a16:creationId xmlns:a16="http://schemas.microsoft.com/office/drawing/2014/main" id="{3951C11F-9B89-CAE4-A9FC-CF99B108A391}"/>
              </a:ext>
            </a:extLst>
          </p:cNvPr>
          <p:cNvSpPr txBox="1">
            <a:spLocks/>
          </p:cNvSpPr>
          <p:nvPr/>
        </p:nvSpPr>
        <p:spPr>
          <a:xfrm>
            <a:off x="651893" y="4494501"/>
            <a:ext cx="7666892"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3000"/>
              <a:buFont typeface="DM Sans"/>
              <a:buNone/>
              <a:defRPr sz="2400" b="1">
                <a:solidFill>
                  <a:srgbClr val="1A56B8"/>
                </a:solidFill>
                <a:latin typeface="#9Slide07 IcielBaliho Script" pitchFamily="2" charset="-93"/>
                <a:ea typeface="DM Sans"/>
                <a:cs typeface="#9Slide03 Arima Madurai Black" panose="00000A00000000000000" pitchFamily="2" charset="-93"/>
              </a:defRPr>
            </a:lvl1pPr>
            <a:lvl2pPr>
              <a:buClr>
                <a:schemeClr val="dk1"/>
              </a:buClr>
              <a:buSzPts val="3000"/>
              <a:buFont typeface="Bebas Neue"/>
              <a:buNone/>
              <a:defRPr sz="3000">
                <a:solidFill>
                  <a:schemeClr val="dk1"/>
                </a:solidFill>
                <a:latin typeface="Bebas Neue"/>
                <a:ea typeface="Bebas Neue"/>
                <a:cs typeface="Bebas Neue"/>
              </a:defRPr>
            </a:lvl2pPr>
            <a:lvl3pPr>
              <a:buClr>
                <a:schemeClr val="dk1"/>
              </a:buClr>
              <a:buSzPts val="3000"/>
              <a:buFont typeface="Bebas Neue"/>
              <a:buNone/>
              <a:defRPr sz="3000">
                <a:solidFill>
                  <a:schemeClr val="dk1"/>
                </a:solidFill>
                <a:latin typeface="Bebas Neue"/>
                <a:ea typeface="Bebas Neue"/>
                <a:cs typeface="Bebas Neue"/>
              </a:defRPr>
            </a:lvl3pPr>
            <a:lvl4pPr>
              <a:buClr>
                <a:schemeClr val="dk1"/>
              </a:buClr>
              <a:buSzPts val="3000"/>
              <a:buFont typeface="Bebas Neue"/>
              <a:buNone/>
              <a:defRPr sz="3000">
                <a:solidFill>
                  <a:schemeClr val="dk1"/>
                </a:solidFill>
                <a:latin typeface="Bebas Neue"/>
                <a:ea typeface="Bebas Neue"/>
                <a:cs typeface="Bebas Neue"/>
              </a:defRPr>
            </a:lvl4pPr>
            <a:lvl5pPr>
              <a:buClr>
                <a:schemeClr val="dk1"/>
              </a:buClr>
              <a:buSzPts val="3000"/>
              <a:buFont typeface="Bebas Neue"/>
              <a:buNone/>
              <a:defRPr sz="3000">
                <a:solidFill>
                  <a:schemeClr val="dk1"/>
                </a:solidFill>
                <a:latin typeface="Bebas Neue"/>
                <a:ea typeface="Bebas Neue"/>
                <a:cs typeface="Bebas Neue"/>
              </a:defRPr>
            </a:lvl5pPr>
            <a:lvl6pPr>
              <a:buClr>
                <a:schemeClr val="dk1"/>
              </a:buClr>
              <a:buSzPts val="3000"/>
              <a:buFont typeface="Bebas Neue"/>
              <a:buNone/>
              <a:defRPr sz="3000">
                <a:solidFill>
                  <a:schemeClr val="dk1"/>
                </a:solidFill>
                <a:latin typeface="Bebas Neue"/>
                <a:ea typeface="Bebas Neue"/>
                <a:cs typeface="Bebas Neue"/>
              </a:defRPr>
            </a:lvl6pPr>
            <a:lvl7pPr>
              <a:buClr>
                <a:schemeClr val="dk1"/>
              </a:buClr>
              <a:buSzPts val="3000"/>
              <a:buFont typeface="Bebas Neue"/>
              <a:buNone/>
              <a:defRPr sz="3000">
                <a:solidFill>
                  <a:schemeClr val="dk1"/>
                </a:solidFill>
                <a:latin typeface="Bebas Neue"/>
                <a:ea typeface="Bebas Neue"/>
                <a:cs typeface="Bebas Neue"/>
              </a:defRPr>
            </a:lvl7pPr>
            <a:lvl8pPr>
              <a:buClr>
                <a:schemeClr val="dk1"/>
              </a:buClr>
              <a:buSzPts val="3000"/>
              <a:buFont typeface="Bebas Neue"/>
              <a:buNone/>
              <a:defRPr sz="3000">
                <a:solidFill>
                  <a:schemeClr val="dk1"/>
                </a:solidFill>
                <a:latin typeface="Bebas Neue"/>
                <a:ea typeface="Bebas Neue"/>
                <a:cs typeface="Bebas Neue"/>
              </a:defRPr>
            </a:lvl8pPr>
            <a:lvl9pPr>
              <a:buClr>
                <a:schemeClr val="dk1"/>
              </a:buClr>
              <a:buSzPts val="3000"/>
              <a:buFont typeface="Bebas Neue"/>
              <a:buNone/>
              <a:defRPr sz="3000">
                <a:solidFill>
                  <a:schemeClr val="dk1"/>
                </a:solidFill>
                <a:latin typeface="Bebas Neue"/>
                <a:ea typeface="Bebas Neue"/>
                <a:cs typeface="Bebas Neue"/>
              </a:defRPr>
            </a:lvl9pPr>
          </a:lstStyle>
          <a:p>
            <a:pPr algn="ctr"/>
            <a:r>
              <a:rPr lang="en-US" dirty="0" err="1">
                <a:solidFill>
                  <a:schemeClr val="bg2">
                    <a:lumMod val="10000"/>
                  </a:schemeClr>
                </a:solidFill>
                <a:latin typeface="Roboto" panose="02000000000000000000" pitchFamily="2" charset="0"/>
              </a:rPr>
              <a:t>Các</a:t>
            </a:r>
            <a:r>
              <a:rPr lang="en-US" dirty="0">
                <a:solidFill>
                  <a:schemeClr val="bg2">
                    <a:lumMod val="10000"/>
                  </a:schemeClr>
                </a:solidFill>
                <a:latin typeface="Roboto" panose="02000000000000000000" pitchFamily="2" charset="0"/>
              </a:rPr>
              <a:t> electron </a:t>
            </a:r>
            <a:r>
              <a:rPr lang="en-US" dirty="0" err="1">
                <a:solidFill>
                  <a:schemeClr val="bg2">
                    <a:lumMod val="10000"/>
                  </a:schemeClr>
                </a:solidFill>
                <a:latin typeface="Roboto" panose="02000000000000000000" pitchFamily="2" charset="0"/>
              </a:rPr>
              <a:t>chuyển</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động</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rất</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nhanh</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xung</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quanh</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hạt</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nhân</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không</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theo</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quỹ</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đạo</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xác</a:t>
            </a:r>
            <a:r>
              <a:rPr lang="en-US" dirty="0">
                <a:solidFill>
                  <a:schemeClr val="bg2">
                    <a:lumMod val="10000"/>
                  </a:schemeClr>
                </a:solidFill>
                <a:latin typeface="Roboto" panose="02000000000000000000" pitchFamily="2" charset="0"/>
              </a:rPr>
              <a:t> </a:t>
            </a:r>
            <a:r>
              <a:rPr lang="en-US" dirty="0" err="1">
                <a:solidFill>
                  <a:schemeClr val="bg2">
                    <a:lumMod val="10000"/>
                  </a:schemeClr>
                </a:solidFill>
                <a:latin typeface="Roboto" panose="02000000000000000000" pitchFamily="2" charset="0"/>
              </a:rPr>
              <a:t>định</a:t>
            </a:r>
            <a:endParaRPr lang="en-US" dirty="0">
              <a:solidFill>
                <a:schemeClr val="bg2">
                  <a:lumMod val="10000"/>
                </a:schemeClr>
              </a:solidFill>
              <a:latin typeface="Roboto" panose="02000000000000000000" pitchFamily="2" charset="0"/>
            </a:endParaRPr>
          </a:p>
        </p:txBody>
      </p:sp>
    </p:spTree>
    <p:extLst>
      <p:ext uri="{BB962C8B-B14F-4D97-AF65-F5344CB8AC3E}">
        <p14:creationId xmlns:p14="http://schemas.microsoft.com/office/powerpoint/2010/main" val="3235633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wipe(left)">
                                      <p:cBhvr>
                                        <p:cTn id="14" dur="500"/>
                                        <p:tgtEl>
                                          <p:spTgt spid="8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left)">
                                      <p:cBhvr>
                                        <p:cTn id="18" dur="500"/>
                                        <p:tgtEl>
                                          <p:spTgt spid="89"/>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randombar(horizontal)">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left)">
                                      <p:cBhvr>
                                        <p:cTn id="27" dur="500"/>
                                        <p:tgtEl>
                                          <p:spTgt spid="91"/>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randombar(horizontal)">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left)">
                                      <p:cBhvr>
                                        <p:cTn id="36" dur="500"/>
                                        <p:tgtEl>
                                          <p:spTgt spid="9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randombar(horizontal)">
                                      <p:cBhvr>
                                        <p:cTn id="40" dur="500"/>
                                        <p:tgtEl>
                                          <p:spTgt spid="9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wipe(left)">
                                      <p:cBhvr>
                                        <p:cTn id="45" dur="500"/>
                                        <p:tgtEl>
                                          <p:spTgt spid="99"/>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randombar(horizontal)">
                                      <p:cBhvr>
                                        <p:cTn id="49" dur="500"/>
                                        <p:tgtEl>
                                          <p:spTgt spid="10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0" grpId="0"/>
      <p:bldP spid="92" grpId="0"/>
      <p:bldP spid="96" grpId="0"/>
      <p:bldP spid="100" grpId="0"/>
      <p:bldP spid="108" grpId="0"/>
      <p:bldP spid="1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12BBD119-73AB-56B9-C507-B5FAB9178194}"/>
              </a:ext>
            </a:extLst>
          </p:cNvPr>
          <p:cNvSpPr/>
          <p:nvPr/>
        </p:nvSpPr>
        <p:spPr>
          <a:xfrm>
            <a:off x="720039" y="2051009"/>
            <a:ext cx="1323946" cy="1323946"/>
          </a:xfrm>
          <a:prstGeom prst="ellipse">
            <a:avLst/>
          </a:prstGeom>
          <a:solidFill>
            <a:schemeClr val="accent5">
              <a:lumMod val="20000"/>
              <a:lumOff val="80000"/>
            </a:schemeClr>
          </a:solidFill>
          <a:ln>
            <a:noFill/>
          </a:ln>
          <a:effectLst>
            <a:glow rad="63500">
              <a:schemeClr val="accent6">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711;p38">
            <a:extLst>
              <a:ext uri="{FF2B5EF4-FFF2-40B4-BE49-F238E27FC236}">
                <a16:creationId xmlns:a16="http://schemas.microsoft.com/office/drawing/2014/main" id="{7901120C-CAA9-7F33-0618-739AE0093833}"/>
              </a:ext>
            </a:extLst>
          </p:cNvPr>
          <p:cNvGrpSpPr/>
          <p:nvPr/>
        </p:nvGrpSpPr>
        <p:grpSpPr>
          <a:xfrm>
            <a:off x="248826" y="261854"/>
            <a:ext cx="457358" cy="457358"/>
            <a:chOff x="1761025" y="4221850"/>
            <a:chExt cx="391500" cy="391500"/>
          </a:xfrm>
          <a:solidFill>
            <a:schemeClr val="accent2">
              <a:lumMod val="75000"/>
            </a:schemeClr>
          </a:solidFill>
        </p:grpSpPr>
        <p:sp>
          <p:nvSpPr>
            <p:cNvPr id="4" name="Google Shape;712;p38">
              <a:extLst>
                <a:ext uri="{FF2B5EF4-FFF2-40B4-BE49-F238E27FC236}">
                  <a16:creationId xmlns:a16="http://schemas.microsoft.com/office/drawing/2014/main" id="{44669155-C991-619F-1485-B53515D3363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13;p38">
              <a:extLst>
                <a:ext uri="{FF2B5EF4-FFF2-40B4-BE49-F238E27FC236}">
                  <a16:creationId xmlns:a16="http://schemas.microsoft.com/office/drawing/2014/main" id="{D573B098-E30E-2FD2-EFE3-564CC1E0FF19}"/>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6" name="Google Shape;743;p39">
            <a:extLst>
              <a:ext uri="{FF2B5EF4-FFF2-40B4-BE49-F238E27FC236}">
                <a16:creationId xmlns:a16="http://schemas.microsoft.com/office/drawing/2014/main" id="{201AE4A0-A79A-E052-9D5D-C8824F4F2326}"/>
              </a:ext>
            </a:extLst>
          </p:cNvPr>
          <p:cNvSpPr/>
          <p:nvPr/>
        </p:nvSpPr>
        <p:spPr>
          <a:xfrm rot="10800000">
            <a:off x="248821" y="261854"/>
            <a:ext cx="6595109"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92;p38">
            <a:extLst>
              <a:ext uri="{FF2B5EF4-FFF2-40B4-BE49-F238E27FC236}">
                <a16:creationId xmlns:a16="http://schemas.microsoft.com/office/drawing/2014/main" id="{1715F2C5-37F4-4A6F-7065-08BEE47570F9}"/>
              </a:ext>
            </a:extLst>
          </p:cNvPr>
          <p:cNvSpPr txBox="1">
            <a:spLocks noGrp="1"/>
          </p:cNvSpPr>
          <p:nvPr>
            <p:ph type="title"/>
          </p:nvPr>
        </p:nvSpPr>
        <p:spPr>
          <a:xfrm>
            <a:off x="759864" y="287743"/>
            <a:ext cx="6027796"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000" dirty="0">
                <a:solidFill>
                  <a:srgbClr val="E08130"/>
                </a:solidFill>
              </a:rPr>
              <a:t>2. Giải thích sơ lược về sự nhiễm điện do cọ xát</a:t>
            </a:r>
            <a:endParaRPr sz="2000" dirty="0">
              <a:solidFill>
                <a:srgbClr val="E08130"/>
              </a:solidFill>
            </a:endParaRPr>
          </a:p>
        </p:txBody>
      </p:sp>
      <p:sp>
        <p:nvSpPr>
          <p:cNvPr id="8" name="Rectangle 7">
            <a:extLst>
              <a:ext uri="{FF2B5EF4-FFF2-40B4-BE49-F238E27FC236}">
                <a16:creationId xmlns:a16="http://schemas.microsoft.com/office/drawing/2014/main" id="{8D6DC968-9CDC-39DC-DA8E-D5368979577C}"/>
              </a:ext>
            </a:extLst>
          </p:cNvPr>
          <p:cNvSpPr/>
          <p:nvPr/>
        </p:nvSpPr>
        <p:spPr>
          <a:xfrm>
            <a:off x="1026943" y="3622430"/>
            <a:ext cx="815926" cy="689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oogle Shape;2280;p65">
            <a:extLst>
              <a:ext uri="{FF2B5EF4-FFF2-40B4-BE49-F238E27FC236}">
                <a16:creationId xmlns:a16="http://schemas.microsoft.com/office/drawing/2014/main" id="{EDC6B3E0-CB27-8588-BCED-3A7263FDF897}"/>
              </a:ext>
            </a:extLst>
          </p:cNvPr>
          <p:cNvGrpSpPr/>
          <p:nvPr/>
        </p:nvGrpSpPr>
        <p:grpSpPr>
          <a:xfrm>
            <a:off x="1183120" y="2139768"/>
            <a:ext cx="198893" cy="198892"/>
            <a:chOff x="2890287" y="1837950"/>
            <a:chExt cx="391500" cy="391500"/>
          </a:xfrm>
        </p:grpSpPr>
        <p:sp>
          <p:nvSpPr>
            <p:cNvPr id="9" name="Google Shape;2281;p65">
              <a:extLst>
                <a:ext uri="{FF2B5EF4-FFF2-40B4-BE49-F238E27FC236}">
                  <a16:creationId xmlns:a16="http://schemas.microsoft.com/office/drawing/2014/main" id="{DAC4A5C1-8A16-EBC1-B1B7-2A2308764A5C}"/>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2283;p65">
              <a:extLst>
                <a:ext uri="{FF2B5EF4-FFF2-40B4-BE49-F238E27FC236}">
                  <a16:creationId xmlns:a16="http://schemas.microsoft.com/office/drawing/2014/main" id="{A16C14EF-F5DC-7273-788F-EE3DB2115DF4}"/>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3" name="Google Shape;2280;p65">
            <a:extLst>
              <a:ext uri="{FF2B5EF4-FFF2-40B4-BE49-F238E27FC236}">
                <a16:creationId xmlns:a16="http://schemas.microsoft.com/office/drawing/2014/main" id="{31EDD69B-8A1B-8C2B-F5ED-F0F0FA948D91}"/>
              </a:ext>
            </a:extLst>
          </p:cNvPr>
          <p:cNvGrpSpPr/>
          <p:nvPr/>
        </p:nvGrpSpPr>
        <p:grpSpPr>
          <a:xfrm>
            <a:off x="1382013" y="2139769"/>
            <a:ext cx="198893" cy="198892"/>
            <a:chOff x="2890287" y="1837950"/>
            <a:chExt cx="391500" cy="391500"/>
          </a:xfrm>
        </p:grpSpPr>
        <p:sp>
          <p:nvSpPr>
            <p:cNvPr id="14" name="Google Shape;2281;p65">
              <a:extLst>
                <a:ext uri="{FF2B5EF4-FFF2-40B4-BE49-F238E27FC236}">
                  <a16:creationId xmlns:a16="http://schemas.microsoft.com/office/drawing/2014/main" id="{E173448C-6AE6-DEE9-1631-755B6B89C2BB}"/>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282;p65">
              <a:extLst>
                <a:ext uri="{FF2B5EF4-FFF2-40B4-BE49-F238E27FC236}">
                  <a16:creationId xmlns:a16="http://schemas.microsoft.com/office/drawing/2014/main" id="{DAF20C3C-99D4-DAB7-2A7C-0B5CDC09D4B4}"/>
                </a:ext>
              </a:extLst>
            </p:cNvPr>
            <p:cNvGrpSpPr/>
            <p:nvPr/>
          </p:nvGrpSpPr>
          <p:grpSpPr>
            <a:xfrm rot="5400000">
              <a:off x="2969009" y="1914242"/>
              <a:ext cx="238916" cy="238916"/>
              <a:chOff x="4330039" y="2712749"/>
              <a:chExt cx="238916" cy="484615"/>
            </a:xfrm>
          </p:grpSpPr>
          <p:cxnSp>
            <p:nvCxnSpPr>
              <p:cNvPr id="16" name="Google Shape;2283;p65">
                <a:extLst>
                  <a:ext uri="{FF2B5EF4-FFF2-40B4-BE49-F238E27FC236}">
                    <a16:creationId xmlns:a16="http://schemas.microsoft.com/office/drawing/2014/main" id="{2BB1062E-C202-45AD-1383-D068C678A63F}"/>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7" name="Google Shape;2284;p65">
                <a:extLst>
                  <a:ext uri="{FF2B5EF4-FFF2-40B4-BE49-F238E27FC236}">
                    <a16:creationId xmlns:a16="http://schemas.microsoft.com/office/drawing/2014/main" id="{A566F573-7D61-A261-5697-9D09466D9AB1}"/>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75" name="Google Shape;2280;p65">
            <a:extLst>
              <a:ext uri="{FF2B5EF4-FFF2-40B4-BE49-F238E27FC236}">
                <a16:creationId xmlns:a16="http://schemas.microsoft.com/office/drawing/2014/main" id="{A60CADB6-A2C9-1D08-59BB-76C05DB10DBD}"/>
              </a:ext>
            </a:extLst>
          </p:cNvPr>
          <p:cNvGrpSpPr/>
          <p:nvPr/>
        </p:nvGrpSpPr>
        <p:grpSpPr>
          <a:xfrm>
            <a:off x="1506802" y="2421423"/>
            <a:ext cx="198893" cy="198892"/>
            <a:chOff x="2890287" y="1837950"/>
            <a:chExt cx="391500" cy="391500"/>
          </a:xfrm>
        </p:grpSpPr>
        <p:sp>
          <p:nvSpPr>
            <p:cNvPr id="76" name="Google Shape;2281;p65">
              <a:extLst>
                <a:ext uri="{FF2B5EF4-FFF2-40B4-BE49-F238E27FC236}">
                  <a16:creationId xmlns:a16="http://schemas.microsoft.com/office/drawing/2014/main" id="{10344E29-8A64-7354-7FE4-E0591E53C2D9}"/>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 name="Google Shape;2283;p65">
              <a:extLst>
                <a:ext uri="{FF2B5EF4-FFF2-40B4-BE49-F238E27FC236}">
                  <a16:creationId xmlns:a16="http://schemas.microsoft.com/office/drawing/2014/main" id="{A7D9A903-BD43-67AF-253A-53DF39F4CC6D}"/>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78" name="Google Shape;2280;p65">
            <a:extLst>
              <a:ext uri="{FF2B5EF4-FFF2-40B4-BE49-F238E27FC236}">
                <a16:creationId xmlns:a16="http://schemas.microsoft.com/office/drawing/2014/main" id="{C1F372DA-33D5-3D97-F577-5BEE709CC591}"/>
              </a:ext>
            </a:extLst>
          </p:cNvPr>
          <p:cNvGrpSpPr/>
          <p:nvPr/>
        </p:nvGrpSpPr>
        <p:grpSpPr>
          <a:xfrm>
            <a:off x="1705695" y="2421424"/>
            <a:ext cx="198893" cy="198892"/>
            <a:chOff x="2890287" y="1837950"/>
            <a:chExt cx="391500" cy="391500"/>
          </a:xfrm>
        </p:grpSpPr>
        <p:sp>
          <p:nvSpPr>
            <p:cNvPr id="79" name="Google Shape;2281;p65">
              <a:extLst>
                <a:ext uri="{FF2B5EF4-FFF2-40B4-BE49-F238E27FC236}">
                  <a16:creationId xmlns:a16="http://schemas.microsoft.com/office/drawing/2014/main" id="{3CA8F67F-153E-41D3-1F93-A157C8505F04}"/>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2282;p65">
              <a:extLst>
                <a:ext uri="{FF2B5EF4-FFF2-40B4-BE49-F238E27FC236}">
                  <a16:creationId xmlns:a16="http://schemas.microsoft.com/office/drawing/2014/main" id="{84353B49-C697-B2D1-DFEE-3C7EFA5728D1}"/>
                </a:ext>
              </a:extLst>
            </p:cNvPr>
            <p:cNvGrpSpPr/>
            <p:nvPr/>
          </p:nvGrpSpPr>
          <p:grpSpPr>
            <a:xfrm rot="5400000">
              <a:off x="2969009" y="1914242"/>
              <a:ext cx="238916" cy="238916"/>
              <a:chOff x="4330039" y="2712749"/>
              <a:chExt cx="238916" cy="484615"/>
            </a:xfrm>
          </p:grpSpPr>
          <p:cxnSp>
            <p:nvCxnSpPr>
              <p:cNvPr id="81" name="Google Shape;2283;p65">
                <a:extLst>
                  <a:ext uri="{FF2B5EF4-FFF2-40B4-BE49-F238E27FC236}">
                    <a16:creationId xmlns:a16="http://schemas.microsoft.com/office/drawing/2014/main" id="{48E5253B-4962-8C95-10D2-ACC85F9EEC9F}"/>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82" name="Google Shape;2284;p65">
                <a:extLst>
                  <a:ext uri="{FF2B5EF4-FFF2-40B4-BE49-F238E27FC236}">
                    <a16:creationId xmlns:a16="http://schemas.microsoft.com/office/drawing/2014/main" id="{5C51B228-E5CF-4C59-A6B9-211FADC5D2CA}"/>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83" name="Google Shape;2280;p65">
            <a:extLst>
              <a:ext uri="{FF2B5EF4-FFF2-40B4-BE49-F238E27FC236}">
                <a16:creationId xmlns:a16="http://schemas.microsoft.com/office/drawing/2014/main" id="{04D2C89A-C709-B622-80C6-075A9EB683EA}"/>
              </a:ext>
            </a:extLst>
          </p:cNvPr>
          <p:cNvGrpSpPr/>
          <p:nvPr/>
        </p:nvGrpSpPr>
        <p:grpSpPr>
          <a:xfrm>
            <a:off x="1211109" y="2760077"/>
            <a:ext cx="198893" cy="198892"/>
            <a:chOff x="2890287" y="1837950"/>
            <a:chExt cx="391500" cy="391500"/>
          </a:xfrm>
        </p:grpSpPr>
        <p:sp>
          <p:nvSpPr>
            <p:cNvPr id="84" name="Google Shape;2281;p65">
              <a:extLst>
                <a:ext uri="{FF2B5EF4-FFF2-40B4-BE49-F238E27FC236}">
                  <a16:creationId xmlns:a16="http://schemas.microsoft.com/office/drawing/2014/main" id="{A1B36B3F-A6A6-6139-9763-D8CBC0506290}"/>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 name="Google Shape;2283;p65">
              <a:extLst>
                <a:ext uri="{FF2B5EF4-FFF2-40B4-BE49-F238E27FC236}">
                  <a16:creationId xmlns:a16="http://schemas.microsoft.com/office/drawing/2014/main" id="{FE934494-F4AF-E080-C6E1-E909CCB234F9}"/>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86" name="Google Shape;2280;p65">
            <a:extLst>
              <a:ext uri="{FF2B5EF4-FFF2-40B4-BE49-F238E27FC236}">
                <a16:creationId xmlns:a16="http://schemas.microsoft.com/office/drawing/2014/main" id="{8D6919CC-1B4B-C513-9639-39C4291CAC04}"/>
              </a:ext>
            </a:extLst>
          </p:cNvPr>
          <p:cNvGrpSpPr/>
          <p:nvPr/>
        </p:nvGrpSpPr>
        <p:grpSpPr>
          <a:xfrm>
            <a:off x="1410002" y="2760078"/>
            <a:ext cx="198893" cy="198892"/>
            <a:chOff x="2890287" y="1837950"/>
            <a:chExt cx="391500" cy="391500"/>
          </a:xfrm>
        </p:grpSpPr>
        <p:sp>
          <p:nvSpPr>
            <p:cNvPr id="87" name="Google Shape;2281;p65">
              <a:extLst>
                <a:ext uri="{FF2B5EF4-FFF2-40B4-BE49-F238E27FC236}">
                  <a16:creationId xmlns:a16="http://schemas.microsoft.com/office/drawing/2014/main" id="{842BDFDB-D9D9-A6AF-27DB-B0A79EAFA3A3}"/>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2282;p65">
              <a:extLst>
                <a:ext uri="{FF2B5EF4-FFF2-40B4-BE49-F238E27FC236}">
                  <a16:creationId xmlns:a16="http://schemas.microsoft.com/office/drawing/2014/main" id="{79923C6E-7AEC-3B76-A9A1-C0A5CD24C06B}"/>
                </a:ext>
              </a:extLst>
            </p:cNvPr>
            <p:cNvGrpSpPr/>
            <p:nvPr/>
          </p:nvGrpSpPr>
          <p:grpSpPr>
            <a:xfrm rot="5400000">
              <a:off x="2969009" y="1914242"/>
              <a:ext cx="238916" cy="238916"/>
              <a:chOff x="4330039" y="2712749"/>
              <a:chExt cx="238916" cy="484615"/>
            </a:xfrm>
          </p:grpSpPr>
          <p:cxnSp>
            <p:nvCxnSpPr>
              <p:cNvPr id="89" name="Google Shape;2283;p65">
                <a:extLst>
                  <a:ext uri="{FF2B5EF4-FFF2-40B4-BE49-F238E27FC236}">
                    <a16:creationId xmlns:a16="http://schemas.microsoft.com/office/drawing/2014/main" id="{88126EF9-9E99-2761-194D-7C73250B2266}"/>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90" name="Google Shape;2284;p65">
                <a:extLst>
                  <a:ext uri="{FF2B5EF4-FFF2-40B4-BE49-F238E27FC236}">
                    <a16:creationId xmlns:a16="http://schemas.microsoft.com/office/drawing/2014/main" id="{08B57F52-9D07-6E59-7F70-561BA1DD549D}"/>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91" name="Google Shape;2280;p65">
            <a:extLst>
              <a:ext uri="{FF2B5EF4-FFF2-40B4-BE49-F238E27FC236}">
                <a16:creationId xmlns:a16="http://schemas.microsoft.com/office/drawing/2014/main" id="{BC9F43B1-7F34-DE7F-DA4C-1781EE938728}"/>
              </a:ext>
            </a:extLst>
          </p:cNvPr>
          <p:cNvGrpSpPr/>
          <p:nvPr/>
        </p:nvGrpSpPr>
        <p:grpSpPr>
          <a:xfrm>
            <a:off x="1155508" y="3061109"/>
            <a:ext cx="198893" cy="198892"/>
            <a:chOff x="2890287" y="1837950"/>
            <a:chExt cx="391500" cy="391500"/>
          </a:xfrm>
        </p:grpSpPr>
        <p:sp>
          <p:nvSpPr>
            <p:cNvPr id="92" name="Google Shape;2281;p65">
              <a:extLst>
                <a:ext uri="{FF2B5EF4-FFF2-40B4-BE49-F238E27FC236}">
                  <a16:creationId xmlns:a16="http://schemas.microsoft.com/office/drawing/2014/main" id="{8C82F8BB-4FB5-120D-D245-D0B27F4CC098}"/>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 name="Google Shape;2283;p65">
              <a:extLst>
                <a:ext uri="{FF2B5EF4-FFF2-40B4-BE49-F238E27FC236}">
                  <a16:creationId xmlns:a16="http://schemas.microsoft.com/office/drawing/2014/main" id="{308114DB-610D-E60C-3150-9FA6FBF304FD}"/>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94" name="Google Shape;2280;p65">
            <a:extLst>
              <a:ext uri="{FF2B5EF4-FFF2-40B4-BE49-F238E27FC236}">
                <a16:creationId xmlns:a16="http://schemas.microsoft.com/office/drawing/2014/main" id="{9EBDF6EE-0ADB-9DDC-D45D-F3B1846AEF5D}"/>
              </a:ext>
            </a:extLst>
          </p:cNvPr>
          <p:cNvGrpSpPr/>
          <p:nvPr/>
        </p:nvGrpSpPr>
        <p:grpSpPr>
          <a:xfrm>
            <a:off x="1354401" y="3061110"/>
            <a:ext cx="198893" cy="198892"/>
            <a:chOff x="2890287" y="1837950"/>
            <a:chExt cx="391500" cy="391500"/>
          </a:xfrm>
        </p:grpSpPr>
        <p:sp>
          <p:nvSpPr>
            <p:cNvPr id="95" name="Google Shape;2281;p65">
              <a:extLst>
                <a:ext uri="{FF2B5EF4-FFF2-40B4-BE49-F238E27FC236}">
                  <a16:creationId xmlns:a16="http://schemas.microsoft.com/office/drawing/2014/main" id="{C5E904C9-B241-9AD7-E051-CFB31A437C25}"/>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2282;p65">
              <a:extLst>
                <a:ext uri="{FF2B5EF4-FFF2-40B4-BE49-F238E27FC236}">
                  <a16:creationId xmlns:a16="http://schemas.microsoft.com/office/drawing/2014/main" id="{ED35A1F1-9283-5B90-5DF9-DCF1B9A0C05E}"/>
                </a:ext>
              </a:extLst>
            </p:cNvPr>
            <p:cNvGrpSpPr/>
            <p:nvPr/>
          </p:nvGrpSpPr>
          <p:grpSpPr>
            <a:xfrm rot="5400000">
              <a:off x="2969009" y="1914242"/>
              <a:ext cx="238916" cy="238916"/>
              <a:chOff x="4330039" y="2712749"/>
              <a:chExt cx="238916" cy="484615"/>
            </a:xfrm>
          </p:grpSpPr>
          <p:cxnSp>
            <p:nvCxnSpPr>
              <p:cNvPr id="97" name="Google Shape;2283;p65">
                <a:extLst>
                  <a:ext uri="{FF2B5EF4-FFF2-40B4-BE49-F238E27FC236}">
                    <a16:creationId xmlns:a16="http://schemas.microsoft.com/office/drawing/2014/main" id="{8A06809E-6213-BF37-FF0A-3D6FBB68D9D3}"/>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98" name="Google Shape;2284;p65">
                <a:extLst>
                  <a:ext uri="{FF2B5EF4-FFF2-40B4-BE49-F238E27FC236}">
                    <a16:creationId xmlns:a16="http://schemas.microsoft.com/office/drawing/2014/main" id="{C79A64F5-C7AE-B74C-9404-456DCCA12293}"/>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99" name="Google Shape;2280;p65">
            <a:extLst>
              <a:ext uri="{FF2B5EF4-FFF2-40B4-BE49-F238E27FC236}">
                <a16:creationId xmlns:a16="http://schemas.microsoft.com/office/drawing/2014/main" id="{5F5A003B-AD8C-121B-4BF9-E9DA68445833}"/>
              </a:ext>
            </a:extLst>
          </p:cNvPr>
          <p:cNvGrpSpPr/>
          <p:nvPr/>
        </p:nvGrpSpPr>
        <p:grpSpPr>
          <a:xfrm>
            <a:off x="892297" y="2412069"/>
            <a:ext cx="198893" cy="198892"/>
            <a:chOff x="2890287" y="1837950"/>
            <a:chExt cx="391500" cy="391500"/>
          </a:xfrm>
        </p:grpSpPr>
        <p:sp>
          <p:nvSpPr>
            <p:cNvPr id="100" name="Google Shape;2281;p65">
              <a:extLst>
                <a:ext uri="{FF2B5EF4-FFF2-40B4-BE49-F238E27FC236}">
                  <a16:creationId xmlns:a16="http://schemas.microsoft.com/office/drawing/2014/main" id="{A2DB8C44-A402-DA2A-2DA9-B7F8BAEDB965}"/>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2283;p65">
              <a:extLst>
                <a:ext uri="{FF2B5EF4-FFF2-40B4-BE49-F238E27FC236}">
                  <a16:creationId xmlns:a16="http://schemas.microsoft.com/office/drawing/2014/main" id="{08B28FA7-A780-1144-061C-CC2A1B5EBAB2}"/>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02" name="Google Shape;2280;p65">
            <a:extLst>
              <a:ext uri="{FF2B5EF4-FFF2-40B4-BE49-F238E27FC236}">
                <a16:creationId xmlns:a16="http://schemas.microsoft.com/office/drawing/2014/main" id="{DC8DAEB4-7FF8-8399-5C9B-95CBDCE45190}"/>
              </a:ext>
            </a:extLst>
          </p:cNvPr>
          <p:cNvGrpSpPr/>
          <p:nvPr/>
        </p:nvGrpSpPr>
        <p:grpSpPr>
          <a:xfrm>
            <a:off x="1091190" y="2412070"/>
            <a:ext cx="198893" cy="198892"/>
            <a:chOff x="2890287" y="1837950"/>
            <a:chExt cx="391500" cy="391500"/>
          </a:xfrm>
        </p:grpSpPr>
        <p:sp>
          <p:nvSpPr>
            <p:cNvPr id="103" name="Google Shape;2281;p65">
              <a:extLst>
                <a:ext uri="{FF2B5EF4-FFF2-40B4-BE49-F238E27FC236}">
                  <a16:creationId xmlns:a16="http://schemas.microsoft.com/office/drawing/2014/main" id="{57251CE9-B6C8-37B8-02CE-AD843FDA2AAE}"/>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2282;p65">
              <a:extLst>
                <a:ext uri="{FF2B5EF4-FFF2-40B4-BE49-F238E27FC236}">
                  <a16:creationId xmlns:a16="http://schemas.microsoft.com/office/drawing/2014/main" id="{B611AD3C-28A2-75EF-556F-0164BEE21B5B}"/>
                </a:ext>
              </a:extLst>
            </p:cNvPr>
            <p:cNvGrpSpPr/>
            <p:nvPr/>
          </p:nvGrpSpPr>
          <p:grpSpPr>
            <a:xfrm rot="5400000">
              <a:off x="2969009" y="1914242"/>
              <a:ext cx="238916" cy="238916"/>
              <a:chOff x="4330039" y="2712749"/>
              <a:chExt cx="238916" cy="484615"/>
            </a:xfrm>
          </p:grpSpPr>
          <p:cxnSp>
            <p:nvCxnSpPr>
              <p:cNvPr id="105" name="Google Shape;2283;p65">
                <a:extLst>
                  <a:ext uri="{FF2B5EF4-FFF2-40B4-BE49-F238E27FC236}">
                    <a16:creationId xmlns:a16="http://schemas.microsoft.com/office/drawing/2014/main" id="{77CA915F-913B-3454-2243-32A90699B234}"/>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06" name="Google Shape;2284;p65">
                <a:extLst>
                  <a:ext uri="{FF2B5EF4-FFF2-40B4-BE49-F238E27FC236}">
                    <a16:creationId xmlns:a16="http://schemas.microsoft.com/office/drawing/2014/main" id="{BFD49E6B-3605-AD36-D489-B7825BCA4843}"/>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07" name="Google Shape;2280;p65">
            <a:extLst>
              <a:ext uri="{FF2B5EF4-FFF2-40B4-BE49-F238E27FC236}">
                <a16:creationId xmlns:a16="http://schemas.microsoft.com/office/drawing/2014/main" id="{E1CD505A-61CE-EB89-3FBE-6A4FF813BE97}"/>
              </a:ext>
            </a:extLst>
          </p:cNvPr>
          <p:cNvGrpSpPr/>
          <p:nvPr/>
        </p:nvGrpSpPr>
        <p:grpSpPr>
          <a:xfrm rot="4418325">
            <a:off x="842961" y="2668695"/>
            <a:ext cx="198893" cy="198892"/>
            <a:chOff x="2890287" y="1837950"/>
            <a:chExt cx="391500" cy="391500"/>
          </a:xfrm>
        </p:grpSpPr>
        <p:sp>
          <p:nvSpPr>
            <p:cNvPr id="108" name="Google Shape;2281;p65">
              <a:extLst>
                <a:ext uri="{FF2B5EF4-FFF2-40B4-BE49-F238E27FC236}">
                  <a16:creationId xmlns:a16="http://schemas.microsoft.com/office/drawing/2014/main" id="{EDE57EA9-1CD5-E2C7-5834-CF67B17173B0}"/>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 name="Google Shape;2283;p65">
              <a:extLst>
                <a:ext uri="{FF2B5EF4-FFF2-40B4-BE49-F238E27FC236}">
                  <a16:creationId xmlns:a16="http://schemas.microsoft.com/office/drawing/2014/main" id="{30C910D1-5736-A53D-3FFF-AF8272068E12}"/>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10" name="Google Shape;2280;p65">
            <a:extLst>
              <a:ext uri="{FF2B5EF4-FFF2-40B4-BE49-F238E27FC236}">
                <a16:creationId xmlns:a16="http://schemas.microsoft.com/office/drawing/2014/main" id="{1BAF67DC-B97D-CC25-BF84-A5EB972EBDD6}"/>
              </a:ext>
            </a:extLst>
          </p:cNvPr>
          <p:cNvGrpSpPr/>
          <p:nvPr/>
        </p:nvGrpSpPr>
        <p:grpSpPr>
          <a:xfrm rot="4418325">
            <a:off x="898986" y="2859534"/>
            <a:ext cx="198893" cy="198892"/>
            <a:chOff x="2890287" y="1837950"/>
            <a:chExt cx="391500" cy="391500"/>
          </a:xfrm>
        </p:grpSpPr>
        <p:sp>
          <p:nvSpPr>
            <p:cNvPr id="111" name="Google Shape;2281;p65">
              <a:extLst>
                <a:ext uri="{FF2B5EF4-FFF2-40B4-BE49-F238E27FC236}">
                  <a16:creationId xmlns:a16="http://schemas.microsoft.com/office/drawing/2014/main" id="{D3DFA1A5-4A90-CE4E-AC55-8AA2ED162344}"/>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2282;p65">
              <a:extLst>
                <a:ext uri="{FF2B5EF4-FFF2-40B4-BE49-F238E27FC236}">
                  <a16:creationId xmlns:a16="http://schemas.microsoft.com/office/drawing/2014/main" id="{7A964236-3D5C-E767-877D-BB5F335E1805}"/>
                </a:ext>
              </a:extLst>
            </p:cNvPr>
            <p:cNvGrpSpPr/>
            <p:nvPr/>
          </p:nvGrpSpPr>
          <p:grpSpPr>
            <a:xfrm rot="5400000">
              <a:off x="2969009" y="1914242"/>
              <a:ext cx="238916" cy="238916"/>
              <a:chOff x="4330039" y="2712749"/>
              <a:chExt cx="238916" cy="484615"/>
            </a:xfrm>
          </p:grpSpPr>
          <p:cxnSp>
            <p:nvCxnSpPr>
              <p:cNvPr id="113" name="Google Shape;2283;p65">
                <a:extLst>
                  <a:ext uri="{FF2B5EF4-FFF2-40B4-BE49-F238E27FC236}">
                    <a16:creationId xmlns:a16="http://schemas.microsoft.com/office/drawing/2014/main" id="{CDD592DE-A0B4-9F80-005B-C73BB328770B}"/>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14" name="Google Shape;2284;p65">
                <a:extLst>
                  <a:ext uri="{FF2B5EF4-FFF2-40B4-BE49-F238E27FC236}">
                    <a16:creationId xmlns:a16="http://schemas.microsoft.com/office/drawing/2014/main" id="{D8E4D446-B8F2-8184-BB32-590B2B801A14}"/>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16" name="Google Shape;2280;p65">
            <a:extLst>
              <a:ext uri="{FF2B5EF4-FFF2-40B4-BE49-F238E27FC236}">
                <a16:creationId xmlns:a16="http://schemas.microsoft.com/office/drawing/2014/main" id="{F281D508-2C53-9E9B-2066-DC1EDD56FFDD}"/>
              </a:ext>
            </a:extLst>
          </p:cNvPr>
          <p:cNvGrpSpPr/>
          <p:nvPr/>
        </p:nvGrpSpPr>
        <p:grpSpPr>
          <a:xfrm rot="7003486">
            <a:off x="1750416" y="2689918"/>
            <a:ext cx="198893" cy="198892"/>
            <a:chOff x="2890287" y="1837950"/>
            <a:chExt cx="391500" cy="391500"/>
          </a:xfrm>
        </p:grpSpPr>
        <p:sp>
          <p:nvSpPr>
            <p:cNvPr id="117" name="Google Shape;2281;p65">
              <a:extLst>
                <a:ext uri="{FF2B5EF4-FFF2-40B4-BE49-F238E27FC236}">
                  <a16:creationId xmlns:a16="http://schemas.microsoft.com/office/drawing/2014/main" id="{2912EC40-8905-896A-023F-8DAFC49E8D6B}"/>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2283;p65">
              <a:extLst>
                <a:ext uri="{FF2B5EF4-FFF2-40B4-BE49-F238E27FC236}">
                  <a16:creationId xmlns:a16="http://schemas.microsoft.com/office/drawing/2014/main" id="{1999895F-D39C-9962-18FC-A4F2D07E14E4}"/>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19" name="Google Shape;2280;p65">
            <a:extLst>
              <a:ext uri="{FF2B5EF4-FFF2-40B4-BE49-F238E27FC236}">
                <a16:creationId xmlns:a16="http://schemas.microsoft.com/office/drawing/2014/main" id="{752C9D2B-8C7E-3C2B-7B79-1F475DCF7E80}"/>
              </a:ext>
            </a:extLst>
          </p:cNvPr>
          <p:cNvGrpSpPr/>
          <p:nvPr/>
        </p:nvGrpSpPr>
        <p:grpSpPr>
          <a:xfrm rot="7003486">
            <a:off x="1660971" y="2867564"/>
            <a:ext cx="198893" cy="198892"/>
            <a:chOff x="2890287" y="1837950"/>
            <a:chExt cx="391500" cy="391500"/>
          </a:xfrm>
        </p:grpSpPr>
        <p:sp>
          <p:nvSpPr>
            <p:cNvPr id="120" name="Google Shape;2281;p65">
              <a:extLst>
                <a:ext uri="{FF2B5EF4-FFF2-40B4-BE49-F238E27FC236}">
                  <a16:creationId xmlns:a16="http://schemas.microsoft.com/office/drawing/2014/main" id="{23FFC72C-EFEC-0539-1AA2-49FE5C930C56}"/>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282;p65">
              <a:extLst>
                <a:ext uri="{FF2B5EF4-FFF2-40B4-BE49-F238E27FC236}">
                  <a16:creationId xmlns:a16="http://schemas.microsoft.com/office/drawing/2014/main" id="{FC4262B9-E853-7A61-5683-8D2A533EC9D5}"/>
                </a:ext>
              </a:extLst>
            </p:cNvPr>
            <p:cNvGrpSpPr/>
            <p:nvPr/>
          </p:nvGrpSpPr>
          <p:grpSpPr>
            <a:xfrm rot="5400000">
              <a:off x="2969009" y="1914242"/>
              <a:ext cx="238916" cy="238916"/>
              <a:chOff x="4330039" y="2712749"/>
              <a:chExt cx="238916" cy="484615"/>
            </a:xfrm>
          </p:grpSpPr>
          <p:cxnSp>
            <p:nvCxnSpPr>
              <p:cNvPr id="122" name="Google Shape;2283;p65">
                <a:extLst>
                  <a:ext uri="{FF2B5EF4-FFF2-40B4-BE49-F238E27FC236}">
                    <a16:creationId xmlns:a16="http://schemas.microsoft.com/office/drawing/2014/main" id="{8A4543B1-D6CA-95D7-B3BD-B5FF92ED26C0}"/>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23" name="Google Shape;2284;p65">
                <a:extLst>
                  <a:ext uri="{FF2B5EF4-FFF2-40B4-BE49-F238E27FC236}">
                    <a16:creationId xmlns:a16="http://schemas.microsoft.com/office/drawing/2014/main" id="{2E60A2B4-5634-92A8-991A-7643EE5E0F3B}"/>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sp>
        <p:nvSpPr>
          <p:cNvPr id="125" name="Google Shape;692;p38">
            <a:extLst>
              <a:ext uri="{FF2B5EF4-FFF2-40B4-BE49-F238E27FC236}">
                <a16:creationId xmlns:a16="http://schemas.microsoft.com/office/drawing/2014/main" id="{DDC0ECA3-2073-6598-1EA6-A6A0854188CF}"/>
              </a:ext>
            </a:extLst>
          </p:cNvPr>
          <p:cNvSpPr txBox="1">
            <a:spLocks/>
          </p:cNvSpPr>
          <p:nvPr/>
        </p:nvSpPr>
        <p:spPr>
          <a:xfrm>
            <a:off x="580315" y="3605155"/>
            <a:ext cx="1582348" cy="5830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err="1">
                <a:solidFill>
                  <a:schemeClr val="bg2">
                    <a:lumMod val="10000"/>
                  </a:schemeClr>
                </a:solidFill>
                <a:latin typeface="Roboto" panose="02000000000000000000" pitchFamily="2" charset="0"/>
              </a:rPr>
              <a:t>Nguyên</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tử</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trung</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hòa</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về</a:t>
            </a:r>
            <a:r>
              <a:rPr lang="en-US" sz="2200" dirty="0">
                <a:solidFill>
                  <a:schemeClr val="bg2">
                    <a:lumMod val="10000"/>
                  </a:schemeClr>
                </a:solidFill>
                <a:latin typeface="Roboto" panose="02000000000000000000" pitchFamily="2" charset="0"/>
              </a:rPr>
              <a:t> </a:t>
            </a:r>
            <a:r>
              <a:rPr lang="en-US" sz="2200" dirty="0" err="1">
                <a:solidFill>
                  <a:schemeClr val="bg2">
                    <a:lumMod val="10000"/>
                  </a:schemeClr>
                </a:solidFill>
                <a:latin typeface="Roboto" panose="02000000000000000000" pitchFamily="2" charset="0"/>
              </a:rPr>
              <a:t>điện</a:t>
            </a:r>
            <a:endParaRPr lang="en-US" sz="2200" dirty="0">
              <a:solidFill>
                <a:schemeClr val="bg2">
                  <a:lumMod val="10000"/>
                </a:schemeClr>
              </a:solidFill>
              <a:latin typeface="Roboto" panose="02000000000000000000" pitchFamily="2" charset="0"/>
            </a:endParaRPr>
          </a:p>
        </p:txBody>
      </p:sp>
      <p:grpSp>
        <p:nvGrpSpPr>
          <p:cNvPr id="135" name="Group 134">
            <a:extLst>
              <a:ext uri="{FF2B5EF4-FFF2-40B4-BE49-F238E27FC236}">
                <a16:creationId xmlns:a16="http://schemas.microsoft.com/office/drawing/2014/main" id="{C104A8E9-C026-2364-C1B8-2E270E77241F}"/>
              </a:ext>
            </a:extLst>
          </p:cNvPr>
          <p:cNvGrpSpPr/>
          <p:nvPr/>
        </p:nvGrpSpPr>
        <p:grpSpPr>
          <a:xfrm>
            <a:off x="2043985" y="1781788"/>
            <a:ext cx="2929797" cy="931194"/>
            <a:chOff x="2043985" y="1781788"/>
            <a:chExt cx="2929797" cy="931194"/>
          </a:xfrm>
        </p:grpSpPr>
        <p:cxnSp>
          <p:nvCxnSpPr>
            <p:cNvPr id="127" name="Connector: Elbow 126">
              <a:extLst>
                <a:ext uri="{FF2B5EF4-FFF2-40B4-BE49-F238E27FC236}">
                  <a16:creationId xmlns:a16="http://schemas.microsoft.com/office/drawing/2014/main" id="{D3FF72EB-BD6B-3E0B-77BF-CDC1894F2465}"/>
                </a:ext>
              </a:extLst>
            </p:cNvPr>
            <p:cNvCxnSpPr>
              <a:cxnSpLocks/>
              <a:stCxn id="25" idx="6"/>
            </p:cNvCxnSpPr>
            <p:nvPr/>
          </p:nvCxnSpPr>
          <p:spPr>
            <a:xfrm flipV="1">
              <a:off x="2043985" y="1781788"/>
              <a:ext cx="1204906" cy="931194"/>
            </a:xfrm>
            <a:prstGeom prst="bentConnector3">
              <a:avLst>
                <a:gd name="adj1" fmla="val 35052"/>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5E8F8E6-F7DB-8C7C-423A-D84E9DB79FF7}"/>
                </a:ext>
              </a:extLst>
            </p:cNvPr>
            <p:cNvCxnSpPr>
              <a:cxnSpLocks/>
            </p:cNvCxnSpPr>
            <p:nvPr/>
          </p:nvCxnSpPr>
          <p:spPr>
            <a:xfrm>
              <a:off x="3195044" y="1781788"/>
              <a:ext cx="1778738" cy="0"/>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6" name="Google Shape;692;p38">
            <a:extLst>
              <a:ext uri="{FF2B5EF4-FFF2-40B4-BE49-F238E27FC236}">
                <a16:creationId xmlns:a16="http://schemas.microsoft.com/office/drawing/2014/main" id="{2E9EB598-6013-7C67-A591-7EDA7B5474FA}"/>
              </a:ext>
            </a:extLst>
          </p:cNvPr>
          <p:cNvSpPr txBox="1">
            <a:spLocks/>
          </p:cNvSpPr>
          <p:nvPr/>
        </p:nvSpPr>
        <p:spPr>
          <a:xfrm>
            <a:off x="2729785" y="1374188"/>
            <a:ext cx="1941212"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err="1">
                <a:solidFill>
                  <a:srgbClr val="C00000"/>
                </a:solidFill>
                <a:latin typeface="Roboto" panose="02000000000000000000" pitchFamily="2" charset="0"/>
              </a:rPr>
              <a:t>Mất</a:t>
            </a:r>
            <a:r>
              <a:rPr lang="en-US" sz="2200" dirty="0">
                <a:solidFill>
                  <a:srgbClr val="C00000"/>
                </a:solidFill>
                <a:latin typeface="Roboto" panose="02000000000000000000" pitchFamily="2" charset="0"/>
              </a:rPr>
              <a:t> </a:t>
            </a:r>
            <a:r>
              <a:rPr lang="en-US" sz="2200" dirty="0" err="1">
                <a:solidFill>
                  <a:srgbClr val="C00000"/>
                </a:solidFill>
                <a:latin typeface="Roboto" panose="02000000000000000000" pitchFamily="2" charset="0"/>
              </a:rPr>
              <a:t>bớt</a:t>
            </a:r>
            <a:r>
              <a:rPr lang="en-US" sz="2200" dirty="0">
                <a:solidFill>
                  <a:srgbClr val="C00000"/>
                </a:solidFill>
                <a:latin typeface="Roboto" panose="02000000000000000000" pitchFamily="2" charset="0"/>
              </a:rPr>
              <a:t> electron</a:t>
            </a:r>
          </a:p>
        </p:txBody>
      </p:sp>
      <p:sp>
        <p:nvSpPr>
          <p:cNvPr id="138" name="Oval 137">
            <a:extLst>
              <a:ext uri="{FF2B5EF4-FFF2-40B4-BE49-F238E27FC236}">
                <a16:creationId xmlns:a16="http://schemas.microsoft.com/office/drawing/2014/main" id="{5AE20C2A-4E79-34C0-E402-B52500AEC79B}"/>
              </a:ext>
            </a:extLst>
          </p:cNvPr>
          <p:cNvSpPr/>
          <p:nvPr/>
        </p:nvSpPr>
        <p:spPr>
          <a:xfrm>
            <a:off x="5160083" y="1119815"/>
            <a:ext cx="1323946" cy="1323946"/>
          </a:xfrm>
          <a:prstGeom prst="ellipse">
            <a:avLst/>
          </a:prstGeom>
          <a:solidFill>
            <a:schemeClr val="accent5">
              <a:lumMod val="20000"/>
              <a:lumOff val="80000"/>
            </a:schemeClr>
          </a:solidFill>
          <a:ln>
            <a:noFill/>
          </a:ln>
          <a:effectLst>
            <a:glow rad="63500">
              <a:schemeClr val="accent6">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oogle Shape;2280;p65">
            <a:extLst>
              <a:ext uri="{FF2B5EF4-FFF2-40B4-BE49-F238E27FC236}">
                <a16:creationId xmlns:a16="http://schemas.microsoft.com/office/drawing/2014/main" id="{66411377-F205-6FAE-008A-EA1CCDFA95CD}"/>
              </a:ext>
            </a:extLst>
          </p:cNvPr>
          <p:cNvGrpSpPr/>
          <p:nvPr/>
        </p:nvGrpSpPr>
        <p:grpSpPr>
          <a:xfrm>
            <a:off x="5623164" y="1208574"/>
            <a:ext cx="198893" cy="198892"/>
            <a:chOff x="2890287" y="1837950"/>
            <a:chExt cx="391500" cy="391500"/>
          </a:xfrm>
        </p:grpSpPr>
        <p:sp>
          <p:nvSpPr>
            <p:cNvPr id="140" name="Google Shape;2281;p65">
              <a:extLst>
                <a:ext uri="{FF2B5EF4-FFF2-40B4-BE49-F238E27FC236}">
                  <a16:creationId xmlns:a16="http://schemas.microsoft.com/office/drawing/2014/main" id="{8D75DB23-35BC-3EC2-000A-E0BD88DCFC2B}"/>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 name="Google Shape;2283;p65">
              <a:extLst>
                <a:ext uri="{FF2B5EF4-FFF2-40B4-BE49-F238E27FC236}">
                  <a16:creationId xmlns:a16="http://schemas.microsoft.com/office/drawing/2014/main" id="{C3EF6128-B59A-C52F-C764-E7329B67D62D}"/>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42" name="Google Shape;2280;p65">
            <a:extLst>
              <a:ext uri="{FF2B5EF4-FFF2-40B4-BE49-F238E27FC236}">
                <a16:creationId xmlns:a16="http://schemas.microsoft.com/office/drawing/2014/main" id="{82E78045-B466-44B1-8C82-03C841390A4A}"/>
              </a:ext>
            </a:extLst>
          </p:cNvPr>
          <p:cNvGrpSpPr/>
          <p:nvPr/>
        </p:nvGrpSpPr>
        <p:grpSpPr>
          <a:xfrm>
            <a:off x="5822057" y="1208575"/>
            <a:ext cx="198893" cy="198892"/>
            <a:chOff x="2890287" y="1837950"/>
            <a:chExt cx="391500" cy="391500"/>
          </a:xfrm>
        </p:grpSpPr>
        <p:sp>
          <p:nvSpPr>
            <p:cNvPr id="143" name="Google Shape;2281;p65">
              <a:extLst>
                <a:ext uri="{FF2B5EF4-FFF2-40B4-BE49-F238E27FC236}">
                  <a16:creationId xmlns:a16="http://schemas.microsoft.com/office/drawing/2014/main" id="{3065748F-AC62-E73F-7DD5-435B3C34F17F}"/>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2282;p65">
              <a:extLst>
                <a:ext uri="{FF2B5EF4-FFF2-40B4-BE49-F238E27FC236}">
                  <a16:creationId xmlns:a16="http://schemas.microsoft.com/office/drawing/2014/main" id="{7627A54B-8A56-9B11-422A-A3D731B4C620}"/>
                </a:ext>
              </a:extLst>
            </p:cNvPr>
            <p:cNvGrpSpPr/>
            <p:nvPr/>
          </p:nvGrpSpPr>
          <p:grpSpPr>
            <a:xfrm rot="5400000">
              <a:off x="2969009" y="1914242"/>
              <a:ext cx="238916" cy="238916"/>
              <a:chOff x="4330039" y="2712749"/>
              <a:chExt cx="238916" cy="484615"/>
            </a:xfrm>
          </p:grpSpPr>
          <p:cxnSp>
            <p:nvCxnSpPr>
              <p:cNvPr id="145" name="Google Shape;2283;p65">
                <a:extLst>
                  <a:ext uri="{FF2B5EF4-FFF2-40B4-BE49-F238E27FC236}">
                    <a16:creationId xmlns:a16="http://schemas.microsoft.com/office/drawing/2014/main" id="{E4326B43-BDD1-BC0B-7EC7-2E0BD643975F}"/>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46" name="Google Shape;2284;p65">
                <a:extLst>
                  <a:ext uri="{FF2B5EF4-FFF2-40B4-BE49-F238E27FC236}">
                    <a16:creationId xmlns:a16="http://schemas.microsoft.com/office/drawing/2014/main" id="{68BAE884-B9FD-7D89-1F6B-A6F9450A3AD2}"/>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47" name="Google Shape;2280;p65">
            <a:extLst>
              <a:ext uri="{FF2B5EF4-FFF2-40B4-BE49-F238E27FC236}">
                <a16:creationId xmlns:a16="http://schemas.microsoft.com/office/drawing/2014/main" id="{848CFF95-0625-DDC9-C5BB-98C4751DBE02}"/>
              </a:ext>
            </a:extLst>
          </p:cNvPr>
          <p:cNvGrpSpPr/>
          <p:nvPr/>
        </p:nvGrpSpPr>
        <p:grpSpPr>
          <a:xfrm>
            <a:off x="5946846" y="1490229"/>
            <a:ext cx="198893" cy="198892"/>
            <a:chOff x="2890287" y="1837950"/>
            <a:chExt cx="391500" cy="391500"/>
          </a:xfrm>
        </p:grpSpPr>
        <p:sp>
          <p:nvSpPr>
            <p:cNvPr id="148" name="Google Shape;2281;p65">
              <a:extLst>
                <a:ext uri="{FF2B5EF4-FFF2-40B4-BE49-F238E27FC236}">
                  <a16:creationId xmlns:a16="http://schemas.microsoft.com/office/drawing/2014/main" id="{0B9AA0DB-9502-ABCC-A8CF-80D58A0D6078}"/>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2283;p65">
              <a:extLst>
                <a:ext uri="{FF2B5EF4-FFF2-40B4-BE49-F238E27FC236}">
                  <a16:creationId xmlns:a16="http://schemas.microsoft.com/office/drawing/2014/main" id="{B56D009F-72ED-400F-8079-8FAAA3C50667}"/>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50" name="Google Shape;2280;p65">
            <a:extLst>
              <a:ext uri="{FF2B5EF4-FFF2-40B4-BE49-F238E27FC236}">
                <a16:creationId xmlns:a16="http://schemas.microsoft.com/office/drawing/2014/main" id="{50E636B9-7866-CD5E-854A-0A3276CFB882}"/>
              </a:ext>
            </a:extLst>
          </p:cNvPr>
          <p:cNvGrpSpPr/>
          <p:nvPr/>
        </p:nvGrpSpPr>
        <p:grpSpPr>
          <a:xfrm>
            <a:off x="6145739" y="1490230"/>
            <a:ext cx="198893" cy="198892"/>
            <a:chOff x="2890287" y="1837950"/>
            <a:chExt cx="391500" cy="391500"/>
          </a:xfrm>
        </p:grpSpPr>
        <p:sp>
          <p:nvSpPr>
            <p:cNvPr id="151" name="Google Shape;2281;p65">
              <a:extLst>
                <a:ext uri="{FF2B5EF4-FFF2-40B4-BE49-F238E27FC236}">
                  <a16:creationId xmlns:a16="http://schemas.microsoft.com/office/drawing/2014/main" id="{BE3CEF5B-4479-EC2C-CAB4-A3F92260B69E}"/>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82;p65">
              <a:extLst>
                <a:ext uri="{FF2B5EF4-FFF2-40B4-BE49-F238E27FC236}">
                  <a16:creationId xmlns:a16="http://schemas.microsoft.com/office/drawing/2014/main" id="{36E9F23E-341B-A2C8-D7D9-3BABF1552E77}"/>
                </a:ext>
              </a:extLst>
            </p:cNvPr>
            <p:cNvGrpSpPr/>
            <p:nvPr/>
          </p:nvGrpSpPr>
          <p:grpSpPr>
            <a:xfrm rot="5400000">
              <a:off x="2969009" y="1914242"/>
              <a:ext cx="238916" cy="238916"/>
              <a:chOff x="4330039" y="2712749"/>
              <a:chExt cx="238916" cy="484615"/>
            </a:xfrm>
          </p:grpSpPr>
          <p:cxnSp>
            <p:nvCxnSpPr>
              <p:cNvPr id="153" name="Google Shape;2283;p65">
                <a:extLst>
                  <a:ext uri="{FF2B5EF4-FFF2-40B4-BE49-F238E27FC236}">
                    <a16:creationId xmlns:a16="http://schemas.microsoft.com/office/drawing/2014/main" id="{6A9F635C-949B-63AB-ADEC-942BD632FA5E}"/>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54" name="Google Shape;2284;p65">
                <a:extLst>
                  <a:ext uri="{FF2B5EF4-FFF2-40B4-BE49-F238E27FC236}">
                    <a16:creationId xmlns:a16="http://schemas.microsoft.com/office/drawing/2014/main" id="{648494DC-E7E0-7CCD-F8E9-DE6C50E8BF39}"/>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55" name="Google Shape;2280;p65">
            <a:extLst>
              <a:ext uri="{FF2B5EF4-FFF2-40B4-BE49-F238E27FC236}">
                <a16:creationId xmlns:a16="http://schemas.microsoft.com/office/drawing/2014/main" id="{AC650004-27FD-6EA3-576C-A4516B30CC58}"/>
              </a:ext>
            </a:extLst>
          </p:cNvPr>
          <p:cNvGrpSpPr/>
          <p:nvPr/>
        </p:nvGrpSpPr>
        <p:grpSpPr>
          <a:xfrm>
            <a:off x="5651153" y="1828883"/>
            <a:ext cx="198893" cy="198892"/>
            <a:chOff x="2890287" y="1837950"/>
            <a:chExt cx="391500" cy="391500"/>
          </a:xfrm>
        </p:grpSpPr>
        <p:sp>
          <p:nvSpPr>
            <p:cNvPr id="156" name="Google Shape;2281;p65">
              <a:extLst>
                <a:ext uri="{FF2B5EF4-FFF2-40B4-BE49-F238E27FC236}">
                  <a16:creationId xmlns:a16="http://schemas.microsoft.com/office/drawing/2014/main" id="{63FE7F84-8A02-8DBE-395F-4D60051423A0}"/>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7" name="Google Shape;2283;p65">
              <a:extLst>
                <a:ext uri="{FF2B5EF4-FFF2-40B4-BE49-F238E27FC236}">
                  <a16:creationId xmlns:a16="http://schemas.microsoft.com/office/drawing/2014/main" id="{24FADF7D-E55C-D8F0-280F-477193872148}"/>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58" name="Google Shape;2280;p65">
            <a:extLst>
              <a:ext uri="{FF2B5EF4-FFF2-40B4-BE49-F238E27FC236}">
                <a16:creationId xmlns:a16="http://schemas.microsoft.com/office/drawing/2014/main" id="{A42AC8B3-C07B-E9CB-8674-0239E44F1930}"/>
              </a:ext>
            </a:extLst>
          </p:cNvPr>
          <p:cNvGrpSpPr/>
          <p:nvPr/>
        </p:nvGrpSpPr>
        <p:grpSpPr>
          <a:xfrm>
            <a:off x="5850046" y="1828884"/>
            <a:ext cx="198893" cy="198892"/>
            <a:chOff x="2890287" y="1837950"/>
            <a:chExt cx="391500" cy="391500"/>
          </a:xfrm>
        </p:grpSpPr>
        <p:sp>
          <p:nvSpPr>
            <p:cNvPr id="159" name="Google Shape;2281;p65">
              <a:extLst>
                <a:ext uri="{FF2B5EF4-FFF2-40B4-BE49-F238E27FC236}">
                  <a16:creationId xmlns:a16="http://schemas.microsoft.com/office/drawing/2014/main" id="{8AFC29B4-6DDA-16B8-2DC2-EDCBE683F742}"/>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2282;p65">
              <a:extLst>
                <a:ext uri="{FF2B5EF4-FFF2-40B4-BE49-F238E27FC236}">
                  <a16:creationId xmlns:a16="http://schemas.microsoft.com/office/drawing/2014/main" id="{F340F066-0388-3AE4-7835-FBEEB133565F}"/>
                </a:ext>
              </a:extLst>
            </p:cNvPr>
            <p:cNvGrpSpPr/>
            <p:nvPr/>
          </p:nvGrpSpPr>
          <p:grpSpPr>
            <a:xfrm rot="5400000">
              <a:off x="2969009" y="1914242"/>
              <a:ext cx="238916" cy="238916"/>
              <a:chOff x="4330039" y="2712749"/>
              <a:chExt cx="238916" cy="484615"/>
            </a:xfrm>
          </p:grpSpPr>
          <p:cxnSp>
            <p:nvCxnSpPr>
              <p:cNvPr id="161" name="Google Shape;2283;p65">
                <a:extLst>
                  <a:ext uri="{FF2B5EF4-FFF2-40B4-BE49-F238E27FC236}">
                    <a16:creationId xmlns:a16="http://schemas.microsoft.com/office/drawing/2014/main" id="{E6B920C8-6BEE-BC0F-70E9-8458E0A0833F}"/>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62" name="Google Shape;2284;p65">
                <a:extLst>
                  <a:ext uri="{FF2B5EF4-FFF2-40B4-BE49-F238E27FC236}">
                    <a16:creationId xmlns:a16="http://schemas.microsoft.com/office/drawing/2014/main" id="{D27CC7B6-CC03-6580-749E-B3814B363E5C}"/>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63" name="Google Shape;2280;p65">
            <a:extLst>
              <a:ext uri="{FF2B5EF4-FFF2-40B4-BE49-F238E27FC236}">
                <a16:creationId xmlns:a16="http://schemas.microsoft.com/office/drawing/2014/main" id="{3378AEB2-D6E5-B663-5954-52B87CF79EB6}"/>
              </a:ext>
            </a:extLst>
          </p:cNvPr>
          <p:cNvGrpSpPr/>
          <p:nvPr/>
        </p:nvGrpSpPr>
        <p:grpSpPr>
          <a:xfrm>
            <a:off x="5595552" y="2129915"/>
            <a:ext cx="198893" cy="198892"/>
            <a:chOff x="2890287" y="1837950"/>
            <a:chExt cx="391500" cy="391500"/>
          </a:xfrm>
        </p:grpSpPr>
        <p:sp>
          <p:nvSpPr>
            <p:cNvPr id="164" name="Google Shape;2281;p65">
              <a:extLst>
                <a:ext uri="{FF2B5EF4-FFF2-40B4-BE49-F238E27FC236}">
                  <a16:creationId xmlns:a16="http://schemas.microsoft.com/office/drawing/2014/main" id="{5B14C68F-FD4E-1780-059B-C6A89D7BA27C}"/>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2283;p65">
              <a:extLst>
                <a:ext uri="{FF2B5EF4-FFF2-40B4-BE49-F238E27FC236}">
                  <a16:creationId xmlns:a16="http://schemas.microsoft.com/office/drawing/2014/main" id="{4730A8C9-418D-8B96-A872-8D7864ABE9FD}"/>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66" name="Google Shape;2280;p65">
            <a:extLst>
              <a:ext uri="{FF2B5EF4-FFF2-40B4-BE49-F238E27FC236}">
                <a16:creationId xmlns:a16="http://schemas.microsoft.com/office/drawing/2014/main" id="{6C3A74DD-C8AA-BC80-019D-CA956B7A445E}"/>
              </a:ext>
            </a:extLst>
          </p:cNvPr>
          <p:cNvGrpSpPr/>
          <p:nvPr/>
        </p:nvGrpSpPr>
        <p:grpSpPr>
          <a:xfrm>
            <a:off x="5794445" y="2129916"/>
            <a:ext cx="198893" cy="198892"/>
            <a:chOff x="2890287" y="1837950"/>
            <a:chExt cx="391500" cy="391500"/>
          </a:xfrm>
        </p:grpSpPr>
        <p:sp>
          <p:nvSpPr>
            <p:cNvPr id="167" name="Google Shape;2281;p65">
              <a:extLst>
                <a:ext uri="{FF2B5EF4-FFF2-40B4-BE49-F238E27FC236}">
                  <a16:creationId xmlns:a16="http://schemas.microsoft.com/office/drawing/2014/main" id="{1B2E5006-68A8-8C67-4B28-503BDB337E97}"/>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2282;p65">
              <a:extLst>
                <a:ext uri="{FF2B5EF4-FFF2-40B4-BE49-F238E27FC236}">
                  <a16:creationId xmlns:a16="http://schemas.microsoft.com/office/drawing/2014/main" id="{1F4D8828-0278-6D56-F878-02F01265DD06}"/>
                </a:ext>
              </a:extLst>
            </p:cNvPr>
            <p:cNvGrpSpPr/>
            <p:nvPr/>
          </p:nvGrpSpPr>
          <p:grpSpPr>
            <a:xfrm rot="5400000">
              <a:off x="2969009" y="1914242"/>
              <a:ext cx="238916" cy="238916"/>
              <a:chOff x="4330039" y="2712749"/>
              <a:chExt cx="238916" cy="484615"/>
            </a:xfrm>
          </p:grpSpPr>
          <p:cxnSp>
            <p:nvCxnSpPr>
              <p:cNvPr id="169" name="Google Shape;2283;p65">
                <a:extLst>
                  <a:ext uri="{FF2B5EF4-FFF2-40B4-BE49-F238E27FC236}">
                    <a16:creationId xmlns:a16="http://schemas.microsoft.com/office/drawing/2014/main" id="{85185557-9BD2-484A-067D-CD4296E6704B}"/>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70" name="Google Shape;2284;p65">
                <a:extLst>
                  <a:ext uri="{FF2B5EF4-FFF2-40B4-BE49-F238E27FC236}">
                    <a16:creationId xmlns:a16="http://schemas.microsoft.com/office/drawing/2014/main" id="{E0353950-7D56-B00C-FEAA-67249D137301}"/>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71" name="Google Shape;2280;p65">
            <a:extLst>
              <a:ext uri="{FF2B5EF4-FFF2-40B4-BE49-F238E27FC236}">
                <a16:creationId xmlns:a16="http://schemas.microsoft.com/office/drawing/2014/main" id="{110BE47B-549A-BCA8-637B-0E036F5F050A}"/>
              </a:ext>
            </a:extLst>
          </p:cNvPr>
          <p:cNvGrpSpPr/>
          <p:nvPr/>
        </p:nvGrpSpPr>
        <p:grpSpPr>
          <a:xfrm>
            <a:off x="5332341" y="1480875"/>
            <a:ext cx="198893" cy="198892"/>
            <a:chOff x="2890287" y="1837950"/>
            <a:chExt cx="391500" cy="391500"/>
          </a:xfrm>
        </p:grpSpPr>
        <p:sp>
          <p:nvSpPr>
            <p:cNvPr id="172" name="Google Shape;2281;p65">
              <a:extLst>
                <a:ext uri="{FF2B5EF4-FFF2-40B4-BE49-F238E27FC236}">
                  <a16:creationId xmlns:a16="http://schemas.microsoft.com/office/drawing/2014/main" id="{2810624C-621D-AACF-D874-3DE5BC37DD59}"/>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3" name="Google Shape;2283;p65">
              <a:extLst>
                <a:ext uri="{FF2B5EF4-FFF2-40B4-BE49-F238E27FC236}">
                  <a16:creationId xmlns:a16="http://schemas.microsoft.com/office/drawing/2014/main" id="{EE107591-EDEB-D14D-CEB8-1C60B52AD19F}"/>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74" name="Google Shape;2280;p65">
            <a:extLst>
              <a:ext uri="{FF2B5EF4-FFF2-40B4-BE49-F238E27FC236}">
                <a16:creationId xmlns:a16="http://schemas.microsoft.com/office/drawing/2014/main" id="{18A03B42-616E-8EA3-B772-2B1BBD1AC732}"/>
              </a:ext>
            </a:extLst>
          </p:cNvPr>
          <p:cNvGrpSpPr/>
          <p:nvPr/>
        </p:nvGrpSpPr>
        <p:grpSpPr>
          <a:xfrm>
            <a:off x="5531234" y="1480876"/>
            <a:ext cx="198893" cy="198892"/>
            <a:chOff x="2890287" y="1837950"/>
            <a:chExt cx="391500" cy="391500"/>
          </a:xfrm>
        </p:grpSpPr>
        <p:sp>
          <p:nvSpPr>
            <p:cNvPr id="175" name="Google Shape;2281;p65">
              <a:extLst>
                <a:ext uri="{FF2B5EF4-FFF2-40B4-BE49-F238E27FC236}">
                  <a16:creationId xmlns:a16="http://schemas.microsoft.com/office/drawing/2014/main" id="{E212D6A3-09FA-882B-14B8-03023F4CD68D}"/>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2282;p65">
              <a:extLst>
                <a:ext uri="{FF2B5EF4-FFF2-40B4-BE49-F238E27FC236}">
                  <a16:creationId xmlns:a16="http://schemas.microsoft.com/office/drawing/2014/main" id="{D776A81D-467E-5854-0ED4-37829960E543}"/>
                </a:ext>
              </a:extLst>
            </p:cNvPr>
            <p:cNvGrpSpPr/>
            <p:nvPr/>
          </p:nvGrpSpPr>
          <p:grpSpPr>
            <a:xfrm rot="5400000">
              <a:off x="2969009" y="1914242"/>
              <a:ext cx="238916" cy="238916"/>
              <a:chOff x="4330039" y="2712749"/>
              <a:chExt cx="238916" cy="484615"/>
            </a:xfrm>
          </p:grpSpPr>
          <p:cxnSp>
            <p:nvCxnSpPr>
              <p:cNvPr id="177" name="Google Shape;2283;p65">
                <a:extLst>
                  <a:ext uri="{FF2B5EF4-FFF2-40B4-BE49-F238E27FC236}">
                    <a16:creationId xmlns:a16="http://schemas.microsoft.com/office/drawing/2014/main" id="{8FF3B2BD-A37D-FADB-1983-EB24A33B2163}"/>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78" name="Google Shape;2284;p65">
                <a:extLst>
                  <a:ext uri="{FF2B5EF4-FFF2-40B4-BE49-F238E27FC236}">
                    <a16:creationId xmlns:a16="http://schemas.microsoft.com/office/drawing/2014/main" id="{36627F27-81F4-9C0C-62FE-43911A970D49}"/>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79" name="Google Shape;2280;p65">
            <a:extLst>
              <a:ext uri="{FF2B5EF4-FFF2-40B4-BE49-F238E27FC236}">
                <a16:creationId xmlns:a16="http://schemas.microsoft.com/office/drawing/2014/main" id="{18697093-C9E5-9BCA-D7C4-6D5FAC4DF497}"/>
              </a:ext>
            </a:extLst>
          </p:cNvPr>
          <p:cNvGrpSpPr/>
          <p:nvPr/>
        </p:nvGrpSpPr>
        <p:grpSpPr>
          <a:xfrm rot="4418325">
            <a:off x="5283005" y="1737501"/>
            <a:ext cx="198893" cy="198892"/>
            <a:chOff x="2890287" y="1837950"/>
            <a:chExt cx="391500" cy="391500"/>
          </a:xfrm>
        </p:grpSpPr>
        <p:sp>
          <p:nvSpPr>
            <p:cNvPr id="180" name="Google Shape;2281;p65">
              <a:extLst>
                <a:ext uri="{FF2B5EF4-FFF2-40B4-BE49-F238E27FC236}">
                  <a16:creationId xmlns:a16="http://schemas.microsoft.com/office/drawing/2014/main" id="{A7E918EA-F549-85B2-E25F-A7D8B13C71FF}"/>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2283;p65">
              <a:extLst>
                <a:ext uri="{FF2B5EF4-FFF2-40B4-BE49-F238E27FC236}">
                  <a16:creationId xmlns:a16="http://schemas.microsoft.com/office/drawing/2014/main" id="{9185BBED-C7EB-5BCA-A01D-9C48C06A8256}"/>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82" name="Google Shape;2280;p65">
            <a:extLst>
              <a:ext uri="{FF2B5EF4-FFF2-40B4-BE49-F238E27FC236}">
                <a16:creationId xmlns:a16="http://schemas.microsoft.com/office/drawing/2014/main" id="{C2B4087E-D5F2-8CFA-6C2B-079067E81FEE}"/>
              </a:ext>
            </a:extLst>
          </p:cNvPr>
          <p:cNvGrpSpPr/>
          <p:nvPr/>
        </p:nvGrpSpPr>
        <p:grpSpPr>
          <a:xfrm rot="4418325">
            <a:off x="5339030" y="1928340"/>
            <a:ext cx="198893" cy="198892"/>
            <a:chOff x="2890287" y="1837950"/>
            <a:chExt cx="391500" cy="391500"/>
          </a:xfrm>
        </p:grpSpPr>
        <p:sp>
          <p:nvSpPr>
            <p:cNvPr id="183" name="Google Shape;2281;p65">
              <a:extLst>
                <a:ext uri="{FF2B5EF4-FFF2-40B4-BE49-F238E27FC236}">
                  <a16:creationId xmlns:a16="http://schemas.microsoft.com/office/drawing/2014/main" id="{DCEC0994-8C57-E2B2-B37D-2EA5232C2256}"/>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2282;p65">
              <a:extLst>
                <a:ext uri="{FF2B5EF4-FFF2-40B4-BE49-F238E27FC236}">
                  <a16:creationId xmlns:a16="http://schemas.microsoft.com/office/drawing/2014/main" id="{98F84C40-7D31-97F0-7EEF-7323FC98F402}"/>
                </a:ext>
              </a:extLst>
            </p:cNvPr>
            <p:cNvGrpSpPr/>
            <p:nvPr/>
          </p:nvGrpSpPr>
          <p:grpSpPr>
            <a:xfrm rot="5400000">
              <a:off x="2969009" y="1914242"/>
              <a:ext cx="238916" cy="238916"/>
              <a:chOff x="4330039" y="2712749"/>
              <a:chExt cx="238916" cy="484615"/>
            </a:xfrm>
          </p:grpSpPr>
          <p:cxnSp>
            <p:nvCxnSpPr>
              <p:cNvPr id="185" name="Google Shape;2283;p65">
                <a:extLst>
                  <a:ext uri="{FF2B5EF4-FFF2-40B4-BE49-F238E27FC236}">
                    <a16:creationId xmlns:a16="http://schemas.microsoft.com/office/drawing/2014/main" id="{95CB4DD9-A582-4F42-CF89-93B09DFC9488}"/>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86" name="Google Shape;2284;p65">
                <a:extLst>
                  <a:ext uri="{FF2B5EF4-FFF2-40B4-BE49-F238E27FC236}">
                    <a16:creationId xmlns:a16="http://schemas.microsoft.com/office/drawing/2014/main" id="{57C6F0BE-DF3C-618D-E280-B00BC8277C37}"/>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187" name="Google Shape;2280;p65">
            <a:extLst>
              <a:ext uri="{FF2B5EF4-FFF2-40B4-BE49-F238E27FC236}">
                <a16:creationId xmlns:a16="http://schemas.microsoft.com/office/drawing/2014/main" id="{05F20242-F2F8-3895-9793-2AC2EE7D9A1F}"/>
              </a:ext>
            </a:extLst>
          </p:cNvPr>
          <p:cNvGrpSpPr/>
          <p:nvPr/>
        </p:nvGrpSpPr>
        <p:grpSpPr>
          <a:xfrm rot="7003486">
            <a:off x="6190460" y="1758724"/>
            <a:ext cx="198893" cy="198892"/>
            <a:chOff x="2890287" y="1837950"/>
            <a:chExt cx="391500" cy="391500"/>
          </a:xfrm>
        </p:grpSpPr>
        <p:sp>
          <p:nvSpPr>
            <p:cNvPr id="188" name="Google Shape;2281;p65">
              <a:extLst>
                <a:ext uri="{FF2B5EF4-FFF2-40B4-BE49-F238E27FC236}">
                  <a16:creationId xmlns:a16="http://schemas.microsoft.com/office/drawing/2014/main" id="{83FFEDA1-6F98-3C4D-1B47-A296D005D924}"/>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9" name="Google Shape;2283;p65">
              <a:extLst>
                <a:ext uri="{FF2B5EF4-FFF2-40B4-BE49-F238E27FC236}">
                  <a16:creationId xmlns:a16="http://schemas.microsoft.com/office/drawing/2014/main" id="{D5945099-783B-1D6E-39AE-D0B1ED5C866C}"/>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190" name="Google Shape;2280;p65">
            <a:extLst>
              <a:ext uri="{FF2B5EF4-FFF2-40B4-BE49-F238E27FC236}">
                <a16:creationId xmlns:a16="http://schemas.microsoft.com/office/drawing/2014/main" id="{E2AB1C9F-70CB-ED29-32C5-CE0B4BB15E46}"/>
              </a:ext>
            </a:extLst>
          </p:cNvPr>
          <p:cNvGrpSpPr/>
          <p:nvPr/>
        </p:nvGrpSpPr>
        <p:grpSpPr>
          <a:xfrm rot="7003486">
            <a:off x="6101015" y="1936370"/>
            <a:ext cx="198893" cy="198892"/>
            <a:chOff x="2890287" y="1837950"/>
            <a:chExt cx="391500" cy="391500"/>
          </a:xfrm>
        </p:grpSpPr>
        <p:sp>
          <p:nvSpPr>
            <p:cNvPr id="191" name="Google Shape;2281;p65">
              <a:extLst>
                <a:ext uri="{FF2B5EF4-FFF2-40B4-BE49-F238E27FC236}">
                  <a16:creationId xmlns:a16="http://schemas.microsoft.com/office/drawing/2014/main" id="{5DDA3B52-127F-827D-2565-B6D95C3F3F20}"/>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2282;p65">
              <a:extLst>
                <a:ext uri="{FF2B5EF4-FFF2-40B4-BE49-F238E27FC236}">
                  <a16:creationId xmlns:a16="http://schemas.microsoft.com/office/drawing/2014/main" id="{F65E3DE5-E910-D3AF-6661-58A1F1513438}"/>
                </a:ext>
              </a:extLst>
            </p:cNvPr>
            <p:cNvGrpSpPr/>
            <p:nvPr/>
          </p:nvGrpSpPr>
          <p:grpSpPr>
            <a:xfrm rot="5400000">
              <a:off x="2969009" y="1914242"/>
              <a:ext cx="238916" cy="238916"/>
              <a:chOff x="4330039" y="2712749"/>
              <a:chExt cx="238916" cy="484615"/>
            </a:xfrm>
          </p:grpSpPr>
          <p:cxnSp>
            <p:nvCxnSpPr>
              <p:cNvPr id="193" name="Google Shape;2283;p65">
                <a:extLst>
                  <a:ext uri="{FF2B5EF4-FFF2-40B4-BE49-F238E27FC236}">
                    <a16:creationId xmlns:a16="http://schemas.microsoft.com/office/drawing/2014/main" id="{4CA64916-510E-3050-A31F-17E17B8A15CB}"/>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194" name="Google Shape;2284;p65">
                <a:extLst>
                  <a:ext uri="{FF2B5EF4-FFF2-40B4-BE49-F238E27FC236}">
                    <a16:creationId xmlns:a16="http://schemas.microsoft.com/office/drawing/2014/main" id="{6A165583-88D0-7475-F57C-EEB7B0C5FB18}"/>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sp>
        <p:nvSpPr>
          <p:cNvPr id="195" name="Google Shape;692;p38">
            <a:extLst>
              <a:ext uri="{FF2B5EF4-FFF2-40B4-BE49-F238E27FC236}">
                <a16:creationId xmlns:a16="http://schemas.microsoft.com/office/drawing/2014/main" id="{B4FC3C19-5B68-2546-0DE6-972AA42EBD4F}"/>
              </a:ext>
            </a:extLst>
          </p:cNvPr>
          <p:cNvSpPr txBox="1">
            <a:spLocks/>
          </p:cNvSpPr>
          <p:nvPr/>
        </p:nvSpPr>
        <p:spPr>
          <a:xfrm>
            <a:off x="6709500" y="1353388"/>
            <a:ext cx="1941212"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err="1">
                <a:solidFill>
                  <a:srgbClr val="C00000"/>
                </a:solidFill>
                <a:latin typeface="Roboto" panose="02000000000000000000" pitchFamily="2" charset="0"/>
              </a:rPr>
              <a:t>Tích</a:t>
            </a:r>
            <a:r>
              <a:rPr lang="en-US" sz="2200" dirty="0">
                <a:solidFill>
                  <a:srgbClr val="C00000"/>
                </a:solidFill>
                <a:latin typeface="Roboto" panose="02000000000000000000" pitchFamily="2" charset="0"/>
              </a:rPr>
              <a:t> </a:t>
            </a:r>
            <a:r>
              <a:rPr lang="en-US" sz="2200" dirty="0" err="1">
                <a:solidFill>
                  <a:srgbClr val="C00000"/>
                </a:solidFill>
                <a:latin typeface="Roboto" panose="02000000000000000000" pitchFamily="2" charset="0"/>
              </a:rPr>
              <a:t>điện</a:t>
            </a:r>
            <a:r>
              <a:rPr lang="en-US" sz="2200" dirty="0">
                <a:solidFill>
                  <a:srgbClr val="C00000"/>
                </a:solidFill>
                <a:latin typeface="Roboto" panose="02000000000000000000" pitchFamily="2" charset="0"/>
              </a:rPr>
              <a:t> </a:t>
            </a:r>
            <a:r>
              <a:rPr lang="en-US" sz="2200" dirty="0" err="1">
                <a:solidFill>
                  <a:srgbClr val="C00000"/>
                </a:solidFill>
                <a:latin typeface="Roboto" panose="02000000000000000000" pitchFamily="2" charset="0"/>
              </a:rPr>
              <a:t>dương</a:t>
            </a:r>
            <a:endParaRPr lang="en-US" sz="2200" dirty="0">
              <a:solidFill>
                <a:srgbClr val="C00000"/>
              </a:solidFill>
              <a:latin typeface="Roboto" panose="02000000000000000000" pitchFamily="2" charset="0"/>
            </a:endParaRPr>
          </a:p>
        </p:txBody>
      </p:sp>
      <p:sp>
        <p:nvSpPr>
          <p:cNvPr id="196" name="Google Shape;692;p38">
            <a:extLst>
              <a:ext uri="{FF2B5EF4-FFF2-40B4-BE49-F238E27FC236}">
                <a16:creationId xmlns:a16="http://schemas.microsoft.com/office/drawing/2014/main" id="{43845CCB-AEC9-5A2B-F523-F31DA7E4A84F}"/>
              </a:ext>
            </a:extLst>
          </p:cNvPr>
          <p:cNvSpPr txBox="1">
            <a:spLocks/>
          </p:cNvSpPr>
          <p:nvPr/>
        </p:nvSpPr>
        <p:spPr>
          <a:xfrm>
            <a:off x="7468345" y="1741989"/>
            <a:ext cx="560365"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a:solidFill>
                  <a:srgbClr val="C00000"/>
                </a:solidFill>
                <a:latin typeface="Roboto" panose="02000000000000000000" pitchFamily="2" charset="0"/>
              </a:rPr>
              <a:t>(+)</a:t>
            </a:r>
          </a:p>
        </p:txBody>
      </p:sp>
      <p:grpSp>
        <p:nvGrpSpPr>
          <p:cNvPr id="197" name="Group 196">
            <a:extLst>
              <a:ext uri="{FF2B5EF4-FFF2-40B4-BE49-F238E27FC236}">
                <a16:creationId xmlns:a16="http://schemas.microsoft.com/office/drawing/2014/main" id="{68F05CF9-B331-EC15-462A-3401F58226B2}"/>
              </a:ext>
            </a:extLst>
          </p:cNvPr>
          <p:cNvGrpSpPr/>
          <p:nvPr/>
        </p:nvGrpSpPr>
        <p:grpSpPr>
          <a:xfrm flipV="1">
            <a:off x="2043985" y="2712982"/>
            <a:ext cx="2929797" cy="931194"/>
            <a:chOff x="2043985" y="1781788"/>
            <a:chExt cx="2929797" cy="931194"/>
          </a:xfrm>
        </p:grpSpPr>
        <p:cxnSp>
          <p:nvCxnSpPr>
            <p:cNvPr id="198" name="Connector: Elbow 197">
              <a:extLst>
                <a:ext uri="{FF2B5EF4-FFF2-40B4-BE49-F238E27FC236}">
                  <a16:creationId xmlns:a16="http://schemas.microsoft.com/office/drawing/2014/main" id="{FEF9C17E-20A8-5450-CA3F-818CFF7739F8}"/>
                </a:ext>
              </a:extLst>
            </p:cNvPr>
            <p:cNvCxnSpPr>
              <a:cxnSpLocks/>
            </p:cNvCxnSpPr>
            <p:nvPr/>
          </p:nvCxnSpPr>
          <p:spPr>
            <a:xfrm flipV="1">
              <a:off x="2043985" y="1781788"/>
              <a:ext cx="1204906" cy="931194"/>
            </a:xfrm>
            <a:prstGeom prst="bentConnector3">
              <a:avLst>
                <a:gd name="adj1" fmla="val 35052"/>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FA31AEA1-C115-662A-9E20-FBE588FE027B}"/>
                </a:ext>
              </a:extLst>
            </p:cNvPr>
            <p:cNvCxnSpPr>
              <a:cxnSpLocks/>
            </p:cNvCxnSpPr>
            <p:nvPr/>
          </p:nvCxnSpPr>
          <p:spPr>
            <a:xfrm>
              <a:off x="3195044" y="1781788"/>
              <a:ext cx="1778738" cy="0"/>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0" name="Oval 199">
            <a:extLst>
              <a:ext uri="{FF2B5EF4-FFF2-40B4-BE49-F238E27FC236}">
                <a16:creationId xmlns:a16="http://schemas.microsoft.com/office/drawing/2014/main" id="{088C088F-8C45-85BE-C7A4-DE2C22803AFE}"/>
              </a:ext>
            </a:extLst>
          </p:cNvPr>
          <p:cNvSpPr/>
          <p:nvPr/>
        </p:nvSpPr>
        <p:spPr>
          <a:xfrm>
            <a:off x="5160084" y="3025586"/>
            <a:ext cx="1323946" cy="1323946"/>
          </a:xfrm>
          <a:prstGeom prst="ellipse">
            <a:avLst/>
          </a:prstGeom>
          <a:solidFill>
            <a:schemeClr val="accent5">
              <a:lumMod val="20000"/>
              <a:lumOff val="80000"/>
            </a:schemeClr>
          </a:solidFill>
          <a:ln>
            <a:noFill/>
          </a:ln>
          <a:effectLst>
            <a:glow rad="63500">
              <a:schemeClr val="accent6">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oogle Shape;2280;p65">
            <a:extLst>
              <a:ext uri="{FF2B5EF4-FFF2-40B4-BE49-F238E27FC236}">
                <a16:creationId xmlns:a16="http://schemas.microsoft.com/office/drawing/2014/main" id="{E4157ADB-8E6A-1DF1-B6D6-B9368BDA1905}"/>
              </a:ext>
            </a:extLst>
          </p:cNvPr>
          <p:cNvGrpSpPr/>
          <p:nvPr/>
        </p:nvGrpSpPr>
        <p:grpSpPr>
          <a:xfrm>
            <a:off x="5623165" y="3114345"/>
            <a:ext cx="198893" cy="198892"/>
            <a:chOff x="2890287" y="1837950"/>
            <a:chExt cx="391500" cy="391500"/>
          </a:xfrm>
        </p:grpSpPr>
        <p:sp>
          <p:nvSpPr>
            <p:cNvPr id="202" name="Google Shape;2281;p65">
              <a:extLst>
                <a:ext uri="{FF2B5EF4-FFF2-40B4-BE49-F238E27FC236}">
                  <a16:creationId xmlns:a16="http://schemas.microsoft.com/office/drawing/2014/main" id="{202C440E-88F9-7ECC-23DD-2F5CD761153D}"/>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3" name="Google Shape;2283;p65">
              <a:extLst>
                <a:ext uri="{FF2B5EF4-FFF2-40B4-BE49-F238E27FC236}">
                  <a16:creationId xmlns:a16="http://schemas.microsoft.com/office/drawing/2014/main" id="{41100434-3FF4-2E92-3E8A-E5DB235292FD}"/>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04" name="Google Shape;2280;p65">
            <a:extLst>
              <a:ext uri="{FF2B5EF4-FFF2-40B4-BE49-F238E27FC236}">
                <a16:creationId xmlns:a16="http://schemas.microsoft.com/office/drawing/2014/main" id="{B7C8212A-A904-B499-676A-2D88BFE62EC7}"/>
              </a:ext>
            </a:extLst>
          </p:cNvPr>
          <p:cNvGrpSpPr/>
          <p:nvPr/>
        </p:nvGrpSpPr>
        <p:grpSpPr>
          <a:xfrm>
            <a:off x="5822058" y="3114346"/>
            <a:ext cx="198893" cy="198892"/>
            <a:chOff x="2890287" y="1837950"/>
            <a:chExt cx="391500" cy="391500"/>
          </a:xfrm>
        </p:grpSpPr>
        <p:sp>
          <p:nvSpPr>
            <p:cNvPr id="205" name="Google Shape;2281;p65">
              <a:extLst>
                <a:ext uri="{FF2B5EF4-FFF2-40B4-BE49-F238E27FC236}">
                  <a16:creationId xmlns:a16="http://schemas.microsoft.com/office/drawing/2014/main" id="{60D86E54-ED17-F98A-9F6D-2021F8106558}"/>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282;p65">
              <a:extLst>
                <a:ext uri="{FF2B5EF4-FFF2-40B4-BE49-F238E27FC236}">
                  <a16:creationId xmlns:a16="http://schemas.microsoft.com/office/drawing/2014/main" id="{10CB23D2-1D8A-5636-48C5-01515FD9651C}"/>
                </a:ext>
              </a:extLst>
            </p:cNvPr>
            <p:cNvGrpSpPr/>
            <p:nvPr/>
          </p:nvGrpSpPr>
          <p:grpSpPr>
            <a:xfrm rot="5400000">
              <a:off x="2969009" y="1914242"/>
              <a:ext cx="238916" cy="238916"/>
              <a:chOff x="4330039" y="2712749"/>
              <a:chExt cx="238916" cy="484615"/>
            </a:xfrm>
          </p:grpSpPr>
          <p:cxnSp>
            <p:nvCxnSpPr>
              <p:cNvPr id="207" name="Google Shape;2283;p65">
                <a:extLst>
                  <a:ext uri="{FF2B5EF4-FFF2-40B4-BE49-F238E27FC236}">
                    <a16:creationId xmlns:a16="http://schemas.microsoft.com/office/drawing/2014/main" id="{08DCBD3A-D39D-16B3-FF26-B94300098905}"/>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08" name="Google Shape;2284;p65">
                <a:extLst>
                  <a:ext uri="{FF2B5EF4-FFF2-40B4-BE49-F238E27FC236}">
                    <a16:creationId xmlns:a16="http://schemas.microsoft.com/office/drawing/2014/main" id="{27673CEC-06AB-FCF1-E3E6-265FC94D7CEC}"/>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nvGrpSpPr>
          <p:cNvPr id="259" name="Group 258">
            <a:extLst>
              <a:ext uri="{FF2B5EF4-FFF2-40B4-BE49-F238E27FC236}">
                <a16:creationId xmlns:a16="http://schemas.microsoft.com/office/drawing/2014/main" id="{8F95DE45-F25A-182C-38DE-A3CDB739B810}"/>
              </a:ext>
            </a:extLst>
          </p:cNvPr>
          <p:cNvGrpSpPr/>
          <p:nvPr/>
        </p:nvGrpSpPr>
        <p:grpSpPr>
          <a:xfrm>
            <a:off x="5946847" y="3396000"/>
            <a:ext cx="397786" cy="198893"/>
            <a:chOff x="5946847" y="3396000"/>
            <a:chExt cx="397786" cy="198893"/>
          </a:xfrm>
        </p:grpSpPr>
        <p:grpSp>
          <p:nvGrpSpPr>
            <p:cNvPr id="209" name="Google Shape;2280;p65">
              <a:extLst>
                <a:ext uri="{FF2B5EF4-FFF2-40B4-BE49-F238E27FC236}">
                  <a16:creationId xmlns:a16="http://schemas.microsoft.com/office/drawing/2014/main" id="{EE55639C-616A-EE96-D92D-0837C7BFFF67}"/>
                </a:ext>
              </a:extLst>
            </p:cNvPr>
            <p:cNvGrpSpPr/>
            <p:nvPr/>
          </p:nvGrpSpPr>
          <p:grpSpPr>
            <a:xfrm>
              <a:off x="5946847" y="3396000"/>
              <a:ext cx="198893" cy="198892"/>
              <a:chOff x="2890287" y="1837950"/>
              <a:chExt cx="391500" cy="391500"/>
            </a:xfrm>
          </p:grpSpPr>
          <p:sp>
            <p:nvSpPr>
              <p:cNvPr id="210" name="Google Shape;2281;p65">
                <a:extLst>
                  <a:ext uri="{FF2B5EF4-FFF2-40B4-BE49-F238E27FC236}">
                    <a16:creationId xmlns:a16="http://schemas.microsoft.com/office/drawing/2014/main" id="{5527A284-2552-8E58-A6C6-2ABC63ADDC0C}"/>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 name="Google Shape;2283;p65">
                <a:extLst>
                  <a:ext uri="{FF2B5EF4-FFF2-40B4-BE49-F238E27FC236}">
                    <a16:creationId xmlns:a16="http://schemas.microsoft.com/office/drawing/2014/main" id="{9A22367B-5261-BA12-BDD7-CB619457B1C4}"/>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12" name="Google Shape;2280;p65">
              <a:extLst>
                <a:ext uri="{FF2B5EF4-FFF2-40B4-BE49-F238E27FC236}">
                  <a16:creationId xmlns:a16="http://schemas.microsoft.com/office/drawing/2014/main" id="{DC13DA28-96D4-B302-B3CD-31C46BF98411}"/>
                </a:ext>
              </a:extLst>
            </p:cNvPr>
            <p:cNvGrpSpPr/>
            <p:nvPr/>
          </p:nvGrpSpPr>
          <p:grpSpPr>
            <a:xfrm>
              <a:off x="6145740" y="3396001"/>
              <a:ext cx="198893" cy="198892"/>
              <a:chOff x="2890287" y="1837950"/>
              <a:chExt cx="391500" cy="391500"/>
            </a:xfrm>
          </p:grpSpPr>
          <p:sp>
            <p:nvSpPr>
              <p:cNvPr id="213" name="Google Shape;2281;p65">
                <a:extLst>
                  <a:ext uri="{FF2B5EF4-FFF2-40B4-BE49-F238E27FC236}">
                    <a16:creationId xmlns:a16="http://schemas.microsoft.com/office/drawing/2014/main" id="{9F5620EE-4DE4-C00F-21F5-32ACDD7F5771}"/>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282;p65">
                <a:extLst>
                  <a:ext uri="{FF2B5EF4-FFF2-40B4-BE49-F238E27FC236}">
                    <a16:creationId xmlns:a16="http://schemas.microsoft.com/office/drawing/2014/main" id="{76833224-BDBC-5BC4-E3FF-BC95CF9D6C47}"/>
                  </a:ext>
                </a:extLst>
              </p:cNvPr>
              <p:cNvGrpSpPr/>
              <p:nvPr/>
            </p:nvGrpSpPr>
            <p:grpSpPr>
              <a:xfrm rot="5400000">
                <a:off x="2969009" y="1914242"/>
                <a:ext cx="238916" cy="238916"/>
                <a:chOff x="4330039" y="2712749"/>
                <a:chExt cx="238916" cy="484615"/>
              </a:xfrm>
            </p:grpSpPr>
            <p:cxnSp>
              <p:nvCxnSpPr>
                <p:cNvPr id="215" name="Google Shape;2283;p65">
                  <a:extLst>
                    <a:ext uri="{FF2B5EF4-FFF2-40B4-BE49-F238E27FC236}">
                      <a16:creationId xmlns:a16="http://schemas.microsoft.com/office/drawing/2014/main" id="{7D37DF93-AB79-2BFA-C813-E622977979DB}"/>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16" name="Google Shape;2284;p65">
                  <a:extLst>
                    <a:ext uri="{FF2B5EF4-FFF2-40B4-BE49-F238E27FC236}">
                      <a16:creationId xmlns:a16="http://schemas.microsoft.com/office/drawing/2014/main" id="{5E0D7C4C-1EDE-BCFF-4996-7970060190DD}"/>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grpSp>
        <p:nvGrpSpPr>
          <p:cNvPr id="260" name="Group 259">
            <a:extLst>
              <a:ext uri="{FF2B5EF4-FFF2-40B4-BE49-F238E27FC236}">
                <a16:creationId xmlns:a16="http://schemas.microsoft.com/office/drawing/2014/main" id="{C5FAFD13-E42C-1588-616C-A18727F68E18}"/>
              </a:ext>
            </a:extLst>
          </p:cNvPr>
          <p:cNvGrpSpPr/>
          <p:nvPr/>
        </p:nvGrpSpPr>
        <p:grpSpPr>
          <a:xfrm>
            <a:off x="5651154" y="3734654"/>
            <a:ext cx="397786" cy="198893"/>
            <a:chOff x="5651154" y="3734654"/>
            <a:chExt cx="397786" cy="198893"/>
          </a:xfrm>
        </p:grpSpPr>
        <p:grpSp>
          <p:nvGrpSpPr>
            <p:cNvPr id="217" name="Google Shape;2280;p65">
              <a:extLst>
                <a:ext uri="{FF2B5EF4-FFF2-40B4-BE49-F238E27FC236}">
                  <a16:creationId xmlns:a16="http://schemas.microsoft.com/office/drawing/2014/main" id="{AFB0D8EA-BA9B-9302-AEF8-430B10FDF32F}"/>
                </a:ext>
              </a:extLst>
            </p:cNvPr>
            <p:cNvGrpSpPr/>
            <p:nvPr/>
          </p:nvGrpSpPr>
          <p:grpSpPr>
            <a:xfrm>
              <a:off x="5651154" y="3734654"/>
              <a:ext cx="198893" cy="198892"/>
              <a:chOff x="2890287" y="1837950"/>
              <a:chExt cx="391500" cy="391500"/>
            </a:xfrm>
          </p:grpSpPr>
          <p:sp>
            <p:nvSpPr>
              <p:cNvPr id="218" name="Google Shape;2281;p65">
                <a:extLst>
                  <a:ext uri="{FF2B5EF4-FFF2-40B4-BE49-F238E27FC236}">
                    <a16:creationId xmlns:a16="http://schemas.microsoft.com/office/drawing/2014/main" id="{E6B74627-938A-E3F1-7956-DB72B840FB58}"/>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283;p65">
                <a:extLst>
                  <a:ext uri="{FF2B5EF4-FFF2-40B4-BE49-F238E27FC236}">
                    <a16:creationId xmlns:a16="http://schemas.microsoft.com/office/drawing/2014/main" id="{D311BAF6-8910-DFB0-5963-DD95C22E3521}"/>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20" name="Google Shape;2280;p65">
              <a:extLst>
                <a:ext uri="{FF2B5EF4-FFF2-40B4-BE49-F238E27FC236}">
                  <a16:creationId xmlns:a16="http://schemas.microsoft.com/office/drawing/2014/main" id="{79D405D4-1D58-71AA-EC61-30F4524562E8}"/>
                </a:ext>
              </a:extLst>
            </p:cNvPr>
            <p:cNvGrpSpPr/>
            <p:nvPr/>
          </p:nvGrpSpPr>
          <p:grpSpPr>
            <a:xfrm>
              <a:off x="5850047" y="3734655"/>
              <a:ext cx="198893" cy="198892"/>
              <a:chOff x="2890287" y="1837950"/>
              <a:chExt cx="391500" cy="391500"/>
            </a:xfrm>
          </p:grpSpPr>
          <p:sp>
            <p:nvSpPr>
              <p:cNvPr id="221" name="Google Shape;2281;p65">
                <a:extLst>
                  <a:ext uri="{FF2B5EF4-FFF2-40B4-BE49-F238E27FC236}">
                    <a16:creationId xmlns:a16="http://schemas.microsoft.com/office/drawing/2014/main" id="{02F3660A-F048-BE44-B71F-E8456F56C152}"/>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82;p65">
                <a:extLst>
                  <a:ext uri="{FF2B5EF4-FFF2-40B4-BE49-F238E27FC236}">
                    <a16:creationId xmlns:a16="http://schemas.microsoft.com/office/drawing/2014/main" id="{70EC3D7C-C533-6335-5023-29E74B0E84A8}"/>
                  </a:ext>
                </a:extLst>
              </p:cNvPr>
              <p:cNvGrpSpPr/>
              <p:nvPr/>
            </p:nvGrpSpPr>
            <p:grpSpPr>
              <a:xfrm rot="5400000">
                <a:off x="2969009" y="1914242"/>
                <a:ext cx="238916" cy="238916"/>
                <a:chOff x="4330039" y="2712749"/>
                <a:chExt cx="238916" cy="484615"/>
              </a:xfrm>
            </p:grpSpPr>
            <p:cxnSp>
              <p:nvCxnSpPr>
                <p:cNvPr id="223" name="Google Shape;2283;p65">
                  <a:extLst>
                    <a:ext uri="{FF2B5EF4-FFF2-40B4-BE49-F238E27FC236}">
                      <a16:creationId xmlns:a16="http://schemas.microsoft.com/office/drawing/2014/main" id="{598D80FD-5924-90A6-733A-1511F3A85F12}"/>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24" name="Google Shape;2284;p65">
                  <a:extLst>
                    <a:ext uri="{FF2B5EF4-FFF2-40B4-BE49-F238E27FC236}">
                      <a16:creationId xmlns:a16="http://schemas.microsoft.com/office/drawing/2014/main" id="{5EB0DE94-6269-39A7-935D-00E76B9255F7}"/>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grpSp>
        <p:nvGrpSpPr>
          <p:cNvPr id="262" name="Group 261">
            <a:extLst>
              <a:ext uri="{FF2B5EF4-FFF2-40B4-BE49-F238E27FC236}">
                <a16:creationId xmlns:a16="http://schemas.microsoft.com/office/drawing/2014/main" id="{B9C733ED-EB14-0FFC-E997-4C19A0C8F4B6}"/>
              </a:ext>
            </a:extLst>
          </p:cNvPr>
          <p:cNvGrpSpPr/>
          <p:nvPr/>
        </p:nvGrpSpPr>
        <p:grpSpPr>
          <a:xfrm>
            <a:off x="5595553" y="4035686"/>
            <a:ext cx="397786" cy="198893"/>
            <a:chOff x="5595553" y="4035686"/>
            <a:chExt cx="397786" cy="198893"/>
          </a:xfrm>
        </p:grpSpPr>
        <p:grpSp>
          <p:nvGrpSpPr>
            <p:cNvPr id="225" name="Google Shape;2280;p65">
              <a:extLst>
                <a:ext uri="{FF2B5EF4-FFF2-40B4-BE49-F238E27FC236}">
                  <a16:creationId xmlns:a16="http://schemas.microsoft.com/office/drawing/2014/main" id="{51C376C5-BA1A-D5DD-F6F8-59220815E1F6}"/>
                </a:ext>
              </a:extLst>
            </p:cNvPr>
            <p:cNvGrpSpPr/>
            <p:nvPr/>
          </p:nvGrpSpPr>
          <p:grpSpPr>
            <a:xfrm>
              <a:off x="5595553" y="4035686"/>
              <a:ext cx="198893" cy="198892"/>
              <a:chOff x="2890287" y="1837950"/>
              <a:chExt cx="391500" cy="391500"/>
            </a:xfrm>
          </p:grpSpPr>
          <p:sp>
            <p:nvSpPr>
              <p:cNvPr id="226" name="Google Shape;2281;p65">
                <a:extLst>
                  <a:ext uri="{FF2B5EF4-FFF2-40B4-BE49-F238E27FC236}">
                    <a16:creationId xmlns:a16="http://schemas.microsoft.com/office/drawing/2014/main" id="{FBB9D9BA-585C-5FE8-2A51-ECC055CD9F63}"/>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7" name="Google Shape;2283;p65">
                <a:extLst>
                  <a:ext uri="{FF2B5EF4-FFF2-40B4-BE49-F238E27FC236}">
                    <a16:creationId xmlns:a16="http://schemas.microsoft.com/office/drawing/2014/main" id="{D1425BD1-0CEC-90BE-C1AC-FCE682FB4791}"/>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28" name="Google Shape;2280;p65">
              <a:extLst>
                <a:ext uri="{FF2B5EF4-FFF2-40B4-BE49-F238E27FC236}">
                  <a16:creationId xmlns:a16="http://schemas.microsoft.com/office/drawing/2014/main" id="{C2E3124D-2814-AA06-E507-41379D9570C0}"/>
                </a:ext>
              </a:extLst>
            </p:cNvPr>
            <p:cNvGrpSpPr/>
            <p:nvPr/>
          </p:nvGrpSpPr>
          <p:grpSpPr>
            <a:xfrm>
              <a:off x="5794446" y="4035687"/>
              <a:ext cx="198893" cy="198892"/>
              <a:chOff x="2890287" y="1837950"/>
              <a:chExt cx="391500" cy="391500"/>
            </a:xfrm>
          </p:grpSpPr>
          <p:sp>
            <p:nvSpPr>
              <p:cNvPr id="229" name="Google Shape;2281;p65">
                <a:extLst>
                  <a:ext uri="{FF2B5EF4-FFF2-40B4-BE49-F238E27FC236}">
                    <a16:creationId xmlns:a16="http://schemas.microsoft.com/office/drawing/2014/main" id="{823E2C0C-7330-6179-4BF9-5423285BC359}"/>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282;p65">
                <a:extLst>
                  <a:ext uri="{FF2B5EF4-FFF2-40B4-BE49-F238E27FC236}">
                    <a16:creationId xmlns:a16="http://schemas.microsoft.com/office/drawing/2014/main" id="{75FC4450-F67A-6061-C47A-9AD48CAEC773}"/>
                  </a:ext>
                </a:extLst>
              </p:cNvPr>
              <p:cNvGrpSpPr/>
              <p:nvPr/>
            </p:nvGrpSpPr>
            <p:grpSpPr>
              <a:xfrm rot="5400000">
                <a:off x="2969009" y="1914242"/>
                <a:ext cx="238916" cy="238916"/>
                <a:chOff x="4330039" y="2712749"/>
                <a:chExt cx="238916" cy="484615"/>
              </a:xfrm>
            </p:grpSpPr>
            <p:cxnSp>
              <p:nvCxnSpPr>
                <p:cNvPr id="231" name="Google Shape;2283;p65">
                  <a:extLst>
                    <a:ext uri="{FF2B5EF4-FFF2-40B4-BE49-F238E27FC236}">
                      <a16:creationId xmlns:a16="http://schemas.microsoft.com/office/drawing/2014/main" id="{FD31C636-F3E7-65F5-F35A-3F04A5321BCD}"/>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32" name="Google Shape;2284;p65">
                  <a:extLst>
                    <a:ext uri="{FF2B5EF4-FFF2-40B4-BE49-F238E27FC236}">
                      <a16:creationId xmlns:a16="http://schemas.microsoft.com/office/drawing/2014/main" id="{93B9325F-1788-BC66-C2B5-CBAD3E4771AA}"/>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grpSp>
        <p:nvGrpSpPr>
          <p:cNvPr id="258" name="Group 257">
            <a:extLst>
              <a:ext uri="{FF2B5EF4-FFF2-40B4-BE49-F238E27FC236}">
                <a16:creationId xmlns:a16="http://schemas.microsoft.com/office/drawing/2014/main" id="{A3D3AC6D-E0C7-0B63-CAED-7C62F7922209}"/>
              </a:ext>
            </a:extLst>
          </p:cNvPr>
          <p:cNvGrpSpPr/>
          <p:nvPr/>
        </p:nvGrpSpPr>
        <p:grpSpPr>
          <a:xfrm>
            <a:off x="5332342" y="3386646"/>
            <a:ext cx="397786" cy="198893"/>
            <a:chOff x="5332342" y="3386646"/>
            <a:chExt cx="397786" cy="198893"/>
          </a:xfrm>
        </p:grpSpPr>
        <p:grpSp>
          <p:nvGrpSpPr>
            <p:cNvPr id="233" name="Google Shape;2280;p65">
              <a:extLst>
                <a:ext uri="{FF2B5EF4-FFF2-40B4-BE49-F238E27FC236}">
                  <a16:creationId xmlns:a16="http://schemas.microsoft.com/office/drawing/2014/main" id="{447C12BA-E4AB-9BF8-222D-5D06139368A0}"/>
                </a:ext>
              </a:extLst>
            </p:cNvPr>
            <p:cNvGrpSpPr/>
            <p:nvPr/>
          </p:nvGrpSpPr>
          <p:grpSpPr>
            <a:xfrm>
              <a:off x="5332342" y="3386646"/>
              <a:ext cx="198893" cy="198892"/>
              <a:chOff x="2890287" y="1837950"/>
              <a:chExt cx="391500" cy="391500"/>
            </a:xfrm>
          </p:grpSpPr>
          <p:sp>
            <p:nvSpPr>
              <p:cNvPr id="234" name="Google Shape;2281;p65">
                <a:extLst>
                  <a:ext uri="{FF2B5EF4-FFF2-40B4-BE49-F238E27FC236}">
                    <a16:creationId xmlns:a16="http://schemas.microsoft.com/office/drawing/2014/main" id="{1AC6FD49-3E70-E053-7316-B1BAA69F7FB7}"/>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5" name="Google Shape;2283;p65">
                <a:extLst>
                  <a:ext uri="{FF2B5EF4-FFF2-40B4-BE49-F238E27FC236}">
                    <a16:creationId xmlns:a16="http://schemas.microsoft.com/office/drawing/2014/main" id="{05F20F63-C96E-428A-5138-A9CCFCBB7213}"/>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36" name="Google Shape;2280;p65">
              <a:extLst>
                <a:ext uri="{FF2B5EF4-FFF2-40B4-BE49-F238E27FC236}">
                  <a16:creationId xmlns:a16="http://schemas.microsoft.com/office/drawing/2014/main" id="{A16BEF0A-5759-C6A7-8860-9183906A54E2}"/>
                </a:ext>
              </a:extLst>
            </p:cNvPr>
            <p:cNvGrpSpPr/>
            <p:nvPr/>
          </p:nvGrpSpPr>
          <p:grpSpPr>
            <a:xfrm>
              <a:off x="5531235" y="3386647"/>
              <a:ext cx="198893" cy="198892"/>
              <a:chOff x="2890287" y="1837950"/>
              <a:chExt cx="391500" cy="391500"/>
            </a:xfrm>
          </p:grpSpPr>
          <p:sp>
            <p:nvSpPr>
              <p:cNvPr id="237" name="Google Shape;2281;p65">
                <a:extLst>
                  <a:ext uri="{FF2B5EF4-FFF2-40B4-BE49-F238E27FC236}">
                    <a16:creationId xmlns:a16="http://schemas.microsoft.com/office/drawing/2014/main" id="{7C5E2594-7B39-75F4-2C76-3F24B1989003}"/>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282;p65">
                <a:extLst>
                  <a:ext uri="{FF2B5EF4-FFF2-40B4-BE49-F238E27FC236}">
                    <a16:creationId xmlns:a16="http://schemas.microsoft.com/office/drawing/2014/main" id="{F6E1DED2-C3C9-C542-E059-F5CAA2B0B65A}"/>
                  </a:ext>
                </a:extLst>
              </p:cNvPr>
              <p:cNvGrpSpPr/>
              <p:nvPr/>
            </p:nvGrpSpPr>
            <p:grpSpPr>
              <a:xfrm rot="5400000">
                <a:off x="2969009" y="1914242"/>
                <a:ext cx="238916" cy="238916"/>
                <a:chOff x="4330039" y="2712749"/>
                <a:chExt cx="238916" cy="484615"/>
              </a:xfrm>
            </p:grpSpPr>
            <p:cxnSp>
              <p:nvCxnSpPr>
                <p:cNvPr id="239" name="Google Shape;2283;p65">
                  <a:extLst>
                    <a:ext uri="{FF2B5EF4-FFF2-40B4-BE49-F238E27FC236}">
                      <a16:creationId xmlns:a16="http://schemas.microsoft.com/office/drawing/2014/main" id="{FC437C50-530A-7B9D-FC97-D8DDCC11E054}"/>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40" name="Google Shape;2284;p65">
                  <a:extLst>
                    <a:ext uri="{FF2B5EF4-FFF2-40B4-BE49-F238E27FC236}">
                      <a16:creationId xmlns:a16="http://schemas.microsoft.com/office/drawing/2014/main" id="{7E8C46D0-48D7-1D2C-8C1F-29F5085C099F}"/>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grpSp>
        <p:nvGrpSpPr>
          <p:cNvPr id="263" name="Group 262">
            <a:extLst>
              <a:ext uri="{FF2B5EF4-FFF2-40B4-BE49-F238E27FC236}">
                <a16:creationId xmlns:a16="http://schemas.microsoft.com/office/drawing/2014/main" id="{9EA192E8-EF07-DE77-67E5-3968083B952E}"/>
              </a:ext>
            </a:extLst>
          </p:cNvPr>
          <p:cNvGrpSpPr/>
          <p:nvPr/>
        </p:nvGrpSpPr>
        <p:grpSpPr>
          <a:xfrm>
            <a:off x="5283007" y="3643271"/>
            <a:ext cx="254917" cy="389732"/>
            <a:chOff x="5283007" y="3643271"/>
            <a:chExt cx="254917" cy="389732"/>
          </a:xfrm>
        </p:grpSpPr>
        <p:grpSp>
          <p:nvGrpSpPr>
            <p:cNvPr id="241" name="Google Shape;2280;p65">
              <a:extLst>
                <a:ext uri="{FF2B5EF4-FFF2-40B4-BE49-F238E27FC236}">
                  <a16:creationId xmlns:a16="http://schemas.microsoft.com/office/drawing/2014/main" id="{21E28975-74C9-4771-CAC4-83A7EA731F11}"/>
                </a:ext>
              </a:extLst>
            </p:cNvPr>
            <p:cNvGrpSpPr/>
            <p:nvPr/>
          </p:nvGrpSpPr>
          <p:grpSpPr>
            <a:xfrm rot="4418325">
              <a:off x="5283006" y="3643272"/>
              <a:ext cx="198893" cy="198892"/>
              <a:chOff x="2890287" y="1837950"/>
              <a:chExt cx="391500" cy="391500"/>
            </a:xfrm>
          </p:grpSpPr>
          <p:sp>
            <p:nvSpPr>
              <p:cNvPr id="242" name="Google Shape;2281;p65">
                <a:extLst>
                  <a:ext uri="{FF2B5EF4-FFF2-40B4-BE49-F238E27FC236}">
                    <a16:creationId xmlns:a16="http://schemas.microsoft.com/office/drawing/2014/main" id="{DB3CEE28-29A4-ADCC-057D-1DBD19320812}"/>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3" name="Google Shape;2283;p65">
                <a:extLst>
                  <a:ext uri="{FF2B5EF4-FFF2-40B4-BE49-F238E27FC236}">
                    <a16:creationId xmlns:a16="http://schemas.microsoft.com/office/drawing/2014/main" id="{40D78FB3-9FEA-9AAC-E14E-CEBF3E17A26C}"/>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44" name="Google Shape;2280;p65">
              <a:extLst>
                <a:ext uri="{FF2B5EF4-FFF2-40B4-BE49-F238E27FC236}">
                  <a16:creationId xmlns:a16="http://schemas.microsoft.com/office/drawing/2014/main" id="{022D4E58-0A42-E586-839D-53811D691D87}"/>
                </a:ext>
              </a:extLst>
            </p:cNvPr>
            <p:cNvGrpSpPr/>
            <p:nvPr/>
          </p:nvGrpSpPr>
          <p:grpSpPr>
            <a:xfrm rot="4418325">
              <a:off x="5339031" y="3834111"/>
              <a:ext cx="198893" cy="198892"/>
              <a:chOff x="2890287" y="1837950"/>
              <a:chExt cx="391500" cy="391500"/>
            </a:xfrm>
          </p:grpSpPr>
          <p:sp>
            <p:nvSpPr>
              <p:cNvPr id="245" name="Google Shape;2281;p65">
                <a:extLst>
                  <a:ext uri="{FF2B5EF4-FFF2-40B4-BE49-F238E27FC236}">
                    <a16:creationId xmlns:a16="http://schemas.microsoft.com/office/drawing/2014/main" id="{B3D0F7FF-8DE1-CBFE-0419-5857C0ACBE1C}"/>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282;p65">
                <a:extLst>
                  <a:ext uri="{FF2B5EF4-FFF2-40B4-BE49-F238E27FC236}">
                    <a16:creationId xmlns:a16="http://schemas.microsoft.com/office/drawing/2014/main" id="{61A28E27-59B9-AD46-1890-8106716ACF5D}"/>
                  </a:ext>
                </a:extLst>
              </p:cNvPr>
              <p:cNvGrpSpPr/>
              <p:nvPr/>
            </p:nvGrpSpPr>
            <p:grpSpPr>
              <a:xfrm rot="5400000">
                <a:off x="2969009" y="1914242"/>
                <a:ext cx="238916" cy="238916"/>
                <a:chOff x="4330039" y="2712749"/>
                <a:chExt cx="238916" cy="484615"/>
              </a:xfrm>
            </p:grpSpPr>
            <p:cxnSp>
              <p:nvCxnSpPr>
                <p:cNvPr id="247" name="Google Shape;2283;p65">
                  <a:extLst>
                    <a:ext uri="{FF2B5EF4-FFF2-40B4-BE49-F238E27FC236}">
                      <a16:creationId xmlns:a16="http://schemas.microsoft.com/office/drawing/2014/main" id="{4E33E7B3-661F-E472-C3AC-B2E88B22C5CE}"/>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48" name="Google Shape;2284;p65">
                  <a:extLst>
                    <a:ext uri="{FF2B5EF4-FFF2-40B4-BE49-F238E27FC236}">
                      <a16:creationId xmlns:a16="http://schemas.microsoft.com/office/drawing/2014/main" id="{4AB46D15-0B8C-71C8-80F0-9A197CC35013}"/>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grpSp>
        <p:nvGrpSpPr>
          <p:cNvPr id="261" name="Group 260">
            <a:extLst>
              <a:ext uri="{FF2B5EF4-FFF2-40B4-BE49-F238E27FC236}">
                <a16:creationId xmlns:a16="http://schemas.microsoft.com/office/drawing/2014/main" id="{3896E2E1-F6F4-8CED-CB0D-12799CC66DF9}"/>
              </a:ext>
            </a:extLst>
          </p:cNvPr>
          <p:cNvGrpSpPr/>
          <p:nvPr/>
        </p:nvGrpSpPr>
        <p:grpSpPr>
          <a:xfrm>
            <a:off x="6101017" y="3664494"/>
            <a:ext cx="288337" cy="376539"/>
            <a:chOff x="6101017" y="3664494"/>
            <a:chExt cx="288337" cy="376539"/>
          </a:xfrm>
        </p:grpSpPr>
        <p:grpSp>
          <p:nvGrpSpPr>
            <p:cNvPr id="249" name="Google Shape;2280;p65">
              <a:extLst>
                <a:ext uri="{FF2B5EF4-FFF2-40B4-BE49-F238E27FC236}">
                  <a16:creationId xmlns:a16="http://schemas.microsoft.com/office/drawing/2014/main" id="{96255A52-7EBB-E0C7-57D1-E3A0A3A65C88}"/>
                </a:ext>
              </a:extLst>
            </p:cNvPr>
            <p:cNvGrpSpPr/>
            <p:nvPr/>
          </p:nvGrpSpPr>
          <p:grpSpPr>
            <a:xfrm rot="7003486">
              <a:off x="6190461" y="3664495"/>
              <a:ext cx="198893" cy="198892"/>
              <a:chOff x="2890287" y="1837950"/>
              <a:chExt cx="391500" cy="391500"/>
            </a:xfrm>
          </p:grpSpPr>
          <p:sp>
            <p:nvSpPr>
              <p:cNvPr id="250" name="Google Shape;2281;p65">
                <a:extLst>
                  <a:ext uri="{FF2B5EF4-FFF2-40B4-BE49-F238E27FC236}">
                    <a16:creationId xmlns:a16="http://schemas.microsoft.com/office/drawing/2014/main" id="{1F72B5EC-3C28-C4C9-39FF-E01D5FF5AC8F}"/>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1" name="Google Shape;2283;p65">
                <a:extLst>
                  <a:ext uri="{FF2B5EF4-FFF2-40B4-BE49-F238E27FC236}">
                    <a16:creationId xmlns:a16="http://schemas.microsoft.com/office/drawing/2014/main" id="{54C5B196-93CF-3D31-AD88-D90B37365981}"/>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52" name="Google Shape;2280;p65">
              <a:extLst>
                <a:ext uri="{FF2B5EF4-FFF2-40B4-BE49-F238E27FC236}">
                  <a16:creationId xmlns:a16="http://schemas.microsoft.com/office/drawing/2014/main" id="{DB555953-BEB4-ADD1-C034-10AE2BBF2CFC}"/>
                </a:ext>
              </a:extLst>
            </p:cNvPr>
            <p:cNvGrpSpPr/>
            <p:nvPr/>
          </p:nvGrpSpPr>
          <p:grpSpPr>
            <a:xfrm rot="7003486">
              <a:off x="6101016" y="3842141"/>
              <a:ext cx="198893" cy="198892"/>
              <a:chOff x="2890287" y="1837950"/>
              <a:chExt cx="391500" cy="391500"/>
            </a:xfrm>
          </p:grpSpPr>
          <p:sp>
            <p:nvSpPr>
              <p:cNvPr id="253" name="Google Shape;2281;p65">
                <a:extLst>
                  <a:ext uri="{FF2B5EF4-FFF2-40B4-BE49-F238E27FC236}">
                    <a16:creationId xmlns:a16="http://schemas.microsoft.com/office/drawing/2014/main" id="{64AB816D-22D8-DF20-4101-66F177636472}"/>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282;p65">
                <a:extLst>
                  <a:ext uri="{FF2B5EF4-FFF2-40B4-BE49-F238E27FC236}">
                    <a16:creationId xmlns:a16="http://schemas.microsoft.com/office/drawing/2014/main" id="{9B15B73C-14C7-8578-8773-64116B9F82E5}"/>
                  </a:ext>
                </a:extLst>
              </p:cNvPr>
              <p:cNvGrpSpPr/>
              <p:nvPr/>
            </p:nvGrpSpPr>
            <p:grpSpPr>
              <a:xfrm rot="5400000">
                <a:off x="2969009" y="1914242"/>
                <a:ext cx="238916" cy="238916"/>
                <a:chOff x="4330039" y="2712749"/>
                <a:chExt cx="238916" cy="484615"/>
              </a:xfrm>
            </p:grpSpPr>
            <p:cxnSp>
              <p:nvCxnSpPr>
                <p:cNvPr id="255" name="Google Shape;2283;p65">
                  <a:extLst>
                    <a:ext uri="{FF2B5EF4-FFF2-40B4-BE49-F238E27FC236}">
                      <a16:creationId xmlns:a16="http://schemas.microsoft.com/office/drawing/2014/main" id="{DF2B2ADB-C94A-68A2-7596-887DCECED967}"/>
                    </a:ext>
                  </a:extLst>
                </p:cNvPr>
                <p:cNvCxnSpPr>
                  <a:cxnSpLocks/>
                </p:cNvCxnSpPr>
                <p:nvPr/>
              </p:nvCxnSpPr>
              <p:spPr>
                <a:xfrm rot="16200000">
                  <a:off x="4207190" y="2955057"/>
                  <a:ext cx="484615" cy="0"/>
                </a:xfrm>
                <a:prstGeom prst="straightConnector1">
                  <a:avLst/>
                </a:prstGeom>
                <a:noFill/>
                <a:ln w="28575" cap="flat" cmpd="sng">
                  <a:solidFill>
                    <a:srgbClr val="C00000"/>
                  </a:solidFill>
                  <a:prstDash val="solid"/>
                  <a:round/>
                  <a:headEnd type="none" w="med" len="med"/>
                  <a:tailEnd type="none" w="med" len="med"/>
                </a:ln>
              </p:spPr>
            </p:cxnSp>
            <p:cxnSp>
              <p:nvCxnSpPr>
                <p:cNvPr id="256" name="Google Shape;2284;p65">
                  <a:extLst>
                    <a:ext uri="{FF2B5EF4-FFF2-40B4-BE49-F238E27FC236}">
                      <a16:creationId xmlns:a16="http://schemas.microsoft.com/office/drawing/2014/main" id="{377018B8-28F9-D364-8530-DE5F35008821}"/>
                    </a:ext>
                  </a:extLst>
                </p:cNvPr>
                <p:cNvCxnSpPr>
                  <a:cxnSpLocks/>
                </p:cNvCxnSpPr>
                <p:nvPr/>
              </p:nvCxnSpPr>
              <p:spPr>
                <a:xfrm rot="10800000">
                  <a:off x="4330039" y="2955060"/>
                  <a:ext cx="238916" cy="0"/>
                </a:xfrm>
                <a:prstGeom prst="straightConnector1">
                  <a:avLst/>
                </a:prstGeom>
                <a:noFill/>
                <a:ln w="28575" cap="flat" cmpd="sng">
                  <a:solidFill>
                    <a:srgbClr val="C00000"/>
                  </a:solidFill>
                  <a:prstDash val="solid"/>
                  <a:round/>
                  <a:headEnd type="none" w="med" len="med"/>
                  <a:tailEnd type="none" w="med" len="med"/>
                </a:ln>
              </p:spPr>
            </p:cxnSp>
          </p:grpSp>
        </p:grpSp>
      </p:grpSp>
      <p:sp>
        <p:nvSpPr>
          <p:cNvPr id="257" name="Google Shape;692;p38">
            <a:extLst>
              <a:ext uri="{FF2B5EF4-FFF2-40B4-BE49-F238E27FC236}">
                <a16:creationId xmlns:a16="http://schemas.microsoft.com/office/drawing/2014/main" id="{B5042C3A-F2EC-067A-7742-D2C930AAA4A9}"/>
              </a:ext>
            </a:extLst>
          </p:cNvPr>
          <p:cNvSpPr txBox="1">
            <a:spLocks/>
          </p:cNvSpPr>
          <p:nvPr/>
        </p:nvSpPr>
        <p:spPr>
          <a:xfrm>
            <a:off x="2819544" y="3236575"/>
            <a:ext cx="1941212"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err="1">
                <a:solidFill>
                  <a:srgbClr val="1A56B8"/>
                </a:solidFill>
                <a:latin typeface="Roboto" panose="02000000000000000000" pitchFamily="2" charset="0"/>
              </a:rPr>
              <a:t>Nhận</a:t>
            </a:r>
            <a:r>
              <a:rPr lang="en-US" sz="2200" dirty="0">
                <a:solidFill>
                  <a:srgbClr val="1A56B8"/>
                </a:solidFill>
                <a:latin typeface="Roboto" panose="02000000000000000000" pitchFamily="2" charset="0"/>
              </a:rPr>
              <a:t> </a:t>
            </a:r>
            <a:r>
              <a:rPr lang="en-US" sz="2200" dirty="0" err="1">
                <a:solidFill>
                  <a:srgbClr val="1A56B8"/>
                </a:solidFill>
                <a:latin typeface="Roboto" panose="02000000000000000000" pitchFamily="2" charset="0"/>
              </a:rPr>
              <a:t>thêm</a:t>
            </a:r>
            <a:r>
              <a:rPr lang="en-US" sz="2200" dirty="0">
                <a:solidFill>
                  <a:srgbClr val="1A56B8"/>
                </a:solidFill>
                <a:latin typeface="Roboto" panose="02000000000000000000" pitchFamily="2" charset="0"/>
              </a:rPr>
              <a:t> electron</a:t>
            </a:r>
          </a:p>
        </p:txBody>
      </p:sp>
      <p:grpSp>
        <p:nvGrpSpPr>
          <p:cNvPr id="264" name="Google Shape;2280;p65">
            <a:extLst>
              <a:ext uri="{FF2B5EF4-FFF2-40B4-BE49-F238E27FC236}">
                <a16:creationId xmlns:a16="http://schemas.microsoft.com/office/drawing/2014/main" id="{03B7BE5D-EF24-3733-03D1-D03B1C82775D}"/>
              </a:ext>
            </a:extLst>
          </p:cNvPr>
          <p:cNvGrpSpPr/>
          <p:nvPr/>
        </p:nvGrpSpPr>
        <p:grpSpPr>
          <a:xfrm>
            <a:off x="5633576" y="4004227"/>
            <a:ext cx="198893" cy="198892"/>
            <a:chOff x="2890287" y="1837950"/>
            <a:chExt cx="391500" cy="391500"/>
          </a:xfrm>
        </p:grpSpPr>
        <p:sp>
          <p:nvSpPr>
            <p:cNvPr id="265" name="Google Shape;2281;p65">
              <a:extLst>
                <a:ext uri="{FF2B5EF4-FFF2-40B4-BE49-F238E27FC236}">
                  <a16:creationId xmlns:a16="http://schemas.microsoft.com/office/drawing/2014/main" id="{6075655C-ADCE-B592-F596-D671A792067F}"/>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6" name="Google Shape;2283;p65">
              <a:extLst>
                <a:ext uri="{FF2B5EF4-FFF2-40B4-BE49-F238E27FC236}">
                  <a16:creationId xmlns:a16="http://schemas.microsoft.com/office/drawing/2014/main" id="{55914528-64FB-42E9-5F95-CF36E06AD8DE}"/>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67" name="Google Shape;2280;p65">
            <a:extLst>
              <a:ext uri="{FF2B5EF4-FFF2-40B4-BE49-F238E27FC236}">
                <a16:creationId xmlns:a16="http://schemas.microsoft.com/office/drawing/2014/main" id="{BC384A32-1980-D9E0-6432-2703B29D9666}"/>
              </a:ext>
            </a:extLst>
          </p:cNvPr>
          <p:cNvGrpSpPr/>
          <p:nvPr/>
        </p:nvGrpSpPr>
        <p:grpSpPr>
          <a:xfrm>
            <a:off x="5916895" y="3967432"/>
            <a:ext cx="198893" cy="198892"/>
            <a:chOff x="2890287" y="1837950"/>
            <a:chExt cx="391500" cy="391500"/>
          </a:xfrm>
        </p:grpSpPr>
        <p:sp>
          <p:nvSpPr>
            <p:cNvPr id="268" name="Google Shape;2281;p65">
              <a:extLst>
                <a:ext uri="{FF2B5EF4-FFF2-40B4-BE49-F238E27FC236}">
                  <a16:creationId xmlns:a16="http://schemas.microsoft.com/office/drawing/2014/main" id="{03B9A8A5-3618-2745-81DC-82485ADE9062}"/>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283;p65">
              <a:extLst>
                <a:ext uri="{FF2B5EF4-FFF2-40B4-BE49-F238E27FC236}">
                  <a16:creationId xmlns:a16="http://schemas.microsoft.com/office/drawing/2014/main" id="{E73A811F-4A23-9880-3A46-2B9EB0DC1DB6}"/>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70" name="Google Shape;2280;p65">
            <a:extLst>
              <a:ext uri="{FF2B5EF4-FFF2-40B4-BE49-F238E27FC236}">
                <a16:creationId xmlns:a16="http://schemas.microsoft.com/office/drawing/2014/main" id="{2B8739E2-39A8-C57B-E293-D1C3D500730C}"/>
              </a:ext>
            </a:extLst>
          </p:cNvPr>
          <p:cNvGrpSpPr/>
          <p:nvPr/>
        </p:nvGrpSpPr>
        <p:grpSpPr>
          <a:xfrm>
            <a:off x="6055219" y="3772538"/>
            <a:ext cx="198893" cy="198892"/>
            <a:chOff x="2890287" y="1837950"/>
            <a:chExt cx="391500" cy="391500"/>
          </a:xfrm>
        </p:grpSpPr>
        <p:sp>
          <p:nvSpPr>
            <p:cNvPr id="271" name="Google Shape;2281;p65">
              <a:extLst>
                <a:ext uri="{FF2B5EF4-FFF2-40B4-BE49-F238E27FC236}">
                  <a16:creationId xmlns:a16="http://schemas.microsoft.com/office/drawing/2014/main" id="{3EB15B78-5114-CE74-09AC-7F9896667D58}"/>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2" name="Google Shape;2283;p65">
              <a:extLst>
                <a:ext uri="{FF2B5EF4-FFF2-40B4-BE49-F238E27FC236}">
                  <a16:creationId xmlns:a16="http://schemas.microsoft.com/office/drawing/2014/main" id="{01293FE2-E2AC-D66A-F6BB-CE5E56873296}"/>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grpSp>
        <p:nvGrpSpPr>
          <p:cNvPr id="273" name="Google Shape;2280;p65">
            <a:extLst>
              <a:ext uri="{FF2B5EF4-FFF2-40B4-BE49-F238E27FC236}">
                <a16:creationId xmlns:a16="http://schemas.microsoft.com/office/drawing/2014/main" id="{69EC4B6A-6EF1-051F-5B72-7A112A6855E6}"/>
              </a:ext>
            </a:extLst>
          </p:cNvPr>
          <p:cNvGrpSpPr/>
          <p:nvPr/>
        </p:nvGrpSpPr>
        <p:grpSpPr>
          <a:xfrm>
            <a:off x="5415471" y="3936240"/>
            <a:ext cx="198893" cy="198892"/>
            <a:chOff x="2890287" y="1837950"/>
            <a:chExt cx="391500" cy="391500"/>
          </a:xfrm>
        </p:grpSpPr>
        <p:sp>
          <p:nvSpPr>
            <p:cNvPr id="274" name="Google Shape;2281;p65">
              <a:extLst>
                <a:ext uri="{FF2B5EF4-FFF2-40B4-BE49-F238E27FC236}">
                  <a16:creationId xmlns:a16="http://schemas.microsoft.com/office/drawing/2014/main" id="{1566DF55-BE19-AA2C-D33A-072C4695480F}"/>
                </a:ext>
              </a:extLst>
            </p:cNvPr>
            <p:cNvSpPr/>
            <p:nvPr/>
          </p:nvSpPr>
          <p:spPr>
            <a:xfrm rot="10800000">
              <a:off x="2890287" y="1837950"/>
              <a:ext cx="391500" cy="391500"/>
            </a:xfrm>
            <a:prstGeom prst="ellipse">
              <a:avLst/>
            </a:prstGeom>
            <a:noFill/>
            <a:ln w="2857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5" name="Google Shape;2283;p65">
              <a:extLst>
                <a:ext uri="{FF2B5EF4-FFF2-40B4-BE49-F238E27FC236}">
                  <a16:creationId xmlns:a16="http://schemas.microsoft.com/office/drawing/2014/main" id="{5B1DB6E3-4E61-6AB5-7E1C-D39D60F38A18}"/>
                </a:ext>
              </a:extLst>
            </p:cNvPr>
            <p:cNvCxnSpPr>
              <a:cxnSpLocks/>
            </p:cNvCxnSpPr>
            <p:nvPr/>
          </p:nvCxnSpPr>
          <p:spPr>
            <a:xfrm>
              <a:off x="2972881" y="2033701"/>
              <a:ext cx="233097" cy="0"/>
            </a:xfrm>
            <a:prstGeom prst="straightConnector1">
              <a:avLst/>
            </a:prstGeom>
            <a:noFill/>
            <a:ln w="28575" cap="flat" cmpd="sng">
              <a:solidFill>
                <a:srgbClr val="276EE1"/>
              </a:solidFill>
              <a:prstDash val="solid"/>
              <a:round/>
              <a:headEnd type="none" w="med" len="med"/>
              <a:tailEnd type="none" w="med" len="med"/>
            </a:ln>
          </p:spPr>
        </p:cxnSp>
      </p:grpSp>
      <p:sp>
        <p:nvSpPr>
          <p:cNvPr id="276" name="Google Shape;692;p38">
            <a:extLst>
              <a:ext uri="{FF2B5EF4-FFF2-40B4-BE49-F238E27FC236}">
                <a16:creationId xmlns:a16="http://schemas.microsoft.com/office/drawing/2014/main" id="{D4B9CFF8-5DC9-5C47-AD72-88BFF9DEE0DB}"/>
              </a:ext>
            </a:extLst>
          </p:cNvPr>
          <p:cNvSpPr txBox="1">
            <a:spLocks/>
          </p:cNvSpPr>
          <p:nvPr/>
        </p:nvSpPr>
        <p:spPr>
          <a:xfrm>
            <a:off x="6709500" y="3200919"/>
            <a:ext cx="1941212"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err="1">
                <a:solidFill>
                  <a:srgbClr val="1A56B8"/>
                </a:solidFill>
                <a:latin typeface="Roboto" panose="02000000000000000000" pitchFamily="2" charset="0"/>
              </a:rPr>
              <a:t>Tích</a:t>
            </a:r>
            <a:r>
              <a:rPr lang="en-US" sz="2200" dirty="0">
                <a:solidFill>
                  <a:srgbClr val="1A56B8"/>
                </a:solidFill>
                <a:latin typeface="Roboto" panose="02000000000000000000" pitchFamily="2" charset="0"/>
              </a:rPr>
              <a:t> </a:t>
            </a:r>
            <a:r>
              <a:rPr lang="en-US" sz="2200" dirty="0" err="1">
                <a:solidFill>
                  <a:srgbClr val="1A56B8"/>
                </a:solidFill>
                <a:latin typeface="Roboto" panose="02000000000000000000" pitchFamily="2" charset="0"/>
              </a:rPr>
              <a:t>điện</a:t>
            </a:r>
            <a:r>
              <a:rPr lang="en-US" sz="2200" dirty="0">
                <a:solidFill>
                  <a:srgbClr val="1A56B8"/>
                </a:solidFill>
                <a:latin typeface="Roboto" panose="02000000000000000000" pitchFamily="2" charset="0"/>
              </a:rPr>
              <a:t> </a:t>
            </a:r>
            <a:r>
              <a:rPr lang="en-US" sz="2200" dirty="0" err="1">
                <a:solidFill>
                  <a:srgbClr val="1A56B8"/>
                </a:solidFill>
                <a:latin typeface="Roboto" panose="02000000000000000000" pitchFamily="2" charset="0"/>
              </a:rPr>
              <a:t>âm</a:t>
            </a:r>
            <a:endParaRPr lang="en-US" sz="2200" dirty="0">
              <a:solidFill>
                <a:srgbClr val="1A56B8"/>
              </a:solidFill>
              <a:latin typeface="Roboto" panose="02000000000000000000" pitchFamily="2" charset="0"/>
            </a:endParaRPr>
          </a:p>
        </p:txBody>
      </p:sp>
      <p:sp>
        <p:nvSpPr>
          <p:cNvPr id="277" name="Google Shape;692;p38">
            <a:extLst>
              <a:ext uri="{FF2B5EF4-FFF2-40B4-BE49-F238E27FC236}">
                <a16:creationId xmlns:a16="http://schemas.microsoft.com/office/drawing/2014/main" id="{33B9EC9D-E289-1CCD-8151-4C8AE67569D8}"/>
              </a:ext>
            </a:extLst>
          </p:cNvPr>
          <p:cNvSpPr txBox="1">
            <a:spLocks/>
          </p:cNvSpPr>
          <p:nvPr/>
        </p:nvSpPr>
        <p:spPr>
          <a:xfrm>
            <a:off x="7468345" y="3589520"/>
            <a:ext cx="560365" cy="32923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9Slide03 Arima Madurai Black" panose="00000A00000000000000" pitchFamily="2" charset="-93"/>
                <a:ea typeface="DM Sans"/>
                <a:cs typeface="#9Slide03 Arima Madurai Black" panose="00000A00000000000000" pitchFamily="2" charset="-93"/>
                <a:sym typeface="DM Sans"/>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200" dirty="0">
                <a:solidFill>
                  <a:srgbClr val="1A56B8"/>
                </a:solidFill>
                <a:latin typeface="Roboto" panose="02000000000000000000" pitchFamily="2" charset="0"/>
              </a:rPr>
              <a:t>(-)</a:t>
            </a:r>
          </a:p>
        </p:txBody>
      </p:sp>
    </p:spTree>
    <p:extLst>
      <p:ext uri="{BB962C8B-B14F-4D97-AF65-F5344CB8AC3E}">
        <p14:creationId xmlns:p14="http://schemas.microsoft.com/office/powerpoint/2010/main" val="18231110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randombar(horizontal)">
                                      <p:cBhvr>
                                        <p:cTn id="16" dur="500"/>
                                        <p:tgtEl>
                                          <p:spTgt spid="75"/>
                                        </p:tgtEl>
                                      </p:cBhvr>
                                    </p:animEffect>
                                  </p:childTnLst>
                                </p:cTn>
                              </p:par>
                              <p:par>
                                <p:cTn id="17" presetID="14" presetClass="entr" presetSubtype="1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randombar(horizontal)">
                                      <p:cBhvr>
                                        <p:cTn id="19" dur="500"/>
                                        <p:tgtEl>
                                          <p:spTgt spid="78"/>
                                        </p:tgtEl>
                                      </p:cBhvr>
                                    </p:animEffect>
                                  </p:childTnLst>
                                </p:cTn>
                              </p:par>
                              <p:par>
                                <p:cTn id="20" presetID="14" presetClass="entr" presetSubtype="1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randombar(horizontal)">
                                      <p:cBhvr>
                                        <p:cTn id="22" dur="500"/>
                                        <p:tgtEl>
                                          <p:spTgt spid="83"/>
                                        </p:tgtEl>
                                      </p:cBhvr>
                                    </p:animEffect>
                                  </p:childTnLst>
                                </p:cTn>
                              </p:par>
                              <p:par>
                                <p:cTn id="23" presetID="14" presetClass="entr" presetSubtype="1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randombar(horizontal)">
                                      <p:cBhvr>
                                        <p:cTn id="25" dur="500"/>
                                        <p:tgtEl>
                                          <p:spTgt spid="86"/>
                                        </p:tgtEl>
                                      </p:cBhvr>
                                    </p:animEffect>
                                  </p:childTnLst>
                                </p:cTn>
                              </p:par>
                              <p:par>
                                <p:cTn id="26" presetID="14" presetClass="entr" presetSubtype="1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randombar(horizontal)">
                                      <p:cBhvr>
                                        <p:cTn id="28" dur="500"/>
                                        <p:tgtEl>
                                          <p:spTgt spid="91"/>
                                        </p:tgtEl>
                                      </p:cBhvr>
                                    </p:animEffect>
                                  </p:childTnLst>
                                </p:cTn>
                              </p:par>
                              <p:par>
                                <p:cTn id="29" presetID="14" presetClass="entr" presetSubtype="10"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randombar(horizontal)">
                                      <p:cBhvr>
                                        <p:cTn id="31" dur="500"/>
                                        <p:tgtEl>
                                          <p:spTgt spid="94"/>
                                        </p:tgtEl>
                                      </p:cBhvr>
                                    </p:animEffect>
                                  </p:childTnLst>
                                </p:cTn>
                              </p:par>
                              <p:par>
                                <p:cTn id="32" presetID="14" presetClass="entr" presetSubtype="10" fill="hold"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randombar(horizontal)">
                                      <p:cBhvr>
                                        <p:cTn id="34" dur="500"/>
                                        <p:tgtEl>
                                          <p:spTgt spid="99"/>
                                        </p:tgtEl>
                                      </p:cBhvr>
                                    </p:animEffect>
                                  </p:childTnLst>
                                </p:cTn>
                              </p:par>
                              <p:par>
                                <p:cTn id="35" presetID="14" presetClass="entr" presetSubtype="1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randombar(horizontal)">
                                      <p:cBhvr>
                                        <p:cTn id="37" dur="500"/>
                                        <p:tgtEl>
                                          <p:spTgt spid="102"/>
                                        </p:tgtEl>
                                      </p:cBhvr>
                                    </p:animEffect>
                                  </p:childTnLst>
                                </p:cTn>
                              </p:par>
                              <p:par>
                                <p:cTn id="38" presetID="14" presetClass="entr" presetSubtype="10" fill="hold" nodeType="withEffect">
                                  <p:stCondLst>
                                    <p:cond delay="0"/>
                                  </p:stCondLst>
                                  <p:childTnLst>
                                    <p:set>
                                      <p:cBhvr>
                                        <p:cTn id="39" dur="1" fill="hold">
                                          <p:stCondLst>
                                            <p:cond delay="0"/>
                                          </p:stCondLst>
                                        </p:cTn>
                                        <p:tgtEl>
                                          <p:spTgt spid="107"/>
                                        </p:tgtEl>
                                        <p:attrNameLst>
                                          <p:attrName>style.visibility</p:attrName>
                                        </p:attrNameLst>
                                      </p:cBhvr>
                                      <p:to>
                                        <p:strVal val="visible"/>
                                      </p:to>
                                    </p:set>
                                    <p:animEffect transition="in" filter="randombar(horizontal)">
                                      <p:cBhvr>
                                        <p:cTn id="40" dur="500"/>
                                        <p:tgtEl>
                                          <p:spTgt spid="107"/>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4" presetClass="entr" presetSubtype="10" fill="hold"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randombar(horizontal)">
                                      <p:cBhvr>
                                        <p:cTn id="46" dur="500"/>
                                        <p:tgtEl>
                                          <p:spTgt spid="116"/>
                                        </p:tgtEl>
                                      </p:cBhvr>
                                    </p:animEffect>
                                  </p:childTnLst>
                                </p:cTn>
                              </p:par>
                              <p:par>
                                <p:cTn id="47" presetID="14" presetClass="entr" presetSubtype="10" fill="hold" nodeType="with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randombar(horizontal)">
                                      <p:cBhvr>
                                        <p:cTn id="49" dur="500"/>
                                        <p:tgtEl>
                                          <p:spTgt spid="11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wipe(left)">
                                      <p:cBhvr>
                                        <p:cTn id="53" dur="500"/>
                                        <p:tgtEl>
                                          <p:spTgt spid="1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5"/>
                                        </p:tgtEl>
                                        <p:attrNameLst>
                                          <p:attrName>style.visibility</p:attrName>
                                        </p:attrNameLst>
                                      </p:cBhvr>
                                      <p:to>
                                        <p:strVal val="visible"/>
                                      </p:to>
                                    </p:set>
                                    <p:animEffect transition="in" filter="wipe(left)">
                                      <p:cBhvr>
                                        <p:cTn id="58" dur="500"/>
                                        <p:tgtEl>
                                          <p:spTgt spid="135"/>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randombar(horizontal)">
                                      <p:cBhvr>
                                        <p:cTn id="62" dur="500"/>
                                        <p:tgtEl>
                                          <p:spTgt spid="138"/>
                                        </p:tgtEl>
                                      </p:cBhvr>
                                    </p:animEffect>
                                  </p:childTnLst>
                                </p:cTn>
                              </p:par>
                              <p:par>
                                <p:cTn id="63" presetID="14" presetClass="entr" presetSubtype="10" fill="hold" nodeType="withEffect">
                                  <p:stCondLst>
                                    <p:cond delay="0"/>
                                  </p:stCondLst>
                                  <p:childTnLst>
                                    <p:set>
                                      <p:cBhvr>
                                        <p:cTn id="64" dur="1" fill="hold">
                                          <p:stCondLst>
                                            <p:cond delay="0"/>
                                          </p:stCondLst>
                                        </p:cTn>
                                        <p:tgtEl>
                                          <p:spTgt spid="139"/>
                                        </p:tgtEl>
                                        <p:attrNameLst>
                                          <p:attrName>style.visibility</p:attrName>
                                        </p:attrNameLst>
                                      </p:cBhvr>
                                      <p:to>
                                        <p:strVal val="visible"/>
                                      </p:to>
                                    </p:set>
                                    <p:animEffect transition="in" filter="randombar(horizontal)">
                                      <p:cBhvr>
                                        <p:cTn id="65" dur="500"/>
                                        <p:tgtEl>
                                          <p:spTgt spid="139"/>
                                        </p:tgtEl>
                                      </p:cBhvr>
                                    </p:animEffect>
                                  </p:childTnLst>
                                </p:cTn>
                              </p:par>
                              <p:par>
                                <p:cTn id="66" presetID="14" presetClass="entr" presetSubtype="10" fill="hold" nodeType="withEffect">
                                  <p:stCondLst>
                                    <p:cond delay="0"/>
                                  </p:stCondLst>
                                  <p:childTnLst>
                                    <p:set>
                                      <p:cBhvr>
                                        <p:cTn id="67" dur="1" fill="hold">
                                          <p:stCondLst>
                                            <p:cond delay="0"/>
                                          </p:stCondLst>
                                        </p:cTn>
                                        <p:tgtEl>
                                          <p:spTgt spid="142"/>
                                        </p:tgtEl>
                                        <p:attrNameLst>
                                          <p:attrName>style.visibility</p:attrName>
                                        </p:attrNameLst>
                                      </p:cBhvr>
                                      <p:to>
                                        <p:strVal val="visible"/>
                                      </p:to>
                                    </p:set>
                                    <p:animEffect transition="in" filter="randombar(horizontal)">
                                      <p:cBhvr>
                                        <p:cTn id="68" dur="500"/>
                                        <p:tgtEl>
                                          <p:spTgt spid="142"/>
                                        </p:tgtEl>
                                      </p:cBhvr>
                                    </p:animEffect>
                                  </p:childTnLst>
                                </p:cTn>
                              </p:par>
                              <p:par>
                                <p:cTn id="69" presetID="14" presetClass="entr" presetSubtype="10" fill="hold" nodeType="withEffect">
                                  <p:stCondLst>
                                    <p:cond delay="0"/>
                                  </p:stCondLst>
                                  <p:childTnLst>
                                    <p:set>
                                      <p:cBhvr>
                                        <p:cTn id="70" dur="1" fill="hold">
                                          <p:stCondLst>
                                            <p:cond delay="0"/>
                                          </p:stCondLst>
                                        </p:cTn>
                                        <p:tgtEl>
                                          <p:spTgt spid="147"/>
                                        </p:tgtEl>
                                        <p:attrNameLst>
                                          <p:attrName>style.visibility</p:attrName>
                                        </p:attrNameLst>
                                      </p:cBhvr>
                                      <p:to>
                                        <p:strVal val="visible"/>
                                      </p:to>
                                    </p:set>
                                    <p:animEffect transition="in" filter="randombar(horizontal)">
                                      <p:cBhvr>
                                        <p:cTn id="71" dur="500"/>
                                        <p:tgtEl>
                                          <p:spTgt spid="147"/>
                                        </p:tgtEl>
                                      </p:cBhvr>
                                    </p:animEffect>
                                  </p:childTnLst>
                                </p:cTn>
                              </p:par>
                              <p:par>
                                <p:cTn id="72" presetID="14" presetClass="entr" presetSubtype="10" fill="hold" nodeType="withEffect">
                                  <p:stCondLst>
                                    <p:cond delay="0"/>
                                  </p:stCondLst>
                                  <p:childTnLst>
                                    <p:set>
                                      <p:cBhvr>
                                        <p:cTn id="73" dur="1" fill="hold">
                                          <p:stCondLst>
                                            <p:cond delay="0"/>
                                          </p:stCondLst>
                                        </p:cTn>
                                        <p:tgtEl>
                                          <p:spTgt spid="150"/>
                                        </p:tgtEl>
                                        <p:attrNameLst>
                                          <p:attrName>style.visibility</p:attrName>
                                        </p:attrNameLst>
                                      </p:cBhvr>
                                      <p:to>
                                        <p:strVal val="visible"/>
                                      </p:to>
                                    </p:set>
                                    <p:animEffect transition="in" filter="randombar(horizontal)">
                                      <p:cBhvr>
                                        <p:cTn id="74" dur="500"/>
                                        <p:tgtEl>
                                          <p:spTgt spid="150"/>
                                        </p:tgtEl>
                                      </p:cBhvr>
                                    </p:animEffect>
                                  </p:childTnLst>
                                </p:cTn>
                              </p:par>
                              <p:par>
                                <p:cTn id="75" presetID="14" presetClass="entr" presetSubtype="10" fill="hold" nodeType="withEffect">
                                  <p:stCondLst>
                                    <p:cond delay="0"/>
                                  </p:stCondLst>
                                  <p:childTnLst>
                                    <p:set>
                                      <p:cBhvr>
                                        <p:cTn id="76" dur="1" fill="hold">
                                          <p:stCondLst>
                                            <p:cond delay="0"/>
                                          </p:stCondLst>
                                        </p:cTn>
                                        <p:tgtEl>
                                          <p:spTgt spid="155"/>
                                        </p:tgtEl>
                                        <p:attrNameLst>
                                          <p:attrName>style.visibility</p:attrName>
                                        </p:attrNameLst>
                                      </p:cBhvr>
                                      <p:to>
                                        <p:strVal val="visible"/>
                                      </p:to>
                                    </p:set>
                                    <p:animEffect transition="in" filter="randombar(horizontal)">
                                      <p:cBhvr>
                                        <p:cTn id="77" dur="500"/>
                                        <p:tgtEl>
                                          <p:spTgt spid="155"/>
                                        </p:tgtEl>
                                      </p:cBhvr>
                                    </p:animEffect>
                                  </p:childTnLst>
                                </p:cTn>
                              </p:par>
                              <p:par>
                                <p:cTn id="78" presetID="14" presetClass="entr" presetSubtype="10" fill="hold" nodeType="withEffect">
                                  <p:stCondLst>
                                    <p:cond delay="0"/>
                                  </p:stCondLst>
                                  <p:childTnLst>
                                    <p:set>
                                      <p:cBhvr>
                                        <p:cTn id="79" dur="1" fill="hold">
                                          <p:stCondLst>
                                            <p:cond delay="0"/>
                                          </p:stCondLst>
                                        </p:cTn>
                                        <p:tgtEl>
                                          <p:spTgt spid="158"/>
                                        </p:tgtEl>
                                        <p:attrNameLst>
                                          <p:attrName>style.visibility</p:attrName>
                                        </p:attrNameLst>
                                      </p:cBhvr>
                                      <p:to>
                                        <p:strVal val="visible"/>
                                      </p:to>
                                    </p:set>
                                    <p:animEffect transition="in" filter="randombar(horizontal)">
                                      <p:cBhvr>
                                        <p:cTn id="80" dur="500"/>
                                        <p:tgtEl>
                                          <p:spTgt spid="158"/>
                                        </p:tgtEl>
                                      </p:cBhvr>
                                    </p:animEffect>
                                  </p:childTnLst>
                                </p:cTn>
                              </p:par>
                              <p:par>
                                <p:cTn id="81" presetID="14" presetClass="entr" presetSubtype="10" fill="hold" nodeType="withEffect">
                                  <p:stCondLst>
                                    <p:cond delay="0"/>
                                  </p:stCondLst>
                                  <p:childTnLst>
                                    <p:set>
                                      <p:cBhvr>
                                        <p:cTn id="82" dur="1" fill="hold">
                                          <p:stCondLst>
                                            <p:cond delay="0"/>
                                          </p:stCondLst>
                                        </p:cTn>
                                        <p:tgtEl>
                                          <p:spTgt spid="163"/>
                                        </p:tgtEl>
                                        <p:attrNameLst>
                                          <p:attrName>style.visibility</p:attrName>
                                        </p:attrNameLst>
                                      </p:cBhvr>
                                      <p:to>
                                        <p:strVal val="visible"/>
                                      </p:to>
                                    </p:set>
                                    <p:animEffect transition="in" filter="randombar(horizontal)">
                                      <p:cBhvr>
                                        <p:cTn id="83" dur="500"/>
                                        <p:tgtEl>
                                          <p:spTgt spid="163"/>
                                        </p:tgtEl>
                                      </p:cBhvr>
                                    </p:animEffect>
                                  </p:childTnLst>
                                </p:cTn>
                              </p:par>
                              <p:par>
                                <p:cTn id="84" presetID="14" presetClass="entr" presetSubtype="10" fill="hold" nodeType="with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randombar(horizontal)">
                                      <p:cBhvr>
                                        <p:cTn id="86" dur="500"/>
                                        <p:tgtEl>
                                          <p:spTgt spid="166"/>
                                        </p:tgtEl>
                                      </p:cBhvr>
                                    </p:animEffect>
                                  </p:childTnLst>
                                </p:cTn>
                              </p:par>
                              <p:par>
                                <p:cTn id="87" presetID="14" presetClass="entr" presetSubtype="10" fill="hold" nodeType="withEffect">
                                  <p:stCondLst>
                                    <p:cond delay="0"/>
                                  </p:stCondLst>
                                  <p:childTnLst>
                                    <p:set>
                                      <p:cBhvr>
                                        <p:cTn id="88" dur="1" fill="hold">
                                          <p:stCondLst>
                                            <p:cond delay="0"/>
                                          </p:stCondLst>
                                        </p:cTn>
                                        <p:tgtEl>
                                          <p:spTgt spid="171"/>
                                        </p:tgtEl>
                                        <p:attrNameLst>
                                          <p:attrName>style.visibility</p:attrName>
                                        </p:attrNameLst>
                                      </p:cBhvr>
                                      <p:to>
                                        <p:strVal val="visible"/>
                                      </p:to>
                                    </p:set>
                                    <p:animEffect transition="in" filter="randombar(horizontal)">
                                      <p:cBhvr>
                                        <p:cTn id="89" dur="500"/>
                                        <p:tgtEl>
                                          <p:spTgt spid="171"/>
                                        </p:tgtEl>
                                      </p:cBhvr>
                                    </p:animEffect>
                                  </p:childTnLst>
                                </p:cTn>
                              </p:par>
                              <p:par>
                                <p:cTn id="90" presetID="14" presetClass="entr" presetSubtype="10" fill="hold" nodeType="withEffect">
                                  <p:stCondLst>
                                    <p:cond delay="0"/>
                                  </p:stCondLst>
                                  <p:childTnLst>
                                    <p:set>
                                      <p:cBhvr>
                                        <p:cTn id="91" dur="1" fill="hold">
                                          <p:stCondLst>
                                            <p:cond delay="0"/>
                                          </p:stCondLst>
                                        </p:cTn>
                                        <p:tgtEl>
                                          <p:spTgt spid="174"/>
                                        </p:tgtEl>
                                        <p:attrNameLst>
                                          <p:attrName>style.visibility</p:attrName>
                                        </p:attrNameLst>
                                      </p:cBhvr>
                                      <p:to>
                                        <p:strVal val="visible"/>
                                      </p:to>
                                    </p:set>
                                    <p:animEffect transition="in" filter="randombar(horizontal)">
                                      <p:cBhvr>
                                        <p:cTn id="92" dur="500"/>
                                        <p:tgtEl>
                                          <p:spTgt spid="174"/>
                                        </p:tgtEl>
                                      </p:cBhvr>
                                    </p:animEffect>
                                  </p:childTnLst>
                                </p:cTn>
                              </p:par>
                              <p:par>
                                <p:cTn id="93" presetID="14" presetClass="entr" presetSubtype="10" fill="hold" nodeType="withEffect">
                                  <p:stCondLst>
                                    <p:cond delay="0"/>
                                  </p:stCondLst>
                                  <p:childTnLst>
                                    <p:set>
                                      <p:cBhvr>
                                        <p:cTn id="94" dur="1" fill="hold">
                                          <p:stCondLst>
                                            <p:cond delay="0"/>
                                          </p:stCondLst>
                                        </p:cTn>
                                        <p:tgtEl>
                                          <p:spTgt spid="179"/>
                                        </p:tgtEl>
                                        <p:attrNameLst>
                                          <p:attrName>style.visibility</p:attrName>
                                        </p:attrNameLst>
                                      </p:cBhvr>
                                      <p:to>
                                        <p:strVal val="visible"/>
                                      </p:to>
                                    </p:set>
                                    <p:animEffect transition="in" filter="randombar(horizontal)">
                                      <p:cBhvr>
                                        <p:cTn id="95" dur="500"/>
                                        <p:tgtEl>
                                          <p:spTgt spid="179"/>
                                        </p:tgtEl>
                                      </p:cBhvr>
                                    </p:animEffect>
                                  </p:childTnLst>
                                </p:cTn>
                              </p:par>
                              <p:par>
                                <p:cTn id="96" presetID="14" presetClass="entr" presetSubtype="10" fill="hold" nodeType="withEffect">
                                  <p:stCondLst>
                                    <p:cond delay="0"/>
                                  </p:stCondLst>
                                  <p:childTnLst>
                                    <p:set>
                                      <p:cBhvr>
                                        <p:cTn id="97" dur="1" fill="hold">
                                          <p:stCondLst>
                                            <p:cond delay="0"/>
                                          </p:stCondLst>
                                        </p:cTn>
                                        <p:tgtEl>
                                          <p:spTgt spid="182"/>
                                        </p:tgtEl>
                                        <p:attrNameLst>
                                          <p:attrName>style.visibility</p:attrName>
                                        </p:attrNameLst>
                                      </p:cBhvr>
                                      <p:to>
                                        <p:strVal val="visible"/>
                                      </p:to>
                                    </p:set>
                                    <p:animEffect transition="in" filter="randombar(horizontal)">
                                      <p:cBhvr>
                                        <p:cTn id="98" dur="500"/>
                                        <p:tgtEl>
                                          <p:spTgt spid="182"/>
                                        </p:tgtEl>
                                      </p:cBhvr>
                                    </p:animEffect>
                                  </p:childTnLst>
                                </p:cTn>
                              </p:par>
                              <p:par>
                                <p:cTn id="99" presetID="14" presetClass="entr" presetSubtype="10" fill="hold" nodeType="withEffect">
                                  <p:stCondLst>
                                    <p:cond delay="0"/>
                                  </p:stCondLst>
                                  <p:childTnLst>
                                    <p:set>
                                      <p:cBhvr>
                                        <p:cTn id="100" dur="1" fill="hold">
                                          <p:stCondLst>
                                            <p:cond delay="0"/>
                                          </p:stCondLst>
                                        </p:cTn>
                                        <p:tgtEl>
                                          <p:spTgt spid="187"/>
                                        </p:tgtEl>
                                        <p:attrNameLst>
                                          <p:attrName>style.visibility</p:attrName>
                                        </p:attrNameLst>
                                      </p:cBhvr>
                                      <p:to>
                                        <p:strVal val="visible"/>
                                      </p:to>
                                    </p:set>
                                    <p:animEffect transition="in" filter="randombar(horizontal)">
                                      <p:cBhvr>
                                        <p:cTn id="101" dur="500"/>
                                        <p:tgtEl>
                                          <p:spTgt spid="187"/>
                                        </p:tgtEl>
                                      </p:cBhvr>
                                    </p:animEffect>
                                  </p:childTnLst>
                                </p:cTn>
                              </p:par>
                              <p:par>
                                <p:cTn id="102" presetID="14" presetClass="entr" presetSubtype="10" fill="hold" nodeType="withEffect">
                                  <p:stCondLst>
                                    <p:cond delay="0"/>
                                  </p:stCondLst>
                                  <p:childTnLst>
                                    <p:set>
                                      <p:cBhvr>
                                        <p:cTn id="103" dur="1" fill="hold">
                                          <p:stCondLst>
                                            <p:cond delay="0"/>
                                          </p:stCondLst>
                                        </p:cTn>
                                        <p:tgtEl>
                                          <p:spTgt spid="190"/>
                                        </p:tgtEl>
                                        <p:attrNameLst>
                                          <p:attrName>style.visibility</p:attrName>
                                        </p:attrNameLst>
                                      </p:cBhvr>
                                      <p:to>
                                        <p:strVal val="visible"/>
                                      </p:to>
                                    </p:set>
                                    <p:animEffect transition="in" filter="randombar(horizontal)">
                                      <p:cBhvr>
                                        <p:cTn id="104" dur="500"/>
                                        <p:tgtEl>
                                          <p:spTgt spid="190"/>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wipe(left)">
                                      <p:cBhvr>
                                        <p:cTn id="109" dur="500"/>
                                        <p:tgtEl>
                                          <p:spTgt spid="136"/>
                                        </p:tgtEl>
                                      </p:cBhvr>
                                    </p:animEffect>
                                  </p:childTnLst>
                                </p:cTn>
                              </p:par>
                              <p:par>
                                <p:cTn id="110" presetID="10" presetClass="exit" presetSubtype="0" fill="hold" nodeType="withEffect">
                                  <p:stCondLst>
                                    <p:cond delay="0"/>
                                  </p:stCondLst>
                                  <p:childTnLst>
                                    <p:animEffect transition="out" filter="fade">
                                      <p:cBhvr>
                                        <p:cTn id="111" dur="750"/>
                                        <p:tgtEl>
                                          <p:spTgt spid="155"/>
                                        </p:tgtEl>
                                      </p:cBhvr>
                                    </p:animEffect>
                                    <p:set>
                                      <p:cBhvr>
                                        <p:cTn id="112" dur="1" fill="hold">
                                          <p:stCondLst>
                                            <p:cond delay="749"/>
                                          </p:stCondLst>
                                        </p:cTn>
                                        <p:tgtEl>
                                          <p:spTgt spid="155"/>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750"/>
                                        <p:tgtEl>
                                          <p:spTgt spid="163"/>
                                        </p:tgtEl>
                                      </p:cBhvr>
                                    </p:animEffect>
                                    <p:set>
                                      <p:cBhvr>
                                        <p:cTn id="115" dur="1" fill="hold">
                                          <p:stCondLst>
                                            <p:cond delay="749"/>
                                          </p:stCondLst>
                                        </p:cTn>
                                        <p:tgtEl>
                                          <p:spTgt spid="163"/>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750"/>
                                        <p:tgtEl>
                                          <p:spTgt spid="179"/>
                                        </p:tgtEl>
                                      </p:cBhvr>
                                    </p:animEffect>
                                    <p:set>
                                      <p:cBhvr>
                                        <p:cTn id="118" dur="1" fill="hold">
                                          <p:stCondLst>
                                            <p:cond delay="749"/>
                                          </p:stCondLst>
                                        </p:cTn>
                                        <p:tgtEl>
                                          <p:spTgt spid="179"/>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750"/>
                                        <p:tgtEl>
                                          <p:spTgt spid="187"/>
                                        </p:tgtEl>
                                      </p:cBhvr>
                                    </p:animEffect>
                                    <p:set>
                                      <p:cBhvr>
                                        <p:cTn id="121" dur="1" fill="hold">
                                          <p:stCondLst>
                                            <p:cond delay="749"/>
                                          </p:stCondLst>
                                        </p:cTn>
                                        <p:tgtEl>
                                          <p:spTgt spid="187"/>
                                        </p:tgtEl>
                                        <p:attrNameLst>
                                          <p:attrName>style.visibility</p:attrName>
                                        </p:attrNameLst>
                                      </p:cBhvr>
                                      <p:to>
                                        <p:strVal val="hidden"/>
                                      </p:to>
                                    </p:set>
                                  </p:childTnLst>
                                </p:cTn>
                              </p:par>
                            </p:childTnLst>
                          </p:cTn>
                        </p:par>
                        <p:par>
                          <p:cTn id="122" fill="hold">
                            <p:stCondLst>
                              <p:cond delay="750"/>
                            </p:stCondLst>
                            <p:childTnLst>
                              <p:par>
                                <p:cTn id="123" presetID="22" presetClass="entr" presetSubtype="8" fill="hold" grpId="0" nodeType="afterEffect">
                                  <p:stCondLst>
                                    <p:cond delay="0"/>
                                  </p:stCondLst>
                                  <p:childTnLst>
                                    <p:set>
                                      <p:cBhvr>
                                        <p:cTn id="124" dur="1" fill="hold">
                                          <p:stCondLst>
                                            <p:cond delay="0"/>
                                          </p:stCondLst>
                                        </p:cTn>
                                        <p:tgtEl>
                                          <p:spTgt spid="195"/>
                                        </p:tgtEl>
                                        <p:attrNameLst>
                                          <p:attrName>style.visibility</p:attrName>
                                        </p:attrNameLst>
                                      </p:cBhvr>
                                      <p:to>
                                        <p:strVal val="visible"/>
                                      </p:to>
                                    </p:set>
                                    <p:animEffect transition="in" filter="wipe(left)">
                                      <p:cBhvr>
                                        <p:cTn id="125" dur="500"/>
                                        <p:tgtEl>
                                          <p:spTgt spid="195"/>
                                        </p:tgtEl>
                                      </p:cBhvr>
                                    </p:animEffect>
                                  </p:childTnLst>
                                </p:cTn>
                              </p:par>
                            </p:childTnLst>
                          </p:cTn>
                        </p:par>
                        <p:par>
                          <p:cTn id="126" fill="hold">
                            <p:stCondLst>
                              <p:cond delay="1250"/>
                            </p:stCondLst>
                            <p:childTnLst>
                              <p:par>
                                <p:cTn id="127" presetID="22" presetClass="entr" presetSubtype="8" fill="hold" grpId="0" nodeType="afterEffect">
                                  <p:stCondLst>
                                    <p:cond delay="0"/>
                                  </p:stCondLst>
                                  <p:childTnLst>
                                    <p:set>
                                      <p:cBhvr>
                                        <p:cTn id="128" dur="1" fill="hold">
                                          <p:stCondLst>
                                            <p:cond delay="0"/>
                                          </p:stCondLst>
                                        </p:cTn>
                                        <p:tgtEl>
                                          <p:spTgt spid="196"/>
                                        </p:tgtEl>
                                        <p:attrNameLst>
                                          <p:attrName>style.visibility</p:attrName>
                                        </p:attrNameLst>
                                      </p:cBhvr>
                                      <p:to>
                                        <p:strVal val="visible"/>
                                      </p:to>
                                    </p:set>
                                    <p:animEffect transition="in" filter="wipe(left)">
                                      <p:cBhvr>
                                        <p:cTn id="129" dur="500"/>
                                        <p:tgtEl>
                                          <p:spTgt spid="196"/>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197"/>
                                        </p:tgtEl>
                                        <p:attrNameLst>
                                          <p:attrName>style.visibility</p:attrName>
                                        </p:attrNameLst>
                                      </p:cBhvr>
                                      <p:to>
                                        <p:strVal val="visible"/>
                                      </p:to>
                                    </p:set>
                                    <p:animEffect transition="in" filter="wipe(left)">
                                      <p:cBhvr>
                                        <p:cTn id="134" dur="500"/>
                                        <p:tgtEl>
                                          <p:spTgt spid="197"/>
                                        </p:tgtEl>
                                      </p:cBhvr>
                                    </p:animEffect>
                                  </p:childTnLst>
                                </p:cTn>
                              </p:par>
                            </p:childTnLst>
                          </p:cTn>
                        </p:par>
                        <p:par>
                          <p:cTn id="135" fill="hold">
                            <p:stCondLst>
                              <p:cond delay="500"/>
                            </p:stCondLst>
                            <p:childTnLst>
                              <p:par>
                                <p:cTn id="136" presetID="14" presetClass="entr" presetSubtype="10" fill="hold" grpId="1" nodeType="afterEffect">
                                  <p:stCondLst>
                                    <p:cond delay="0"/>
                                  </p:stCondLst>
                                  <p:childTnLst>
                                    <p:set>
                                      <p:cBhvr>
                                        <p:cTn id="137" dur="1" fill="hold">
                                          <p:stCondLst>
                                            <p:cond delay="0"/>
                                          </p:stCondLst>
                                        </p:cTn>
                                        <p:tgtEl>
                                          <p:spTgt spid="200"/>
                                        </p:tgtEl>
                                        <p:attrNameLst>
                                          <p:attrName>style.visibility</p:attrName>
                                        </p:attrNameLst>
                                      </p:cBhvr>
                                      <p:to>
                                        <p:strVal val="visible"/>
                                      </p:to>
                                    </p:set>
                                    <p:animEffect transition="in" filter="randombar(horizontal)">
                                      <p:cBhvr>
                                        <p:cTn id="138" dur="500"/>
                                        <p:tgtEl>
                                          <p:spTgt spid="200"/>
                                        </p:tgtEl>
                                      </p:cBhvr>
                                    </p:animEffect>
                                  </p:childTnLst>
                                </p:cTn>
                              </p:par>
                              <p:par>
                                <p:cTn id="139" presetID="14" presetClass="entr" presetSubtype="10" fill="hold" nodeType="withEffect">
                                  <p:stCondLst>
                                    <p:cond delay="0"/>
                                  </p:stCondLst>
                                  <p:childTnLst>
                                    <p:set>
                                      <p:cBhvr>
                                        <p:cTn id="140" dur="1" fill="hold">
                                          <p:stCondLst>
                                            <p:cond delay="0"/>
                                          </p:stCondLst>
                                        </p:cTn>
                                        <p:tgtEl>
                                          <p:spTgt spid="201"/>
                                        </p:tgtEl>
                                        <p:attrNameLst>
                                          <p:attrName>style.visibility</p:attrName>
                                        </p:attrNameLst>
                                      </p:cBhvr>
                                      <p:to>
                                        <p:strVal val="visible"/>
                                      </p:to>
                                    </p:set>
                                    <p:animEffect transition="in" filter="randombar(horizontal)">
                                      <p:cBhvr>
                                        <p:cTn id="141" dur="500"/>
                                        <p:tgtEl>
                                          <p:spTgt spid="201"/>
                                        </p:tgtEl>
                                      </p:cBhvr>
                                    </p:animEffect>
                                  </p:childTnLst>
                                </p:cTn>
                              </p:par>
                              <p:par>
                                <p:cTn id="142" presetID="14" presetClass="entr" presetSubtype="10" fill="hold" nodeType="withEffect">
                                  <p:stCondLst>
                                    <p:cond delay="0"/>
                                  </p:stCondLst>
                                  <p:childTnLst>
                                    <p:set>
                                      <p:cBhvr>
                                        <p:cTn id="143" dur="1" fill="hold">
                                          <p:stCondLst>
                                            <p:cond delay="0"/>
                                          </p:stCondLst>
                                        </p:cTn>
                                        <p:tgtEl>
                                          <p:spTgt spid="204"/>
                                        </p:tgtEl>
                                        <p:attrNameLst>
                                          <p:attrName>style.visibility</p:attrName>
                                        </p:attrNameLst>
                                      </p:cBhvr>
                                      <p:to>
                                        <p:strVal val="visible"/>
                                      </p:to>
                                    </p:set>
                                    <p:animEffect transition="in" filter="randombar(horizontal)">
                                      <p:cBhvr>
                                        <p:cTn id="144" dur="500"/>
                                        <p:tgtEl>
                                          <p:spTgt spid="204"/>
                                        </p:tgtEl>
                                      </p:cBhvr>
                                    </p:animEffect>
                                  </p:childTnLst>
                                </p:cTn>
                              </p:par>
                              <p:par>
                                <p:cTn id="145" presetID="14" presetClass="entr" presetSubtype="10" fill="hold" nodeType="withEffect">
                                  <p:stCondLst>
                                    <p:cond delay="0"/>
                                  </p:stCondLst>
                                  <p:childTnLst>
                                    <p:set>
                                      <p:cBhvr>
                                        <p:cTn id="146" dur="1" fill="hold">
                                          <p:stCondLst>
                                            <p:cond delay="0"/>
                                          </p:stCondLst>
                                        </p:cTn>
                                        <p:tgtEl>
                                          <p:spTgt spid="258"/>
                                        </p:tgtEl>
                                        <p:attrNameLst>
                                          <p:attrName>style.visibility</p:attrName>
                                        </p:attrNameLst>
                                      </p:cBhvr>
                                      <p:to>
                                        <p:strVal val="visible"/>
                                      </p:to>
                                    </p:set>
                                    <p:animEffect transition="in" filter="randombar(horizontal)">
                                      <p:cBhvr>
                                        <p:cTn id="147" dur="500"/>
                                        <p:tgtEl>
                                          <p:spTgt spid="258"/>
                                        </p:tgtEl>
                                      </p:cBhvr>
                                    </p:animEffect>
                                  </p:childTnLst>
                                </p:cTn>
                              </p:par>
                              <p:par>
                                <p:cTn id="148" presetID="14" presetClass="entr" presetSubtype="10" fill="hold" nodeType="withEffect">
                                  <p:stCondLst>
                                    <p:cond delay="0"/>
                                  </p:stCondLst>
                                  <p:childTnLst>
                                    <p:set>
                                      <p:cBhvr>
                                        <p:cTn id="149" dur="1" fill="hold">
                                          <p:stCondLst>
                                            <p:cond delay="0"/>
                                          </p:stCondLst>
                                        </p:cTn>
                                        <p:tgtEl>
                                          <p:spTgt spid="259"/>
                                        </p:tgtEl>
                                        <p:attrNameLst>
                                          <p:attrName>style.visibility</p:attrName>
                                        </p:attrNameLst>
                                      </p:cBhvr>
                                      <p:to>
                                        <p:strVal val="visible"/>
                                      </p:to>
                                    </p:set>
                                    <p:animEffect transition="in" filter="randombar(horizontal)">
                                      <p:cBhvr>
                                        <p:cTn id="150" dur="500"/>
                                        <p:tgtEl>
                                          <p:spTgt spid="259"/>
                                        </p:tgtEl>
                                      </p:cBhvr>
                                    </p:animEffect>
                                  </p:childTnLst>
                                </p:cTn>
                              </p:par>
                              <p:par>
                                <p:cTn id="151" presetID="14" presetClass="entr" presetSubtype="10" fill="hold" nodeType="withEffect">
                                  <p:stCondLst>
                                    <p:cond delay="0"/>
                                  </p:stCondLst>
                                  <p:childTnLst>
                                    <p:set>
                                      <p:cBhvr>
                                        <p:cTn id="152" dur="1" fill="hold">
                                          <p:stCondLst>
                                            <p:cond delay="0"/>
                                          </p:stCondLst>
                                        </p:cTn>
                                        <p:tgtEl>
                                          <p:spTgt spid="261"/>
                                        </p:tgtEl>
                                        <p:attrNameLst>
                                          <p:attrName>style.visibility</p:attrName>
                                        </p:attrNameLst>
                                      </p:cBhvr>
                                      <p:to>
                                        <p:strVal val="visible"/>
                                      </p:to>
                                    </p:set>
                                    <p:animEffect transition="in" filter="randombar(horizontal)">
                                      <p:cBhvr>
                                        <p:cTn id="153" dur="500"/>
                                        <p:tgtEl>
                                          <p:spTgt spid="261"/>
                                        </p:tgtEl>
                                      </p:cBhvr>
                                    </p:animEffect>
                                  </p:childTnLst>
                                </p:cTn>
                              </p:par>
                              <p:par>
                                <p:cTn id="154" presetID="14" presetClass="entr" presetSubtype="10" fill="hold" nodeType="withEffect">
                                  <p:stCondLst>
                                    <p:cond delay="0"/>
                                  </p:stCondLst>
                                  <p:childTnLst>
                                    <p:set>
                                      <p:cBhvr>
                                        <p:cTn id="155" dur="1" fill="hold">
                                          <p:stCondLst>
                                            <p:cond delay="0"/>
                                          </p:stCondLst>
                                        </p:cTn>
                                        <p:tgtEl>
                                          <p:spTgt spid="260"/>
                                        </p:tgtEl>
                                        <p:attrNameLst>
                                          <p:attrName>style.visibility</p:attrName>
                                        </p:attrNameLst>
                                      </p:cBhvr>
                                      <p:to>
                                        <p:strVal val="visible"/>
                                      </p:to>
                                    </p:set>
                                    <p:animEffect transition="in" filter="randombar(horizontal)">
                                      <p:cBhvr>
                                        <p:cTn id="156" dur="500"/>
                                        <p:tgtEl>
                                          <p:spTgt spid="260"/>
                                        </p:tgtEl>
                                      </p:cBhvr>
                                    </p:animEffect>
                                  </p:childTnLst>
                                </p:cTn>
                              </p:par>
                              <p:par>
                                <p:cTn id="157" presetID="14" presetClass="entr" presetSubtype="10" fill="hold" nodeType="withEffect">
                                  <p:stCondLst>
                                    <p:cond delay="0"/>
                                  </p:stCondLst>
                                  <p:childTnLst>
                                    <p:set>
                                      <p:cBhvr>
                                        <p:cTn id="158" dur="1" fill="hold">
                                          <p:stCondLst>
                                            <p:cond delay="0"/>
                                          </p:stCondLst>
                                        </p:cTn>
                                        <p:tgtEl>
                                          <p:spTgt spid="263"/>
                                        </p:tgtEl>
                                        <p:attrNameLst>
                                          <p:attrName>style.visibility</p:attrName>
                                        </p:attrNameLst>
                                      </p:cBhvr>
                                      <p:to>
                                        <p:strVal val="visible"/>
                                      </p:to>
                                    </p:set>
                                    <p:animEffect transition="in" filter="randombar(horizontal)">
                                      <p:cBhvr>
                                        <p:cTn id="159" dur="500"/>
                                        <p:tgtEl>
                                          <p:spTgt spid="263"/>
                                        </p:tgtEl>
                                      </p:cBhvr>
                                    </p:animEffect>
                                  </p:childTnLst>
                                </p:cTn>
                              </p:par>
                              <p:par>
                                <p:cTn id="160" presetID="14" presetClass="entr" presetSubtype="10" fill="hold" nodeType="withEffect">
                                  <p:stCondLst>
                                    <p:cond delay="0"/>
                                  </p:stCondLst>
                                  <p:childTnLst>
                                    <p:set>
                                      <p:cBhvr>
                                        <p:cTn id="161" dur="1" fill="hold">
                                          <p:stCondLst>
                                            <p:cond delay="0"/>
                                          </p:stCondLst>
                                        </p:cTn>
                                        <p:tgtEl>
                                          <p:spTgt spid="262"/>
                                        </p:tgtEl>
                                        <p:attrNameLst>
                                          <p:attrName>style.visibility</p:attrName>
                                        </p:attrNameLst>
                                      </p:cBhvr>
                                      <p:to>
                                        <p:strVal val="visible"/>
                                      </p:to>
                                    </p:set>
                                    <p:animEffect transition="in" filter="randombar(horizontal)">
                                      <p:cBhvr>
                                        <p:cTn id="162" dur="500"/>
                                        <p:tgtEl>
                                          <p:spTgt spid="262"/>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257"/>
                                        </p:tgtEl>
                                        <p:attrNameLst>
                                          <p:attrName>style.visibility</p:attrName>
                                        </p:attrNameLst>
                                      </p:cBhvr>
                                      <p:to>
                                        <p:strVal val="visible"/>
                                      </p:to>
                                    </p:set>
                                    <p:animEffect transition="in" filter="wipe(left)">
                                      <p:cBhvr>
                                        <p:cTn id="167" dur="500"/>
                                        <p:tgtEl>
                                          <p:spTgt spid="257"/>
                                        </p:tgtEl>
                                      </p:cBhvr>
                                    </p:animEffect>
                                  </p:childTnLst>
                                </p:cTn>
                              </p:par>
                              <p:par>
                                <p:cTn id="168" presetID="42" presetClass="path" presetSubtype="0" accel="50000" decel="50000" fill="hold" nodeType="withEffect">
                                  <p:stCondLst>
                                    <p:cond delay="0"/>
                                  </p:stCondLst>
                                  <p:childTnLst>
                                    <p:animMotion origin="layout" path="M -1.11111E-6 2.22222E-6 L -0.00434 -0.02747 " pathEditMode="relative" rAng="0" ptsTypes="AA">
                                      <p:cBhvr>
                                        <p:cTn id="169" dur="750" fill="hold"/>
                                        <p:tgtEl>
                                          <p:spTgt spid="258"/>
                                        </p:tgtEl>
                                        <p:attrNameLst>
                                          <p:attrName>ppt_x</p:attrName>
                                          <p:attrName>ppt_y</p:attrName>
                                        </p:attrNameLst>
                                      </p:cBhvr>
                                      <p:rCtr x="-226" y="-1389"/>
                                    </p:animMotion>
                                  </p:childTnLst>
                                </p:cTn>
                              </p:par>
                              <p:par>
                                <p:cTn id="170" presetID="42" presetClass="path" presetSubtype="0" accel="50000" decel="50000" fill="hold" nodeType="withEffect">
                                  <p:stCondLst>
                                    <p:cond delay="0"/>
                                  </p:stCondLst>
                                  <p:childTnLst>
                                    <p:animMotion origin="layout" path="M 1.38889E-6 -9.87654E-7 L -0.02361 -0.01327 " pathEditMode="relative" rAng="0" ptsTypes="AA">
                                      <p:cBhvr>
                                        <p:cTn id="171" dur="750" fill="hold"/>
                                        <p:tgtEl>
                                          <p:spTgt spid="259"/>
                                        </p:tgtEl>
                                        <p:attrNameLst>
                                          <p:attrName>ppt_x</p:attrName>
                                          <p:attrName>ppt_y</p:attrName>
                                        </p:attrNameLst>
                                      </p:cBhvr>
                                      <p:rCtr x="-1181" y="-679"/>
                                    </p:animMotion>
                                  </p:childTnLst>
                                </p:cTn>
                              </p:par>
                              <p:par>
                                <p:cTn id="172" presetID="42" presetClass="path" presetSubtype="0" accel="50000" decel="50000" fill="hold" nodeType="withEffect">
                                  <p:stCondLst>
                                    <p:cond delay="0"/>
                                  </p:stCondLst>
                                  <p:childTnLst>
                                    <p:animMotion origin="layout" path="M 3.88889E-6 -4.07407E-6 L -0.01094 -0.06975 " pathEditMode="relative" rAng="0" ptsTypes="AA">
                                      <p:cBhvr>
                                        <p:cTn id="173" dur="750" fill="hold"/>
                                        <p:tgtEl>
                                          <p:spTgt spid="261"/>
                                        </p:tgtEl>
                                        <p:attrNameLst>
                                          <p:attrName>ppt_x</p:attrName>
                                          <p:attrName>ppt_y</p:attrName>
                                        </p:attrNameLst>
                                      </p:cBhvr>
                                      <p:rCtr x="-52" y="-3889"/>
                                    </p:animMotion>
                                  </p:childTnLst>
                                </p:cTn>
                              </p:par>
                              <p:par>
                                <p:cTn id="174" presetID="42" presetClass="path" presetSubtype="0" accel="50000" decel="50000" fill="hold" nodeType="withEffect">
                                  <p:stCondLst>
                                    <p:cond delay="0"/>
                                  </p:stCondLst>
                                  <p:childTnLst>
                                    <p:animMotion origin="layout" path="M 3.05556E-6 -3.7037E-7 L -0.00226 -0.04167 " pathEditMode="relative" rAng="0" ptsTypes="AA">
                                      <p:cBhvr>
                                        <p:cTn id="175" dur="750" fill="hold"/>
                                        <p:tgtEl>
                                          <p:spTgt spid="260"/>
                                        </p:tgtEl>
                                        <p:attrNameLst>
                                          <p:attrName>ppt_x</p:attrName>
                                          <p:attrName>ppt_y</p:attrName>
                                        </p:attrNameLst>
                                      </p:cBhvr>
                                      <p:rCtr x="-122" y="-2099"/>
                                    </p:animMotion>
                                  </p:childTnLst>
                                </p:cTn>
                              </p:par>
                              <p:par>
                                <p:cTn id="176" presetID="42" presetClass="path" presetSubtype="0" accel="50000" decel="50000" fill="hold" nodeType="withEffect">
                                  <p:stCondLst>
                                    <p:cond delay="0"/>
                                  </p:stCondLst>
                                  <p:childTnLst>
                                    <p:animMotion origin="layout" path="M 3.33333E-6 2.34568E-6 L -0.00851 -0.04506 " pathEditMode="relative" rAng="0" ptsTypes="AA">
                                      <p:cBhvr>
                                        <p:cTn id="177" dur="750" fill="hold"/>
                                        <p:tgtEl>
                                          <p:spTgt spid="263"/>
                                        </p:tgtEl>
                                        <p:attrNameLst>
                                          <p:attrName>ppt_x</p:attrName>
                                          <p:attrName>ppt_y</p:attrName>
                                        </p:attrNameLst>
                                      </p:cBhvr>
                                      <p:rCtr x="-434" y="-2253"/>
                                    </p:animMotion>
                                  </p:childTnLst>
                                </p:cTn>
                              </p:par>
                              <p:par>
                                <p:cTn id="178" presetID="42" presetClass="path" presetSubtype="0" accel="50000" decel="50000" fill="hold" nodeType="withEffect">
                                  <p:stCondLst>
                                    <p:cond delay="0"/>
                                  </p:stCondLst>
                                  <p:childTnLst>
                                    <p:animMotion origin="layout" path="M -5.55556E-7 -3.7037E-6 L 0.00608 -0.05834 " pathEditMode="relative" rAng="0" ptsTypes="AA">
                                      <p:cBhvr>
                                        <p:cTn id="179" dur="750" fill="hold"/>
                                        <p:tgtEl>
                                          <p:spTgt spid="262"/>
                                        </p:tgtEl>
                                        <p:attrNameLst>
                                          <p:attrName>ppt_x</p:attrName>
                                          <p:attrName>ppt_y</p:attrName>
                                        </p:attrNameLst>
                                      </p:cBhvr>
                                      <p:rCtr x="122" y="-3086"/>
                                    </p:animMotion>
                                  </p:childTnLst>
                                </p:cTn>
                              </p:par>
                              <p:par>
                                <p:cTn id="180" presetID="10" presetClass="entr" presetSubtype="0" fill="hold" nodeType="withEffect">
                                  <p:stCondLst>
                                    <p:cond delay="0"/>
                                  </p:stCondLst>
                                  <p:childTnLst>
                                    <p:set>
                                      <p:cBhvr>
                                        <p:cTn id="181" dur="1" fill="hold">
                                          <p:stCondLst>
                                            <p:cond delay="0"/>
                                          </p:stCondLst>
                                        </p:cTn>
                                        <p:tgtEl>
                                          <p:spTgt spid="264"/>
                                        </p:tgtEl>
                                        <p:attrNameLst>
                                          <p:attrName>style.visibility</p:attrName>
                                        </p:attrNameLst>
                                      </p:cBhvr>
                                      <p:to>
                                        <p:strVal val="visible"/>
                                      </p:to>
                                    </p:set>
                                    <p:animEffect transition="in" filter="fade">
                                      <p:cBhvr>
                                        <p:cTn id="182" dur="750"/>
                                        <p:tgtEl>
                                          <p:spTgt spid="264"/>
                                        </p:tgtEl>
                                      </p:cBhvr>
                                    </p:animEffect>
                                  </p:childTnLst>
                                </p:cTn>
                              </p:par>
                              <p:par>
                                <p:cTn id="183" presetID="10" presetClass="entr" presetSubtype="0" fill="hold" nodeType="withEffect">
                                  <p:stCondLst>
                                    <p:cond delay="0"/>
                                  </p:stCondLst>
                                  <p:childTnLst>
                                    <p:set>
                                      <p:cBhvr>
                                        <p:cTn id="184" dur="1" fill="hold">
                                          <p:stCondLst>
                                            <p:cond delay="0"/>
                                          </p:stCondLst>
                                        </p:cTn>
                                        <p:tgtEl>
                                          <p:spTgt spid="267"/>
                                        </p:tgtEl>
                                        <p:attrNameLst>
                                          <p:attrName>style.visibility</p:attrName>
                                        </p:attrNameLst>
                                      </p:cBhvr>
                                      <p:to>
                                        <p:strVal val="visible"/>
                                      </p:to>
                                    </p:set>
                                    <p:animEffect transition="in" filter="fade">
                                      <p:cBhvr>
                                        <p:cTn id="185" dur="750"/>
                                        <p:tgtEl>
                                          <p:spTgt spid="267"/>
                                        </p:tgtEl>
                                      </p:cBhvr>
                                    </p:animEffect>
                                  </p:childTnLst>
                                </p:cTn>
                              </p:par>
                              <p:par>
                                <p:cTn id="186" presetID="10" presetClass="entr" presetSubtype="0" fill="hold" nodeType="withEffect">
                                  <p:stCondLst>
                                    <p:cond delay="0"/>
                                  </p:stCondLst>
                                  <p:childTnLst>
                                    <p:set>
                                      <p:cBhvr>
                                        <p:cTn id="187" dur="1" fill="hold">
                                          <p:stCondLst>
                                            <p:cond delay="0"/>
                                          </p:stCondLst>
                                        </p:cTn>
                                        <p:tgtEl>
                                          <p:spTgt spid="270"/>
                                        </p:tgtEl>
                                        <p:attrNameLst>
                                          <p:attrName>style.visibility</p:attrName>
                                        </p:attrNameLst>
                                      </p:cBhvr>
                                      <p:to>
                                        <p:strVal val="visible"/>
                                      </p:to>
                                    </p:set>
                                    <p:animEffect transition="in" filter="fade">
                                      <p:cBhvr>
                                        <p:cTn id="188" dur="750"/>
                                        <p:tgtEl>
                                          <p:spTgt spid="270"/>
                                        </p:tgtEl>
                                      </p:cBhvr>
                                    </p:animEffect>
                                  </p:childTnLst>
                                </p:cTn>
                              </p:par>
                              <p:par>
                                <p:cTn id="189" presetID="10" presetClass="entr" presetSubtype="0" fill="hold" nodeType="withEffect">
                                  <p:stCondLst>
                                    <p:cond delay="0"/>
                                  </p:stCondLst>
                                  <p:childTnLst>
                                    <p:set>
                                      <p:cBhvr>
                                        <p:cTn id="190" dur="1" fill="hold">
                                          <p:stCondLst>
                                            <p:cond delay="0"/>
                                          </p:stCondLst>
                                        </p:cTn>
                                        <p:tgtEl>
                                          <p:spTgt spid="273"/>
                                        </p:tgtEl>
                                        <p:attrNameLst>
                                          <p:attrName>style.visibility</p:attrName>
                                        </p:attrNameLst>
                                      </p:cBhvr>
                                      <p:to>
                                        <p:strVal val="visible"/>
                                      </p:to>
                                    </p:set>
                                    <p:animEffect transition="in" filter="fade">
                                      <p:cBhvr>
                                        <p:cTn id="191" dur="750"/>
                                        <p:tgtEl>
                                          <p:spTgt spid="273"/>
                                        </p:tgtEl>
                                      </p:cBhvr>
                                    </p:animEffect>
                                  </p:childTnLst>
                                </p:cTn>
                              </p:par>
                            </p:childTnLst>
                          </p:cTn>
                        </p:par>
                        <p:par>
                          <p:cTn id="192" fill="hold">
                            <p:stCondLst>
                              <p:cond delay="750"/>
                            </p:stCondLst>
                            <p:childTnLst>
                              <p:par>
                                <p:cTn id="193" presetID="22" presetClass="entr" presetSubtype="8" fill="hold" grpId="0" nodeType="afterEffect">
                                  <p:stCondLst>
                                    <p:cond delay="0"/>
                                  </p:stCondLst>
                                  <p:childTnLst>
                                    <p:set>
                                      <p:cBhvr>
                                        <p:cTn id="194" dur="1" fill="hold">
                                          <p:stCondLst>
                                            <p:cond delay="0"/>
                                          </p:stCondLst>
                                        </p:cTn>
                                        <p:tgtEl>
                                          <p:spTgt spid="276"/>
                                        </p:tgtEl>
                                        <p:attrNameLst>
                                          <p:attrName>style.visibility</p:attrName>
                                        </p:attrNameLst>
                                      </p:cBhvr>
                                      <p:to>
                                        <p:strVal val="visible"/>
                                      </p:to>
                                    </p:set>
                                    <p:animEffect transition="in" filter="wipe(left)">
                                      <p:cBhvr>
                                        <p:cTn id="195" dur="500"/>
                                        <p:tgtEl>
                                          <p:spTgt spid="276"/>
                                        </p:tgtEl>
                                      </p:cBhvr>
                                    </p:animEffect>
                                  </p:childTnLst>
                                </p:cTn>
                              </p:par>
                            </p:childTnLst>
                          </p:cTn>
                        </p:par>
                        <p:par>
                          <p:cTn id="196" fill="hold">
                            <p:stCondLst>
                              <p:cond delay="1250"/>
                            </p:stCondLst>
                            <p:childTnLst>
                              <p:par>
                                <p:cTn id="197" presetID="22" presetClass="entr" presetSubtype="8" fill="hold" grpId="0" nodeType="afterEffect">
                                  <p:stCondLst>
                                    <p:cond delay="0"/>
                                  </p:stCondLst>
                                  <p:childTnLst>
                                    <p:set>
                                      <p:cBhvr>
                                        <p:cTn id="198" dur="1" fill="hold">
                                          <p:stCondLst>
                                            <p:cond delay="0"/>
                                          </p:stCondLst>
                                        </p:cTn>
                                        <p:tgtEl>
                                          <p:spTgt spid="277"/>
                                        </p:tgtEl>
                                        <p:attrNameLst>
                                          <p:attrName>style.visibility</p:attrName>
                                        </p:attrNameLst>
                                      </p:cBhvr>
                                      <p:to>
                                        <p:strVal val="visible"/>
                                      </p:to>
                                    </p:set>
                                    <p:animEffect transition="in" filter="wipe(left)">
                                      <p:cBhvr>
                                        <p:cTn id="199"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5" grpId="0"/>
      <p:bldP spid="136" grpId="0"/>
      <p:bldP spid="138" grpId="0" animBg="1"/>
      <p:bldP spid="195" grpId="0"/>
      <p:bldP spid="196" grpId="0"/>
      <p:bldP spid="200" grpId="1" animBg="1"/>
      <p:bldP spid="257" grpId="0"/>
      <p:bldP spid="276" grpId="0"/>
      <p:bldP spid="2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007AD3F-66A7-4D48-8A6F-85CF7FBECA57}"/>
              </a:ext>
            </a:extLst>
          </p:cNvPr>
          <p:cNvSpPr txBox="1"/>
          <p:nvPr/>
        </p:nvSpPr>
        <p:spPr>
          <a:xfrm>
            <a:off x="4415447" y="2064953"/>
            <a:ext cx="4543179" cy="1822192"/>
          </a:xfrm>
          <a:prstGeom prst="roundRect">
            <a:avLst>
              <a:gd name="adj" fmla="val 7119"/>
            </a:avLst>
          </a:prstGeom>
          <a:solidFill>
            <a:schemeClr val="tx1">
              <a:alpha val="40000"/>
            </a:schemeClr>
          </a:solidFill>
        </p:spPr>
        <p:txBody>
          <a:bodyPr wrap="square">
            <a:spAutoFit/>
          </a:bodyPr>
          <a:lstStyle/>
          <a:p>
            <a:pPr defTabSz="244934">
              <a:lnSpc>
                <a:spcPct val="120000"/>
              </a:lnSpc>
              <a:buClrTx/>
              <a:defRPr/>
            </a:pPr>
            <a:r>
              <a:rPr lang="en-US" sz="1800" kern="1200" dirty="0">
                <a:solidFill>
                  <a:schemeClr val="bg1">
                    <a:lumMod val="50000"/>
                  </a:schemeClr>
                </a:solidFill>
                <a:latin typeface="Roboto" panose="02000000000000000000" pitchFamily="2" charset="0"/>
                <a:ea typeface="+mn-ea"/>
                <a:cs typeface="+mn-cs"/>
              </a:rPr>
              <a:t>A. Khi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nhựa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cọ</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xát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vào</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len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thì</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các</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từ</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len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vào</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nhựa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len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mất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bớt</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nên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nhiễm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dương</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nhựa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nhận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thêm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eletron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nên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nhiễm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âm</a:t>
            </a:r>
            <a:r>
              <a:rPr lang="en-US" sz="1800" kern="1200" dirty="0">
                <a:solidFill>
                  <a:schemeClr val="bg1">
                    <a:lumMod val="50000"/>
                  </a:schemeClr>
                </a:solidFill>
                <a:latin typeface="Roboto" panose="02000000000000000000" pitchFamily="2" charset="0"/>
                <a:ea typeface="+mn-ea"/>
                <a:cs typeface="+mn-cs"/>
              </a:rPr>
              <a:t>.</a:t>
            </a:r>
            <a:endParaRPr lang="vi-VN" sz="1800" kern="1200" dirty="0">
              <a:solidFill>
                <a:schemeClr val="bg1">
                  <a:lumMod val="50000"/>
                </a:schemeClr>
              </a:solidFill>
              <a:latin typeface="Roboto" panose="02000000000000000000" pitchFamily="2" charset="0"/>
              <a:ea typeface="+mn-ea"/>
              <a:cs typeface="+mn-cs"/>
            </a:endParaRPr>
          </a:p>
        </p:txBody>
      </p:sp>
      <p:sp>
        <p:nvSpPr>
          <p:cNvPr id="30" name="TextBox 29">
            <a:extLst>
              <a:ext uri="{FF2B5EF4-FFF2-40B4-BE49-F238E27FC236}">
                <a16:creationId xmlns:a16="http://schemas.microsoft.com/office/drawing/2014/main" id="{FA272C53-D78B-FA08-C17D-497C3E0384A6}"/>
              </a:ext>
            </a:extLst>
          </p:cNvPr>
          <p:cNvSpPr txBox="1"/>
          <p:nvPr/>
        </p:nvSpPr>
        <p:spPr>
          <a:xfrm>
            <a:off x="413504" y="3924704"/>
            <a:ext cx="8559765" cy="1131677"/>
          </a:xfrm>
          <a:prstGeom prst="roundRect">
            <a:avLst>
              <a:gd name="adj" fmla="val 7119"/>
            </a:avLst>
          </a:prstGeom>
          <a:solidFill>
            <a:schemeClr val="tx1">
              <a:alpha val="40000"/>
            </a:schemeClr>
          </a:solidFill>
        </p:spPr>
        <p:txBody>
          <a:bodyPr wrap="square">
            <a:spAutoFit/>
          </a:bodyPr>
          <a:lstStyle/>
          <a:p>
            <a:pPr defTabSz="244934">
              <a:lnSpc>
                <a:spcPct val="120000"/>
              </a:lnSpc>
              <a:buClrTx/>
              <a:defRPr/>
            </a:pPr>
            <a:r>
              <a:rPr lang="en-US" sz="1800" kern="1200" dirty="0">
                <a:solidFill>
                  <a:schemeClr val="bg1">
                    <a:lumMod val="50000"/>
                  </a:schemeClr>
                </a:solidFill>
                <a:latin typeface="Roboto" panose="02000000000000000000" pitchFamily="2" charset="0"/>
                <a:ea typeface="+mn-ea"/>
                <a:cs typeface="+mn-cs"/>
              </a:rPr>
              <a:t>B. Khi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thủy</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tinh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cọ</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xát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vào</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lụa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thì</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các</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từ</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thủy</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tinh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ra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lụa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Đũa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thủy</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tinh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mất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bớt</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nên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nhiễm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dương</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lụa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nhận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thêm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eletron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nên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nhiễm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âm</a:t>
            </a:r>
            <a:r>
              <a:rPr lang="en-US" sz="1800" kern="1200" dirty="0">
                <a:solidFill>
                  <a:schemeClr val="bg1">
                    <a:lumMod val="50000"/>
                  </a:schemeClr>
                </a:solidFill>
                <a:latin typeface="Roboto" panose="02000000000000000000" pitchFamily="2" charset="0"/>
                <a:ea typeface="+mn-ea"/>
                <a:cs typeface="+mn-cs"/>
              </a:rPr>
              <a:t>.</a:t>
            </a:r>
            <a:endParaRPr lang="vi-VN" sz="1800" kern="1200" dirty="0">
              <a:solidFill>
                <a:schemeClr val="bg1">
                  <a:lumMod val="50000"/>
                </a:schemeClr>
              </a:solidFill>
              <a:latin typeface="Roboto" panose="02000000000000000000" pitchFamily="2" charset="0"/>
              <a:ea typeface="+mn-ea"/>
              <a:cs typeface="+mn-cs"/>
            </a:endParaRPr>
          </a:p>
        </p:txBody>
      </p:sp>
      <p:sp>
        <p:nvSpPr>
          <p:cNvPr id="31" name="TextBox 30">
            <a:extLst>
              <a:ext uri="{FF2B5EF4-FFF2-40B4-BE49-F238E27FC236}">
                <a16:creationId xmlns:a16="http://schemas.microsoft.com/office/drawing/2014/main" id="{2F015413-4485-6EB1-D716-A2025C3E69B6}"/>
              </a:ext>
            </a:extLst>
          </p:cNvPr>
          <p:cNvSpPr txBox="1"/>
          <p:nvPr/>
        </p:nvSpPr>
        <p:spPr>
          <a:xfrm>
            <a:off x="456010" y="167802"/>
            <a:ext cx="5660797" cy="1476935"/>
          </a:xfrm>
          <a:prstGeom prst="roundRect">
            <a:avLst>
              <a:gd name="adj" fmla="val 7119"/>
            </a:avLst>
          </a:prstGeom>
          <a:solidFill>
            <a:schemeClr val="tx1">
              <a:alpha val="40000"/>
            </a:schemeClr>
          </a:solidFill>
        </p:spPr>
        <p:txBody>
          <a:bodyPr wrap="square">
            <a:spAutoFit/>
          </a:bodyPr>
          <a:lstStyle/>
          <a:p>
            <a:pPr defTabSz="244934">
              <a:lnSpc>
                <a:spcPct val="120000"/>
              </a:lnSpc>
              <a:buClrTx/>
              <a:defRPr/>
            </a:pPr>
            <a:r>
              <a:rPr lang="en-US" sz="1800" kern="1200" dirty="0">
                <a:solidFill>
                  <a:schemeClr val="bg1">
                    <a:lumMod val="50000"/>
                  </a:schemeClr>
                </a:solidFill>
                <a:latin typeface="Roboto" panose="02000000000000000000" pitchFamily="2" charset="0"/>
                <a:ea typeface="+mn-ea"/>
                <a:cs typeface="+mn-cs"/>
              </a:rPr>
              <a:t>Khi </a:t>
            </a:r>
            <a:r>
              <a:rPr lang="en-US" sz="1800" kern="1200" dirty="0" err="1">
                <a:solidFill>
                  <a:schemeClr val="bg1">
                    <a:lumMod val="50000"/>
                  </a:schemeClr>
                </a:solidFill>
                <a:latin typeface="Roboto" panose="02000000000000000000" pitchFamily="2" charset="0"/>
                <a:ea typeface="+mn-ea"/>
                <a:cs typeface="+mn-cs"/>
              </a:rPr>
              <a:t>cọ</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xát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các</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tự</a:t>
            </a:r>
            <a:r>
              <a:rPr lang="en-US" sz="1800" kern="1200" dirty="0">
                <a:solidFill>
                  <a:schemeClr val="bg1">
                    <a:lumMod val="50000"/>
                  </a:schemeClr>
                </a:solidFill>
                <a:latin typeface="Roboto" panose="02000000000000000000" pitchFamily="2" charset="0"/>
                <a:ea typeface="+mn-ea"/>
                <a:cs typeface="+mn-cs"/>
              </a:rPr>
              <a:t> do </a:t>
            </a:r>
            <a:r>
              <a:rPr lang="en-US" sz="1800" kern="1200" dirty="0" err="1">
                <a:solidFill>
                  <a:schemeClr val="bg1">
                    <a:lumMod val="50000"/>
                  </a:schemeClr>
                </a:solidFill>
                <a:latin typeface="Roboto" panose="02000000000000000000" pitchFamily="2" charset="0"/>
                <a:ea typeface="+mn-ea"/>
                <a:cs typeface="+mn-cs"/>
              </a:rPr>
              <a:t>từ</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len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vào</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thước</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nhựa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Thước</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nhựa</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nhiễm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âm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trở</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vật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mang</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tích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âm</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vải</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len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mất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bớt</a:t>
            </a:r>
            <a:r>
              <a:rPr lang="en-US" sz="1800" kern="1200" dirty="0">
                <a:solidFill>
                  <a:schemeClr val="bg1">
                    <a:lumMod val="50000"/>
                  </a:schemeClr>
                </a:solidFill>
                <a:latin typeface="Roboto" panose="02000000000000000000" pitchFamily="2" charset="0"/>
                <a:ea typeface="+mn-ea"/>
                <a:cs typeface="+mn-cs"/>
              </a:rPr>
              <a:t> electron </a:t>
            </a:r>
            <a:r>
              <a:rPr lang="en-US" sz="1800" kern="1200" dirty="0" err="1">
                <a:solidFill>
                  <a:schemeClr val="bg1">
                    <a:lumMod val="50000"/>
                  </a:schemeClr>
                </a:solidFill>
                <a:latin typeface="Roboto" panose="02000000000000000000" pitchFamily="2" charset="0"/>
                <a:ea typeface="+mn-ea"/>
                <a:cs typeface="+mn-cs"/>
              </a:rPr>
              <a:t>trở</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thành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vật</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mang</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điện</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tích</a:t>
            </a:r>
            <a:r>
              <a:rPr lang="en-US" sz="1800" kern="1200" dirty="0">
                <a:solidFill>
                  <a:schemeClr val="bg1">
                    <a:lumMod val="50000"/>
                  </a:schemeClr>
                </a:solidFill>
                <a:latin typeface="Roboto" panose="02000000000000000000" pitchFamily="2" charset="0"/>
                <a:ea typeface="+mn-ea"/>
                <a:cs typeface="+mn-cs"/>
              </a:rPr>
              <a:t> </a:t>
            </a:r>
            <a:r>
              <a:rPr lang="en-US" sz="1800" kern="1200" dirty="0" err="1">
                <a:solidFill>
                  <a:schemeClr val="bg1">
                    <a:lumMod val="50000"/>
                  </a:schemeClr>
                </a:solidFill>
                <a:latin typeface="Roboto" panose="02000000000000000000" pitchFamily="2" charset="0"/>
                <a:ea typeface="+mn-ea"/>
                <a:cs typeface="+mn-cs"/>
              </a:rPr>
              <a:t>dương</a:t>
            </a:r>
            <a:r>
              <a:rPr lang="en-US" sz="1800" kern="1200" dirty="0">
                <a:solidFill>
                  <a:schemeClr val="bg1">
                    <a:lumMod val="50000"/>
                  </a:schemeClr>
                </a:solidFill>
                <a:latin typeface="Roboto" panose="02000000000000000000" pitchFamily="2" charset="0"/>
                <a:ea typeface="+mn-ea"/>
                <a:cs typeface="+mn-cs"/>
              </a:rPr>
              <a:t>.</a:t>
            </a:r>
            <a:endParaRPr lang="vi-VN" sz="1800" kern="1200" dirty="0">
              <a:solidFill>
                <a:schemeClr val="bg1">
                  <a:lumMod val="50000"/>
                </a:schemeClr>
              </a:solidFill>
              <a:latin typeface="Roboto" panose="02000000000000000000" pitchFamily="2" charset="0"/>
              <a:ea typeface="+mn-ea"/>
              <a:cs typeface="+mn-cs"/>
            </a:endParaRPr>
          </a:p>
        </p:txBody>
      </p:sp>
      <p:grpSp>
        <p:nvGrpSpPr>
          <p:cNvPr id="32" name="Group 31">
            <a:extLst>
              <a:ext uri="{FF2B5EF4-FFF2-40B4-BE49-F238E27FC236}">
                <a16:creationId xmlns:a16="http://schemas.microsoft.com/office/drawing/2014/main" id="{B671F64E-8312-07B9-C9CB-8E425FDC019F}"/>
              </a:ext>
            </a:extLst>
          </p:cNvPr>
          <p:cNvGrpSpPr/>
          <p:nvPr/>
        </p:nvGrpSpPr>
        <p:grpSpPr>
          <a:xfrm>
            <a:off x="163844" y="1587767"/>
            <a:ext cx="4803359" cy="2260072"/>
            <a:chOff x="6394096" y="2457101"/>
            <a:chExt cx="4445042" cy="2091476"/>
          </a:xfrm>
          <a:effectLst>
            <a:outerShdw blurRad="50800" dist="38100" dir="2700000" algn="tl" rotWithShape="0">
              <a:prstClr val="black">
                <a:alpha val="40000"/>
              </a:prstClr>
            </a:outerShdw>
          </a:effectLst>
        </p:grpSpPr>
        <p:pic>
          <p:nvPicPr>
            <p:cNvPr id="33" name="Picture 32">
              <a:extLst>
                <a:ext uri="{FF2B5EF4-FFF2-40B4-BE49-F238E27FC236}">
                  <a16:creationId xmlns:a16="http://schemas.microsoft.com/office/drawing/2014/main" id="{2EC4C42B-793C-EDFF-A95D-96F8AA3A98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692" b="9628"/>
            <a:stretch/>
          </p:blipFill>
          <p:spPr>
            <a:xfrm>
              <a:off x="6394096" y="2457101"/>
              <a:ext cx="3973795" cy="2014838"/>
            </a:xfrm>
            <a:prstGeom prst="rect">
              <a:avLst/>
            </a:prstGeom>
          </p:spPr>
        </p:pic>
        <p:sp>
          <p:nvSpPr>
            <p:cNvPr id="34" name="TextBox 33">
              <a:extLst>
                <a:ext uri="{FF2B5EF4-FFF2-40B4-BE49-F238E27FC236}">
                  <a16:creationId xmlns:a16="http://schemas.microsoft.com/office/drawing/2014/main" id="{94C34578-A135-7D28-12EB-627208E90425}"/>
                </a:ext>
              </a:extLst>
            </p:cNvPr>
            <p:cNvSpPr txBox="1"/>
            <p:nvPr/>
          </p:nvSpPr>
          <p:spPr>
            <a:xfrm>
              <a:off x="6677545" y="4121351"/>
              <a:ext cx="935932" cy="427226"/>
            </a:xfrm>
            <a:prstGeom prst="rect">
              <a:avLst/>
            </a:prstGeom>
            <a:noFill/>
          </p:spPr>
          <p:txBody>
            <a:bodyPr wrap="square" rtlCol="0">
              <a:spAutoFit/>
            </a:bodyPr>
            <a:lstStyle/>
            <a:p>
              <a:pPr defTabSz="244934">
                <a:buClrTx/>
                <a:defRPr/>
              </a:pPr>
              <a:r>
                <a:rPr lang="en-US" sz="2400" kern="1200" dirty="0">
                  <a:solidFill>
                    <a:schemeClr val="bg1">
                      <a:lumMod val="50000"/>
                    </a:schemeClr>
                  </a:solidFill>
                  <a:latin typeface="Arial Black" panose="020B0A04020102020204" pitchFamily="34" charset="0"/>
                  <a:ea typeface="+mn-ea"/>
                  <a:cs typeface="+mn-cs"/>
                </a:rPr>
                <a:t>A</a:t>
              </a:r>
            </a:p>
          </p:txBody>
        </p:sp>
        <p:sp>
          <p:nvSpPr>
            <p:cNvPr id="35" name="TextBox 34">
              <a:extLst>
                <a:ext uri="{FF2B5EF4-FFF2-40B4-BE49-F238E27FC236}">
                  <a16:creationId xmlns:a16="http://schemas.microsoft.com/office/drawing/2014/main" id="{26D798C4-2845-1DC9-6DC3-4813A294AFD5}"/>
                </a:ext>
              </a:extLst>
            </p:cNvPr>
            <p:cNvSpPr txBox="1"/>
            <p:nvPr/>
          </p:nvSpPr>
          <p:spPr>
            <a:xfrm>
              <a:off x="8678588" y="4087179"/>
              <a:ext cx="935932" cy="427226"/>
            </a:xfrm>
            <a:prstGeom prst="rect">
              <a:avLst/>
            </a:prstGeom>
            <a:noFill/>
          </p:spPr>
          <p:txBody>
            <a:bodyPr wrap="square" rtlCol="0">
              <a:spAutoFit/>
            </a:bodyPr>
            <a:lstStyle/>
            <a:p>
              <a:pPr defTabSz="244934">
                <a:buClrTx/>
                <a:defRPr/>
              </a:pPr>
              <a:r>
                <a:rPr lang="en-US" sz="2400" kern="1200" dirty="0">
                  <a:solidFill>
                    <a:schemeClr val="bg1">
                      <a:lumMod val="50000"/>
                    </a:schemeClr>
                  </a:solidFill>
                  <a:latin typeface="Arial Black" panose="020B0A04020102020204" pitchFamily="34" charset="0"/>
                  <a:ea typeface="+mn-ea"/>
                  <a:cs typeface="+mn-cs"/>
                </a:rPr>
                <a:t>B</a:t>
              </a:r>
            </a:p>
          </p:txBody>
        </p:sp>
        <p:pic>
          <p:nvPicPr>
            <p:cNvPr id="36" name="Picture 35">
              <a:extLst>
                <a:ext uri="{FF2B5EF4-FFF2-40B4-BE49-F238E27FC236}">
                  <a16:creationId xmlns:a16="http://schemas.microsoft.com/office/drawing/2014/main" id="{F614EC4D-B799-ACD6-F42C-F3042D2DF67A}"/>
                </a:ext>
              </a:extLst>
            </p:cNvPr>
            <p:cNvPicPr>
              <a:picLocks noChangeAspect="1"/>
            </p:cNvPicPr>
            <p:nvPr/>
          </p:nvPicPr>
          <p:blipFill rotWithShape="1">
            <a:blip r:embed="rId3"/>
            <a:srcRect l="23056" t="31983" r="25340" b="31772"/>
            <a:stretch/>
          </p:blipFill>
          <p:spPr>
            <a:xfrm>
              <a:off x="7038037" y="3570343"/>
              <a:ext cx="230342" cy="191773"/>
            </a:xfrm>
            <a:prstGeom prst="rect">
              <a:avLst/>
            </a:prstGeom>
          </p:spPr>
        </p:pic>
        <p:pic>
          <p:nvPicPr>
            <p:cNvPr id="37" name="Picture 36">
              <a:extLst>
                <a:ext uri="{FF2B5EF4-FFF2-40B4-BE49-F238E27FC236}">
                  <a16:creationId xmlns:a16="http://schemas.microsoft.com/office/drawing/2014/main" id="{78CDCE1C-2467-E3A0-DF15-16E5228A0771}"/>
                </a:ext>
              </a:extLst>
            </p:cNvPr>
            <p:cNvPicPr>
              <a:picLocks noChangeAspect="1"/>
            </p:cNvPicPr>
            <p:nvPr/>
          </p:nvPicPr>
          <p:blipFill rotWithShape="1">
            <a:blip r:embed="rId3"/>
            <a:srcRect l="23056" t="31983" r="25340" b="31772"/>
            <a:stretch/>
          </p:blipFill>
          <p:spPr>
            <a:xfrm>
              <a:off x="7701019" y="3056341"/>
              <a:ext cx="230342" cy="191773"/>
            </a:xfrm>
            <a:prstGeom prst="rect">
              <a:avLst/>
            </a:prstGeom>
          </p:spPr>
        </p:pic>
        <p:pic>
          <p:nvPicPr>
            <p:cNvPr id="38" name="Picture 37">
              <a:extLst>
                <a:ext uri="{FF2B5EF4-FFF2-40B4-BE49-F238E27FC236}">
                  <a16:creationId xmlns:a16="http://schemas.microsoft.com/office/drawing/2014/main" id="{D1ABF287-5F0C-3646-AE03-1E9A3F786928}"/>
                </a:ext>
              </a:extLst>
            </p:cNvPr>
            <p:cNvPicPr>
              <a:picLocks noChangeAspect="1"/>
            </p:cNvPicPr>
            <p:nvPr/>
          </p:nvPicPr>
          <p:blipFill rotWithShape="1">
            <a:blip r:embed="rId3"/>
            <a:srcRect l="23056" t="31983" r="25340" b="31772"/>
            <a:stretch/>
          </p:blipFill>
          <p:spPr>
            <a:xfrm>
              <a:off x="7071780" y="3262288"/>
              <a:ext cx="230342" cy="191773"/>
            </a:xfrm>
            <a:prstGeom prst="rect">
              <a:avLst/>
            </a:prstGeom>
          </p:spPr>
        </p:pic>
        <p:pic>
          <p:nvPicPr>
            <p:cNvPr id="39" name="Picture 38">
              <a:extLst>
                <a:ext uri="{FF2B5EF4-FFF2-40B4-BE49-F238E27FC236}">
                  <a16:creationId xmlns:a16="http://schemas.microsoft.com/office/drawing/2014/main" id="{DF3DB631-E0CA-8A06-061C-071EBB071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1082" y="2960334"/>
              <a:ext cx="2138056" cy="1511605"/>
            </a:xfrm>
            <a:prstGeom prst="rect">
              <a:avLst/>
            </a:prstGeom>
          </p:spPr>
        </p:pic>
        <p:pic>
          <p:nvPicPr>
            <p:cNvPr id="40" name="Picture 39">
              <a:extLst>
                <a:ext uri="{FF2B5EF4-FFF2-40B4-BE49-F238E27FC236}">
                  <a16:creationId xmlns:a16="http://schemas.microsoft.com/office/drawing/2014/main" id="{48B2CCD4-4CC2-2A2A-8E35-078C8446545C}"/>
                </a:ext>
              </a:extLst>
            </p:cNvPr>
            <p:cNvPicPr>
              <a:picLocks noChangeAspect="1"/>
            </p:cNvPicPr>
            <p:nvPr/>
          </p:nvPicPr>
          <p:blipFill rotWithShape="1">
            <a:blip r:embed="rId5">
              <a:biLevel thresh="75000"/>
            </a:blip>
            <a:srcRect l="27977" t="30920" r="25684" b="43353"/>
            <a:stretch/>
          </p:blipFill>
          <p:spPr>
            <a:xfrm>
              <a:off x="7510477" y="2863206"/>
              <a:ext cx="367537" cy="153708"/>
            </a:xfrm>
            <a:prstGeom prst="rect">
              <a:avLst/>
            </a:prstGeom>
          </p:spPr>
        </p:pic>
        <p:pic>
          <p:nvPicPr>
            <p:cNvPr id="41" name="Picture 40">
              <a:extLst>
                <a:ext uri="{FF2B5EF4-FFF2-40B4-BE49-F238E27FC236}">
                  <a16:creationId xmlns:a16="http://schemas.microsoft.com/office/drawing/2014/main" id="{28AA5844-AB4F-5B0F-0F87-5CA09D5C0A19}"/>
                </a:ext>
              </a:extLst>
            </p:cNvPr>
            <p:cNvPicPr>
              <a:picLocks noChangeAspect="1"/>
            </p:cNvPicPr>
            <p:nvPr/>
          </p:nvPicPr>
          <p:blipFill rotWithShape="1">
            <a:blip r:embed="rId5">
              <a:biLevel thresh="75000"/>
            </a:blip>
            <a:srcRect l="27977" t="30920" r="25684" b="43353"/>
            <a:stretch/>
          </p:blipFill>
          <p:spPr>
            <a:xfrm>
              <a:off x="6642453" y="3704847"/>
              <a:ext cx="367537" cy="153708"/>
            </a:xfrm>
            <a:prstGeom prst="rect">
              <a:avLst/>
            </a:prstGeom>
          </p:spPr>
        </p:pic>
        <p:pic>
          <p:nvPicPr>
            <p:cNvPr id="42" name="Picture 41">
              <a:extLst>
                <a:ext uri="{FF2B5EF4-FFF2-40B4-BE49-F238E27FC236}">
                  <a16:creationId xmlns:a16="http://schemas.microsoft.com/office/drawing/2014/main" id="{B7A842CC-D159-C5B9-3CF0-29DDF5364D5E}"/>
                </a:ext>
              </a:extLst>
            </p:cNvPr>
            <p:cNvPicPr>
              <a:picLocks noChangeAspect="1"/>
            </p:cNvPicPr>
            <p:nvPr/>
          </p:nvPicPr>
          <p:blipFill rotWithShape="1">
            <a:blip r:embed="rId5">
              <a:biLevel thresh="75000"/>
            </a:blip>
            <a:srcRect l="27977" t="30920" r="25684" b="43353"/>
            <a:stretch/>
          </p:blipFill>
          <p:spPr>
            <a:xfrm>
              <a:off x="6499434" y="3857469"/>
              <a:ext cx="367537" cy="153708"/>
            </a:xfrm>
            <a:prstGeom prst="rect">
              <a:avLst/>
            </a:prstGeom>
          </p:spPr>
        </p:pic>
        <p:pic>
          <p:nvPicPr>
            <p:cNvPr id="43" name="Picture 42">
              <a:extLst>
                <a:ext uri="{FF2B5EF4-FFF2-40B4-BE49-F238E27FC236}">
                  <a16:creationId xmlns:a16="http://schemas.microsoft.com/office/drawing/2014/main" id="{FC6D225D-FC90-6B0A-7912-BB92EBAF9A8D}"/>
                </a:ext>
              </a:extLst>
            </p:cNvPr>
            <p:cNvPicPr>
              <a:picLocks noChangeAspect="1"/>
            </p:cNvPicPr>
            <p:nvPr/>
          </p:nvPicPr>
          <p:blipFill rotWithShape="1">
            <a:blip r:embed="rId5">
              <a:biLevel thresh="75000"/>
            </a:blip>
            <a:srcRect l="27977" t="30920" r="25684" b="43353"/>
            <a:stretch/>
          </p:blipFill>
          <p:spPr>
            <a:xfrm>
              <a:off x="8975412" y="3310457"/>
              <a:ext cx="367537" cy="153708"/>
            </a:xfrm>
            <a:prstGeom prst="rect">
              <a:avLst/>
            </a:prstGeom>
          </p:spPr>
        </p:pic>
        <p:pic>
          <p:nvPicPr>
            <p:cNvPr id="44" name="Picture 43">
              <a:extLst>
                <a:ext uri="{FF2B5EF4-FFF2-40B4-BE49-F238E27FC236}">
                  <a16:creationId xmlns:a16="http://schemas.microsoft.com/office/drawing/2014/main" id="{73D0C5F7-59C2-57A6-0875-C879B78A6AD7}"/>
                </a:ext>
              </a:extLst>
            </p:cNvPr>
            <p:cNvPicPr>
              <a:picLocks noChangeAspect="1"/>
            </p:cNvPicPr>
            <p:nvPr/>
          </p:nvPicPr>
          <p:blipFill rotWithShape="1">
            <a:blip r:embed="rId5">
              <a:biLevel thresh="75000"/>
            </a:blip>
            <a:srcRect l="27977" t="30920" r="25684" b="43353"/>
            <a:stretch/>
          </p:blipFill>
          <p:spPr>
            <a:xfrm>
              <a:off x="9661450" y="3106139"/>
              <a:ext cx="367537" cy="153708"/>
            </a:xfrm>
            <a:prstGeom prst="rect">
              <a:avLst/>
            </a:prstGeom>
          </p:spPr>
        </p:pic>
        <p:pic>
          <p:nvPicPr>
            <p:cNvPr id="45" name="Picture 44">
              <a:extLst>
                <a:ext uri="{FF2B5EF4-FFF2-40B4-BE49-F238E27FC236}">
                  <a16:creationId xmlns:a16="http://schemas.microsoft.com/office/drawing/2014/main" id="{85A77666-0F4D-9A6B-6BE3-4286A79ED2ED}"/>
                </a:ext>
              </a:extLst>
            </p:cNvPr>
            <p:cNvPicPr>
              <a:picLocks noChangeAspect="1"/>
            </p:cNvPicPr>
            <p:nvPr/>
          </p:nvPicPr>
          <p:blipFill rotWithShape="1">
            <a:blip r:embed="rId5">
              <a:biLevel thresh="75000"/>
            </a:blip>
            <a:srcRect l="27977" t="30920" r="25684" b="43353"/>
            <a:stretch/>
          </p:blipFill>
          <p:spPr>
            <a:xfrm>
              <a:off x="8962786" y="3666229"/>
              <a:ext cx="367537" cy="153708"/>
            </a:xfrm>
            <a:prstGeom prst="rect">
              <a:avLst/>
            </a:prstGeom>
          </p:spPr>
        </p:pic>
        <p:pic>
          <p:nvPicPr>
            <p:cNvPr id="46" name="Picture 45">
              <a:extLst>
                <a:ext uri="{FF2B5EF4-FFF2-40B4-BE49-F238E27FC236}">
                  <a16:creationId xmlns:a16="http://schemas.microsoft.com/office/drawing/2014/main" id="{9BB1CC82-4F94-5790-8A1D-D1412756619B}"/>
                </a:ext>
              </a:extLst>
            </p:cNvPr>
            <p:cNvPicPr>
              <a:picLocks noChangeAspect="1"/>
            </p:cNvPicPr>
            <p:nvPr/>
          </p:nvPicPr>
          <p:blipFill rotWithShape="1">
            <a:blip r:embed="rId3"/>
            <a:srcRect l="23056" t="31983" r="25340" b="31772"/>
            <a:stretch/>
          </p:blipFill>
          <p:spPr>
            <a:xfrm>
              <a:off x="8739563" y="3744094"/>
              <a:ext cx="230342" cy="191773"/>
            </a:xfrm>
            <a:prstGeom prst="rect">
              <a:avLst/>
            </a:prstGeom>
          </p:spPr>
        </p:pic>
        <p:pic>
          <p:nvPicPr>
            <p:cNvPr id="47" name="Picture 46">
              <a:extLst>
                <a:ext uri="{FF2B5EF4-FFF2-40B4-BE49-F238E27FC236}">
                  <a16:creationId xmlns:a16="http://schemas.microsoft.com/office/drawing/2014/main" id="{DD55370F-64AC-06A2-3CA6-E7A478A4E1A7}"/>
                </a:ext>
              </a:extLst>
            </p:cNvPr>
            <p:cNvPicPr>
              <a:picLocks noChangeAspect="1"/>
            </p:cNvPicPr>
            <p:nvPr/>
          </p:nvPicPr>
          <p:blipFill rotWithShape="1">
            <a:blip r:embed="rId3"/>
            <a:srcRect l="23056" t="31983" r="25340" b="31772"/>
            <a:stretch/>
          </p:blipFill>
          <p:spPr>
            <a:xfrm>
              <a:off x="8597462" y="3921746"/>
              <a:ext cx="230342" cy="191773"/>
            </a:xfrm>
            <a:prstGeom prst="rect">
              <a:avLst/>
            </a:prstGeom>
          </p:spPr>
        </p:pic>
        <p:pic>
          <p:nvPicPr>
            <p:cNvPr id="48" name="Picture 47">
              <a:extLst>
                <a:ext uri="{FF2B5EF4-FFF2-40B4-BE49-F238E27FC236}">
                  <a16:creationId xmlns:a16="http://schemas.microsoft.com/office/drawing/2014/main" id="{17F40FE6-2627-8089-4A5F-4E86D26848D0}"/>
                </a:ext>
              </a:extLst>
            </p:cNvPr>
            <p:cNvPicPr>
              <a:picLocks noChangeAspect="1"/>
            </p:cNvPicPr>
            <p:nvPr/>
          </p:nvPicPr>
          <p:blipFill rotWithShape="1">
            <a:blip r:embed="rId3"/>
            <a:srcRect l="23056" t="31983" r="25340" b="31772"/>
            <a:stretch/>
          </p:blipFill>
          <p:spPr>
            <a:xfrm>
              <a:off x="9619284" y="2879802"/>
              <a:ext cx="230342" cy="191773"/>
            </a:xfrm>
            <a:prstGeom prst="rect">
              <a:avLst/>
            </a:prstGeom>
          </p:spPr>
        </p:pic>
      </p:grpSp>
      <p:grpSp>
        <p:nvGrpSpPr>
          <p:cNvPr id="49" name="Group 48">
            <a:extLst>
              <a:ext uri="{FF2B5EF4-FFF2-40B4-BE49-F238E27FC236}">
                <a16:creationId xmlns:a16="http://schemas.microsoft.com/office/drawing/2014/main" id="{9BDBDDFB-DC96-C942-7814-36DE3849AD9F}"/>
              </a:ext>
            </a:extLst>
          </p:cNvPr>
          <p:cNvGrpSpPr/>
          <p:nvPr/>
        </p:nvGrpSpPr>
        <p:grpSpPr>
          <a:xfrm>
            <a:off x="6166190" y="141593"/>
            <a:ext cx="2536747" cy="2064898"/>
            <a:chOff x="2745968" y="7361067"/>
            <a:chExt cx="2512407" cy="2045083"/>
          </a:xfrm>
        </p:grpSpPr>
        <p:pic>
          <p:nvPicPr>
            <p:cNvPr id="50" name="Picture 49">
              <a:extLst>
                <a:ext uri="{FF2B5EF4-FFF2-40B4-BE49-F238E27FC236}">
                  <a16:creationId xmlns:a16="http://schemas.microsoft.com/office/drawing/2014/main" id="{3CED4E54-4D4D-6A7B-89FE-7BFCC424D0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37" t="6046" r="13412" b="6669"/>
            <a:stretch/>
          </p:blipFill>
          <p:spPr>
            <a:xfrm>
              <a:off x="2745968" y="7361067"/>
              <a:ext cx="2512407" cy="2045083"/>
            </a:xfrm>
            <a:prstGeom prst="rect">
              <a:avLst/>
            </a:prstGeom>
            <a:effectLst>
              <a:glow rad="127000">
                <a:schemeClr val="accent5">
                  <a:lumMod val="20000"/>
                  <a:lumOff val="80000"/>
                </a:schemeClr>
              </a:glow>
            </a:effectLst>
          </p:spPr>
        </p:pic>
        <p:pic>
          <p:nvPicPr>
            <p:cNvPr id="51" name="Picture 50">
              <a:extLst>
                <a:ext uri="{FF2B5EF4-FFF2-40B4-BE49-F238E27FC236}">
                  <a16:creationId xmlns:a16="http://schemas.microsoft.com/office/drawing/2014/main" id="{5E9CF722-B2AE-8542-04A3-FAC716CA477E}"/>
                </a:ext>
              </a:extLst>
            </p:cNvPr>
            <p:cNvPicPr>
              <a:picLocks noChangeAspect="1"/>
            </p:cNvPicPr>
            <p:nvPr/>
          </p:nvPicPr>
          <p:blipFill rotWithShape="1">
            <a:blip r:embed="rId3"/>
            <a:srcRect l="23056" t="31983" r="25340" b="31772"/>
            <a:stretch/>
          </p:blipFill>
          <p:spPr>
            <a:xfrm>
              <a:off x="3081884" y="8628458"/>
              <a:ext cx="230342" cy="191773"/>
            </a:xfrm>
            <a:prstGeom prst="rect">
              <a:avLst/>
            </a:prstGeom>
          </p:spPr>
        </p:pic>
        <p:pic>
          <p:nvPicPr>
            <p:cNvPr id="52" name="Picture 51">
              <a:extLst>
                <a:ext uri="{FF2B5EF4-FFF2-40B4-BE49-F238E27FC236}">
                  <a16:creationId xmlns:a16="http://schemas.microsoft.com/office/drawing/2014/main" id="{819F529F-FFD7-4078-9507-0062EC34088C}"/>
                </a:ext>
              </a:extLst>
            </p:cNvPr>
            <p:cNvPicPr>
              <a:picLocks noChangeAspect="1"/>
            </p:cNvPicPr>
            <p:nvPr/>
          </p:nvPicPr>
          <p:blipFill rotWithShape="1">
            <a:blip r:embed="rId5">
              <a:biLevel thresh="75000"/>
            </a:blip>
            <a:srcRect l="27977" t="30920" r="25684" b="43353"/>
            <a:stretch/>
          </p:blipFill>
          <p:spPr>
            <a:xfrm>
              <a:off x="3482375" y="8109166"/>
              <a:ext cx="367537" cy="153708"/>
            </a:xfrm>
            <a:prstGeom prst="rect">
              <a:avLst/>
            </a:prstGeom>
          </p:spPr>
        </p:pic>
        <p:pic>
          <p:nvPicPr>
            <p:cNvPr id="53" name="Picture 52">
              <a:extLst>
                <a:ext uri="{FF2B5EF4-FFF2-40B4-BE49-F238E27FC236}">
                  <a16:creationId xmlns:a16="http://schemas.microsoft.com/office/drawing/2014/main" id="{C638B13E-DF8D-60A4-55BB-73EAEABF2041}"/>
                </a:ext>
              </a:extLst>
            </p:cNvPr>
            <p:cNvPicPr>
              <a:picLocks noChangeAspect="1"/>
            </p:cNvPicPr>
            <p:nvPr/>
          </p:nvPicPr>
          <p:blipFill rotWithShape="1">
            <a:blip r:embed="rId5">
              <a:biLevel thresh="75000"/>
            </a:blip>
            <a:srcRect l="27977" t="30920" r="25684" b="43353"/>
            <a:stretch/>
          </p:blipFill>
          <p:spPr>
            <a:xfrm>
              <a:off x="3389979" y="8027450"/>
              <a:ext cx="367537" cy="153708"/>
            </a:xfrm>
            <a:prstGeom prst="rect">
              <a:avLst/>
            </a:prstGeom>
          </p:spPr>
        </p:pic>
        <p:pic>
          <p:nvPicPr>
            <p:cNvPr id="54" name="Picture 53">
              <a:extLst>
                <a:ext uri="{FF2B5EF4-FFF2-40B4-BE49-F238E27FC236}">
                  <a16:creationId xmlns:a16="http://schemas.microsoft.com/office/drawing/2014/main" id="{795EEF33-9E79-E5D6-AACF-A99FBB5FF694}"/>
                </a:ext>
              </a:extLst>
            </p:cNvPr>
            <p:cNvPicPr>
              <a:picLocks noChangeAspect="1"/>
            </p:cNvPicPr>
            <p:nvPr/>
          </p:nvPicPr>
          <p:blipFill rotWithShape="1">
            <a:blip r:embed="rId5">
              <a:biLevel thresh="75000"/>
            </a:blip>
            <a:srcRect l="27977" t="30920" r="25684" b="43353"/>
            <a:stretch/>
          </p:blipFill>
          <p:spPr>
            <a:xfrm>
              <a:off x="3867937" y="8177813"/>
              <a:ext cx="367537" cy="153708"/>
            </a:xfrm>
            <a:prstGeom prst="rect">
              <a:avLst/>
            </a:prstGeom>
          </p:spPr>
        </p:pic>
        <p:pic>
          <p:nvPicPr>
            <p:cNvPr id="55" name="Picture 54">
              <a:extLst>
                <a:ext uri="{FF2B5EF4-FFF2-40B4-BE49-F238E27FC236}">
                  <a16:creationId xmlns:a16="http://schemas.microsoft.com/office/drawing/2014/main" id="{72D7774F-4062-B12A-EA06-B45A2CD0E82F}"/>
                </a:ext>
              </a:extLst>
            </p:cNvPr>
            <p:cNvPicPr>
              <a:picLocks noChangeAspect="1"/>
            </p:cNvPicPr>
            <p:nvPr/>
          </p:nvPicPr>
          <p:blipFill rotWithShape="1">
            <a:blip r:embed="rId5">
              <a:biLevel thresh="75000"/>
            </a:blip>
            <a:srcRect l="27977" t="30920" r="25684" b="43353"/>
            <a:stretch/>
          </p:blipFill>
          <p:spPr>
            <a:xfrm>
              <a:off x="3199960" y="8131599"/>
              <a:ext cx="367537" cy="153708"/>
            </a:xfrm>
            <a:prstGeom prst="rect">
              <a:avLst/>
            </a:prstGeom>
          </p:spPr>
        </p:pic>
        <p:pic>
          <p:nvPicPr>
            <p:cNvPr id="56" name="Picture 55">
              <a:extLst>
                <a:ext uri="{FF2B5EF4-FFF2-40B4-BE49-F238E27FC236}">
                  <a16:creationId xmlns:a16="http://schemas.microsoft.com/office/drawing/2014/main" id="{D471976F-8658-71F2-84ED-BF8FE7D6326F}"/>
                </a:ext>
              </a:extLst>
            </p:cNvPr>
            <p:cNvPicPr>
              <a:picLocks noChangeAspect="1"/>
            </p:cNvPicPr>
            <p:nvPr/>
          </p:nvPicPr>
          <p:blipFill rotWithShape="1">
            <a:blip r:embed="rId5">
              <a:biLevel thresh="75000"/>
            </a:blip>
            <a:srcRect l="27977" t="30920" r="25684" b="43353"/>
            <a:stretch/>
          </p:blipFill>
          <p:spPr>
            <a:xfrm>
              <a:off x="2947812" y="8082973"/>
              <a:ext cx="367537" cy="153708"/>
            </a:xfrm>
            <a:prstGeom prst="rect">
              <a:avLst/>
            </a:prstGeom>
          </p:spPr>
        </p:pic>
        <p:pic>
          <p:nvPicPr>
            <p:cNvPr id="57" name="Picture 56">
              <a:extLst>
                <a:ext uri="{FF2B5EF4-FFF2-40B4-BE49-F238E27FC236}">
                  <a16:creationId xmlns:a16="http://schemas.microsoft.com/office/drawing/2014/main" id="{04FB0884-74B9-2817-7E0A-AC55127201C3}"/>
                </a:ext>
              </a:extLst>
            </p:cNvPr>
            <p:cNvPicPr>
              <a:picLocks noChangeAspect="1"/>
            </p:cNvPicPr>
            <p:nvPr/>
          </p:nvPicPr>
          <p:blipFill rotWithShape="1">
            <a:blip r:embed="rId5">
              <a:biLevel thresh="75000"/>
            </a:blip>
            <a:srcRect l="27977" t="30920" r="25684" b="43353"/>
            <a:stretch/>
          </p:blipFill>
          <p:spPr>
            <a:xfrm>
              <a:off x="4172651" y="8153170"/>
              <a:ext cx="367537" cy="153708"/>
            </a:xfrm>
            <a:prstGeom prst="rect">
              <a:avLst/>
            </a:prstGeom>
          </p:spPr>
        </p:pic>
        <p:pic>
          <p:nvPicPr>
            <p:cNvPr id="58" name="Picture 57">
              <a:extLst>
                <a:ext uri="{FF2B5EF4-FFF2-40B4-BE49-F238E27FC236}">
                  <a16:creationId xmlns:a16="http://schemas.microsoft.com/office/drawing/2014/main" id="{D98F78A8-0F93-7375-CB39-7818A454F5F9}"/>
                </a:ext>
              </a:extLst>
            </p:cNvPr>
            <p:cNvPicPr>
              <a:picLocks noChangeAspect="1"/>
            </p:cNvPicPr>
            <p:nvPr/>
          </p:nvPicPr>
          <p:blipFill rotWithShape="1">
            <a:blip r:embed="rId5">
              <a:biLevel thresh="75000"/>
            </a:blip>
            <a:srcRect l="27977" t="30920" r="25684" b="43353"/>
            <a:stretch/>
          </p:blipFill>
          <p:spPr>
            <a:xfrm>
              <a:off x="4399863" y="8181157"/>
              <a:ext cx="367537" cy="153708"/>
            </a:xfrm>
            <a:prstGeom prst="rect">
              <a:avLst/>
            </a:prstGeom>
          </p:spPr>
        </p:pic>
        <p:pic>
          <p:nvPicPr>
            <p:cNvPr id="59" name="Picture 58">
              <a:extLst>
                <a:ext uri="{FF2B5EF4-FFF2-40B4-BE49-F238E27FC236}">
                  <a16:creationId xmlns:a16="http://schemas.microsoft.com/office/drawing/2014/main" id="{ABF1C298-C248-0CE8-D5E2-4544C30DF5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flipV="1">
              <a:off x="3276176" y="7797740"/>
              <a:ext cx="209634" cy="361003"/>
            </a:xfrm>
            <a:prstGeom prst="rect">
              <a:avLst/>
            </a:prstGeom>
          </p:spPr>
        </p:pic>
        <p:pic>
          <p:nvPicPr>
            <p:cNvPr id="60" name="Picture 59">
              <a:extLst>
                <a:ext uri="{FF2B5EF4-FFF2-40B4-BE49-F238E27FC236}">
                  <a16:creationId xmlns:a16="http://schemas.microsoft.com/office/drawing/2014/main" id="{A6CA9C11-2D68-9547-AA82-B1C77C5A62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flipV="1">
              <a:off x="3583483" y="7783959"/>
              <a:ext cx="209634" cy="361003"/>
            </a:xfrm>
            <a:prstGeom prst="rect">
              <a:avLst/>
            </a:prstGeom>
          </p:spPr>
        </p:pic>
        <p:pic>
          <p:nvPicPr>
            <p:cNvPr id="61" name="Picture 60">
              <a:extLst>
                <a:ext uri="{FF2B5EF4-FFF2-40B4-BE49-F238E27FC236}">
                  <a16:creationId xmlns:a16="http://schemas.microsoft.com/office/drawing/2014/main" id="{16096069-CCB2-BA41-3FBF-2CA8498A3C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flipV="1">
              <a:off x="4207786" y="7807423"/>
              <a:ext cx="209634" cy="361003"/>
            </a:xfrm>
            <a:prstGeom prst="rect">
              <a:avLst/>
            </a:prstGeom>
          </p:spPr>
        </p:pic>
        <p:pic>
          <p:nvPicPr>
            <p:cNvPr id="62" name="Picture 61">
              <a:extLst>
                <a:ext uri="{FF2B5EF4-FFF2-40B4-BE49-F238E27FC236}">
                  <a16:creationId xmlns:a16="http://schemas.microsoft.com/office/drawing/2014/main" id="{B31DCCE2-1D60-8EAC-5511-A759C8DF09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a:off x="3009301" y="8254667"/>
              <a:ext cx="209634" cy="361003"/>
            </a:xfrm>
            <a:prstGeom prst="rect">
              <a:avLst/>
            </a:prstGeom>
          </p:spPr>
        </p:pic>
        <p:pic>
          <p:nvPicPr>
            <p:cNvPr id="63" name="Picture 62">
              <a:extLst>
                <a:ext uri="{FF2B5EF4-FFF2-40B4-BE49-F238E27FC236}">
                  <a16:creationId xmlns:a16="http://schemas.microsoft.com/office/drawing/2014/main" id="{E7658689-5989-BF09-61B6-D9E4C32C10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a:off x="3531177" y="8257585"/>
              <a:ext cx="209634" cy="361003"/>
            </a:xfrm>
            <a:prstGeom prst="rect">
              <a:avLst/>
            </a:prstGeom>
          </p:spPr>
        </p:pic>
        <p:pic>
          <p:nvPicPr>
            <p:cNvPr id="64" name="Picture 63">
              <a:extLst>
                <a:ext uri="{FF2B5EF4-FFF2-40B4-BE49-F238E27FC236}">
                  <a16:creationId xmlns:a16="http://schemas.microsoft.com/office/drawing/2014/main" id="{0A842E8B-5F72-50AD-230B-997EF96C51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a:off x="3864984" y="8377941"/>
              <a:ext cx="209634" cy="361003"/>
            </a:xfrm>
            <a:prstGeom prst="rect">
              <a:avLst/>
            </a:prstGeom>
          </p:spPr>
        </p:pic>
        <p:pic>
          <p:nvPicPr>
            <p:cNvPr id="65" name="Picture 64">
              <a:extLst>
                <a:ext uri="{FF2B5EF4-FFF2-40B4-BE49-F238E27FC236}">
                  <a16:creationId xmlns:a16="http://schemas.microsoft.com/office/drawing/2014/main" id="{B67689B8-2280-B3E4-0026-CB82185184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924"/>
            <a:stretch/>
          </p:blipFill>
          <p:spPr>
            <a:xfrm>
              <a:off x="4460103" y="8369007"/>
              <a:ext cx="209634" cy="361003"/>
            </a:xfrm>
            <a:prstGeom prst="rect">
              <a:avLst/>
            </a:prstGeom>
          </p:spPr>
        </p:pic>
        <p:pic>
          <p:nvPicPr>
            <p:cNvPr id="66" name="Picture 65">
              <a:extLst>
                <a:ext uri="{FF2B5EF4-FFF2-40B4-BE49-F238E27FC236}">
                  <a16:creationId xmlns:a16="http://schemas.microsoft.com/office/drawing/2014/main" id="{19BFA53A-4184-91A2-128A-564F261BC730}"/>
                </a:ext>
              </a:extLst>
            </p:cNvPr>
            <p:cNvPicPr>
              <a:picLocks noChangeAspect="1"/>
            </p:cNvPicPr>
            <p:nvPr/>
          </p:nvPicPr>
          <p:blipFill rotWithShape="1">
            <a:blip r:embed="rId3"/>
            <a:srcRect l="23056" t="31983" r="25340" b="31772"/>
            <a:stretch/>
          </p:blipFill>
          <p:spPr>
            <a:xfrm>
              <a:off x="3468312" y="8683408"/>
              <a:ext cx="230342" cy="191773"/>
            </a:xfrm>
            <a:prstGeom prst="rect">
              <a:avLst/>
            </a:prstGeom>
          </p:spPr>
        </p:pic>
        <p:pic>
          <p:nvPicPr>
            <p:cNvPr id="67" name="Picture 66">
              <a:extLst>
                <a:ext uri="{FF2B5EF4-FFF2-40B4-BE49-F238E27FC236}">
                  <a16:creationId xmlns:a16="http://schemas.microsoft.com/office/drawing/2014/main" id="{DD08BE6C-74C1-F8B4-7076-7A24F7355C0A}"/>
                </a:ext>
              </a:extLst>
            </p:cNvPr>
            <p:cNvPicPr>
              <a:picLocks noChangeAspect="1"/>
            </p:cNvPicPr>
            <p:nvPr/>
          </p:nvPicPr>
          <p:blipFill rotWithShape="1">
            <a:blip r:embed="rId3"/>
            <a:srcRect l="23056" t="31983" r="25340" b="31772"/>
            <a:stretch/>
          </p:blipFill>
          <p:spPr>
            <a:xfrm>
              <a:off x="4086815" y="8601590"/>
              <a:ext cx="230342" cy="191773"/>
            </a:xfrm>
            <a:prstGeom prst="rect">
              <a:avLst/>
            </a:prstGeom>
          </p:spPr>
        </p:pic>
        <p:pic>
          <p:nvPicPr>
            <p:cNvPr id="68" name="Picture 67">
              <a:extLst>
                <a:ext uri="{FF2B5EF4-FFF2-40B4-BE49-F238E27FC236}">
                  <a16:creationId xmlns:a16="http://schemas.microsoft.com/office/drawing/2014/main" id="{9F480608-41CC-88DE-41C3-80E58A052571}"/>
                </a:ext>
              </a:extLst>
            </p:cNvPr>
            <p:cNvPicPr>
              <a:picLocks noChangeAspect="1"/>
            </p:cNvPicPr>
            <p:nvPr/>
          </p:nvPicPr>
          <p:blipFill rotWithShape="1">
            <a:blip r:embed="rId3"/>
            <a:srcRect l="23056" t="31983" r="25340" b="31772"/>
            <a:stretch/>
          </p:blipFill>
          <p:spPr>
            <a:xfrm>
              <a:off x="4355791" y="8842838"/>
              <a:ext cx="230342" cy="191773"/>
            </a:xfrm>
            <a:prstGeom prst="rect">
              <a:avLst/>
            </a:prstGeom>
          </p:spPr>
        </p:pic>
        <p:pic>
          <p:nvPicPr>
            <p:cNvPr id="69" name="Picture 68">
              <a:extLst>
                <a:ext uri="{FF2B5EF4-FFF2-40B4-BE49-F238E27FC236}">
                  <a16:creationId xmlns:a16="http://schemas.microsoft.com/office/drawing/2014/main" id="{5E246F4B-0598-1861-53D2-BA9CA05873B2}"/>
                </a:ext>
              </a:extLst>
            </p:cNvPr>
            <p:cNvPicPr>
              <a:picLocks noChangeAspect="1"/>
            </p:cNvPicPr>
            <p:nvPr/>
          </p:nvPicPr>
          <p:blipFill rotWithShape="1">
            <a:blip r:embed="rId3"/>
            <a:srcRect l="23056" t="31983" r="25340" b="31772"/>
            <a:stretch/>
          </p:blipFill>
          <p:spPr>
            <a:xfrm>
              <a:off x="4449749" y="7746237"/>
              <a:ext cx="230342" cy="191773"/>
            </a:xfrm>
            <a:prstGeom prst="rect">
              <a:avLst/>
            </a:prstGeom>
          </p:spPr>
        </p:pic>
        <p:pic>
          <p:nvPicPr>
            <p:cNvPr id="70" name="Picture 69">
              <a:extLst>
                <a:ext uri="{FF2B5EF4-FFF2-40B4-BE49-F238E27FC236}">
                  <a16:creationId xmlns:a16="http://schemas.microsoft.com/office/drawing/2014/main" id="{77410761-9E8B-500B-B75A-0624B655499E}"/>
                </a:ext>
              </a:extLst>
            </p:cNvPr>
            <p:cNvPicPr>
              <a:picLocks noChangeAspect="1"/>
            </p:cNvPicPr>
            <p:nvPr/>
          </p:nvPicPr>
          <p:blipFill rotWithShape="1">
            <a:blip r:embed="rId3"/>
            <a:srcRect l="23056" t="31983" r="25340" b="31772"/>
            <a:stretch/>
          </p:blipFill>
          <p:spPr>
            <a:xfrm>
              <a:off x="4172008" y="7561053"/>
              <a:ext cx="230342" cy="191773"/>
            </a:xfrm>
            <a:prstGeom prst="rect">
              <a:avLst/>
            </a:prstGeom>
          </p:spPr>
        </p:pic>
        <p:pic>
          <p:nvPicPr>
            <p:cNvPr id="71" name="Picture 70">
              <a:extLst>
                <a:ext uri="{FF2B5EF4-FFF2-40B4-BE49-F238E27FC236}">
                  <a16:creationId xmlns:a16="http://schemas.microsoft.com/office/drawing/2014/main" id="{368A66C5-7DFA-E339-9C8A-ECC1B9239045}"/>
                </a:ext>
              </a:extLst>
            </p:cNvPr>
            <p:cNvPicPr>
              <a:picLocks noChangeAspect="1"/>
            </p:cNvPicPr>
            <p:nvPr/>
          </p:nvPicPr>
          <p:blipFill rotWithShape="1">
            <a:blip r:embed="rId3"/>
            <a:srcRect l="23056" t="31983" r="25340" b="31772"/>
            <a:stretch/>
          </p:blipFill>
          <p:spPr>
            <a:xfrm>
              <a:off x="3747597" y="7671736"/>
              <a:ext cx="230342" cy="191773"/>
            </a:xfrm>
            <a:prstGeom prst="rect">
              <a:avLst/>
            </a:prstGeom>
          </p:spPr>
        </p:pic>
        <p:pic>
          <p:nvPicPr>
            <p:cNvPr id="72" name="Picture 71">
              <a:extLst>
                <a:ext uri="{FF2B5EF4-FFF2-40B4-BE49-F238E27FC236}">
                  <a16:creationId xmlns:a16="http://schemas.microsoft.com/office/drawing/2014/main" id="{F7772DC5-D94F-487C-DB28-0EF2A67275F2}"/>
                </a:ext>
              </a:extLst>
            </p:cNvPr>
            <p:cNvPicPr>
              <a:picLocks noChangeAspect="1"/>
            </p:cNvPicPr>
            <p:nvPr/>
          </p:nvPicPr>
          <p:blipFill rotWithShape="1">
            <a:blip r:embed="rId3"/>
            <a:srcRect l="23056" t="31983" r="25340" b="31772"/>
            <a:stretch/>
          </p:blipFill>
          <p:spPr>
            <a:xfrm>
              <a:off x="3261817" y="7520547"/>
              <a:ext cx="230342" cy="191773"/>
            </a:xfrm>
            <a:prstGeom prst="rect">
              <a:avLst/>
            </a:prstGeom>
          </p:spPr>
        </p:pic>
      </p:grpSp>
    </p:spTree>
    <p:extLst>
      <p:ext uri="{BB962C8B-B14F-4D97-AF65-F5344CB8AC3E}">
        <p14:creationId xmlns:p14="http://schemas.microsoft.com/office/powerpoint/2010/main" val="100145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 name="Picture 6">
            <a:extLst>
              <a:ext uri="{FF2B5EF4-FFF2-40B4-BE49-F238E27FC236}">
                <a16:creationId xmlns:a16="http://schemas.microsoft.com/office/drawing/2014/main" id="{15ADF846-112E-9908-3A07-F81A222348AA}"/>
              </a:ext>
            </a:extLst>
          </p:cNvPr>
          <p:cNvPicPr>
            <a:picLocks noChangeAspect="1"/>
          </p:cNvPicPr>
          <p:nvPr/>
        </p:nvPicPr>
        <p:blipFill>
          <a:blip r:embed="rId3"/>
          <a:stretch>
            <a:fillRect/>
          </a:stretch>
        </p:blipFill>
        <p:spPr>
          <a:xfrm>
            <a:off x="4830234" y="103814"/>
            <a:ext cx="4099704" cy="4099704"/>
          </a:xfrm>
          <a:prstGeom prst="rect">
            <a:avLst/>
          </a:prstGeom>
        </p:spPr>
      </p:pic>
      <p:grpSp>
        <p:nvGrpSpPr>
          <p:cNvPr id="789" name="Google Shape;789;p41"/>
          <p:cNvGrpSpPr/>
          <p:nvPr/>
        </p:nvGrpSpPr>
        <p:grpSpPr>
          <a:xfrm rot="10800000">
            <a:off x="8048875" y="2922244"/>
            <a:ext cx="391500" cy="391500"/>
            <a:chOff x="8039274" y="539500"/>
            <a:chExt cx="391500" cy="391500"/>
          </a:xfrm>
        </p:grpSpPr>
        <p:sp>
          <p:nvSpPr>
            <p:cNvPr id="790" name="Google Shape;790;p41"/>
            <p:cNvSpPr/>
            <p:nvPr/>
          </p:nvSpPr>
          <p:spPr>
            <a:xfrm rot="-5400000">
              <a:off x="8039274" y="5395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4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grpSp>
      <p:grpSp>
        <p:nvGrpSpPr>
          <p:cNvPr id="792" name="Google Shape;792;p41"/>
          <p:cNvGrpSpPr/>
          <p:nvPr/>
        </p:nvGrpSpPr>
        <p:grpSpPr>
          <a:xfrm>
            <a:off x="1821825" y="544450"/>
            <a:ext cx="391500" cy="391500"/>
            <a:chOff x="1900200" y="3263712"/>
            <a:chExt cx="391500" cy="391500"/>
          </a:xfrm>
        </p:grpSpPr>
        <p:sp>
          <p:nvSpPr>
            <p:cNvPr id="793" name="Google Shape;793;p41"/>
            <p:cNvSpPr/>
            <p:nvPr/>
          </p:nvSpPr>
          <p:spPr>
            <a:xfrm>
              <a:off x="1900200" y="3263712"/>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94" name="Google Shape;794;p41"/>
            <p:cNvCxnSpPr/>
            <p:nvPr/>
          </p:nvCxnSpPr>
          <p:spPr>
            <a:xfrm rot="10800000">
              <a:off x="1977417" y="3459444"/>
              <a:ext cx="237000" cy="0"/>
            </a:xfrm>
            <a:prstGeom prst="straightConnector1">
              <a:avLst/>
            </a:prstGeom>
            <a:noFill/>
            <a:ln w="28575" cap="flat" cmpd="sng">
              <a:solidFill>
                <a:schemeClr val="accent4"/>
              </a:solidFill>
              <a:prstDash val="solid"/>
              <a:round/>
              <a:headEnd type="none" w="med" len="med"/>
              <a:tailEnd type="none" w="med" len="med"/>
            </a:ln>
          </p:spPr>
        </p:cxnSp>
      </p:grpSp>
      <p:sp>
        <p:nvSpPr>
          <p:cNvPr id="795" name="Google Shape;795;p41"/>
          <p:cNvSpPr/>
          <p:nvPr/>
        </p:nvSpPr>
        <p:spPr>
          <a:xfrm rot="10800000">
            <a:off x="6403675" y="4212269"/>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96" name="Google Shape;796;p41"/>
          <p:cNvGrpSpPr/>
          <p:nvPr/>
        </p:nvGrpSpPr>
        <p:grpSpPr>
          <a:xfrm>
            <a:off x="7524267" y="3677219"/>
            <a:ext cx="391500" cy="391500"/>
            <a:chOff x="1761025" y="4221850"/>
            <a:chExt cx="391500" cy="391500"/>
          </a:xfrm>
        </p:grpSpPr>
        <p:sp>
          <p:nvSpPr>
            <p:cNvPr id="797" name="Google Shape;797;p41"/>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41"/>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800" name="Google Shape;800;p41"/>
          <p:cNvSpPr/>
          <p:nvPr/>
        </p:nvSpPr>
        <p:spPr>
          <a:xfrm rot="10800000">
            <a:off x="6403675" y="4212269"/>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41"/>
          <p:cNvSpPr/>
          <p:nvPr/>
        </p:nvSpPr>
        <p:spPr>
          <a:xfrm rot="10800000">
            <a:off x="1267525" y="544444"/>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92;p38">
            <a:extLst>
              <a:ext uri="{FF2B5EF4-FFF2-40B4-BE49-F238E27FC236}">
                <a16:creationId xmlns:a16="http://schemas.microsoft.com/office/drawing/2014/main" id="{A3FA3912-E9FC-43A3-1B73-9A605CB381FF}"/>
              </a:ext>
            </a:extLst>
          </p:cNvPr>
          <p:cNvSpPr txBox="1">
            <a:spLocks/>
          </p:cNvSpPr>
          <p:nvPr/>
        </p:nvSpPr>
        <p:spPr>
          <a:xfrm>
            <a:off x="650817" y="1131676"/>
            <a:ext cx="4530217" cy="361623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DM Sans"/>
              <a:buNone/>
              <a:tabLst/>
              <a:defRPr/>
            </a:pPr>
            <a:r>
              <a:rPr kumimoji="0" lang="en-US" sz="3600" b="1" i="0" u="none" strike="noStrike" kern="0" cap="none" spc="0" normalizeH="0" baseline="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Hãy</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vẽ</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vào</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vở</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2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vật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có</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hình</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dạng</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bất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kì</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để</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mô</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tả</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sau</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khi</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cọ</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xát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một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vật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trở</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nên</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nhiễm</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điện</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dương</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vật</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kia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trở</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nên</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nhiễm</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điện</a:t>
            </a:r>
            <a:r>
              <a:rPr kumimoji="0" lang="en-US" sz="3600" b="1" i="0" u="none" strike="noStrike" kern="0" cap="none" spc="0" normalizeH="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rPr>
              <a:t> </a:t>
            </a:r>
            <a:r>
              <a:rPr kumimoji="0" lang="en-US" sz="3600" b="1" i="0" u="none" strike="noStrike" kern="0" cap="none" spc="0" normalizeH="0" noProof="0" dirty="0" err="1">
                <a:ln>
                  <a:noFill/>
                </a:ln>
                <a:solidFill>
                  <a:srgbClr val="1A56B8"/>
                </a:solidFill>
                <a:effectLst/>
                <a:uLnTx/>
                <a:uFillTx/>
                <a:latin typeface="Roboto" panose="02000000000000000000" pitchFamily="2" charset="0"/>
                <a:cs typeface="#9Slide03 Arima Madurai Black" panose="00000A00000000000000" pitchFamily="2" charset="-93"/>
                <a:sym typeface="DM Sans"/>
              </a:rPr>
              <a:t>âm</a:t>
            </a:r>
            <a:endParaRPr kumimoji="0" lang="en-US" sz="3600" b="1" i="0" u="none" strike="noStrike" kern="0" cap="none" spc="0" normalizeH="0" baseline="0" noProof="0" dirty="0">
              <a:ln>
                <a:noFill/>
              </a:ln>
              <a:solidFill>
                <a:srgbClr val="1A56B8"/>
              </a:solidFill>
              <a:effectLst/>
              <a:uLnTx/>
              <a:uFillTx/>
              <a:latin typeface="Roboto" panose="02000000000000000000" pitchFamily="2" charset="0"/>
              <a:cs typeface="#9Slide03 Arima Madurai Black" panose="00000A00000000000000" pitchFamily="2" charset="-93"/>
              <a:sym typeface="DM Sans"/>
            </a:endParaRPr>
          </a:p>
        </p:txBody>
      </p:sp>
    </p:spTree>
    <p:extLst>
      <p:ext uri="{BB962C8B-B14F-4D97-AF65-F5344CB8AC3E}">
        <p14:creationId xmlns:p14="http://schemas.microsoft.com/office/powerpoint/2010/main" val="2521980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6"/>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792"/>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79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1000" fill="hold"/>
                                        <p:tgtEl>
                                          <p:spTgt spid="789"/>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8E85E1-5329-5E44-DF04-D85166F3D77A}"/>
              </a:ext>
            </a:extLst>
          </p:cNvPr>
          <p:cNvGrpSpPr/>
          <p:nvPr/>
        </p:nvGrpSpPr>
        <p:grpSpPr>
          <a:xfrm>
            <a:off x="1405952" y="782326"/>
            <a:ext cx="6961708" cy="3749815"/>
            <a:chOff x="1439676" y="1398844"/>
            <a:chExt cx="6980424" cy="3759896"/>
          </a:xfrm>
        </p:grpSpPr>
        <p:pic>
          <p:nvPicPr>
            <p:cNvPr id="3" name="Picture 2">
              <a:extLst>
                <a:ext uri="{FF2B5EF4-FFF2-40B4-BE49-F238E27FC236}">
                  <a16:creationId xmlns:a16="http://schemas.microsoft.com/office/drawing/2014/main" id="{67821A94-AFE2-F803-2F75-4E847A372355}"/>
                </a:ext>
              </a:extLst>
            </p:cNvPr>
            <p:cNvPicPr>
              <a:picLocks noChangeAspect="1"/>
            </p:cNvPicPr>
            <p:nvPr/>
          </p:nvPicPr>
          <p:blipFill>
            <a:blip r:embed="rId2"/>
            <a:stretch>
              <a:fillRect/>
            </a:stretch>
          </p:blipFill>
          <p:spPr>
            <a:xfrm>
              <a:off x="1760220" y="1398844"/>
              <a:ext cx="6659880" cy="3668393"/>
            </a:xfrm>
            <a:prstGeom prst="rect">
              <a:avLst/>
            </a:prstGeom>
          </p:spPr>
        </p:pic>
        <p:sp>
          <p:nvSpPr>
            <p:cNvPr id="4" name="Freeform: Shape 3">
              <a:extLst>
                <a:ext uri="{FF2B5EF4-FFF2-40B4-BE49-F238E27FC236}">
                  <a16:creationId xmlns:a16="http://schemas.microsoft.com/office/drawing/2014/main" id="{003D57EC-B517-5295-3418-4BE24C501B40}"/>
                </a:ext>
              </a:extLst>
            </p:cNvPr>
            <p:cNvSpPr/>
            <p:nvPr/>
          </p:nvSpPr>
          <p:spPr>
            <a:xfrm rot="21353133">
              <a:off x="1439676" y="2468880"/>
              <a:ext cx="1676903" cy="2689860"/>
            </a:xfrm>
            <a:custGeom>
              <a:avLst/>
              <a:gdLst>
                <a:gd name="connsiteX0" fmla="*/ 259583 w 1639436"/>
                <a:gd name="connsiteY0" fmla="*/ 0 h 2689860"/>
                <a:gd name="connsiteX1" fmla="*/ 259583 w 1639436"/>
                <a:gd name="connsiteY1" fmla="*/ 0 h 2689860"/>
                <a:gd name="connsiteX2" fmla="*/ 343403 w 1639436"/>
                <a:gd name="connsiteY2" fmla="*/ 83820 h 2689860"/>
                <a:gd name="connsiteX3" fmla="*/ 488183 w 1639436"/>
                <a:gd name="connsiteY3" fmla="*/ 167640 h 2689860"/>
                <a:gd name="connsiteX4" fmla="*/ 572003 w 1639436"/>
                <a:gd name="connsiteY4" fmla="*/ 228600 h 2689860"/>
                <a:gd name="connsiteX5" fmla="*/ 602483 w 1639436"/>
                <a:gd name="connsiteY5" fmla="*/ 259080 h 2689860"/>
                <a:gd name="connsiteX6" fmla="*/ 663443 w 1639436"/>
                <a:gd name="connsiteY6" fmla="*/ 281940 h 2689860"/>
                <a:gd name="connsiteX7" fmla="*/ 747263 w 1639436"/>
                <a:gd name="connsiteY7" fmla="*/ 320040 h 2689860"/>
                <a:gd name="connsiteX8" fmla="*/ 846323 w 1639436"/>
                <a:gd name="connsiteY8" fmla="*/ 373380 h 2689860"/>
                <a:gd name="connsiteX9" fmla="*/ 945383 w 1639436"/>
                <a:gd name="connsiteY9" fmla="*/ 419100 h 2689860"/>
                <a:gd name="connsiteX10" fmla="*/ 1173983 w 1639436"/>
                <a:gd name="connsiteY10" fmla="*/ 586740 h 2689860"/>
                <a:gd name="connsiteX11" fmla="*/ 1227323 w 1639436"/>
                <a:gd name="connsiteY11" fmla="*/ 685800 h 2689860"/>
                <a:gd name="connsiteX12" fmla="*/ 1234943 w 1639436"/>
                <a:gd name="connsiteY12" fmla="*/ 708660 h 2689860"/>
                <a:gd name="connsiteX13" fmla="*/ 1295903 w 1639436"/>
                <a:gd name="connsiteY13" fmla="*/ 807720 h 2689860"/>
                <a:gd name="connsiteX14" fmla="*/ 1410203 w 1639436"/>
                <a:gd name="connsiteY14" fmla="*/ 906780 h 2689860"/>
                <a:gd name="connsiteX15" fmla="*/ 1532123 w 1639436"/>
                <a:gd name="connsiteY15" fmla="*/ 1043940 h 2689860"/>
                <a:gd name="connsiteX16" fmla="*/ 1615943 w 1639436"/>
                <a:gd name="connsiteY16" fmla="*/ 1120140 h 2689860"/>
                <a:gd name="connsiteX17" fmla="*/ 1623563 w 1639436"/>
                <a:gd name="connsiteY17" fmla="*/ 1143000 h 2689860"/>
                <a:gd name="connsiteX18" fmla="*/ 1638803 w 1639436"/>
                <a:gd name="connsiteY18" fmla="*/ 1165860 h 2689860"/>
                <a:gd name="connsiteX19" fmla="*/ 1631183 w 1639436"/>
                <a:gd name="connsiteY19" fmla="*/ 1569720 h 2689860"/>
                <a:gd name="connsiteX20" fmla="*/ 1608323 w 1639436"/>
                <a:gd name="connsiteY20" fmla="*/ 1805940 h 2689860"/>
                <a:gd name="connsiteX21" fmla="*/ 1585463 w 1639436"/>
                <a:gd name="connsiteY21" fmla="*/ 2225040 h 2689860"/>
                <a:gd name="connsiteX22" fmla="*/ 1570223 w 1639436"/>
                <a:gd name="connsiteY22" fmla="*/ 2270760 h 2689860"/>
                <a:gd name="connsiteX23" fmla="*/ 1562603 w 1639436"/>
                <a:gd name="connsiteY23" fmla="*/ 2308860 h 2689860"/>
                <a:gd name="connsiteX24" fmla="*/ 1516883 w 1639436"/>
                <a:gd name="connsiteY24" fmla="*/ 2400300 h 2689860"/>
                <a:gd name="connsiteX25" fmla="*/ 1501643 w 1639436"/>
                <a:gd name="connsiteY25" fmla="*/ 2446020 h 2689860"/>
                <a:gd name="connsiteX26" fmla="*/ 1471163 w 1639436"/>
                <a:gd name="connsiteY26" fmla="*/ 2461260 h 2689860"/>
                <a:gd name="connsiteX27" fmla="*/ 1440683 w 1639436"/>
                <a:gd name="connsiteY27" fmla="*/ 2491740 h 2689860"/>
                <a:gd name="connsiteX28" fmla="*/ 1334003 w 1639436"/>
                <a:gd name="connsiteY28" fmla="*/ 2522220 h 2689860"/>
                <a:gd name="connsiteX29" fmla="*/ 1273043 w 1639436"/>
                <a:gd name="connsiteY29" fmla="*/ 2537460 h 2689860"/>
                <a:gd name="connsiteX30" fmla="*/ 1219703 w 1639436"/>
                <a:gd name="connsiteY30" fmla="*/ 2545080 h 2689860"/>
                <a:gd name="connsiteX31" fmla="*/ 1143503 w 1639436"/>
                <a:gd name="connsiteY31" fmla="*/ 2560320 h 2689860"/>
                <a:gd name="connsiteX32" fmla="*/ 998723 w 1639436"/>
                <a:gd name="connsiteY32" fmla="*/ 2613660 h 2689860"/>
                <a:gd name="connsiteX33" fmla="*/ 930143 w 1639436"/>
                <a:gd name="connsiteY33" fmla="*/ 2644140 h 2689860"/>
                <a:gd name="connsiteX34" fmla="*/ 770123 w 1639436"/>
                <a:gd name="connsiteY34" fmla="*/ 2689860 h 2689860"/>
                <a:gd name="connsiteX35" fmla="*/ 457703 w 1639436"/>
                <a:gd name="connsiteY35" fmla="*/ 2674620 h 2689860"/>
                <a:gd name="connsiteX36" fmla="*/ 312923 w 1639436"/>
                <a:gd name="connsiteY36" fmla="*/ 2644140 h 2689860"/>
                <a:gd name="connsiteX37" fmla="*/ 251963 w 1639436"/>
                <a:gd name="connsiteY37" fmla="*/ 2590800 h 2689860"/>
                <a:gd name="connsiteX38" fmla="*/ 198623 w 1639436"/>
                <a:gd name="connsiteY38" fmla="*/ 2552700 h 2689860"/>
                <a:gd name="connsiteX39" fmla="*/ 99563 w 1639436"/>
                <a:gd name="connsiteY39" fmla="*/ 2346960 h 2689860"/>
                <a:gd name="connsiteX40" fmla="*/ 76703 w 1639436"/>
                <a:gd name="connsiteY40" fmla="*/ 2133600 h 2689860"/>
                <a:gd name="connsiteX41" fmla="*/ 61463 w 1639436"/>
                <a:gd name="connsiteY41" fmla="*/ 845820 h 2689860"/>
                <a:gd name="connsiteX42" fmla="*/ 15743 w 1639436"/>
                <a:gd name="connsiteY42" fmla="*/ 617220 h 2689860"/>
                <a:gd name="connsiteX43" fmla="*/ 8123 w 1639436"/>
                <a:gd name="connsiteY43" fmla="*/ 480060 h 2689860"/>
                <a:gd name="connsiteX44" fmla="*/ 503 w 1639436"/>
                <a:gd name="connsiteY44" fmla="*/ 358140 h 2689860"/>
                <a:gd name="connsiteX45" fmla="*/ 23363 w 1639436"/>
                <a:gd name="connsiteY45" fmla="*/ 236220 h 2689860"/>
                <a:gd name="connsiteX46" fmla="*/ 46223 w 1639436"/>
                <a:gd name="connsiteY46" fmla="*/ 114300 h 2689860"/>
                <a:gd name="connsiteX47" fmla="*/ 84323 w 1639436"/>
                <a:gd name="connsiteY47" fmla="*/ 76200 h 2689860"/>
                <a:gd name="connsiteX48" fmla="*/ 122423 w 1639436"/>
                <a:gd name="connsiteY48" fmla="*/ 60960 h 2689860"/>
                <a:gd name="connsiteX49" fmla="*/ 274823 w 1639436"/>
                <a:gd name="connsiteY49" fmla="*/ 68580 h 2689860"/>
                <a:gd name="connsiteX50" fmla="*/ 259583 w 1639436"/>
                <a:gd name="connsiteY50" fmla="*/ 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39436" h="2689860">
                  <a:moveTo>
                    <a:pt x="259583" y="0"/>
                  </a:moveTo>
                  <a:lnTo>
                    <a:pt x="259583" y="0"/>
                  </a:lnTo>
                  <a:cubicBezTo>
                    <a:pt x="287523" y="27940"/>
                    <a:pt x="311539" y="60453"/>
                    <a:pt x="343403" y="83820"/>
                  </a:cubicBezTo>
                  <a:cubicBezTo>
                    <a:pt x="388372" y="116797"/>
                    <a:pt x="448752" y="128209"/>
                    <a:pt x="488183" y="167640"/>
                  </a:cubicBezTo>
                  <a:cubicBezTo>
                    <a:pt x="581749" y="261206"/>
                    <a:pt x="469029" y="156518"/>
                    <a:pt x="572003" y="228600"/>
                  </a:cubicBezTo>
                  <a:cubicBezTo>
                    <a:pt x="583774" y="236840"/>
                    <a:pt x="590072" y="251840"/>
                    <a:pt x="602483" y="259080"/>
                  </a:cubicBezTo>
                  <a:cubicBezTo>
                    <a:pt x="621229" y="270015"/>
                    <a:pt x="643442" y="273518"/>
                    <a:pt x="663443" y="281940"/>
                  </a:cubicBezTo>
                  <a:cubicBezTo>
                    <a:pt x="691729" y="293850"/>
                    <a:pt x="719812" y="306315"/>
                    <a:pt x="747263" y="320040"/>
                  </a:cubicBezTo>
                  <a:cubicBezTo>
                    <a:pt x="780806" y="336812"/>
                    <a:pt x="812780" y="356608"/>
                    <a:pt x="846323" y="373380"/>
                  </a:cubicBezTo>
                  <a:cubicBezTo>
                    <a:pt x="878851" y="389644"/>
                    <a:pt x="914351" y="400136"/>
                    <a:pt x="945383" y="419100"/>
                  </a:cubicBezTo>
                  <a:cubicBezTo>
                    <a:pt x="1073038" y="497112"/>
                    <a:pt x="1088601" y="513555"/>
                    <a:pt x="1173983" y="586740"/>
                  </a:cubicBezTo>
                  <a:cubicBezTo>
                    <a:pt x="1221835" y="714344"/>
                    <a:pt x="1168836" y="592221"/>
                    <a:pt x="1227323" y="685800"/>
                  </a:cubicBezTo>
                  <a:cubicBezTo>
                    <a:pt x="1231580" y="692611"/>
                    <a:pt x="1231681" y="701320"/>
                    <a:pt x="1234943" y="708660"/>
                  </a:cubicBezTo>
                  <a:cubicBezTo>
                    <a:pt x="1249069" y="740444"/>
                    <a:pt x="1271630" y="783447"/>
                    <a:pt x="1295903" y="807720"/>
                  </a:cubicBezTo>
                  <a:cubicBezTo>
                    <a:pt x="1331554" y="843371"/>
                    <a:pt x="1376707" y="869097"/>
                    <a:pt x="1410203" y="906780"/>
                  </a:cubicBezTo>
                  <a:lnTo>
                    <a:pt x="1532123" y="1043940"/>
                  </a:lnTo>
                  <a:cubicBezTo>
                    <a:pt x="1594142" y="1114048"/>
                    <a:pt x="1560809" y="1092573"/>
                    <a:pt x="1615943" y="1120140"/>
                  </a:cubicBezTo>
                  <a:cubicBezTo>
                    <a:pt x="1618483" y="1127760"/>
                    <a:pt x="1619971" y="1135816"/>
                    <a:pt x="1623563" y="1143000"/>
                  </a:cubicBezTo>
                  <a:cubicBezTo>
                    <a:pt x="1627659" y="1151191"/>
                    <a:pt x="1638639" y="1156703"/>
                    <a:pt x="1638803" y="1165860"/>
                  </a:cubicBezTo>
                  <a:cubicBezTo>
                    <a:pt x="1641207" y="1300482"/>
                    <a:pt x="1636358" y="1435176"/>
                    <a:pt x="1631183" y="1569720"/>
                  </a:cubicBezTo>
                  <a:cubicBezTo>
                    <a:pt x="1625830" y="1708909"/>
                    <a:pt x="1623719" y="1713564"/>
                    <a:pt x="1608323" y="1805940"/>
                  </a:cubicBezTo>
                  <a:cubicBezTo>
                    <a:pt x="1600703" y="1945640"/>
                    <a:pt x="1596893" y="2085600"/>
                    <a:pt x="1585463" y="2225040"/>
                  </a:cubicBezTo>
                  <a:cubicBezTo>
                    <a:pt x="1584151" y="2241051"/>
                    <a:pt x="1574450" y="2255262"/>
                    <a:pt x="1570223" y="2270760"/>
                  </a:cubicBezTo>
                  <a:cubicBezTo>
                    <a:pt x="1566815" y="2283255"/>
                    <a:pt x="1567534" y="2296884"/>
                    <a:pt x="1562603" y="2308860"/>
                  </a:cubicBezTo>
                  <a:cubicBezTo>
                    <a:pt x="1549628" y="2340371"/>
                    <a:pt x="1527659" y="2367971"/>
                    <a:pt x="1516883" y="2400300"/>
                  </a:cubicBezTo>
                  <a:cubicBezTo>
                    <a:pt x="1511803" y="2415540"/>
                    <a:pt x="1511282" y="2433169"/>
                    <a:pt x="1501643" y="2446020"/>
                  </a:cubicBezTo>
                  <a:cubicBezTo>
                    <a:pt x="1494827" y="2455107"/>
                    <a:pt x="1480250" y="2454444"/>
                    <a:pt x="1471163" y="2461260"/>
                  </a:cubicBezTo>
                  <a:cubicBezTo>
                    <a:pt x="1459668" y="2469881"/>
                    <a:pt x="1453813" y="2485904"/>
                    <a:pt x="1440683" y="2491740"/>
                  </a:cubicBezTo>
                  <a:cubicBezTo>
                    <a:pt x="1406888" y="2506760"/>
                    <a:pt x="1369882" y="2513250"/>
                    <a:pt x="1334003" y="2522220"/>
                  </a:cubicBezTo>
                  <a:cubicBezTo>
                    <a:pt x="1313683" y="2527300"/>
                    <a:pt x="1293582" y="2533352"/>
                    <a:pt x="1273043" y="2537460"/>
                  </a:cubicBezTo>
                  <a:cubicBezTo>
                    <a:pt x="1255431" y="2540982"/>
                    <a:pt x="1237390" y="2541959"/>
                    <a:pt x="1219703" y="2545080"/>
                  </a:cubicBezTo>
                  <a:cubicBezTo>
                    <a:pt x="1194194" y="2549582"/>
                    <a:pt x="1168903" y="2555240"/>
                    <a:pt x="1143503" y="2560320"/>
                  </a:cubicBezTo>
                  <a:cubicBezTo>
                    <a:pt x="965652" y="2639365"/>
                    <a:pt x="1189029" y="2543547"/>
                    <a:pt x="998723" y="2613660"/>
                  </a:cubicBezTo>
                  <a:cubicBezTo>
                    <a:pt x="975249" y="2622308"/>
                    <a:pt x="953566" y="2635356"/>
                    <a:pt x="930143" y="2644140"/>
                  </a:cubicBezTo>
                  <a:cubicBezTo>
                    <a:pt x="826977" y="2682827"/>
                    <a:pt x="845535" y="2677291"/>
                    <a:pt x="770123" y="2689860"/>
                  </a:cubicBezTo>
                  <a:cubicBezTo>
                    <a:pt x="705012" y="2687690"/>
                    <a:pt x="546975" y="2686793"/>
                    <a:pt x="457703" y="2674620"/>
                  </a:cubicBezTo>
                  <a:cubicBezTo>
                    <a:pt x="395046" y="2666076"/>
                    <a:pt x="370624" y="2658565"/>
                    <a:pt x="312923" y="2644140"/>
                  </a:cubicBezTo>
                  <a:cubicBezTo>
                    <a:pt x="292603" y="2626360"/>
                    <a:pt x="273047" y="2607667"/>
                    <a:pt x="251963" y="2590800"/>
                  </a:cubicBezTo>
                  <a:cubicBezTo>
                    <a:pt x="234901" y="2577150"/>
                    <a:pt x="212933" y="2569212"/>
                    <a:pt x="198623" y="2552700"/>
                  </a:cubicBezTo>
                  <a:cubicBezTo>
                    <a:pt x="156936" y="2504600"/>
                    <a:pt x="119947" y="2396465"/>
                    <a:pt x="99563" y="2346960"/>
                  </a:cubicBezTo>
                  <a:cubicBezTo>
                    <a:pt x="91943" y="2275840"/>
                    <a:pt x="77669" y="2205121"/>
                    <a:pt x="76703" y="2133600"/>
                  </a:cubicBezTo>
                  <a:cubicBezTo>
                    <a:pt x="71354" y="1737797"/>
                    <a:pt x="108680" y="1260283"/>
                    <a:pt x="61463" y="845820"/>
                  </a:cubicBezTo>
                  <a:cubicBezTo>
                    <a:pt x="52667" y="768610"/>
                    <a:pt x="30983" y="693420"/>
                    <a:pt x="15743" y="617220"/>
                  </a:cubicBezTo>
                  <a:cubicBezTo>
                    <a:pt x="13203" y="571500"/>
                    <a:pt x="10812" y="525771"/>
                    <a:pt x="8123" y="480060"/>
                  </a:cubicBezTo>
                  <a:cubicBezTo>
                    <a:pt x="5732" y="439411"/>
                    <a:pt x="-2037" y="398780"/>
                    <a:pt x="503" y="358140"/>
                  </a:cubicBezTo>
                  <a:cubicBezTo>
                    <a:pt x="3082" y="316872"/>
                    <a:pt x="17076" y="277087"/>
                    <a:pt x="23363" y="236220"/>
                  </a:cubicBezTo>
                  <a:cubicBezTo>
                    <a:pt x="28391" y="203541"/>
                    <a:pt x="25548" y="146789"/>
                    <a:pt x="46223" y="114300"/>
                  </a:cubicBezTo>
                  <a:cubicBezTo>
                    <a:pt x="55866" y="99147"/>
                    <a:pt x="69609" y="86500"/>
                    <a:pt x="84323" y="76200"/>
                  </a:cubicBezTo>
                  <a:cubicBezTo>
                    <a:pt x="95529" y="68356"/>
                    <a:pt x="109723" y="66040"/>
                    <a:pt x="122423" y="60960"/>
                  </a:cubicBezTo>
                  <a:lnTo>
                    <a:pt x="274823" y="68580"/>
                  </a:lnTo>
                  <a:lnTo>
                    <a:pt x="259583"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692;p38">
            <a:extLst>
              <a:ext uri="{FF2B5EF4-FFF2-40B4-BE49-F238E27FC236}">
                <a16:creationId xmlns:a16="http://schemas.microsoft.com/office/drawing/2014/main" id="{A832DDC2-DEDE-A05B-1470-1652568BCA57}"/>
              </a:ext>
            </a:extLst>
          </p:cNvPr>
          <p:cNvSpPr txBox="1">
            <a:spLocks/>
          </p:cNvSpPr>
          <p:nvPr/>
        </p:nvSpPr>
        <p:spPr>
          <a:xfrm>
            <a:off x="602161" y="213361"/>
            <a:ext cx="7856039" cy="67740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nSpc>
                <a:spcPct val="120000"/>
              </a:lnSpc>
            </a:pPr>
            <a:r>
              <a:rPr lang="en-US" sz="2200" dirty="0">
                <a:solidFill>
                  <a:schemeClr val="bg2">
                    <a:lumMod val="10000"/>
                  </a:schemeClr>
                </a:solidFill>
                <a:latin typeface="Roboto" panose="02000000000000000000" pitchFamily="2" charset="0"/>
                <a:cs typeface="#9Slide03 Arima Madurai Black" panose="00000A00000000000000" pitchFamily="2" charset="-93"/>
              </a:rPr>
              <a:t>Khi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thanh</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nhựa</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bị</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cọ</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xát</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bằng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miếng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vải</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len</a:t>
            </a:r>
            <a:r>
              <a:rPr lang="en-US" sz="2200" dirty="0">
                <a:solidFill>
                  <a:schemeClr val="bg2">
                    <a:lumMod val="10000"/>
                  </a:schemeClr>
                </a:solidFill>
                <a:latin typeface="Roboto" panose="02000000000000000000" pitchFamily="2" charset="0"/>
                <a:cs typeface="#9Slide03 Arima Madurai Black" panose="00000A00000000000000" pitchFamily="2" charset="-93"/>
              </a:rPr>
              <a:t>, electron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chuyển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từ</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vải</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len</a:t>
            </a:r>
            <a:r>
              <a:rPr lang="en-US" sz="2200" dirty="0">
                <a:solidFill>
                  <a:schemeClr val="bg2">
                    <a:lumMod val="10000"/>
                  </a:schemeClr>
                </a:solidFill>
                <a:latin typeface="Roboto" panose="02000000000000000000" pitchFamily="2" charset="0"/>
                <a:cs typeface="#9Slide03 Arima Madurai Black" panose="00000A00000000000000" pitchFamily="2" charset="-93"/>
              </a:rPr>
              <a:t> sang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thanh</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nhựa</a:t>
            </a:r>
            <a:endParaRPr lang="en-US" sz="2200" dirty="0">
              <a:solidFill>
                <a:schemeClr val="bg2">
                  <a:lumMod val="10000"/>
                </a:schemeClr>
              </a:solidFill>
              <a:latin typeface="Roboto" panose="02000000000000000000" pitchFamily="2" charset="0"/>
              <a:cs typeface="#9Slide03 Arima Madurai Black" panose="00000A00000000000000" pitchFamily="2" charset="-93"/>
            </a:endParaRPr>
          </a:p>
        </p:txBody>
      </p:sp>
      <p:pic>
        <p:nvPicPr>
          <p:cNvPr id="7" name="Graphic 6" descr="Line arrow Counter clockwise curve">
            <a:extLst>
              <a:ext uri="{FF2B5EF4-FFF2-40B4-BE49-F238E27FC236}">
                <a16:creationId xmlns:a16="http://schemas.microsoft.com/office/drawing/2014/main" id="{EC13C3EB-B9CA-DE02-16A8-952D1A57E8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189173">
            <a:off x="2153289" y="1996042"/>
            <a:ext cx="667515" cy="667515"/>
          </a:xfrm>
          <a:prstGeom prst="rect">
            <a:avLst/>
          </a:prstGeom>
        </p:spPr>
      </p:pic>
      <p:sp>
        <p:nvSpPr>
          <p:cNvPr id="8" name="Google Shape;692;p38">
            <a:extLst>
              <a:ext uri="{FF2B5EF4-FFF2-40B4-BE49-F238E27FC236}">
                <a16:creationId xmlns:a16="http://schemas.microsoft.com/office/drawing/2014/main" id="{BE3FD678-7587-D5EB-8512-53D9089503EC}"/>
              </a:ext>
            </a:extLst>
          </p:cNvPr>
          <p:cNvSpPr txBox="1">
            <a:spLocks/>
          </p:cNvSpPr>
          <p:nvPr/>
        </p:nvSpPr>
        <p:spPr>
          <a:xfrm>
            <a:off x="850815" y="2543493"/>
            <a:ext cx="2001879"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Nhiễm</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điện</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âm</a:t>
            </a:r>
            <a:endParaRPr lang="en-US" sz="2400" dirty="0">
              <a:solidFill>
                <a:srgbClr val="1A56B8"/>
              </a:solidFill>
              <a:latin typeface="Roboto" panose="02000000000000000000" pitchFamily="2" charset="0"/>
              <a:cs typeface="#9Slide03 Arima Madurai Black" panose="00000A00000000000000" pitchFamily="2" charset="-93"/>
            </a:endParaRPr>
          </a:p>
        </p:txBody>
      </p:sp>
      <p:pic>
        <p:nvPicPr>
          <p:cNvPr id="9" name="Graphic 8" descr="Line arrow Counter clockwise curve">
            <a:extLst>
              <a:ext uri="{FF2B5EF4-FFF2-40B4-BE49-F238E27FC236}">
                <a16:creationId xmlns:a16="http://schemas.microsoft.com/office/drawing/2014/main" id="{50A41C78-FD96-9B11-C708-E9845454EB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2686220" flipH="1">
            <a:off x="4922462" y="1567633"/>
            <a:ext cx="667515" cy="667515"/>
          </a:xfrm>
          <a:prstGeom prst="rect">
            <a:avLst/>
          </a:prstGeom>
        </p:spPr>
      </p:pic>
      <p:sp>
        <p:nvSpPr>
          <p:cNvPr id="10" name="Google Shape;692;p38">
            <a:extLst>
              <a:ext uri="{FF2B5EF4-FFF2-40B4-BE49-F238E27FC236}">
                <a16:creationId xmlns:a16="http://schemas.microsoft.com/office/drawing/2014/main" id="{48723A2D-7F38-5760-D9E2-1141B7009DFB}"/>
              </a:ext>
            </a:extLst>
          </p:cNvPr>
          <p:cNvSpPr txBox="1">
            <a:spLocks/>
          </p:cNvSpPr>
          <p:nvPr/>
        </p:nvSpPr>
        <p:spPr>
          <a:xfrm>
            <a:off x="5450700" y="1442549"/>
            <a:ext cx="2001879"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C00000"/>
                </a:solidFill>
                <a:latin typeface="Roboto" panose="02000000000000000000" pitchFamily="2" charset="0"/>
                <a:cs typeface="#9Slide03 Arima Madurai Black" panose="00000A00000000000000" pitchFamily="2" charset="-93"/>
              </a:rPr>
              <a:t>Nhiễm</a:t>
            </a:r>
            <a:r>
              <a:rPr lang="en-US" sz="2400" dirty="0">
                <a:solidFill>
                  <a:srgbClr val="C00000"/>
                </a:solidFill>
                <a:latin typeface="Roboto" panose="02000000000000000000" pitchFamily="2" charset="0"/>
                <a:cs typeface="#9Slide03 Arima Madurai Black" panose="00000A00000000000000" pitchFamily="2" charset="-93"/>
              </a:rPr>
              <a:t> </a:t>
            </a:r>
            <a:r>
              <a:rPr lang="en-US" sz="2400" dirty="0" err="1">
                <a:solidFill>
                  <a:srgbClr val="C00000"/>
                </a:solidFill>
                <a:latin typeface="Roboto" panose="02000000000000000000" pitchFamily="2" charset="0"/>
                <a:cs typeface="#9Slide03 Arima Madurai Black" panose="00000A00000000000000" pitchFamily="2" charset="-93"/>
              </a:rPr>
              <a:t>điện</a:t>
            </a:r>
            <a:r>
              <a:rPr lang="en-US" sz="2400" dirty="0">
                <a:solidFill>
                  <a:srgbClr val="C00000"/>
                </a:solidFill>
                <a:latin typeface="Roboto" panose="02000000000000000000" pitchFamily="2" charset="0"/>
                <a:cs typeface="#9Slide03 Arima Madurai Black" panose="00000A00000000000000" pitchFamily="2" charset="-93"/>
              </a:rPr>
              <a:t> </a:t>
            </a:r>
            <a:r>
              <a:rPr lang="en-US" sz="2400" dirty="0" err="1">
                <a:solidFill>
                  <a:srgbClr val="C00000"/>
                </a:solidFill>
                <a:latin typeface="Roboto" panose="02000000000000000000" pitchFamily="2" charset="0"/>
                <a:cs typeface="#9Slide03 Arima Madurai Black" panose="00000A00000000000000" pitchFamily="2" charset="-93"/>
              </a:rPr>
              <a:t>dương</a:t>
            </a:r>
            <a:endParaRPr lang="en-US" sz="2400" dirty="0">
              <a:solidFill>
                <a:srgbClr val="C00000"/>
              </a:solidFill>
              <a:latin typeface="Roboto" panose="02000000000000000000" pitchFamily="2" charset="0"/>
              <a:cs typeface="#9Slide03 Arima Madurai Black" panose="00000A00000000000000" pitchFamily="2" charset="-93"/>
            </a:endParaRPr>
          </a:p>
        </p:txBody>
      </p:sp>
      <p:sp>
        <p:nvSpPr>
          <p:cNvPr id="11" name="Google Shape;692;p38">
            <a:extLst>
              <a:ext uri="{FF2B5EF4-FFF2-40B4-BE49-F238E27FC236}">
                <a16:creationId xmlns:a16="http://schemas.microsoft.com/office/drawing/2014/main" id="{B6B3C873-96AD-216B-8C6B-B76976252614}"/>
              </a:ext>
            </a:extLst>
          </p:cNvPr>
          <p:cNvSpPr txBox="1">
            <a:spLocks/>
          </p:cNvSpPr>
          <p:nvPr/>
        </p:nvSpPr>
        <p:spPr>
          <a:xfrm>
            <a:off x="776340" y="4332444"/>
            <a:ext cx="7856039" cy="67740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nSpc>
                <a:spcPct val="120000"/>
              </a:lnSpc>
            </a:pPr>
            <a:r>
              <a:rPr lang="en-US" sz="2200" dirty="0" err="1">
                <a:solidFill>
                  <a:schemeClr val="bg2">
                    <a:lumMod val="10000"/>
                  </a:schemeClr>
                </a:solidFill>
                <a:latin typeface="Roboto" panose="02000000000000000000" pitchFamily="2" charset="0"/>
                <a:cs typeface="#9Slide03 Arima Madurai Black" panose="00000A00000000000000" pitchFamily="2" charset="-93"/>
              </a:rPr>
              <a:t>Các</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vật</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nhiễm</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điện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tương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tự</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miếng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vải</a:t>
            </a:r>
            <a:r>
              <a:rPr lang="en-US" sz="2200" dirty="0">
                <a:solidFill>
                  <a:schemeClr val="bg2">
                    <a:lumMod val="10000"/>
                  </a:schemeClr>
                </a:solidFill>
                <a:latin typeface="Roboto" panose="02000000000000000000" pitchFamily="2" charset="0"/>
                <a:cs typeface="#9Slide03 Arima Madurai Black" panose="00000A00000000000000" pitchFamily="2" charset="-93"/>
              </a:rPr>
              <a:t> hay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thanh</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nhựa</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sẽ</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mang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điện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âm</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dương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tương</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ứng</a:t>
            </a:r>
            <a:endParaRPr lang="en-US" sz="2200" dirty="0">
              <a:solidFill>
                <a:schemeClr val="bg2">
                  <a:lumMod val="10000"/>
                </a:schemeClr>
              </a:solidFill>
              <a:latin typeface="Roboto" panose="02000000000000000000" pitchFamily="2" charset="0"/>
              <a:cs typeface="#9Slide03 Arima Madurai Black" panose="00000A00000000000000" pitchFamily="2" charset="-93"/>
            </a:endParaRPr>
          </a:p>
        </p:txBody>
      </p:sp>
    </p:spTree>
    <p:extLst>
      <p:ext uri="{BB962C8B-B14F-4D97-AF65-F5344CB8AC3E}">
        <p14:creationId xmlns:p14="http://schemas.microsoft.com/office/powerpoint/2010/main" val="274247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1E768-EC22-0BC0-3E61-E8CB0BD66881}"/>
              </a:ext>
            </a:extLst>
          </p:cNvPr>
          <p:cNvPicPr>
            <a:picLocks noChangeAspect="1"/>
          </p:cNvPicPr>
          <p:nvPr/>
        </p:nvPicPr>
        <p:blipFill>
          <a:blip r:embed="rId2"/>
          <a:stretch>
            <a:fillRect/>
          </a:stretch>
        </p:blipFill>
        <p:spPr>
          <a:xfrm>
            <a:off x="4737776" y="1028498"/>
            <a:ext cx="3759151" cy="3759151"/>
          </a:xfrm>
          <a:prstGeom prst="rect">
            <a:avLst/>
          </a:prstGeom>
        </p:spPr>
      </p:pic>
      <p:sp>
        <p:nvSpPr>
          <p:cNvPr id="4" name="Google Shape;692;p38">
            <a:extLst>
              <a:ext uri="{FF2B5EF4-FFF2-40B4-BE49-F238E27FC236}">
                <a16:creationId xmlns:a16="http://schemas.microsoft.com/office/drawing/2014/main" id="{52517A3A-1B77-22EE-DE91-A6A9D6C9B33B}"/>
              </a:ext>
            </a:extLst>
          </p:cNvPr>
          <p:cNvSpPr txBox="1">
            <a:spLocks/>
          </p:cNvSpPr>
          <p:nvPr/>
        </p:nvSpPr>
        <p:spPr>
          <a:xfrm>
            <a:off x="1115236" y="1532713"/>
            <a:ext cx="3456764" cy="275071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3600" dirty="0" err="1">
                <a:solidFill>
                  <a:srgbClr val="1A56B8"/>
                </a:solidFill>
                <a:latin typeface="Roboto" panose="02000000000000000000" pitchFamily="2" charset="0"/>
                <a:cs typeface="#9Slide03 Arima Madurai Black" panose="00000A00000000000000" pitchFamily="2" charset="-93"/>
              </a:rPr>
              <a:t>Nêu</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và</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giải</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thích</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một</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số</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ví</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dụ</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về</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hiện</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tượng</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nhiễm</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điện</a:t>
            </a:r>
            <a:r>
              <a:rPr lang="en-US" sz="3600" dirty="0">
                <a:solidFill>
                  <a:srgbClr val="1A56B8"/>
                </a:solidFill>
                <a:latin typeface="Roboto" panose="02000000000000000000" pitchFamily="2" charset="0"/>
                <a:cs typeface="#9Slide03 Arima Madurai Black" panose="00000A00000000000000" pitchFamily="2" charset="-93"/>
              </a:rPr>
              <a:t> do </a:t>
            </a:r>
            <a:r>
              <a:rPr lang="en-US" sz="3600" dirty="0" err="1">
                <a:solidFill>
                  <a:srgbClr val="1A56B8"/>
                </a:solidFill>
                <a:latin typeface="Roboto" panose="02000000000000000000" pitchFamily="2" charset="0"/>
                <a:cs typeface="#9Slide03 Arima Madurai Black" panose="00000A00000000000000" pitchFamily="2" charset="-93"/>
              </a:rPr>
              <a:t>cọ</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xát</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trong</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thực</a:t>
            </a:r>
            <a:r>
              <a:rPr lang="en-US" sz="3600" dirty="0">
                <a:solidFill>
                  <a:srgbClr val="1A56B8"/>
                </a:solidFill>
                <a:latin typeface="Roboto" panose="02000000000000000000" pitchFamily="2" charset="0"/>
                <a:cs typeface="#9Slide03 Arima Madurai Black" panose="00000A00000000000000" pitchFamily="2" charset="-93"/>
              </a:rPr>
              <a:t> </a:t>
            </a:r>
            <a:r>
              <a:rPr lang="en-US" sz="3600" dirty="0" err="1">
                <a:solidFill>
                  <a:srgbClr val="1A56B8"/>
                </a:solidFill>
                <a:latin typeface="Roboto" panose="02000000000000000000" pitchFamily="2" charset="0"/>
                <a:cs typeface="#9Slide03 Arima Madurai Black" panose="00000A00000000000000" pitchFamily="2" charset="-93"/>
              </a:rPr>
              <a:t>tiễn</a:t>
            </a:r>
            <a:endParaRPr lang="en-US" sz="3600" dirty="0">
              <a:solidFill>
                <a:srgbClr val="1A56B8"/>
              </a:solidFill>
              <a:latin typeface="Roboto" panose="02000000000000000000" pitchFamily="2" charset="0"/>
              <a:cs typeface="#9Slide03 Arima Madurai Black" panose="00000A00000000000000" pitchFamily="2" charset="-93"/>
            </a:endParaRPr>
          </a:p>
        </p:txBody>
      </p:sp>
      <p:grpSp>
        <p:nvGrpSpPr>
          <p:cNvPr id="2" name="Google Shape;711;p38">
            <a:extLst>
              <a:ext uri="{FF2B5EF4-FFF2-40B4-BE49-F238E27FC236}">
                <a16:creationId xmlns:a16="http://schemas.microsoft.com/office/drawing/2014/main" id="{99FB35EC-F00A-F485-F13A-8ADAB4AD13D4}"/>
              </a:ext>
            </a:extLst>
          </p:cNvPr>
          <p:cNvGrpSpPr/>
          <p:nvPr/>
        </p:nvGrpSpPr>
        <p:grpSpPr>
          <a:xfrm>
            <a:off x="248826" y="261854"/>
            <a:ext cx="457358" cy="457358"/>
            <a:chOff x="1761025" y="4221850"/>
            <a:chExt cx="391500" cy="391500"/>
          </a:xfrm>
          <a:solidFill>
            <a:schemeClr val="accent2">
              <a:lumMod val="75000"/>
            </a:schemeClr>
          </a:solidFill>
        </p:grpSpPr>
        <p:sp>
          <p:nvSpPr>
            <p:cNvPr id="5" name="Google Shape;712;p38">
              <a:extLst>
                <a:ext uri="{FF2B5EF4-FFF2-40B4-BE49-F238E27FC236}">
                  <a16:creationId xmlns:a16="http://schemas.microsoft.com/office/drawing/2014/main" id="{B2D55859-070B-5003-598D-6DE23D4AA913}"/>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13;p38">
              <a:extLst>
                <a:ext uri="{FF2B5EF4-FFF2-40B4-BE49-F238E27FC236}">
                  <a16:creationId xmlns:a16="http://schemas.microsoft.com/office/drawing/2014/main" id="{D8435B73-FB4B-EF6D-7D9D-C72B190C37C5}"/>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7" name="Google Shape;743;p39">
            <a:extLst>
              <a:ext uri="{FF2B5EF4-FFF2-40B4-BE49-F238E27FC236}">
                <a16:creationId xmlns:a16="http://schemas.microsoft.com/office/drawing/2014/main" id="{B3E21ED5-FA11-9FDA-8F5A-EC70C8619D99}"/>
              </a:ext>
            </a:extLst>
          </p:cNvPr>
          <p:cNvSpPr/>
          <p:nvPr/>
        </p:nvSpPr>
        <p:spPr>
          <a:xfrm rot="10800000">
            <a:off x="248820" y="261854"/>
            <a:ext cx="7942680"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692;p38">
            <a:extLst>
              <a:ext uri="{FF2B5EF4-FFF2-40B4-BE49-F238E27FC236}">
                <a16:creationId xmlns:a16="http://schemas.microsoft.com/office/drawing/2014/main" id="{580F33D7-4594-37CD-9A88-633181929CCA}"/>
              </a:ext>
            </a:extLst>
          </p:cNvPr>
          <p:cNvSpPr txBox="1">
            <a:spLocks/>
          </p:cNvSpPr>
          <p:nvPr/>
        </p:nvSpPr>
        <p:spPr>
          <a:xfrm>
            <a:off x="759864" y="287743"/>
            <a:ext cx="7553556" cy="3531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rgbClr val="E08130"/>
                </a:solidFill>
                <a:latin typeface="Roboto" panose="02000000000000000000" pitchFamily="2" charset="0"/>
              </a:rPr>
              <a:t>3. </a:t>
            </a:r>
            <a:r>
              <a:rPr lang="en-US" sz="2000" dirty="0" err="1">
                <a:solidFill>
                  <a:srgbClr val="E08130"/>
                </a:solidFill>
                <a:latin typeface="Roboto" panose="02000000000000000000" pitchFamily="2" charset="0"/>
              </a:rPr>
              <a:t>Một</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số</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hiện</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tượng</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thực</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tế</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liên</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quan</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đến</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Vật</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Nhiễm</a:t>
            </a:r>
            <a:r>
              <a:rPr lang="en-US" sz="2000" dirty="0">
                <a:solidFill>
                  <a:srgbClr val="E08130"/>
                </a:solidFill>
                <a:latin typeface="Roboto" panose="02000000000000000000" pitchFamily="2" charset="0"/>
              </a:rPr>
              <a:t> </a:t>
            </a:r>
            <a:r>
              <a:rPr lang="en-US" sz="2000" dirty="0" err="1">
                <a:solidFill>
                  <a:srgbClr val="E08130"/>
                </a:solidFill>
                <a:latin typeface="Roboto" panose="02000000000000000000" pitchFamily="2" charset="0"/>
              </a:rPr>
              <a:t>Điện</a:t>
            </a:r>
            <a:endParaRPr lang="en-US" sz="2000" dirty="0">
              <a:solidFill>
                <a:srgbClr val="E08130"/>
              </a:solidFill>
              <a:latin typeface="Roboto" panose="02000000000000000000" pitchFamily="2" charset="0"/>
            </a:endParaRPr>
          </a:p>
        </p:txBody>
      </p:sp>
    </p:spTree>
    <p:extLst>
      <p:ext uri="{BB962C8B-B14F-4D97-AF65-F5344CB8AC3E}">
        <p14:creationId xmlns:p14="http://schemas.microsoft.com/office/powerpoint/2010/main" val="30511424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00E1E-3EF8-0C19-481E-C1C05445265D}"/>
              </a:ext>
            </a:extLst>
          </p:cNvPr>
          <p:cNvPicPr>
            <a:picLocks noChangeAspect="1"/>
          </p:cNvPicPr>
          <p:nvPr/>
        </p:nvPicPr>
        <p:blipFill rotWithShape="1">
          <a:blip r:embed="rId2"/>
          <a:srcRect l="40620" t="19001" r="3154"/>
          <a:stretch/>
        </p:blipFill>
        <p:spPr>
          <a:xfrm>
            <a:off x="3947160" y="2032522"/>
            <a:ext cx="3870960" cy="2897617"/>
          </a:xfrm>
          <a:prstGeom prst="rect">
            <a:avLst/>
          </a:prstGeom>
        </p:spPr>
      </p:pic>
      <p:sp>
        <p:nvSpPr>
          <p:cNvPr id="4" name="Google Shape;692;p38">
            <a:extLst>
              <a:ext uri="{FF2B5EF4-FFF2-40B4-BE49-F238E27FC236}">
                <a16:creationId xmlns:a16="http://schemas.microsoft.com/office/drawing/2014/main" id="{9AAFD4FB-3634-FC14-D00C-A72E49EAE333}"/>
              </a:ext>
            </a:extLst>
          </p:cNvPr>
          <p:cNvSpPr txBox="1">
            <a:spLocks/>
          </p:cNvSpPr>
          <p:nvPr/>
        </p:nvSpPr>
        <p:spPr>
          <a:xfrm>
            <a:off x="643980" y="441960"/>
            <a:ext cx="7856039" cy="129539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nSpc>
                <a:spcPct val="120000"/>
              </a:lnSpc>
            </a:pPr>
            <a:r>
              <a:rPr lang="en-US" sz="2200" dirty="0">
                <a:solidFill>
                  <a:schemeClr val="bg2">
                    <a:lumMod val="10000"/>
                  </a:schemeClr>
                </a:solidFill>
                <a:latin typeface="Roboto" panose="02000000000000000000" pitchFamily="2" charset="0"/>
                <a:cs typeface="#9Slide03 Arima Madurai Black" panose="00000A00000000000000" pitchFamily="2" charset="-93"/>
              </a:rPr>
              <a:t>Khi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cọ</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xát</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quả</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bóng</a:t>
            </a:r>
            <a:r>
              <a:rPr lang="en-US" sz="2200" dirty="0">
                <a:solidFill>
                  <a:schemeClr val="bg2">
                    <a:lumMod val="10000"/>
                  </a:schemeClr>
                </a:solidFill>
                <a:latin typeface="Roboto" panose="02000000000000000000" pitchFamily="2" charset="0"/>
                <a:cs typeface="#9Slide03 Arima Madurai Black" panose="00000A00000000000000" pitchFamily="2" charset="-93"/>
              </a:rPr>
              <a:t> bay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vào</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áo</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len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cả</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áo</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len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và</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quả</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bóng</a:t>
            </a:r>
            <a:r>
              <a:rPr lang="en-US" sz="2200" dirty="0">
                <a:solidFill>
                  <a:schemeClr val="bg2">
                    <a:lumMod val="10000"/>
                  </a:schemeClr>
                </a:solidFill>
                <a:latin typeface="Roboto" panose="02000000000000000000" pitchFamily="2" charset="0"/>
                <a:cs typeface="#9Slide03 Arima Madurai Black" panose="00000A00000000000000" pitchFamily="2" charset="-93"/>
              </a:rPr>
              <a:t> bay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đều</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bị</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nhiễm</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điện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nên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khi</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đưa</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lại</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gần</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quả</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bóng</a:t>
            </a:r>
            <a:r>
              <a:rPr lang="en-US" sz="2200" dirty="0">
                <a:solidFill>
                  <a:schemeClr val="bg2">
                    <a:lumMod val="10000"/>
                  </a:schemeClr>
                </a:solidFill>
                <a:latin typeface="Roboto" panose="02000000000000000000" pitchFamily="2" charset="0"/>
                <a:cs typeface="#9Slide03 Arima Madurai Black" panose="00000A00000000000000" pitchFamily="2" charset="-93"/>
              </a:rPr>
              <a:t> bay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bị</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hút</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về</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phía</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áo</a:t>
            </a:r>
            <a:r>
              <a:rPr lang="en-US" sz="2200" dirty="0">
                <a:solidFill>
                  <a:schemeClr val="bg2">
                    <a:lumMod val="10000"/>
                  </a:schemeClr>
                </a:solidFill>
                <a:latin typeface="Roboto" panose="02000000000000000000" pitchFamily="2" charset="0"/>
                <a:cs typeface="#9Slide03 Arima Madurai Black" panose="00000A00000000000000" pitchFamily="2" charset="-93"/>
              </a:rPr>
              <a:t> </a:t>
            </a:r>
            <a:r>
              <a:rPr lang="en-US" sz="2200" dirty="0" err="1">
                <a:solidFill>
                  <a:schemeClr val="bg2">
                    <a:lumMod val="10000"/>
                  </a:schemeClr>
                </a:solidFill>
                <a:latin typeface="Roboto" panose="02000000000000000000" pitchFamily="2" charset="0"/>
                <a:cs typeface="#9Slide03 Arima Madurai Black" panose="00000A00000000000000" pitchFamily="2" charset="-93"/>
              </a:rPr>
              <a:t>len</a:t>
            </a:r>
            <a:endParaRPr lang="en-US" sz="2200" dirty="0">
              <a:solidFill>
                <a:schemeClr val="bg2">
                  <a:lumMod val="10000"/>
                </a:schemeClr>
              </a:solidFill>
              <a:latin typeface="Roboto" panose="02000000000000000000" pitchFamily="2" charset="0"/>
              <a:cs typeface="#9Slide03 Arima Madurai Black" panose="00000A00000000000000" pitchFamily="2" charset="-93"/>
            </a:endParaRPr>
          </a:p>
        </p:txBody>
      </p:sp>
      <p:pic>
        <p:nvPicPr>
          <p:cNvPr id="6" name="Picture 5">
            <a:extLst>
              <a:ext uri="{FF2B5EF4-FFF2-40B4-BE49-F238E27FC236}">
                <a16:creationId xmlns:a16="http://schemas.microsoft.com/office/drawing/2014/main" id="{8F343881-0E68-D3E5-3BC4-CF475252D2F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170" b="92453" l="1667" r="30735">
                        <a14:foregroundMark x1="9559" y1="17453" x2="6618" y2="32170"/>
                        <a14:foregroundMark x1="7892" y1="15472" x2="10931" y2="19906"/>
                        <a14:foregroundMark x1="8676" y1="13491" x2="10049" y2="12358"/>
                        <a14:foregroundMark x1="4951" y1="32642" x2="1667" y2="38302"/>
                        <a14:foregroundMark x1="1667" y1="38302" x2="1814" y2="38302"/>
                        <a14:foregroundMark x1="30686" y1="75283" x2="30784" y2="80943"/>
                        <a14:foregroundMark x1="21618" y1="90472" x2="25980" y2="92453"/>
                        <a14:foregroundMark x1="10000" y1="51415" x2="10833" y2="60377"/>
                        <a14:foregroundMark x1="10833" y1="60377" x2="15147" y2="66792"/>
                        <a14:foregroundMark x1="15147" y1="66792" x2="15490" y2="67075"/>
                        <a14:foregroundMark x1="9804" y1="51132" x2="9902" y2="60283"/>
                        <a14:foregroundMark x1="9902" y1="60283" x2="14461" y2="67453"/>
                        <a14:foregroundMark x1="14461" y1="67453" x2="14804" y2="67547"/>
                        <a14:foregroundMark x1="12941" y1="66132" x2="11029" y2="61887"/>
                        <a14:foregroundMark x1="10735" y1="46792" x2="12549" y2="50755"/>
                      </a14:backgroundRemoval>
                    </a14:imgEffect>
                  </a14:imgLayer>
                </a14:imgProps>
              </a:ext>
            </a:extLst>
          </a:blip>
          <a:srcRect l="1666" t="10628" r="65833" b="4650"/>
          <a:stretch/>
        </p:blipFill>
        <p:spPr>
          <a:xfrm rot="20162651">
            <a:off x="2120093" y="2304969"/>
            <a:ext cx="1751047" cy="2371837"/>
          </a:xfrm>
          <a:prstGeom prst="rect">
            <a:avLst/>
          </a:prstGeom>
        </p:spPr>
      </p:pic>
      <p:pic>
        <p:nvPicPr>
          <p:cNvPr id="7" name="Picture 6">
            <a:extLst>
              <a:ext uri="{FF2B5EF4-FFF2-40B4-BE49-F238E27FC236}">
                <a16:creationId xmlns:a16="http://schemas.microsoft.com/office/drawing/2014/main" id="{AD50D358-30FE-EC68-FFB5-FA323275B3B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170" b="92453" l="1667" r="30735">
                        <a14:foregroundMark x1="9559" y1="17453" x2="6618" y2="32170"/>
                        <a14:foregroundMark x1="7892" y1="15472" x2="10931" y2="19906"/>
                        <a14:foregroundMark x1="8676" y1="13491" x2="10049" y2="12358"/>
                        <a14:foregroundMark x1="4951" y1="32642" x2="1667" y2="38302"/>
                        <a14:foregroundMark x1="1667" y1="38302" x2="1814" y2="38302"/>
                        <a14:foregroundMark x1="30686" y1="75283" x2="30784" y2="80943"/>
                        <a14:foregroundMark x1="21618" y1="90472" x2="25980" y2="92453"/>
                        <a14:foregroundMark x1="10000" y1="51415" x2="10833" y2="60377"/>
                        <a14:foregroundMark x1="10833" y1="60377" x2="15147" y2="66792"/>
                        <a14:foregroundMark x1="15147" y1="66792" x2="15490" y2="67075"/>
                        <a14:foregroundMark x1="9804" y1="51132" x2="9902" y2="60283"/>
                        <a14:foregroundMark x1="9902" y1="60283" x2="14461" y2="67453"/>
                        <a14:foregroundMark x1="14461" y1="67453" x2="14804" y2="67547"/>
                        <a14:foregroundMark x1="12941" y1="66132" x2="11029" y2="61887"/>
                        <a14:foregroundMark x1="10735" y1="46792" x2="12549" y2="50755"/>
                      </a14:backgroundRemoval>
                    </a14:imgEffect>
                  </a14:imgLayer>
                </a14:imgProps>
              </a:ext>
            </a:extLst>
          </a:blip>
          <a:srcRect l="1666" t="10628" r="65833" b="4650"/>
          <a:stretch/>
        </p:blipFill>
        <p:spPr>
          <a:xfrm rot="20430023">
            <a:off x="1131077" y="2353186"/>
            <a:ext cx="1751047" cy="2371837"/>
          </a:xfrm>
          <a:prstGeom prst="rect">
            <a:avLst/>
          </a:prstGeom>
        </p:spPr>
      </p:pic>
    </p:spTree>
    <p:extLst>
      <p:ext uri="{BB962C8B-B14F-4D97-AF65-F5344CB8AC3E}">
        <p14:creationId xmlns:p14="http://schemas.microsoft.com/office/powerpoint/2010/main" val="194738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64" presetClass="path" presetSubtype="0" repeatCount="3000" accel="50000" decel="50000" autoRev="1" fill="hold" nodeType="afterEffect">
                                  <p:stCondLst>
                                    <p:cond delay="0"/>
                                  </p:stCondLst>
                                  <p:childTnLst>
                                    <p:animMotion origin="layout" path="M -4.16667E-6 -3.7037E-6 L 0.0658 -0.24598 " pathEditMode="relative" rAng="0" ptsTypes="AA">
                                      <p:cBhvr>
                                        <p:cTn id="20" dur="1000" fill="hold"/>
                                        <p:tgtEl>
                                          <p:spTgt spid="6"/>
                                        </p:tgtEl>
                                        <p:attrNameLst>
                                          <p:attrName>ppt_x</p:attrName>
                                          <p:attrName>ppt_y</p:attrName>
                                        </p:attrNameLst>
                                      </p:cBhvr>
                                      <p:rCtr x="3281" y="-12315"/>
                                    </p:animMotion>
                                  </p:childTnLst>
                                </p:cTn>
                              </p:par>
                            </p:childTnLst>
                          </p:cTn>
                        </p:par>
                        <p:par>
                          <p:cTn id="21" fill="hold">
                            <p:stCondLst>
                              <p:cond delay="6500"/>
                            </p:stCondLst>
                            <p:childTnLst>
                              <p:par>
                                <p:cTn id="22" presetID="10" presetClass="exit" presetSubtype="0" fill="hold" nodeType="afterEffect">
                                  <p:stCondLst>
                                    <p:cond delay="50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500"/>
                            </p:stCondLst>
                            <p:childTnLst>
                              <p:par>
                                <p:cTn id="29" presetID="63" presetClass="path" presetSubtype="0" accel="50000" decel="50000" fill="hold" nodeType="afterEffect">
                                  <p:stCondLst>
                                    <p:cond delay="0"/>
                                  </p:stCondLst>
                                  <p:childTnLst>
                                    <p:animMotion origin="layout" path="M -4.44444E-6 -2.96296E-6 L 0.10816 -0.00925 " pathEditMode="relative" rAng="0" ptsTypes="AA">
                                      <p:cBhvr>
                                        <p:cTn id="30" dur="1000" fill="hold"/>
                                        <p:tgtEl>
                                          <p:spTgt spid="7"/>
                                        </p:tgtEl>
                                        <p:attrNameLst>
                                          <p:attrName>ppt_x</p:attrName>
                                          <p:attrName>ppt_y</p:attrName>
                                        </p:attrNameLst>
                                      </p:cBhvr>
                                      <p:rCtr x="5642"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38"/>
          <p:cNvSpPr txBox="1">
            <a:spLocks noGrp="1"/>
          </p:cNvSpPr>
          <p:nvPr>
            <p:ph type="title"/>
          </p:nvPr>
        </p:nvSpPr>
        <p:spPr>
          <a:xfrm>
            <a:off x="2514412" y="2174964"/>
            <a:ext cx="2912764"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Vật</a:t>
            </a:r>
            <a:r>
              <a:rPr lang="en-US" sz="2400" dirty="0">
                <a:solidFill>
                  <a:srgbClr val="E08130"/>
                </a:solidFill>
              </a:rPr>
              <a:t> </a:t>
            </a:r>
            <a:r>
              <a:rPr lang="en-US" sz="2400" dirty="0" err="1">
                <a:solidFill>
                  <a:srgbClr val="E08130"/>
                </a:solidFill>
              </a:rPr>
              <a:t>Nhiễm</a:t>
            </a:r>
            <a:r>
              <a:rPr lang="en-US" sz="2400" dirty="0">
                <a:solidFill>
                  <a:srgbClr val="E08130"/>
                </a:solidFill>
              </a:rPr>
              <a:t> </a:t>
            </a:r>
            <a:r>
              <a:rPr lang="en-US" sz="2400" dirty="0" err="1">
                <a:solidFill>
                  <a:srgbClr val="E08130"/>
                </a:solidFill>
              </a:rPr>
              <a:t>Điện</a:t>
            </a:r>
            <a:endParaRPr sz="2400" dirty="0">
              <a:solidFill>
                <a:srgbClr val="E08130"/>
              </a:solidFill>
            </a:endParaRPr>
          </a:p>
        </p:txBody>
      </p:sp>
      <p:sp>
        <p:nvSpPr>
          <p:cNvPr id="700" name="Google Shape;700;p38"/>
          <p:cNvSpPr txBox="1">
            <a:spLocks noGrp="1"/>
          </p:cNvSpPr>
          <p:nvPr>
            <p:ph type="title" idx="8"/>
          </p:nvPr>
        </p:nvSpPr>
        <p:spPr>
          <a:xfrm>
            <a:off x="2526516" y="1693026"/>
            <a:ext cx="734700" cy="390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latin typeface="Roboto Black" panose="02000000000000000000" pitchFamily="2" charset="0"/>
              </a:rPr>
              <a:t>01</a:t>
            </a:r>
            <a:endParaRPr dirty="0">
              <a:latin typeface="Roboto Black" panose="02000000000000000000" pitchFamily="2" charset="0"/>
            </a:endParaRPr>
          </a:p>
        </p:txBody>
      </p:sp>
      <p:sp>
        <p:nvSpPr>
          <p:cNvPr id="702" name="Google Shape;702;p38"/>
          <p:cNvSpPr txBox="1">
            <a:spLocks noGrp="1"/>
          </p:cNvSpPr>
          <p:nvPr>
            <p:ph type="title" idx="13"/>
          </p:nvPr>
        </p:nvSpPr>
        <p:spPr>
          <a:xfrm>
            <a:off x="3778730" y="3141223"/>
            <a:ext cx="734700" cy="390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rgbClr val="BD6DE6"/>
                </a:solidFill>
                <a:latin typeface="Roboto Black" panose="02000000000000000000" pitchFamily="2" charset="0"/>
              </a:rPr>
              <a:t>02</a:t>
            </a:r>
            <a:endParaRPr dirty="0">
              <a:solidFill>
                <a:srgbClr val="BD6DE6"/>
              </a:solidFill>
              <a:latin typeface="Roboto Black" panose="02000000000000000000" pitchFamily="2" charset="0"/>
            </a:endParaRPr>
          </a:p>
        </p:txBody>
      </p:sp>
      <p:sp>
        <p:nvSpPr>
          <p:cNvPr id="704" name="Google Shape;704;p38"/>
          <p:cNvSpPr txBox="1">
            <a:spLocks noGrp="1"/>
          </p:cNvSpPr>
          <p:nvPr>
            <p:ph type="title" idx="15"/>
          </p:nvPr>
        </p:nvSpPr>
        <p:spPr>
          <a:xfrm>
            <a:off x="716400" y="744618"/>
            <a:ext cx="7711200" cy="478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rgbClr val="002060"/>
                </a:solidFill>
                <a:latin typeface="Roboto Black" panose="02000000000000000000" pitchFamily="2" charset="0"/>
              </a:rPr>
              <a:t>NỘI DUNG BÀI HỌC</a:t>
            </a:r>
            <a:endParaRPr dirty="0">
              <a:solidFill>
                <a:srgbClr val="002060"/>
              </a:solidFill>
              <a:latin typeface="Roboto Black" panose="02000000000000000000" pitchFamily="2" charset="0"/>
            </a:endParaRPr>
          </a:p>
        </p:txBody>
      </p:sp>
      <p:sp>
        <p:nvSpPr>
          <p:cNvPr id="705" name="Google Shape;705;p38"/>
          <p:cNvSpPr/>
          <p:nvPr/>
        </p:nvSpPr>
        <p:spPr>
          <a:xfrm rot="10800000">
            <a:off x="1244278" y="4217075"/>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38"/>
          <p:cNvGrpSpPr/>
          <p:nvPr/>
        </p:nvGrpSpPr>
        <p:grpSpPr>
          <a:xfrm>
            <a:off x="719684" y="3682475"/>
            <a:ext cx="391500" cy="391500"/>
            <a:chOff x="713225" y="4221850"/>
            <a:chExt cx="391500" cy="391500"/>
          </a:xfrm>
        </p:grpSpPr>
        <p:sp>
          <p:nvSpPr>
            <p:cNvPr id="707" name="Google Shape;707;p38"/>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38"/>
            <p:cNvGrpSpPr/>
            <p:nvPr/>
          </p:nvGrpSpPr>
          <p:grpSpPr>
            <a:xfrm>
              <a:off x="790513" y="4323763"/>
              <a:ext cx="236923" cy="236923"/>
              <a:chOff x="1113470" y="1110867"/>
              <a:chExt cx="320860" cy="320860"/>
            </a:xfrm>
          </p:grpSpPr>
          <p:sp>
            <p:nvSpPr>
              <p:cNvPr id="709" name="Google Shape;709;p38"/>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710" name="Google Shape;710;p38"/>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grpSp>
        <p:nvGrpSpPr>
          <p:cNvPr id="711" name="Google Shape;711;p38"/>
          <p:cNvGrpSpPr/>
          <p:nvPr/>
        </p:nvGrpSpPr>
        <p:grpSpPr>
          <a:xfrm>
            <a:off x="1863717" y="1643218"/>
            <a:ext cx="510021" cy="510021"/>
            <a:chOff x="1761025" y="4221850"/>
            <a:chExt cx="391500" cy="391500"/>
          </a:xfrm>
          <a:solidFill>
            <a:schemeClr val="accent2">
              <a:lumMod val="75000"/>
            </a:schemeClr>
          </a:solidFill>
        </p:grpSpPr>
        <p:sp>
          <p:nvSpPr>
            <p:cNvPr id="712" name="Google Shape;712;p38"/>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8"/>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grpSp>
        <p:nvGrpSpPr>
          <p:cNvPr id="2" name="Google Shape;2296;p65">
            <a:extLst>
              <a:ext uri="{FF2B5EF4-FFF2-40B4-BE49-F238E27FC236}">
                <a16:creationId xmlns:a16="http://schemas.microsoft.com/office/drawing/2014/main" id="{C668D790-FEB8-1F7E-1E5B-50F9682BA73E}"/>
              </a:ext>
            </a:extLst>
          </p:cNvPr>
          <p:cNvGrpSpPr/>
          <p:nvPr/>
        </p:nvGrpSpPr>
        <p:grpSpPr>
          <a:xfrm rot="10800000">
            <a:off x="3126745" y="3121287"/>
            <a:ext cx="510021" cy="510021"/>
            <a:chOff x="1731820" y="2005000"/>
            <a:chExt cx="391500" cy="391500"/>
          </a:xfrm>
          <a:solidFill>
            <a:srgbClr val="21B793"/>
          </a:solidFill>
        </p:grpSpPr>
        <p:sp>
          <p:nvSpPr>
            <p:cNvPr id="3" name="Google Shape;2297;p65">
              <a:extLst>
                <a:ext uri="{FF2B5EF4-FFF2-40B4-BE49-F238E27FC236}">
                  <a16:creationId xmlns:a16="http://schemas.microsoft.com/office/drawing/2014/main" id="{3CDC1B22-99C1-BF5F-6C56-FEA0F7773B6F}"/>
                </a:ext>
              </a:extLst>
            </p:cNvPr>
            <p:cNvSpPr/>
            <p:nvPr/>
          </p:nvSpPr>
          <p:spPr>
            <a:xfrm rot="-5400000">
              <a:off x="1731820" y="2005000"/>
              <a:ext cx="391500" cy="391500"/>
            </a:xfrm>
            <a:prstGeom prst="ellipse">
              <a:avLst/>
            </a:prstGeom>
            <a:grp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298;p65">
              <a:extLst>
                <a:ext uri="{FF2B5EF4-FFF2-40B4-BE49-F238E27FC236}">
                  <a16:creationId xmlns:a16="http://schemas.microsoft.com/office/drawing/2014/main" id="{B107930D-AE6A-2AE3-142F-79E467C877E2}"/>
                </a:ext>
              </a:extLst>
            </p:cNvPr>
            <p:cNvSpPr/>
            <p:nvPr/>
          </p:nvSpPr>
          <p:spPr>
            <a:xfrm rot="8100000">
              <a:off x="1858031" y="2151788"/>
              <a:ext cx="94018" cy="96555"/>
            </a:xfrm>
            <a:custGeom>
              <a:avLst/>
              <a:gdLst/>
              <a:ahLst/>
              <a:cxnLst/>
              <a:rect l="l" t="t" r="r" b="b"/>
              <a:pathLst>
                <a:path w="12859" h="13206" extrusionOk="0">
                  <a:moveTo>
                    <a:pt x="0" y="13206"/>
                  </a:moveTo>
                  <a:lnTo>
                    <a:pt x="12859" y="13206"/>
                  </a:lnTo>
                  <a:lnTo>
                    <a:pt x="12859" y="0"/>
                  </a:lnTo>
                </a:path>
              </a:pathLst>
            </a:custGeom>
            <a:grpFill/>
            <a:ln w="28575" cap="flat" cmpd="sng">
              <a:solidFill>
                <a:schemeClr val="tx1"/>
              </a:solidFill>
              <a:prstDash val="solid"/>
              <a:round/>
              <a:headEnd type="none" w="med" len="med"/>
              <a:tailEnd type="none" w="med" len="med"/>
            </a:ln>
          </p:spPr>
        </p:sp>
        <p:sp>
          <p:nvSpPr>
            <p:cNvPr id="5" name="Google Shape;2299;p65">
              <a:extLst>
                <a:ext uri="{FF2B5EF4-FFF2-40B4-BE49-F238E27FC236}">
                  <a16:creationId xmlns:a16="http://schemas.microsoft.com/office/drawing/2014/main" id="{68169D1F-0D4E-00EB-256F-64680E9D6DC6}"/>
                </a:ext>
              </a:extLst>
            </p:cNvPr>
            <p:cNvSpPr/>
            <p:nvPr/>
          </p:nvSpPr>
          <p:spPr>
            <a:xfrm rot="8100000">
              <a:off x="1975306" y="2151788"/>
              <a:ext cx="94018" cy="96555"/>
            </a:xfrm>
            <a:custGeom>
              <a:avLst/>
              <a:gdLst/>
              <a:ahLst/>
              <a:cxnLst/>
              <a:rect l="l" t="t" r="r" b="b"/>
              <a:pathLst>
                <a:path w="12859" h="13206" extrusionOk="0">
                  <a:moveTo>
                    <a:pt x="0" y="13206"/>
                  </a:moveTo>
                  <a:lnTo>
                    <a:pt x="12859" y="13206"/>
                  </a:lnTo>
                  <a:lnTo>
                    <a:pt x="12859" y="0"/>
                  </a:lnTo>
                </a:path>
              </a:pathLst>
            </a:custGeom>
            <a:grpFill/>
            <a:ln w="28575" cap="flat" cmpd="sng">
              <a:solidFill>
                <a:schemeClr val="tx1"/>
              </a:solidFill>
              <a:prstDash val="solid"/>
              <a:round/>
              <a:headEnd type="none" w="med" len="med"/>
              <a:tailEnd type="none" w="med" len="med"/>
            </a:ln>
          </p:spPr>
        </p:sp>
      </p:grpSp>
      <p:sp>
        <p:nvSpPr>
          <p:cNvPr id="29" name="Google Shape;692;p38">
            <a:extLst>
              <a:ext uri="{FF2B5EF4-FFF2-40B4-BE49-F238E27FC236}">
                <a16:creationId xmlns:a16="http://schemas.microsoft.com/office/drawing/2014/main" id="{EB41331E-1306-E888-7C05-120F8B376CA0}"/>
              </a:ext>
            </a:extLst>
          </p:cNvPr>
          <p:cNvSpPr txBox="1">
            <a:spLocks/>
          </p:cNvSpPr>
          <p:nvPr/>
        </p:nvSpPr>
        <p:spPr>
          <a:xfrm>
            <a:off x="3778729" y="3631308"/>
            <a:ext cx="5089605"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E08130"/>
                </a:solidFill>
                <a:latin typeface="Roboto" panose="02000000000000000000" pitchFamily="2" charset="0"/>
                <a:cs typeface="#9Slide03 Arima Madurai Black" panose="00000A00000000000000" pitchFamily="2" charset="-93"/>
              </a:rPr>
              <a:t>Giải</a:t>
            </a:r>
            <a:r>
              <a:rPr lang="en-US" sz="2400" dirty="0">
                <a:solidFill>
                  <a:srgbClr val="E08130"/>
                </a:solidFill>
                <a:latin typeface="Roboto" panose="02000000000000000000" pitchFamily="2" charset="0"/>
                <a:cs typeface="#9Slide03 Arima Madurai Black" panose="00000A00000000000000" pitchFamily="2" charset="-93"/>
              </a:rPr>
              <a:t> Thích </a:t>
            </a:r>
            <a:r>
              <a:rPr lang="en-US" sz="2400" dirty="0" err="1">
                <a:solidFill>
                  <a:srgbClr val="E08130"/>
                </a:solidFill>
                <a:latin typeface="Roboto" panose="02000000000000000000" pitchFamily="2" charset="0"/>
                <a:cs typeface="#9Slide03 Arima Madurai Black" panose="00000A00000000000000" pitchFamily="2" charset="-93"/>
              </a:rPr>
              <a:t>Sự</a:t>
            </a:r>
            <a:r>
              <a:rPr lang="en-US" sz="2400" dirty="0">
                <a:solidFill>
                  <a:srgbClr val="E08130"/>
                </a:solidFill>
                <a:latin typeface="Roboto" panose="02000000000000000000" pitchFamily="2" charset="0"/>
                <a:cs typeface="#9Slide03 Arima Madurai Black" panose="00000A00000000000000" pitchFamily="2" charset="-93"/>
              </a:rPr>
              <a:t> </a:t>
            </a:r>
            <a:r>
              <a:rPr lang="en-US" sz="2400" dirty="0" err="1">
                <a:solidFill>
                  <a:srgbClr val="E08130"/>
                </a:solidFill>
                <a:latin typeface="Roboto" panose="02000000000000000000" pitchFamily="2" charset="0"/>
                <a:cs typeface="#9Slide03 Arima Madurai Black" panose="00000A00000000000000" pitchFamily="2" charset="-93"/>
              </a:rPr>
              <a:t>Nhiễm</a:t>
            </a:r>
            <a:r>
              <a:rPr lang="en-US" sz="2400" dirty="0">
                <a:solidFill>
                  <a:srgbClr val="E08130"/>
                </a:solidFill>
                <a:latin typeface="Roboto" panose="02000000000000000000" pitchFamily="2" charset="0"/>
                <a:cs typeface="#9Slide03 Arima Madurai Black" panose="00000A00000000000000" pitchFamily="2" charset="-93"/>
              </a:rPr>
              <a:t> </a:t>
            </a:r>
            <a:r>
              <a:rPr lang="en-US" sz="2400" dirty="0" err="1">
                <a:solidFill>
                  <a:srgbClr val="E08130"/>
                </a:solidFill>
                <a:latin typeface="Roboto" panose="02000000000000000000" pitchFamily="2" charset="0"/>
                <a:cs typeface="#9Slide03 Arima Madurai Black" panose="00000A00000000000000" pitchFamily="2" charset="-93"/>
              </a:rPr>
              <a:t>Điện</a:t>
            </a:r>
            <a:r>
              <a:rPr lang="en-US" sz="2400" dirty="0">
                <a:solidFill>
                  <a:srgbClr val="E08130"/>
                </a:solidFill>
                <a:latin typeface="Roboto" panose="02000000000000000000" pitchFamily="2" charset="0"/>
                <a:cs typeface="#9Slide03 Arima Madurai Black" panose="00000A00000000000000" pitchFamily="2" charset="-93"/>
              </a:rPr>
              <a:t> Do </a:t>
            </a:r>
            <a:r>
              <a:rPr lang="en-US" sz="2400" dirty="0" err="1">
                <a:solidFill>
                  <a:srgbClr val="E08130"/>
                </a:solidFill>
                <a:latin typeface="Roboto" panose="02000000000000000000" pitchFamily="2" charset="0"/>
                <a:cs typeface="#9Slide03 Arima Madurai Black" panose="00000A00000000000000" pitchFamily="2" charset="-93"/>
              </a:rPr>
              <a:t>Cọ</a:t>
            </a:r>
            <a:r>
              <a:rPr lang="en-US" sz="2400" dirty="0">
                <a:solidFill>
                  <a:srgbClr val="E08130"/>
                </a:solidFill>
                <a:latin typeface="Roboto" panose="02000000000000000000" pitchFamily="2" charset="0"/>
                <a:cs typeface="#9Slide03 Arima Madurai Black" panose="00000A00000000000000" pitchFamily="2" charset="-93"/>
              </a:rPr>
              <a:t> </a:t>
            </a:r>
            <a:r>
              <a:rPr lang="en-US" sz="2400" dirty="0" err="1">
                <a:solidFill>
                  <a:srgbClr val="E08130"/>
                </a:solidFill>
                <a:latin typeface="Roboto" panose="02000000000000000000" pitchFamily="2" charset="0"/>
                <a:cs typeface="#9Slide03 Arima Madurai Black" panose="00000A00000000000000" pitchFamily="2" charset="-93"/>
              </a:rPr>
              <a:t>Xát</a:t>
            </a:r>
            <a:endParaRPr lang="en-US" sz="2400" dirty="0">
              <a:solidFill>
                <a:srgbClr val="E08130"/>
              </a:solidFill>
              <a:latin typeface="Roboto" panose="02000000000000000000" pitchFamily="2" charset="0"/>
              <a:cs typeface="#9Slide03 Arima Madurai Black" panose="00000A00000000000000"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7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70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dis Lucu Melepas Sweater Hijau Foto Stok - Unduh Gambar Sekarang -  Berpakaian - Mengganti pakaian, Sweter - Atasan, Membuka baju - Mengganti  pakaian - iStock">
            <a:extLst>
              <a:ext uri="{FF2B5EF4-FFF2-40B4-BE49-F238E27FC236}">
                <a16:creationId xmlns:a16="http://schemas.microsoft.com/office/drawing/2014/main" id="{BE4EC0C6-63ED-E459-902E-FAD972DE2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780" y="402609"/>
            <a:ext cx="6061709" cy="433828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692;p38">
            <a:extLst>
              <a:ext uri="{FF2B5EF4-FFF2-40B4-BE49-F238E27FC236}">
                <a16:creationId xmlns:a16="http://schemas.microsoft.com/office/drawing/2014/main" id="{9AAFD4FB-3634-FC14-D00C-A72E49EAE333}"/>
              </a:ext>
            </a:extLst>
          </p:cNvPr>
          <p:cNvSpPr txBox="1">
            <a:spLocks/>
          </p:cNvSpPr>
          <p:nvPr/>
        </p:nvSpPr>
        <p:spPr>
          <a:xfrm>
            <a:off x="369661" y="205740"/>
            <a:ext cx="4309020" cy="48691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gn="ctr">
              <a:lnSpc>
                <a:spcPct val="120000"/>
              </a:lnSpc>
              <a:buClr>
                <a:schemeClr val="dk1"/>
              </a:buClr>
              <a:buSzPts val="2500"/>
              <a:buFont typeface="DM Sans"/>
              <a:buNone/>
              <a:defRPr sz="2200" b="1">
                <a:solidFill>
                  <a:schemeClr val="bg2">
                    <a:lumMod val="10000"/>
                  </a:schemeClr>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vi-VN" sz="2000" dirty="0">
                <a:latin typeface="Roboto" panose="02000000000000000000" pitchFamily="2" charset="0"/>
              </a:rPr>
              <a:t>Do khi ta mặc áo len, dạ, cơ thể ta cọ xát với áo, nên cả cơ thể và áo đều bị nhiễm điện. Khi ta cởi áo thì các phần trên áo sẽ phóng điện do tiếp xúc gần nhau, làm ta thấy các đốm sáng li ti, kèm theo việc phóng điện là sự nóng lên của phần không khí nhỏ ở đó, làm không khí dãn nở nhanh gây ra tiếng nổ lép bép. Do áo và cơ thể nhiễm điện nên nó bị hút dính vào người. </a:t>
            </a:r>
            <a:endParaRPr lang="en-US" sz="2000" dirty="0">
              <a:latin typeface="Roboto" panose="02000000000000000000" pitchFamily="2" charset="0"/>
            </a:endParaRPr>
          </a:p>
        </p:txBody>
      </p:sp>
    </p:spTree>
    <p:extLst>
      <p:ext uri="{BB962C8B-B14F-4D97-AF65-F5344CB8AC3E}">
        <p14:creationId xmlns:p14="http://schemas.microsoft.com/office/powerpoint/2010/main" val="231336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0"/>
          <p:cNvSpPr txBox="1">
            <a:spLocks noGrp="1"/>
          </p:cNvSpPr>
          <p:nvPr>
            <p:ph type="title"/>
          </p:nvPr>
        </p:nvSpPr>
        <p:spPr>
          <a:xfrm>
            <a:off x="2406053" y="2191087"/>
            <a:ext cx="4331894" cy="84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7200" dirty="0">
                <a:solidFill>
                  <a:srgbClr val="1A56B8"/>
                </a:solidFill>
              </a:rPr>
              <a:t>LUYỆN TẬP</a:t>
            </a:r>
            <a:endParaRPr sz="7200" dirty="0">
              <a:solidFill>
                <a:srgbClr val="1A56B8"/>
              </a:solidFill>
            </a:endParaRPr>
          </a:p>
        </p:txBody>
      </p:sp>
      <p:grpSp>
        <p:nvGrpSpPr>
          <p:cNvPr id="761" name="Google Shape;761;p40"/>
          <p:cNvGrpSpPr/>
          <p:nvPr/>
        </p:nvGrpSpPr>
        <p:grpSpPr>
          <a:xfrm>
            <a:off x="6992802" y="544300"/>
            <a:ext cx="391500" cy="391500"/>
            <a:chOff x="8039274" y="539500"/>
            <a:chExt cx="391500" cy="391500"/>
          </a:xfrm>
        </p:grpSpPr>
        <p:sp>
          <p:nvSpPr>
            <p:cNvPr id="762" name="Google Shape;762;p40"/>
            <p:cNvSpPr/>
            <p:nvPr/>
          </p:nvSpPr>
          <p:spPr>
            <a:xfrm rot="-5400000">
              <a:off x="8039274" y="539500"/>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40"/>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6"/>
              </a:solidFill>
              <a:prstDash val="solid"/>
              <a:round/>
              <a:headEnd type="none" w="med" len="med"/>
              <a:tailEnd type="none" w="med" len="med"/>
            </a:ln>
          </p:spPr>
        </p:sp>
      </p:grpSp>
      <p:grpSp>
        <p:nvGrpSpPr>
          <p:cNvPr id="764" name="Google Shape;764;p40"/>
          <p:cNvGrpSpPr/>
          <p:nvPr/>
        </p:nvGrpSpPr>
        <p:grpSpPr>
          <a:xfrm>
            <a:off x="7535252" y="4221850"/>
            <a:ext cx="391500" cy="391500"/>
            <a:chOff x="1761025" y="4221850"/>
            <a:chExt cx="391500" cy="391500"/>
          </a:xfrm>
        </p:grpSpPr>
        <p:sp>
          <p:nvSpPr>
            <p:cNvPr id="765" name="Google Shape;765;p40"/>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767" name="Google Shape;767;p40"/>
          <p:cNvGrpSpPr/>
          <p:nvPr/>
        </p:nvGrpSpPr>
        <p:grpSpPr>
          <a:xfrm rot="10800000">
            <a:off x="8045101" y="1968100"/>
            <a:ext cx="391500" cy="391500"/>
            <a:chOff x="713225" y="4221850"/>
            <a:chExt cx="391500" cy="391500"/>
          </a:xfrm>
        </p:grpSpPr>
        <p:sp>
          <p:nvSpPr>
            <p:cNvPr id="768" name="Google Shape;768;p40"/>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69" name="Google Shape;769;p40"/>
            <p:cNvGrpSpPr/>
            <p:nvPr/>
          </p:nvGrpSpPr>
          <p:grpSpPr>
            <a:xfrm>
              <a:off x="790513" y="4323763"/>
              <a:ext cx="236923" cy="236923"/>
              <a:chOff x="1113470" y="1110867"/>
              <a:chExt cx="320860" cy="320860"/>
            </a:xfrm>
          </p:grpSpPr>
          <p:sp>
            <p:nvSpPr>
              <p:cNvPr id="770" name="Google Shape;770;p40"/>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771" name="Google Shape;771;p40"/>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sp>
        <p:nvSpPr>
          <p:cNvPr id="772" name="Google Shape;772;p40"/>
          <p:cNvSpPr/>
          <p:nvPr/>
        </p:nvSpPr>
        <p:spPr>
          <a:xfrm>
            <a:off x="7535252" y="3102750"/>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40"/>
          <p:cNvSpPr/>
          <p:nvPr/>
        </p:nvSpPr>
        <p:spPr>
          <a:xfrm rot="-5400000">
            <a:off x="555034" y="4046650"/>
            <a:ext cx="741900" cy="391500"/>
          </a:xfrm>
          <a:prstGeom prst="roundRect">
            <a:avLst>
              <a:gd name="adj" fmla="val 50000"/>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4" name="Google Shape;774;p40"/>
          <p:cNvGrpSpPr/>
          <p:nvPr/>
        </p:nvGrpSpPr>
        <p:grpSpPr>
          <a:xfrm>
            <a:off x="1256376" y="4221850"/>
            <a:ext cx="391500" cy="391500"/>
            <a:chOff x="1761025" y="4221850"/>
            <a:chExt cx="391500" cy="391500"/>
          </a:xfrm>
          <a:solidFill>
            <a:schemeClr val="accent2">
              <a:lumMod val="75000"/>
            </a:schemeClr>
          </a:solidFill>
        </p:grpSpPr>
        <p:sp>
          <p:nvSpPr>
            <p:cNvPr id="775" name="Google Shape;775;p40"/>
            <p:cNvSpPr/>
            <p:nvPr/>
          </p:nvSpPr>
          <p:spPr>
            <a:xfrm>
              <a:off x="1761025" y="4221850"/>
              <a:ext cx="391500" cy="391500"/>
            </a:xfrm>
            <a:prstGeom prst="ellipse">
              <a:avLst/>
            </a:prstGeom>
            <a:grp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lt2"/>
              </a:solidFill>
              <a:prstDash val="solid"/>
              <a:round/>
              <a:headEnd type="none" w="med" len="med"/>
              <a:tailEnd type="none" w="med" len="med"/>
            </a:ln>
          </p:spPr>
        </p:sp>
      </p:grpSp>
      <p:sp>
        <p:nvSpPr>
          <p:cNvPr id="777" name="Google Shape;777;p40"/>
          <p:cNvSpPr/>
          <p:nvPr/>
        </p:nvSpPr>
        <p:spPr>
          <a:xfrm rot="5400000">
            <a:off x="1081177" y="1253525"/>
            <a:ext cx="741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8" name="Google Shape;778;p40"/>
          <p:cNvGrpSpPr/>
          <p:nvPr/>
        </p:nvGrpSpPr>
        <p:grpSpPr>
          <a:xfrm rot="10800000">
            <a:off x="1782537" y="544300"/>
            <a:ext cx="391500" cy="391500"/>
            <a:chOff x="790425" y="1928737"/>
            <a:chExt cx="391500" cy="391500"/>
          </a:xfrm>
        </p:grpSpPr>
        <p:sp>
          <p:nvSpPr>
            <p:cNvPr id="779" name="Google Shape;779;p40"/>
            <p:cNvSpPr/>
            <p:nvPr/>
          </p:nvSpPr>
          <p:spPr>
            <a:xfrm>
              <a:off x="790425" y="1928737"/>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80" name="Google Shape;780;p40"/>
            <p:cNvCxnSpPr/>
            <p:nvPr/>
          </p:nvCxnSpPr>
          <p:spPr>
            <a:xfrm rot="10800000">
              <a:off x="940563"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1" name="Google Shape;781;p40"/>
            <p:cNvCxnSpPr/>
            <p:nvPr/>
          </p:nvCxnSpPr>
          <p:spPr>
            <a:xfrm rot="10800000">
              <a:off x="1031788"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2" name="Google Shape;782;p40"/>
            <p:cNvCxnSpPr/>
            <p:nvPr/>
          </p:nvCxnSpPr>
          <p:spPr>
            <a:xfrm>
              <a:off x="948075" y="2232038"/>
              <a:ext cx="76200" cy="0"/>
            </a:xfrm>
            <a:prstGeom prst="straightConnector1">
              <a:avLst/>
            </a:prstGeom>
            <a:noFill/>
            <a:ln w="28575" cap="flat" cmpd="sng">
              <a:solidFill>
                <a:schemeClr val="accent6"/>
              </a:solidFill>
              <a:prstDash val="solid"/>
              <a:round/>
              <a:headEnd type="none" w="med" len="med"/>
              <a:tailEnd type="none" w="med" len="med"/>
            </a:ln>
          </p:spPr>
        </p:cxnSp>
      </p:grpSp>
    </p:spTree>
    <p:extLst>
      <p:ext uri="{BB962C8B-B14F-4D97-AF65-F5344CB8AC3E}">
        <p14:creationId xmlns:p14="http://schemas.microsoft.com/office/powerpoint/2010/main" val="341727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76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76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77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764"/>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7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2"/>
                                        </p:tgtEl>
                                        <p:attrNameLst>
                                          <p:attrName>style.visibility</p:attrName>
                                        </p:attrNameLst>
                                      </p:cBhvr>
                                      <p:to>
                                        <p:strVal val="visible"/>
                                      </p:to>
                                    </p:set>
                                  </p:childTnLst>
                                </p:cTn>
                              </p:par>
                              <p:par>
                                <p:cTn id="17" presetID="8" presetClass="emph" presetSubtype="0" repeatCount="indefinite" fill="hold" nodeType="withEffect">
                                  <p:stCondLst>
                                    <p:cond delay="0"/>
                                  </p:stCondLst>
                                  <p:childTnLst>
                                    <p:animRot by="-21600000">
                                      <p:cBhvr>
                                        <p:cTn id="18" dur="1000" fill="hold"/>
                                        <p:tgtEl>
                                          <p:spTgt spid="778"/>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khác</a:t>
            </a:r>
            <a:endParaRPr dirty="0">
              <a:latin typeface="Roboto" panose="02000000000000000000" pitchFamily="2" charset="0"/>
              <a:sym typeface="Fira Sans"/>
            </a:endParaRPr>
          </a:p>
        </p:txBody>
      </p:sp>
      <p:sp>
        <p:nvSpPr>
          <p:cNvPr id="96" name="Google Shape;96;p16"/>
          <p:cNvSpPr txBox="1"/>
          <p:nvPr/>
        </p:nvSpPr>
        <p:spPr>
          <a:xfrm>
            <a:off x="2556166" y="3228930"/>
            <a:ext cx="1715267"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đẩy</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khác</a:t>
            </a:r>
            <a:endParaRPr dirty="0">
              <a:latin typeface="Roboto" panose="02000000000000000000" pitchFamily="2" charset="0"/>
              <a:sym typeface="Fira Sans"/>
            </a:endParaRPr>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đẩy</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khác</a:t>
            </a:r>
            <a:endParaRPr dirty="0">
              <a:latin typeface="Roboto" panose="02000000000000000000" pitchFamily="2" charset="0"/>
              <a:sym typeface="Fira Sans"/>
            </a:endParaRPr>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vừa</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vừa</a:t>
            </a:r>
            <a:r>
              <a:rPr lang="en-US" dirty="0">
                <a:latin typeface="Roboto" panose="02000000000000000000" pitchFamily="2" charset="0"/>
              </a:rPr>
              <a:t> </a:t>
            </a:r>
            <a:r>
              <a:rPr lang="en-US" dirty="0" err="1">
                <a:latin typeface="Roboto" panose="02000000000000000000" pitchFamily="2" charset="0"/>
              </a:rPr>
              <a:t>đẩy</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khác</a:t>
            </a:r>
            <a:endParaRPr dirty="0">
              <a:latin typeface="Roboto" panose="02000000000000000000" pitchFamily="2" charset="0"/>
              <a:sym typeface="Fira Sans"/>
            </a:endParaRPr>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367604" y="682390"/>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1: </a:t>
            </a:r>
            <a:r>
              <a:rPr lang="en-US" sz="2667" dirty="0" err="1">
                <a:solidFill>
                  <a:prstClr val="black"/>
                </a:solidFill>
                <a:latin typeface="Roboto" panose="02000000000000000000" pitchFamily="2" charset="0"/>
                <a:ea typeface="Times New Roman" panose="02020603050405020304" pitchFamily="18" charset="0"/>
              </a:rPr>
              <a:t>Nhiều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vật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sau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khi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cọ</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xát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có</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khả</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năng</a:t>
            </a:r>
            <a:endParaRPr lang="en-US" sz="2667" dirty="0">
              <a:solidFill>
                <a:prstClr val="black"/>
              </a:solidFill>
              <a:latin typeface="Roboto" panose="02000000000000000000" pitchFamily="2" charset="0"/>
              <a:ea typeface="Times New Roman" panose="02020603050405020304" pitchFamily="18" charset="0"/>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323344"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665031"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5041852"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346979"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904385"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510522"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Thanh nam châm luôn bị nhiễm điện do nó hút được các vụn sắt.</a:t>
            </a:r>
            <a:endParaRPr dirty="0">
              <a:latin typeface="Roboto" panose="02000000000000000000" pitchFamily="2" charset="0"/>
              <a:sym typeface="Fira Sans"/>
            </a:endParaRPr>
          </a:p>
        </p:txBody>
      </p:sp>
      <p:sp>
        <p:nvSpPr>
          <p:cNvPr id="183" name="Google Shape;183;p19"/>
          <p:cNvSpPr txBox="1"/>
          <p:nvPr/>
        </p:nvSpPr>
        <p:spPr>
          <a:xfrm>
            <a:off x="6588181"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Mặt</a:t>
            </a:r>
            <a:r>
              <a:rPr lang="en-US" dirty="0">
                <a:latin typeface="Roboto" panose="02000000000000000000" pitchFamily="2" charset="0"/>
              </a:rPr>
              <a:t> </a:t>
            </a:r>
            <a:r>
              <a:rPr lang="en-US" dirty="0" err="1">
                <a:latin typeface="Roboto" panose="02000000000000000000" pitchFamily="2" charset="0"/>
              </a:rPr>
              <a:t>đất</a:t>
            </a:r>
            <a:r>
              <a:rPr lang="en-US" dirty="0">
                <a:latin typeface="Roboto" panose="02000000000000000000" pitchFamily="2" charset="0"/>
              </a:rPr>
              <a:t> </a:t>
            </a:r>
            <a:r>
              <a:rPr lang="en-US" dirty="0" err="1">
                <a:latin typeface="Roboto" panose="02000000000000000000" pitchFamily="2" charset="0"/>
              </a:rPr>
              <a:t>luôn</a:t>
            </a:r>
            <a:r>
              <a:rPr lang="en-US" dirty="0">
                <a:latin typeface="Roboto" panose="02000000000000000000" pitchFamily="2" charset="0"/>
              </a:rPr>
              <a:t> </a:t>
            </a:r>
            <a:r>
              <a:rPr lang="en-US" dirty="0" err="1">
                <a:latin typeface="Roboto" panose="02000000000000000000" pitchFamily="2" charset="0"/>
              </a:rPr>
              <a:t>bị</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mọi</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gần</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dirty="0">
              <a:latin typeface="Roboto" panose="02000000000000000000" pitchFamily="2" charset="0"/>
              <a:sym typeface="Fira Sans"/>
            </a:endParaRPr>
          </a:p>
        </p:txBody>
      </p:sp>
      <p:sp>
        <p:nvSpPr>
          <p:cNvPr id="184" name="Google Shape;184;p19"/>
          <p:cNvSpPr txBox="1"/>
          <p:nvPr/>
        </p:nvSpPr>
        <p:spPr>
          <a:xfrm>
            <a:off x="6268825"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Khi bị cọ xát, thanh thuỷ tinh bị nhiễm điện v</a:t>
            </a:r>
            <a:r>
              <a:rPr lang="en-US" dirty="0">
                <a:latin typeface="Roboto" panose="02000000000000000000" pitchFamily="2" charset="0"/>
              </a:rPr>
              <a:t>à </a:t>
            </a:r>
            <a:r>
              <a:rPr lang="vi-VN" dirty="0">
                <a:latin typeface="Roboto" panose="02000000000000000000" pitchFamily="2" charset="0"/>
              </a:rPr>
              <a:t>nó hút được các vụn giấy.</a:t>
            </a:r>
            <a:endParaRPr dirty="0">
              <a:latin typeface="Roboto" panose="02000000000000000000" pitchFamily="2" charset="0"/>
              <a:sym typeface="Fira Sans"/>
            </a:endParaRPr>
          </a:p>
        </p:txBody>
      </p:sp>
      <p:sp>
        <p:nvSpPr>
          <p:cNvPr id="185" name="Google Shape;185;p19"/>
          <p:cNvSpPr/>
          <p:nvPr/>
        </p:nvSpPr>
        <p:spPr>
          <a:xfrm>
            <a:off x="4228321"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669962"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861948"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354995"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492508"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776591"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472363"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752097"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467126" y="3897349"/>
            <a:ext cx="2858964"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Thanh sắt luôn bị nhiễm điện vì nó hút được mảnh nam châm.</a:t>
            </a:r>
            <a:endParaRPr dirty="0">
              <a:latin typeface="Roboto" panose="02000000000000000000" pitchFamily="2" charset="0"/>
              <a:sym typeface="Fira Sans"/>
            </a:endParaRPr>
          </a:p>
        </p:txBody>
      </p:sp>
      <p:sp>
        <p:nvSpPr>
          <p:cNvPr id="30" name="TextBox 18">
            <a:extLst>
              <a:ext uri="{FF2B5EF4-FFF2-40B4-BE49-F238E27FC236}">
                <a16:creationId xmlns:a16="http://schemas.microsoft.com/office/drawing/2014/main" id="{19DCF4BD-6899-61D7-E4A1-E1DD32119AC8}"/>
              </a:ext>
            </a:extLst>
          </p:cNvPr>
          <p:cNvSpPr txBox="1"/>
          <p:nvPr/>
        </p:nvSpPr>
        <p:spPr>
          <a:xfrm flipH="1">
            <a:off x="1372626" y="359715"/>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2: </a:t>
            </a:r>
            <a:r>
              <a:rPr lang="vi-VN" sz="2667" dirty="0">
                <a:solidFill>
                  <a:prstClr val="black"/>
                </a:solidFill>
                <a:latin typeface="Roboto" panose="02000000000000000000" pitchFamily="2" charset="0"/>
                <a:ea typeface="Times New Roman" panose="02020603050405020304" pitchFamily="18" charset="0"/>
              </a:rPr>
              <a:t>Câu khẳng định nào dưới đây là đúng?</a:t>
            </a:r>
            <a:endParaRPr lang="en-US" sz="2667" dirty="0">
              <a:solidFill>
                <a:prstClr val="black"/>
              </a:solidFill>
              <a:latin typeface="Roboto" panose="02000000000000000000" pitchFamily="2" charset="0"/>
              <a:ea typeface="Times New Roman" panose="02020603050405020304" pitchFamily="18" charset="0"/>
            </a:endParaRP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6438583" y="3017832"/>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906291"/>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695433" y="1064242"/>
            <a:ext cx="418386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9Slide03 Arima Madurai Black" panose="00000A00000000000000" pitchFamily="2" charset="0"/>
                <a:ea typeface="Roboto"/>
                <a:cs typeface="#9Slide03 Arima Madurai Black" panose="00000A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mang</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a:t>
            </a:r>
            <a:endParaRPr dirty="0">
              <a:latin typeface="Roboto" panose="02000000000000000000" pitchFamily="2" charset="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3" y="1905551"/>
            <a:ext cx="5924999" cy="954508"/>
            <a:chOff x="2519679" y="2669451"/>
            <a:chExt cx="5850723" cy="938626"/>
          </a:xfrm>
        </p:grpSpPr>
        <p:grpSp>
          <p:nvGrpSpPr>
            <p:cNvPr id="281" name="Google Shape;281;p31"/>
            <p:cNvGrpSpPr/>
            <p:nvPr/>
          </p:nvGrpSpPr>
          <p:grpSpPr>
            <a:xfrm>
              <a:off x="2519679" y="2669451"/>
              <a:ext cx="5850723" cy="938626"/>
              <a:chOff x="2519679" y="2669450"/>
              <a:chExt cx="5850723" cy="938626"/>
            </a:xfrm>
          </p:grpSpPr>
          <p:sp>
            <p:nvSpPr>
              <p:cNvPr id="282" name="Google Shape;282;p31"/>
              <p:cNvSpPr/>
              <p:nvPr/>
            </p:nvSpPr>
            <p:spPr>
              <a:xfrm>
                <a:off x="5787853" y="2780414"/>
                <a:ext cx="2582549"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7" y="2878998"/>
            <a:ext cx="5796739" cy="954508"/>
            <a:chOff x="4581763" y="3795764"/>
            <a:chExt cx="5724069" cy="938626"/>
          </a:xfrm>
        </p:grpSpPr>
        <p:grpSp>
          <p:nvGrpSpPr>
            <p:cNvPr id="288" name="Google Shape;288;p31"/>
            <p:cNvGrpSpPr/>
            <p:nvPr/>
          </p:nvGrpSpPr>
          <p:grpSpPr>
            <a:xfrm>
              <a:off x="4581763" y="3795764"/>
              <a:ext cx="5724069" cy="938626"/>
              <a:chOff x="4581763" y="3795763"/>
              <a:chExt cx="5724069" cy="938626"/>
            </a:xfrm>
          </p:grpSpPr>
          <p:sp>
            <p:nvSpPr>
              <p:cNvPr id="289" name="Google Shape;289;p31"/>
              <p:cNvSpPr/>
              <p:nvPr/>
            </p:nvSpPr>
            <p:spPr>
              <a:xfrm>
                <a:off x="7849937" y="3906726"/>
                <a:ext cx="2455895"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331929" y="2020182"/>
            <a:ext cx="4408905"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9Slide03 Arima Madurai Black" panose="00000A00000000000000" pitchFamily="2" charset="0"/>
                <a:ea typeface="Roboto"/>
                <a:cs typeface="#9Slide03 Arima Madurai Black" panose="00000A00000000000000" pitchFamily="2" charset="0"/>
              </a:defRPr>
            </a:lvl1pPr>
          </a:lstStyle>
          <a:p>
            <a:r>
              <a:rPr lang="en-US" dirty="0">
                <a:latin typeface="Roboto" panose="02000000000000000000" pitchFamily="2" charset="0"/>
              </a:rPr>
              <a:t>Hai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khác</a:t>
            </a:r>
            <a:r>
              <a:rPr lang="en-US" dirty="0">
                <a:latin typeface="Roboto" panose="02000000000000000000" pitchFamily="2" charset="0"/>
              </a:rPr>
              <a:t> </a:t>
            </a:r>
            <a:r>
              <a:rPr lang="en-US" dirty="0" err="1">
                <a:latin typeface="Roboto" panose="02000000000000000000" pitchFamily="2" charset="0"/>
              </a:rPr>
              <a:t>dấu</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a:t>
            </a:r>
            <a:endParaRPr dirty="0">
              <a:latin typeface="Roboto" panose="02000000000000000000" pitchFamily="2" charset="0"/>
              <a:sym typeface="Roboto"/>
            </a:endParaRPr>
          </a:p>
        </p:txBody>
      </p:sp>
      <p:sp>
        <p:nvSpPr>
          <p:cNvPr id="26" name="TextBox 18">
            <a:extLst>
              <a:ext uri="{FF2B5EF4-FFF2-40B4-BE49-F238E27FC236}">
                <a16:creationId xmlns:a16="http://schemas.microsoft.com/office/drawing/2014/main" id="{11D30149-5A4D-BA64-6CA5-79BD27D58F3B}"/>
              </a:ext>
            </a:extLst>
          </p:cNvPr>
          <p:cNvSpPr txBox="1"/>
          <p:nvPr/>
        </p:nvSpPr>
        <p:spPr>
          <a:xfrm flipH="1">
            <a:off x="1353665" y="252387"/>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3: </a:t>
            </a:r>
            <a:r>
              <a:rPr lang="en-US" sz="2667" dirty="0" err="1">
                <a:solidFill>
                  <a:prstClr val="black"/>
                </a:solidFill>
                <a:latin typeface="Roboto" panose="02000000000000000000" pitchFamily="2" charset="0"/>
                <a:ea typeface="Times New Roman" panose="02020603050405020304" pitchFamily="18" charset="0"/>
              </a:rPr>
              <a:t>Chọn</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phát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biểu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sai</a:t>
            </a:r>
            <a:r>
              <a:rPr lang="en-US" sz="2667" dirty="0">
                <a:solidFill>
                  <a:prstClr val="black"/>
                </a:solidFill>
                <a:latin typeface="Roboto" panose="02000000000000000000" pitchFamily="2" charset="0"/>
                <a:ea typeface="Times New Roman" panose="02020603050405020304" pitchFamily="18" charset="0"/>
              </a:rPr>
              <a:t>:</a:t>
            </a:r>
          </a:p>
        </p:txBody>
      </p:sp>
      <p:sp>
        <p:nvSpPr>
          <p:cNvPr id="27" name="Rectangle 26">
            <a:extLst>
              <a:ext uri="{FF2B5EF4-FFF2-40B4-BE49-F238E27FC236}">
                <a16:creationId xmlns:a16="http://schemas.microsoft.com/office/drawing/2014/main" id="{461FEA59-17D0-B6DE-12DD-DB1E6882BFA2}"/>
              </a:ext>
            </a:extLst>
          </p:cNvPr>
          <p:cNvSpPr/>
          <p:nvPr/>
        </p:nvSpPr>
        <p:spPr>
          <a:xfrm>
            <a:off x="0" y="2786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8" y="3852445"/>
            <a:ext cx="6270923" cy="954509"/>
            <a:chOff x="4581763" y="3795764"/>
            <a:chExt cx="6192308" cy="938627"/>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7"/>
              <a:chOff x="4581763" y="3795763"/>
              <a:chExt cx="6192308" cy="938627"/>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795764"/>
                <a:ext cx="3396990" cy="938626"/>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795842"/>
                <a:ext cx="2815484" cy="938468"/>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910841" y="3069824"/>
            <a:ext cx="4610102"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9Slide03 Arima Madurai Black" panose="00000A00000000000000" pitchFamily="2" charset="0"/>
                <a:ea typeface="Roboto"/>
                <a:cs typeface="#9Slide03 Arima Madurai Black" panose="00000A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bị</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khả</a:t>
            </a:r>
            <a:r>
              <a:rPr lang="en-US" dirty="0">
                <a:latin typeface="Roboto" panose="02000000000000000000" pitchFamily="2" charset="0"/>
              </a:rPr>
              <a:t> </a:t>
            </a:r>
            <a:r>
              <a:rPr lang="en-US" dirty="0" err="1">
                <a:latin typeface="Roboto" panose="02000000000000000000" pitchFamily="2" charset="0"/>
              </a:rPr>
              <a:t>năng</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nhẹ</a:t>
            </a:r>
            <a:r>
              <a:rPr lang="en-US" dirty="0">
                <a:latin typeface="Roboto" panose="02000000000000000000" pitchFamily="2" charset="0"/>
              </a:rPr>
              <a:t>.</a:t>
            </a:r>
            <a:endParaRPr dirty="0">
              <a:latin typeface="Roboto" panose="02000000000000000000" pitchFamily="2" charset="0"/>
              <a:sym typeface="Roboto"/>
            </a:endParaRPr>
          </a:p>
        </p:txBody>
      </p:sp>
      <p:sp>
        <p:nvSpPr>
          <p:cNvPr id="287" name="Google Shape;287;p31"/>
          <p:cNvSpPr txBox="1"/>
          <p:nvPr/>
        </p:nvSpPr>
        <p:spPr>
          <a:xfrm>
            <a:off x="3538572" y="4038502"/>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9Slide03 Arima Madurai Black" panose="00000A00000000000000" pitchFamily="2" charset="0"/>
                <a:ea typeface="Roboto"/>
                <a:cs typeface="#9Slide03 Arima Madurai Black" panose="00000A00000000000000" pitchFamily="2" charset="0"/>
              </a:defRPr>
            </a:lvl1pPr>
          </a:lstStyle>
          <a:p>
            <a:r>
              <a:rPr lang="en-US" dirty="0">
                <a:latin typeface="Roboto" panose="02000000000000000000" pitchFamily="2" charset="0"/>
              </a:rPr>
              <a:t>Hai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dấu</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a:t>
            </a:r>
            <a:endParaRPr dirty="0">
              <a:latin typeface="Roboto" panose="02000000000000000000" pitchFamily="2" charset="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1" y="3786524"/>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716087" y="1863536"/>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808931" y="186353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751350" y="186353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760855" y="186353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955413" y="211142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03591" y="211142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2947296" y="211142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6910815" y="211142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674763" y="3793717"/>
            <a:ext cx="17622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Nhúng vật vào nước đá</a:t>
            </a:r>
            <a:endParaRPr dirty="0">
              <a:latin typeface="Roboto" panose="02000000000000000000" pitchFamily="2" charset="0"/>
              <a:sym typeface="Fira Sans"/>
            </a:endParaRPr>
          </a:p>
        </p:txBody>
      </p:sp>
      <p:sp>
        <p:nvSpPr>
          <p:cNvPr id="326" name="Google Shape;326;p22"/>
          <p:cNvSpPr txBox="1"/>
          <p:nvPr/>
        </p:nvSpPr>
        <p:spPr>
          <a:xfrm>
            <a:off x="6716085" y="3793717"/>
            <a:ext cx="17622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Nung</a:t>
            </a:r>
            <a:r>
              <a:rPr lang="en-US" dirty="0">
                <a:latin typeface="Roboto" panose="02000000000000000000" pitchFamily="2" charset="0"/>
              </a:rPr>
              <a:t> </a:t>
            </a:r>
            <a:r>
              <a:rPr lang="en-US" dirty="0" err="1">
                <a:latin typeface="Roboto" panose="02000000000000000000" pitchFamily="2" charset="0"/>
              </a:rPr>
              <a:t>nóng</a:t>
            </a:r>
            <a:r>
              <a:rPr lang="en-US" dirty="0">
                <a:latin typeface="Roboto" panose="02000000000000000000" pitchFamily="2" charset="0"/>
              </a:rPr>
              <a:t> </a:t>
            </a:r>
            <a:r>
              <a:rPr lang="en-US" dirty="0" err="1">
                <a:latin typeface="Roboto" panose="02000000000000000000" pitchFamily="2" charset="0"/>
              </a:rPr>
              <a:t>vật</a:t>
            </a:r>
            <a:endParaRPr dirty="0">
              <a:latin typeface="Roboto" panose="02000000000000000000" pitchFamily="2" charset="0"/>
              <a:sym typeface="Fira Sans"/>
            </a:endParaRPr>
          </a:p>
        </p:txBody>
      </p:sp>
      <p:sp>
        <p:nvSpPr>
          <p:cNvPr id="327" name="Google Shape;327;p22"/>
          <p:cNvSpPr txBox="1"/>
          <p:nvPr/>
        </p:nvSpPr>
        <p:spPr>
          <a:xfrm>
            <a:off x="4749181" y="3793717"/>
            <a:ext cx="17622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defRPr sz="2000">
                <a:latin typeface="#9Slide03 Arima Madurai Black" panose="00000A00000000000000" pitchFamily="2" charset="0"/>
                <a:ea typeface="Fira Sans"/>
                <a:cs typeface="#9Slide03 Arima Madurai Black" panose="00000A00000000000000" pitchFamily="2" charset="0"/>
              </a:defRPr>
            </a:lvl1pPr>
          </a:lstStyle>
          <a:p>
            <a:r>
              <a:rPr lang="pl-PL" dirty="0">
                <a:latin typeface="Roboto" panose="02000000000000000000" pitchFamily="2" charset="0"/>
              </a:rPr>
              <a:t>Cho chạm vào nam châm</a:t>
            </a:r>
            <a:endParaRPr dirty="0">
              <a:latin typeface="Roboto" panose="02000000000000000000" pitchFamily="2" charset="0"/>
              <a:sym typeface="Fira Sans"/>
            </a:endParaRPr>
          </a:p>
        </p:txBody>
      </p:sp>
      <p:sp>
        <p:nvSpPr>
          <p:cNvPr id="328" name="Google Shape;328;p22"/>
          <p:cNvSpPr txBox="1"/>
          <p:nvPr/>
        </p:nvSpPr>
        <p:spPr>
          <a:xfrm>
            <a:off x="2411274" y="3793717"/>
            <a:ext cx="216881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55">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vật</a:t>
            </a:r>
            <a:endParaRPr dirty="0">
              <a:latin typeface="Roboto" panose="02000000000000000000" pitchFamily="2" charset="0"/>
              <a:sym typeface="Fira Sans"/>
            </a:endParaRPr>
          </a:p>
        </p:txBody>
      </p:sp>
      <p:sp>
        <p:nvSpPr>
          <p:cNvPr id="43" name="TextBox 18">
            <a:extLst>
              <a:ext uri="{FF2B5EF4-FFF2-40B4-BE49-F238E27FC236}">
                <a16:creationId xmlns:a16="http://schemas.microsoft.com/office/drawing/2014/main" id="{FA7CD208-AA9D-8FDA-5FE2-D491AE2414C4}"/>
              </a:ext>
            </a:extLst>
          </p:cNvPr>
          <p:cNvSpPr txBox="1"/>
          <p:nvPr/>
        </p:nvSpPr>
        <p:spPr>
          <a:xfrm flipH="1">
            <a:off x="1320814" y="436533"/>
            <a:ext cx="7226380" cy="913199"/>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4: </a:t>
            </a:r>
            <a:r>
              <a:rPr lang="en-US" sz="2667" dirty="0" err="1">
                <a:solidFill>
                  <a:prstClr val="black"/>
                </a:solidFill>
                <a:latin typeface="Roboto" panose="02000000000000000000" pitchFamily="2" charset="0"/>
                <a:ea typeface="Times New Roman" panose="02020603050405020304" pitchFamily="18" charset="0"/>
              </a:rPr>
              <a:t>Có</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thể</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làm</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nhiễm</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điện</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cho</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một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vật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bằng</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cách</a:t>
            </a:r>
            <a:endParaRPr lang="en-US" altLang="en-US" sz="2667" dirty="0">
              <a:solidFill>
                <a:prstClr val="black"/>
              </a:solidFill>
              <a:latin typeface="Roboto" panose="02000000000000000000" pitchFamily="2" charset="0"/>
              <a:ea typeface="Times New Roman" panose="02020603050405020304" pitchFamily="18" charset="0"/>
            </a:endParaRPr>
          </a:p>
        </p:txBody>
      </p:sp>
      <p:sp>
        <p:nvSpPr>
          <p:cNvPr id="44" name="Rectangle 43">
            <a:extLst>
              <a:ext uri="{FF2B5EF4-FFF2-40B4-BE49-F238E27FC236}">
                <a16:creationId xmlns:a16="http://schemas.microsoft.com/office/drawing/2014/main" id="{8DCBA2AF-CDE6-D8B6-E307-698C048C66CE}"/>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2375668" y="1715505"/>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cxnSp>
        <p:nvCxnSpPr>
          <p:cNvPr id="207" name="Google Shape;207;p20"/>
          <p:cNvCxnSpPr/>
          <p:nvPr/>
        </p:nvCxnSpPr>
        <p:spPr>
          <a:xfrm>
            <a:off x="4001830" y="2657855"/>
            <a:ext cx="1082939" cy="0"/>
          </a:xfrm>
          <a:prstGeom prst="straightConnector1">
            <a:avLst/>
          </a:prstGeom>
          <a:noFill/>
          <a:ln w="19050" cap="flat" cmpd="sng">
            <a:solidFill>
              <a:schemeClr val="accent5"/>
            </a:solidFill>
            <a:prstDash val="solid"/>
            <a:round/>
            <a:headEnd type="none" w="med" len="med"/>
            <a:tailEnd type="none" w="med" len="med"/>
          </a:ln>
        </p:spPr>
      </p:cxnSp>
      <p:cxnSp>
        <p:nvCxnSpPr>
          <p:cNvPr id="208" name="Google Shape;208;p20"/>
          <p:cNvCxnSpPr/>
          <p:nvPr/>
        </p:nvCxnSpPr>
        <p:spPr>
          <a:xfrm>
            <a:off x="6138889" y="2657855"/>
            <a:ext cx="1082939" cy="0"/>
          </a:xfrm>
          <a:prstGeom prst="straightConnector1">
            <a:avLst/>
          </a:prstGeom>
          <a:noFill/>
          <a:ln w="19050" cap="flat" cmpd="sng">
            <a:solidFill>
              <a:schemeClr val="accent2"/>
            </a:solidFill>
            <a:prstDash val="solid"/>
            <a:round/>
            <a:headEnd type="none" w="med" len="med"/>
            <a:tailEnd type="none" w="med" len="med"/>
          </a:ln>
        </p:spPr>
      </p:cxnSp>
      <p:cxnSp>
        <p:nvCxnSpPr>
          <p:cNvPr id="209" name="Google Shape;209;p20"/>
          <p:cNvCxnSpPr>
            <a:stCxn id="210" idx="6"/>
            <a:endCxn id="211" idx="2"/>
          </p:cNvCxnSpPr>
          <p:nvPr/>
        </p:nvCxnSpPr>
        <p:spPr>
          <a:xfrm>
            <a:off x="1864021" y="2658397"/>
            <a:ext cx="1081536" cy="0"/>
          </a:xfrm>
          <a:prstGeom prst="straightConnector1">
            <a:avLst/>
          </a:prstGeom>
          <a:noFill/>
          <a:ln w="19050" cap="flat" cmpd="sng">
            <a:solidFill>
              <a:schemeClr val="accent4"/>
            </a:solidFill>
            <a:prstDash val="solid"/>
            <a:round/>
            <a:headEnd type="none" w="med" len="med"/>
            <a:tailEnd type="none" w="med" len="med"/>
          </a:ln>
        </p:spPr>
      </p:cxnSp>
      <p:grpSp>
        <p:nvGrpSpPr>
          <p:cNvPr id="20" name="Group 19">
            <a:extLst>
              <a:ext uri="{FF2B5EF4-FFF2-40B4-BE49-F238E27FC236}">
                <a16:creationId xmlns:a16="http://schemas.microsoft.com/office/drawing/2014/main" id="{551BC2CA-42CA-42BB-67E7-8023B98243A6}"/>
              </a:ext>
            </a:extLst>
          </p:cNvPr>
          <p:cNvGrpSpPr/>
          <p:nvPr/>
        </p:nvGrpSpPr>
        <p:grpSpPr>
          <a:xfrm>
            <a:off x="740509" y="2130657"/>
            <a:ext cx="1200900" cy="1425808"/>
            <a:chOff x="774325" y="2593101"/>
            <a:chExt cx="1200900" cy="1425808"/>
          </a:xfrm>
        </p:grpSpPr>
        <p:sp>
          <p:nvSpPr>
            <p:cNvPr id="204" name="Google Shape;204;p20"/>
            <p:cNvSpPr txBox="1"/>
            <p:nvPr/>
          </p:nvSpPr>
          <p:spPr>
            <a:xfrm>
              <a:off x="774325" y="2898409"/>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nvGrpSpPr>
            <p:cNvPr id="223" name="Google Shape;223;p20"/>
            <p:cNvGrpSpPr/>
            <p:nvPr/>
          </p:nvGrpSpPr>
          <p:grpSpPr>
            <a:xfrm>
              <a:off x="842734" y="2593101"/>
              <a:ext cx="1055103" cy="1425808"/>
              <a:chOff x="2182679" y="2292572"/>
              <a:chExt cx="792300" cy="1070669"/>
            </a:xfrm>
          </p:grpSpPr>
          <p:cxnSp>
            <p:nvCxnSpPr>
              <p:cNvPr id="224" name="Google Shape;224;p20"/>
              <p:cNvCxnSpPr>
                <a:cxnSpLocks/>
              </p:cNvCxnSpPr>
              <p:nvPr/>
            </p:nvCxnSpPr>
            <p:spPr>
              <a:xfrm rot="10800000">
                <a:off x="2578961" y="2974441"/>
                <a:ext cx="0" cy="388800"/>
              </a:xfrm>
              <a:prstGeom prst="straightConnector1">
                <a:avLst/>
              </a:prstGeom>
              <a:noFill/>
              <a:ln w="19050" cap="flat" cmpd="sng">
                <a:solidFill>
                  <a:schemeClr val="accent4"/>
                </a:solidFill>
                <a:prstDash val="solid"/>
                <a:round/>
                <a:headEnd type="none" w="med" len="med"/>
                <a:tailEnd type="none" w="med" len="med"/>
              </a:ln>
            </p:spPr>
          </p:cxnSp>
          <p:sp>
            <p:nvSpPr>
              <p:cNvPr id="210" name="Google Shape;210;p20"/>
              <p:cNvSpPr/>
              <p:nvPr/>
            </p:nvSpPr>
            <p:spPr>
              <a:xfrm>
                <a:off x="2182679" y="2292572"/>
                <a:ext cx="792300" cy="7926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sp>
            <p:nvSpPr>
              <p:cNvPr id="225" name="Google Shape;225;p20"/>
              <p:cNvSpPr/>
              <p:nvPr/>
            </p:nvSpPr>
            <p:spPr>
              <a:xfrm>
                <a:off x="2283911" y="2393814"/>
                <a:ext cx="590100" cy="5901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grpSp>
      </p:grpSp>
      <p:sp>
        <p:nvSpPr>
          <p:cNvPr id="227" name="Google Shape;227;p20"/>
          <p:cNvSpPr txBox="1"/>
          <p:nvPr/>
        </p:nvSpPr>
        <p:spPr>
          <a:xfrm>
            <a:off x="2609847" y="3643460"/>
            <a:ext cx="16899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Nhận</a:t>
            </a:r>
            <a:r>
              <a:rPr lang="en-US" dirty="0">
                <a:latin typeface="Roboto" panose="02000000000000000000" pitchFamily="2" charset="0"/>
              </a:rPr>
              <a:t> </a:t>
            </a:r>
            <a:r>
              <a:rPr lang="en-US" dirty="0" err="1">
                <a:latin typeface="Roboto" panose="02000000000000000000" pitchFamily="2" charset="0"/>
              </a:rPr>
              <a:t>thêm</a:t>
            </a:r>
            <a:r>
              <a:rPr lang="en-US" dirty="0">
                <a:latin typeface="Roboto" panose="02000000000000000000" pitchFamily="2" charset="0"/>
              </a:rPr>
              <a:t> electron    </a:t>
            </a:r>
            <a:endParaRPr dirty="0">
              <a:latin typeface="Roboto" panose="02000000000000000000" pitchFamily="2" charset="0"/>
              <a:sym typeface="Fira Sans"/>
            </a:endParaRPr>
          </a:p>
        </p:txBody>
      </p:sp>
      <p:sp>
        <p:nvSpPr>
          <p:cNvPr id="228" name="Google Shape;228;p20"/>
          <p:cNvSpPr txBox="1"/>
          <p:nvPr/>
        </p:nvSpPr>
        <p:spPr>
          <a:xfrm>
            <a:off x="6904084" y="3644981"/>
            <a:ext cx="16899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Nhận thêm điện tích dương</a:t>
            </a:r>
            <a:endParaRPr dirty="0">
              <a:latin typeface="Roboto" panose="02000000000000000000" pitchFamily="2" charset="0"/>
              <a:sym typeface="Fira Sans"/>
            </a:endParaRPr>
          </a:p>
        </p:txBody>
      </p:sp>
      <p:sp>
        <p:nvSpPr>
          <p:cNvPr id="229" name="Google Shape;229;p20"/>
          <p:cNvSpPr txBox="1"/>
          <p:nvPr/>
        </p:nvSpPr>
        <p:spPr>
          <a:xfrm>
            <a:off x="4778709" y="3625566"/>
            <a:ext cx="16899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vi-VN" dirty="0">
                <a:latin typeface="Roboto" panose="02000000000000000000" pitchFamily="2" charset="0"/>
              </a:rPr>
              <a:t>Mất bớt điện tích dương  </a:t>
            </a:r>
            <a:endParaRPr dirty="0">
              <a:latin typeface="Roboto" panose="02000000000000000000" pitchFamily="2" charset="0"/>
              <a:sym typeface="Fira Sans"/>
            </a:endParaRPr>
          </a:p>
        </p:txBody>
      </p:sp>
      <p:grpSp>
        <p:nvGrpSpPr>
          <p:cNvPr id="22" name="Group 21">
            <a:extLst>
              <a:ext uri="{FF2B5EF4-FFF2-40B4-BE49-F238E27FC236}">
                <a16:creationId xmlns:a16="http://schemas.microsoft.com/office/drawing/2014/main" id="{CCE949AF-0802-5E78-E4FA-8FE9B6EE414B}"/>
              </a:ext>
            </a:extLst>
          </p:cNvPr>
          <p:cNvGrpSpPr/>
          <p:nvPr/>
        </p:nvGrpSpPr>
        <p:grpSpPr>
          <a:xfrm>
            <a:off x="4988973" y="2130185"/>
            <a:ext cx="1200900" cy="1437975"/>
            <a:chOff x="5022789" y="2592629"/>
            <a:chExt cx="1200900" cy="1437975"/>
          </a:xfrm>
        </p:grpSpPr>
        <p:grpSp>
          <p:nvGrpSpPr>
            <p:cNvPr id="215" name="Google Shape;215;p20"/>
            <p:cNvGrpSpPr/>
            <p:nvPr/>
          </p:nvGrpSpPr>
          <p:grpSpPr>
            <a:xfrm>
              <a:off x="5117756" y="2592629"/>
              <a:ext cx="1054883" cy="1437975"/>
              <a:chOff x="4426818" y="2440153"/>
              <a:chExt cx="225600" cy="307529"/>
            </a:xfrm>
          </p:grpSpPr>
          <p:cxnSp>
            <p:nvCxnSpPr>
              <p:cNvPr id="216" name="Google Shape;216;p20"/>
              <p:cNvCxnSpPr>
                <a:cxnSpLocks/>
              </p:cNvCxnSpPr>
              <p:nvPr/>
            </p:nvCxnSpPr>
            <p:spPr>
              <a:xfrm rot="10800000">
                <a:off x="4539644" y="2636982"/>
                <a:ext cx="0" cy="110700"/>
              </a:xfrm>
              <a:prstGeom prst="straightConnector1">
                <a:avLst/>
              </a:prstGeom>
              <a:noFill/>
              <a:ln w="19050" cap="flat" cmpd="sng">
                <a:solidFill>
                  <a:schemeClr val="accent2"/>
                </a:solidFill>
                <a:prstDash val="solid"/>
                <a:round/>
                <a:headEnd type="none" w="med" len="med"/>
                <a:tailEnd type="none" w="med" len="med"/>
              </a:ln>
            </p:spPr>
          </p:cxnSp>
          <p:sp>
            <p:nvSpPr>
              <p:cNvPr id="218" name="Google Shape;218;p20"/>
              <p:cNvSpPr/>
              <p:nvPr/>
            </p:nvSpPr>
            <p:spPr>
              <a:xfrm>
                <a:off x="4426818" y="2440153"/>
                <a:ext cx="225600" cy="2256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sp>
            <p:nvSpPr>
              <p:cNvPr id="217" name="Google Shape;217;p20"/>
              <p:cNvSpPr/>
              <p:nvPr/>
            </p:nvSpPr>
            <p:spPr>
              <a:xfrm>
                <a:off x="4455644" y="2468982"/>
                <a:ext cx="168000" cy="1680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grpSp>
        <p:sp>
          <p:nvSpPr>
            <p:cNvPr id="230" name="Google Shape;230;p20"/>
            <p:cNvSpPr txBox="1"/>
            <p:nvPr/>
          </p:nvSpPr>
          <p:spPr>
            <a:xfrm>
              <a:off x="5022789" y="2909697"/>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21" name="Group 20">
            <a:extLst>
              <a:ext uri="{FF2B5EF4-FFF2-40B4-BE49-F238E27FC236}">
                <a16:creationId xmlns:a16="http://schemas.microsoft.com/office/drawing/2014/main" id="{D36D7547-D209-4E62-B464-A293810A5FBB}"/>
              </a:ext>
            </a:extLst>
          </p:cNvPr>
          <p:cNvGrpSpPr/>
          <p:nvPr/>
        </p:nvGrpSpPr>
        <p:grpSpPr>
          <a:xfrm>
            <a:off x="2886497" y="2130185"/>
            <a:ext cx="1200900" cy="1387709"/>
            <a:chOff x="2920313" y="2592629"/>
            <a:chExt cx="1200900" cy="1387709"/>
          </a:xfrm>
        </p:grpSpPr>
        <p:grpSp>
          <p:nvGrpSpPr>
            <p:cNvPr id="212" name="Google Shape;212;p20"/>
            <p:cNvGrpSpPr/>
            <p:nvPr/>
          </p:nvGrpSpPr>
          <p:grpSpPr>
            <a:xfrm>
              <a:off x="2980056" y="2592629"/>
              <a:ext cx="1056286" cy="1387709"/>
              <a:chOff x="3969644" y="2440153"/>
              <a:chExt cx="225900" cy="296779"/>
            </a:xfrm>
          </p:grpSpPr>
          <p:cxnSp>
            <p:nvCxnSpPr>
              <p:cNvPr id="213" name="Google Shape;213;p20"/>
              <p:cNvCxnSpPr/>
              <p:nvPr/>
            </p:nvCxnSpPr>
            <p:spPr>
              <a:xfrm>
                <a:off x="4082390" y="2637031"/>
                <a:ext cx="0" cy="99900"/>
              </a:xfrm>
              <a:prstGeom prst="straightConnector1">
                <a:avLst/>
              </a:prstGeom>
              <a:noFill/>
              <a:ln w="19050" cap="flat" cmpd="sng">
                <a:solidFill>
                  <a:schemeClr val="accent5"/>
                </a:solidFill>
                <a:prstDash val="solid"/>
                <a:round/>
                <a:headEnd type="none" w="med" len="med"/>
                <a:tailEnd type="none" w="med" len="med"/>
              </a:ln>
            </p:spPr>
          </p:cxnSp>
          <p:sp>
            <p:nvSpPr>
              <p:cNvPr id="211" name="Google Shape;211;p20"/>
              <p:cNvSpPr/>
              <p:nvPr/>
            </p:nvSpPr>
            <p:spPr>
              <a:xfrm>
                <a:off x="3969644" y="2440153"/>
                <a:ext cx="225900" cy="225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sp>
            <p:nvSpPr>
              <p:cNvPr id="214" name="Google Shape;214;p20"/>
              <p:cNvSpPr/>
              <p:nvPr/>
            </p:nvSpPr>
            <p:spPr>
              <a:xfrm>
                <a:off x="3998471" y="2468982"/>
                <a:ext cx="168300" cy="1683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grpSp>
        <p:sp>
          <p:nvSpPr>
            <p:cNvPr id="231" name="Google Shape;231;p20"/>
            <p:cNvSpPr txBox="1"/>
            <p:nvPr/>
          </p:nvSpPr>
          <p:spPr>
            <a:xfrm>
              <a:off x="2920313" y="2886346"/>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23" name="Group 22">
            <a:extLst>
              <a:ext uri="{FF2B5EF4-FFF2-40B4-BE49-F238E27FC236}">
                <a16:creationId xmlns:a16="http://schemas.microsoft.com/office/drawing/2014/main" id="{560A7178-6F0E-A55C-906B-85074C947FF1}"/>
              </a:ext>
            </a:extLst>
          </p:cNvPr>
          <p:cNvGrpSpPr/>
          <p:nvPr/>
        </p:nvGrpSpPr>
        <p:grpSpPr>
          <a:xfrm>
            <a:off x="7176320" y="2130184"/>
            <a:ext cx="1200900" cy="1386306"/>
            <a:chOff x="7210136" y="2592629"/>
            <a:chExt cx="1200900" cy="1386306"/>
          </a:xfrm>
        </p:grpSpPr>
        <p:grpSp>
          <p:nvGrpSpPr>
            <p:cNvPr id="219" name="Google Shape;219;p20"/>
            <p:cNvGrpSpPr/>
            <p:nvPr/>
          </p:nvGrpSpPr>
          <p:grpSpPr>
            <a:xfrm>
              <a:off x="7255419" y="2592629"/>
              <a:ext cx="1054883" cy="1386306"/>
              <a:chOff x="4883984" y="2440153"/>
              <a:chExt cx="225600" cy="296479"/>
            </a:xfrm>
          </p:grpSpPr>
          <p:cxnSp>
            <p:nvCxnSpPr>
              <p:cNvPr id="220" name="Google Shape;220;p20"/>
              <p:cNvCxnSpPr/>
              <p:nvPr/>
            </p:nvCxnSpPr>
            <p:spPr>
              <a:xfrm>
                <a:off x="4996858" y="2637031"/>
                <a:ext cx="0" cy="99600"/>
              </a:xfrm>
              <a:prstGeom prst="straightConnector1">
                <a:avLst/>
              </a:prstGeom>
              <a:noFill/>
              <a:ln w="19050" cap="flat" cmpd="sng">
                <a:solidFill>
                  <a:schemeClr val="accent6"/>
                </a:solidFill>
                <a:prstDash val="solid"/>
                <a:round/>
                <a:headEnd type="none" w="med" len="med"/>
                <a:tailEnd type="none" w="med" len="med"/>
              </a:ln>
            </p:spPr>
          </p:cxnSp>
          <p:sp>
            <p:nvSpPr>
              <p:cNvPr id="221" name="Google Shape;221;p20"/>
              <p:cNvSpPr/>
              <p:nvPr/>
            </p:nvSpPr>
            <p:spPr>
              <a:xfrm>
                <a:off x="4883984" y="2440153"/>
                <a:ext cx="225600" cy="2256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sp>
            <p:nvSpPr>
              <p:cNvPr id="222" name="Google Shape;222;p20"/>
              <p:cNvSpPr/>
              <p:nvPr/>
            </p:nvSpPr>
            <p:spPr>
              <a:xfrm>
                <a:off x="4912810" y="2468982"/>
                <a:ext cx="168000" cy="1680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55"/>
                <a:endParaRPr>
                  <a:ea typeface="+mn-ea"/>
                </a:endParaRPr>
              </a:p>
            </p:txBody>
          </p:sp>
        </p:grpSp>
        <p:sp>
          <p:nvSpPr>
            <p:cNvPr id="232" name="Google Shape;232;p20"/>
            <p:cNvSpPr txBox="1"/>
            <p:nvPr/>
          </p:nvSpPr>
          <p:spPr>
            <a:xfrm>
              <a:off x="7210136" y="2898409"/>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50" name="TextBox 18">
            <a:extLst>
              <a:ext uri="{FF2B5EF4-FFF2-40B4-BE49-F238E27FC236}">
                <a16:creationId xmlns:a16="http://schemas.microsoft.com/office/drawing/2014/main" id="{BFDDAF01-38AF-8061-1418-4E4F7FAD7AAE}"/>
              </a:ext>
            </a:extLst>
          </p:cNvPr>
          <p:cNvSpPr txBox="1"/>
          <p:nvPr/>
        </p:nvSpPr>
        <p:spPr>
          <a:xfrm flipH="1">
            <a:off x="1367604" y="317804"/>
            <a:ext cx="7226380" cy="1734064"/>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a:t>
            </a:r>
            <a:r>
              <a:rPr lang="vi-VN" sz="2667" dirty="0">
                <a:solidFill>
                  <a:prstClr val="black"/>
                </a:solidFill>
                <a:latin typeface="Roboto" panose="02000000000000000000" pitchFamily="2" charset="0"/>
                <a:ea typeface="Times New Roman" panose="02020603050405020304" pitchFamily="18" charset="0"/>
              </a:rPr>
              <a:t>5</a:t>
            </a:r>
            <a:r>
              <a:rPr lang="en-US" sz="2667" dirty="0">
                <a:solidFill>
                  <a:prstClr val="black"/>
                </a:solidFill>
                <a:latin typeface="Roboto" panose="02000000000000000000" pitchFamily="2" charset="0"/>
                <a:ea typeface="Times New Roman" panose="02020603050405020304" pitchFamily="18" charset="0"/>
              </a:rPr>
              <a:t>: </a:t>
            </a:r>
            <a:r>
              <a:rPr lang="vi-VN" sz="2667" dirty="0">
                <a:solidFill>
                  <a:prstClr val="black"/>
                </a:solidFill>
                <a:latin typeface="Roboto" panose="02000000000000000000" pitchFamily="2" charset="0"/>
                <a:ea typeface="Times New Roman" panose="02020603050405020304" pitchFamily="18" charset="0"/>
              </a:rPr>
              <a:t>Một thanh kim loại chưa bị nhiễm điện được cọ xát và sau đó trở thành vật mang điện tích dương. Thanh kim loại khi đó ở vào tình trạng nào trong các tình trạng sau?</a:t>
            </a:r>
            <a:endParaRPr lang="en-US" altLang="en-US" sz="2667" dirty="0">
              <a:solidFill>
                <a:prstClr val="black"/>
              </a:solidFill>
              <a:latin typeface="Roboto" panose="02000000000000000000" pitchFamily="2" charset="0"/>
              <a:ea typeface="Times New Roman" panose="02020603050405020304" pitchFamily="18" charset="0"/>
            </a:endParaRPr>
          </a:p>
        </p:txBody>
      </p:sp>
      <p:sp>
        <p:nvSpPr>
          <p:cNvPr id="51" name="Rectangle 50">
            <a:extLst>
              <a:ext uri="{FF2B5EF4-FFF2-40B4-BE49-F238E27FC236}">
                <a16:creationId xmlns:a16="http://schemas.microsoft.com/office/drawing/2014/main" id="{13CB9D76-2238-916A-1984-70AAF1C18612}"/>
              </a:ext>
            </a:extLst>
          </p:cNvPr>
          <p:cNvSpPr/>
          <p:nvPr/>
        </p:nvSpPr>
        <p:spPr>
          <a:xfrm>
            <a:off x="0" y="243617"/>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89" name="Google Shape;226;p20">
            <a:extLst>
              <a:ext uri="{FF2B5EF4-FFF2-40B4-BE49-F238E27FC236}">
                <a16:creationId xmlns:a16="http://schemas.microsoft.com/office/drawing/2014/main" id="{6B94ACDF-A5D1-B7D9-E565-C2AC74CFEFAA}"/>
              </a:ext>
            </a:extLst>
          </p:cNvPr>
          <p:cNvSpPr txBox="1"/>
          <p:nvPr/>
        </p:nvSpPr>
        <p:spPr>
          <a:xfrm>
            <a:off x="484472" y="3651681"/>
            <a:ext cx="1689900"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55">
              <a:lnSpc>
                <a:spcPct val="115000"/>
              </a:lnSpc>
              <a:defRPr sz="2000">
                <a:latin typeface="#9Slide03 Arima Madurai Black" panose="00000A00000000000000" pitchFamily="2" charset="0"/>
                <a:ea typeface="Fira Sans"/>
                <a:cs typeface="#9Slide03 Arima Madurai Black" panose="00000A00000000000000" pitchFamily="2" charset="0"/>
              </a:defRPr>
            </a:lvl1pPr>
          </a:lstStyle>
          <a:p>
            <a:r>
              <a:rPr lang="en-US" dirty="0" err="1">
                <a:latin typeface="Roboto" panose="02000000000000000000" pitchFamily="2" charset="0"/>
              </a:rPr>
              <a:t>Mất</a:t>
            </a:r>
            <a:r>
              <a:rPr lang="en-US" dirty="0">
                <a:latin typeface="Roboto" panose="02000000000000000000" pitchFamily="2" charset="0"/>
              </a:rPr>
              <a:t> </a:t>
            </a:r>
            <a:r>
              <a:rPr lang="en-US" dirty="0" err="1">
                <a:latin typeface="Roboto" panose="02000000000000000000" pitchFamily="2" charset="0"/>
              </a:rPr>
              <a:t>bớt</a:t>
            </a:r>
            <a:r>
              <a:rPr lang="en-US" dirty="0">
                <a:latin typeface="Roboto" panose="02000000000000000000" pitchFamily="2" charset="0"/>
              </a:rPr>
              <a:t> electron</a:t>
            </a:r>
            <a:endParaRPr dirty="0">
              <a:latin typeface="Roboto" panose="02000000000000000000" pitchFamily="2" charset="0"/>
              <a:sym typeface="Fira Sans"/>
            </a:endParaRPr>
          </a:p>
        </p:txBody>
      </p:sp>
      <p:sp>
        <p:nvSpPr>
          <p:cNvPr id="108" name="Rectangle: Rounded Corners 107">
            <a:extLst>
              <a:ext uri="{FF2B5EF4-FFF2-40B4-BE49-F238E27FC236}">
                <a16:creationId xmlns:a16="http://schemas.microsoft.com/office/drawing/2014/main" id="{BF41C82F-1D69-390F-28A3-C294FEEA9712}"/>
              </a:ext>
            </a:extLst>
          </p:cNvPr>
          <p:cNvSpPr/>
          <p:nvPr/>
        </p:nvSpPr>
        <p:spPr>
          <a:xfrm>
            <a:off x="607642" y="2058032"/>
            <a:ext cx="1411429" cy="2712088"/>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anim calcmode="lin" valueType="num">
                                      <p:cBhvr>
                                        <p:cTn id="17" dur="500" fill="hold"/>
                                        <p:tgtEl>
                                          <p:spTgt spid="89"/>
                                        </p:tgtEl>
                                        <p:attrNameLst>
                                          <p:attrName>ppt_x</p:attrName>
                                        </p:attrNameLst>
                                      </p:cBhvr>
                                      <p:tavLst>
                                        <p:tav tm="0">
                                          <p:val>
                                            <p:strVal val="#ppt_x"/>
                                          </p:val>
                                        </p:tav>
                                        <p:tav tm="100000">
                                          <p:val>
                                            <p:strVal val="#ppt_x"/>
                                          </p:val>
                                        </p:tav>
                                      </p:tavLst>
                                    </p:anim>
                                    <p:anim calcmode="lin" valueType="num">
                                      <p:cBhvr>
                                        <p:cTn id="18" dur="500" fill="hold"/>
                                        <p:tgtEl>
                                          <p:spTgt spid="8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wipe(left)">
                                      <p:cBhvr>
                                        <p:cTn id="22" dur="500"/>
                                        <p:tgtEl>
                                          <p:spTgt spid="209"/>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par>
                          <p:cTn id="27" fill="hold">
                            <p:stCondLst>
                              <p:cond delay="2000"/>
                            </p:stCondLst>
                            <p:childTnLst>
                              <p:par>
                                <p:cTn id="28" presetID="47" presetClass="entr" presetSubtype="0" fill="hold" grpId="0" nodeType="afterEffect">
                                  <p:stCondLst>
                                    <p:cond delay="0"/>
                                  </p:stCondLst>
                                  <p:childTnLst>
                                    <p:set>
                                      <p:cBhvr>
                                        <p:cTn id="29" dur="1" fill="hold">
                                          <p:stCondLst>
                                            <p:cond delay="0"/>
                                          </p:stCondLst>
                                        </p:cTn>
                                        <p:tgtEl>
                                          <p:spTgt spid="227"/>
                                        </p:tgtEl>
                                        <p:attrNameLst>
                                          <p:attrName>style.visibility</p:attrName>
                                        </p:attrNameLst>
                                      </p:cBhvr>
                                      <p:to>
                                        <p:strVal val="visible"/>
                                      </p:to>
                                    </p:set>
                                    <p:animEffect transition="in" filter="fade">
                                      <p:cBhvr>
                                        <p:cTn id="30" dur="500"/>
                                        <p:tgtEl>
                                          <p:spTgt spid="227"/>
                                        </p:tgtEl>
                                      </p:cBhvr>
                                    </p:animEffect>
                                    <p:anim calcmode="lin" valueType="num">
                                      <p:cBhvr>
                                        <p:cTn id="31" dur="500" fill="hold"/>
                                        <p:tgtEl>
                                          <p:spTgt spid="227"/>
                                        </p:tgtEl>
                                        <p:attrNameLst>
                                          <p:attrName>ppt_x</p:attrName>
                                        </p:attrNameLst>
                                      </p:cBhvr>
                                      <p:tavLst>
                                        <p:tav tm="0">
                                          <p:val>
                                            <p:strVal val="#ppt_x"/>
                                          </p:val>
                                        </p:tav>
                                        <p:tav tm="100000">
                                          <p:val>
                                            <p:strVal val="#ppt_x"/>
                                          </p:val>
                                        </p:tav>
                                      </p:tavLst>
                                    </p:anim>
                                    <p:anim calcmode="lin" valueType="num">
                                      <p:cBhvr>
                                        <p:cTn id="32" dur="500" fill="hold"/>
                                        <p:tgtEl>
                                          <p:spTgt spid="227"/>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207"/>
                                        </p:tgtEl>
                                        <p:attrNameLst>
                                          <p:attrName>style.visibility</p:attrName>
                                        </p:attrNameLst>
                                      </p:cBhvr>
                                      <p:to>
                                        <p:strVal val="visible"/>
                                      </p:to>
                                    </p:set>
                                    <p:animEffect transition="in" filter="wipe(left)">
                                      <p:cBhvr>
                                        <p:cTn id="36" dur="500"/>
                                        <p:tgtEl>
                                          <p:spTgt spid="207"/>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3500"/>
                            </p:stCondLst>
                            <p:childTnLst>
                              <p:par>
                                <p:cTn id="42" presetID="47" presetClass="entr" presetSubtype="0" fill="hold" grpId="0" nodeType="afterEffect">
                                  <p:stCondLst>
                                    <p:cond delay="0"/>
                                  </p:stCondLst>
                                  <p:childTnLst>
                                    <p:set>
                                      <p:cBhvr>
                                        <p:cTn id="43" dur="1" fill="hold">
                                          <p:stCondLst>
                                            <p:cond delay="0"/>
                                          </p:stCondLst>
                                        </p:cTn>
                                        <p:tgtEl>
                                          <p:spTgt spid="229"/>
                                        </p:tgtEl>
                                        <p:attrNameLst>
                                          <p:attrName>style.visibility</p:attrName>
                                        </p:attrNameLst>
                                      </p:cBhvr>
                                      <p:to>
                                        <p:strVal val="visible"/>
                                      </p:to>
                                    </p:set>
                                    <p:animEffect transition="in" filter="fade">
                                      <p:cBhvr>
                                        <p:cTn id="44" dur="500"/>
                                        <p:tgtEl>
                                          <p:spTgt spid="229"/>
                                        </p:tgtEl>
                                      </p:cBhvr>
                                    </p:animEffect>
                                    <p:anim calcmode="lin" valueType="num">
                                      <p:cBhvr>
                                        <p:cTn id="45" dur="500" fill="hold"/>
                                        <p:tgtEl>
                                          <p:spTgt spid="229"/>
                                        </p:tgtEl>
                                        <p:attrNameLst>
                                          <p:attrName>ppt_x</p:attrName>
                                        </p:attrNameLst>
                                      </p:cBhvr>
                                      <p:tavLst>
                                        <p:tav tm="0">
                                          <p:val>
                                            <p:strVal val="#ppt_x"/>
                                          </p:val>
                                        </p:tav>
                                        <p:tav tm="100000">
                                          <p:val>
                                            <p:strVal val="#ppt_x"/>
                                          </p:val>
                                        </p:tav>
                                      </p:tavLst>
                                    </p:anim>
                                    <p:anim calcmode="lin" valueType="num">
                                      <p:cBhvr>
                                        <p:cTn id="46" dur="500" fill="hold"/>
                                        <p:tgtEl>
                                          <p:spTgt spid="229"/>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208"/>
                                        </p:tgtEl>
                                        <p:attrNameLst>
                                          <p:attrName>style.visibility</p:attrName>
                                        </p:attrNameLst>
                                      </p:cBhvr>
                                      <p:to>
                                        <p:strVal val="visible"/>
                                      </p:to>
                                    </p:set>
                                    <p:animEffect transition="in" filter="wipe(left)">
                                      <p:cBhvr>
                                        <p:cTn id="50" dur="500"/>
                                        <p:tgtEl>
                                          <p:spTgt spid="208"/>
                                        </p:tgtEl>
                                      </p:cBhvr>
                                    </p:animEffect>
                                  </p:childTnLst>
                                </p:cTn>
                              </p:par>
                            </p:childTnLst>
                          </p:cTn>
                        </p:par>
                        <p:par>
                          <p:cTn id="51" fill="hold">
                            <p:stCondLst>
                              <p:cond delay="4500"/>
                            </p:stCondLst>
                            <p:childTnLst>
                              <p:par>
                                <p:cTn id="52" presetID="22" presetClass="entr" presetSubtype="1"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par>
                          <p:cTn id="55" fill="hold">
                            <p:stCondLst>
                              <p:cond delay="5000"/>
                            </p:stCondLst>
                            <p:childTnLst>
                              <p:par>
                                <p:cTn id="56" presetID="47" presetClass="entr" presetSubtype="0" fill="hold" grpId="0" nodeType="afterEffect">
                                  <p:stCondLst>
                                    <p:cond delay="0"/>
                                  </p:stCondLst>
                                  <p:childTnLst>
                                    <p:set>
                                      <p:cBhvr>
                                        <p:cTn id="57" dur="1" fill="hold">
                                          <p:stCondLst>
                                            <p:cond delay="0"/>
                                          </p:stCondLst>
                                        </p:cTn>
                                        <p:tgtEl>
                                          <p:spTgt spid="228"/>
                                        </p:tgtEl>
                                        <p:attrNameLst>
                                          <p:attrName>style.visibility</p:attrName>
                                        </p:attrNameLst>
                                      </p:cBhvr>
                                      <p:to>
                                        <p:strVal val="visible"/>
                                      </p:to>
                                    </p:set>
                                    <p:animEffect transition="in" filter="fade">
                                      <p:cBhvr>
                                        <p:cTn id="58" dur="500"/>
                                        <p:tgtEl>
                                          <p:spTgt spid="228"/>
                                        </p:tgtEl>
                                      </p:cBhvr>
                                    </p:animEffect>
                                    <p:anim calcmode="lin" valueType="num">
                                      <p:cBhvr>
                                        <p:cTn id="59" dur="500" fill="hold"/>
                                        <p:tgtEl>
                                          <p:spTgt spid="228"/>
                                        </p:tgtEl>
                                        <p:attrNameLst>
                                          <p:attrName>ppt_x</p:attrName>
                                        </p:attrNameLst>
                                      </p:cBhvr>
                                      <p:tavLst>
                                        <p:tav tm="0">
                                          <p:val>
                                            <p:strVal val="#ppt_x"/>
                                          </p:val>
                                        </p:tav>
                                        <p:tav tm="100000">
                                          <p:val>
                                            <p:strVal val="#ppt_x"/>
                                          </p:val>
                                        </p:tav>
                                      </p:tavLst>
                                    </p:anim>
                                    <p:anim calcmode="lin" valueType="num">
                                      <p:cBhvr>
                                        <p:cTn id="60" dur="500" fill="hold"/>
                                        <p:tgtEl>
                                          <p:spTgt spid="228"/>
                                        </p:tgtEl>
                                        <p:attrNameLst>
                                          <p:attrName>ppt_y</p:attrName>
                                        </p:attrNameLst>
                                      </p:cBhvr>
                                      <p:tavLst>
                                        <p:tav tm="0">
                                          <p:val>
                                            <p:strVal val="#ppt_y-.1"/>
                                          </p:val>
                                        </p:tav>
                                        <p:tav tm="100000">
                                          <p:val>
                                            <p:strVal val="#ppt_y"/>
                                          </p:val>
                                        </p:tav>
                                      </p:tavLst>
                                    </p:anim>
                                  </p:childTnLst>
                                </p:cTn>
                              </p:par>
                              <p:par>
                                <p:cTn id="61" presetID="22" presetClass="entr" presetSubtype="1"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wipe(up)">
                                      <p:cBhvr>
                                        <p:cTn id="6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8" grpId="0"/>
      <p:bldP spid="229" grpId="0"/>
      <p:bldP spid="50" grpId="0"/>
      <p:bldP spid="89" grpId="0"/>
      <p:bldP spid="10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8" y="164217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4" y="164217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8" y="302387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4" y="302387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a16="http://schemas.microsoft.com/office/drawing/2014/main" id="{4B173FA6-579E-8C27-CBDB-76667406BBFE}"/>
              </a:ext>
            </a:extLst>
          </p:cNvPr>
          <p:cNvSpPr txBox="1"/>
          <p:nvPr/>
        </p:nvSpPr>
        <p:spPr>
          <a:xfrm flipH="1">
            <a:off x="1367604" y="438208"/>
            <a:ext cx="7226380" cy="913199"/>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6: </a:t>
            </a:r>
            <a:r>
              <a:rPr lang="en-US" sz="2667" dirty="0" err="1">
                <a:solidFill>
                  <a:prstClr val="black"/>
                </a:solidFill>
                <a:latin typeface="Roboto" panose="02000000000000000000" pitchFamily="2" charset="0"/>
                <a:ea typeface="Times New Roman" panose="02020603050405020304" pitchFamily="18" charset="0"/>
              </a:rPr>
              <a:t>Có</a:t>
            </a:r>
            <a:r>
              <a:rPr lang="en-US" sz="2667" dirty="0">
                <a:solidFill>
                  <a:prstClr val="black"/>
                </a:solidFill>
                <a:latin typeface="Roboto" panose="02000000000000000000" pitchFamily="2" charset="0"/>
                <a:ea typeface="Times New Roman" panose="02020603050405020304" pitchFamily="18" charset="0"/>
              </a:rPr>
              <a:t> 4 </a:t>
            </a:r>
            <a:r>
              <a:rPr lang="en-US" sz="2667" dirty="0" err="1">
                <a:solidFill>
                  <a:prstClr val="black"/>
                </a:solidFill>
                <a:latin typeface="Roboto" panose="02000000000000000000" pitchFamily="2" charset="0"/>
                <a:ea typeface="Times New Roman" panose="02020603050405020304" pitchFamily="18" charset="0"/>
              </a:rPr>
              <a:t>vật</a:t>
            </a:r>
            <a:r>
              <a:rPr lang="en-US" sz="2667" dirty="0">
                <a:solidFill>
                  <a:prstClr val="black"/>
                </a:solidFill>
                <a:latin typeface="Roboto" panose="02000000000000000000" pitchFamily="2" charset="0"/>
                <a:ea typeface="Times New Roman" panose="02020603050405020304" pitchFamily="18" charset="0"/>
              </a:rPr>
              <a:t> a, b, c, d </a:t>
            </a:r>
            <a:r>
              <a:rPr lang="en-US" sz="2667" dirty="0" err="1">
                <a:solidFill>
                  <a:prstClr val="black"/>
                </a:solidFill>
                <a:latin typeface="Roboto" panose="02000000000000000000" pitchFamily="2" charset="0"/>
                <a:ea typeface="Times New Roman" panose="02020603050405020304" pitchFamily="18" charset="0"/>
              </a:rPr>
              <a:t>đã</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nhiễm</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điện</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Nếu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vật</a:t>
            </a:r>
            <a:r>
              <a:rPr lang="en-US" sz="2667" dirty="0">
                <a:solidFill>
                  <a:prstClr val="black"/>
                </a:solidFill>
                <a:latin typeface="Roboto" panose="02000000000000000000" pitchFamily="2" charset="0"/>
                <a:ea typeface="Times New Roman" panose="02020603050405020304" pitchFamily="18" charset="0"/>
              </a:rPr>
              <a:t> a </a:t>
            </a:r>
            <a:r>
              <a:rPr lang="en-US" sz="2667" dirty="0" err="1">
                <a:solidFill>
                  <a:prstClr val="black"/>
                </a:solidFill>
                <a:latin typeface="Roboto" panose="02000000000000000000" pitchFamily="2" charset="0"/>
                <a:ea typeface="Times New Roman" panose="02020603050405020304" pitchFamily="18" charset="0"/>
              </a:rPr>
              <a:t>hút</a:t>
            </a:r>
            <a:r>
              <a:rPr lang="en-US" sz="2667" dirty="0">
                <a:solidFill>
                  <a:prstClr val="black"/>
                </a:solidFill>
                <a:latin typeface="Roboto" panose="02000000000000000000" pitchFamily="2" charset="0"/>
                <a:ea typeface="Times New Roman" panose="02020603050405020304" pitchFamily="18" charset="0"/>
              </a:rPr>
              <a:t> b, b </a:t>
            </a:r>
            <a:r>
              <a:rPr lang="en-US" sz="2667" dirty="0" err="1">
                <a:solidFill>
                  <a:prstClr val="black"/>
                </a:solidFill>
                <a:latin typeface="Roboto" panose="02000000000000000000" pitchFamily="2" charset="0"/>
                <a:ea typeface="Times New Roman" panose="02020603050405020304" pitchFamily="18" charset="0"/>
              </a:rPr>
              <a:t>hút</a:t>
            </a:r>
            <a:r>
              <a:rPr lang="en-US" sz="2667" dirty="0">
                <a:solidFill>
                  <a:prstClr val="black"/>
                </a:solidFill>
                <a:latin typeface="Roboto" panose="02000000000000000000" pitchFamily="2" charset="0"/>
                <a:ea typeface="Times New Roman" panose="02020603050405020304" pitchFamily="18" charset="0"/>
              </a:rPr>
              <a:t> c, c </a:t>
            </a:r>
            <a:r>
              <a:rPr lang="en-US" sz="2667" dirty="0" err="1">
                <a:solidFill>
                  <a:prstClr val="black"/>
                </a:solidFill>
                <a:latin typeface="Roboto" panose="02000000000000000000" pitchFamily="2" charset="0"/>
                <a:ea typeface="Times New Roman" panose="02020603050405020304" pitchFamily="18" charset="0"/>
              </a:rPr>
              <a:t>đẩy</a:t>
            </a:r>
            <a:r>
              <a:rPr lang="en-US" sz="2667" dirty="0">
                <a:solidFill>
                  <a:prstClr val="black"/>
                </a:solidFill>
                <a:latin typeface="Roboto" panose="02000000000000000000" pitchFamily="2" charset="0"/>
                <a:ea typeface="Times New Roman" panose="02020603050405020304" pitchFamily="18" charset="0"/>
              </a:rPr>
              <a:t> d </a:t>
            </a:r>
            <a:r>
              <a:rPr lang="en-US" sz="2667" dirty="0" err="1">
                <a:solidFill>
                  <a:prstClr val="black"/>
                </a:solidFill>
                <a:latin typeface="Roboto" panose="02000000000000000000" pitchFamily="2" charset="0"/>
                <a:ea typeface="Times New Roman" panose="02020603050405020304" pitchFamily="18" charset="0"/>
              </a:rPr>
              <a:t>thì</a:t>
            </a:r>
            <a:r>
              <a:rPr lang="en-US" sz="2667" dirty="0">
                <a:solidFill>
                  <a:prstClr val="black"/>
                </a:solidFill>
                <a:latin typeface="Roboto" panose="02000000000000000000" pitchFamily="2" charset="0"/>
                <a:ea typeface="Times New Roman" panose="02020603050405020304" pitchFamily="18" charset="0"/>
              </a:rPr>
              <a:t>:</a:t>
            </a:r>
          </a:p>
        </p:txBody>
      </p:sp>
      <p:sp>
        <p:nvSpPr>
          <p:cNvPr id="47" name="Rectangle 46">
            <a:extLst>
              <a:ext uri="{FF2B5EF4-FFF2-40B4-BE49-F238E27FC236}">
                <a16:creationId xmlns:a16="http://schemas.microsoft.com/office/drawing/2014/main" id="{EBB27C5D-1535-45B8-20C1-02749C623E8B}"/>
              </a:ext>
            </a:extLst>
          </p:cNvPr>
          <p:cNvSpPr/>
          <p:nvPr/>
        </p:nvSpPr>
        <p:spPr>
          <a:xfrm>
            <a:off x="0" y="438208"/>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07336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9Slide03 Arima Madurai Black" panose="00000A00000000000000" pitchFamily="2" charset="0"/>
                <a:ea typeface="Roboto"/>
                <a:cs typeface="#9Slide03 Arima Madurai Black" panose="00000A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b </a:t>
            </a:r>
            <a:r>
              <a:rPr lang="en-US" dirty="0" err="1">
                <a:latin typeface="Roboto" panose="02000000000000000000" pitchFamily="2" charset="0"/>
              </a:rPr>
              <a:t>và</a:t>
            </a:r>
            <a:r>
              <a:rPr lang="en-US" dirty="0">
                <a:latin typeface="Roboto" panose="02000000000000000000" pitchFamily="2" charset="0"/>
              </a:rPr>
              <a:t> c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dấu</a:t>
            </a:r>
            <a:endParaRPr dirty="0">
              <a:latin typeface="Roboto" panose="02000000000000000000" pitchFamily="2" charset="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4" y="2073368"/>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9Slide03 Arima Madurai Black" panose="00000A00000000000000" pitchFamily="2" charset="0"/>
                <a:ea typeface="Roboto"/>
                <a:cs typeface="#9Slide03 Arima Madurai Black" panose="00000A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b </a:t>
            </a:r>
            <a:r>
              <a:rPr lang="en-US" dirty="0" err="1">
                <a:latin typeface="Roboto" panose="02000000000000000000" pitchFamily="2" charset="0"/>
              </a:rPr>
              <a:t>và</a:t>
            </a:r>
            <a:r>
              <a:rPr lang="en-US" dirty="0">
                <a:latin typeface="Roboto" panose="02000000000000000000" pitchFamily="2" charset="0"/>
              </a:rPr>
              <a:t> d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dấu</a:t>
            </a:r>
            <a:endParaRPr dirty="0">
              <a:latin typeface="Roboto" panose="02000000000000000000" pitchFamily="2" charset="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3" y="336422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9Slide03 Arima Madurai Black" panose="00000A00000000000000" pitchFamily="2" charset="0"/>
                <a:ea typeface="Roboto"/>
                <a:cs typeface="#9Slide03 Arima Madurai Black" panose="00000A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 </a:t>
            </a:r>
            <a:r>
              <a:rPr lang="en-US" dirty="0" err="1">
                <a:latin typeface="Roboto" panose="02000000000000000000" pitchFamily="2" charset="0"/>
              </a:rPr>
              <a:t>và</a:t>
            </a:r>
            <a:r>
              <a:rPr lang="en-US" dirty="0">
                <a:latin typeface="Roboto" panose="02000000000000000000" pitchFamily="2" charset="0"/>
              </a:rPr>
              <a:t> c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tích</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dấu</a:t>
            </a:r>
            <a:endParaRPr dirty="0">
              <a:latin typeface="Roboto" panose="02000000000000000000" pitchFamily="2" charset="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4" y="3364229"/>
            <a:ext cx="3015915" cy="572700"/>
          </a:xfrm>
          <a:prstGeom prst="rect">
            <a:avLst/>
          </a:prstGeom>
          <a:noFill/>
          <a:ln>
            <a:noFill/>
          </a:ln>
        </p:spPr>
        <p:txBody>
          <a:bodyPr spcFirstLastPara="1" wrap="square" lIns="91425" tIns="91425" rIns="91425" bIns="91425" anchor="ctr" anchorCtr="0">
            <a:noAutofit/>
          </a:bodyPr>
          <a:lstStyle/>
          <a:p>
            <a:pPr algn="r" defTabSz="914355">
              <a:buSzPts val="1100"/>
            </a:pPr>
            <a:r>
              <a:rPr lang="vi-VN" sz="2000" dirty="0">
                <a:latin typeface="Roboto" panose="02000000000000000000" pitchFamily="2" charset="0"/>
                <a:ea typeface="Roboto"/>
                <a:cs typeface="#9Slide03 Arima Madurai Black" panose="00000A00000000000000" pitchFamily="2" charset="0"/>
                <a:sym typeface="Roboto"/>
              </a:rPr>
              <a:t>Cản đường truyền của ánh sáng</a:t>
            </a:r>
            <a:endParaRPr sz="2000" dirty="0">
              <a:latin typeface="Roboto" panose="02000000000000000000" pitchFamily="2" charset="0"/>
              <a:ea typeface="Roboto"/>
              <a:cs typeface="#9Slide03 Arima Madurai Black" panose="00000A00000000000000" pitchFamily="2" charset="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33563" y="302387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49" name="TextBox 18">
            <a:extLst>
              <a:ext uri="{FF2B5EF4-FFF2-40B4-BE49-F238E27FC236}">
                <a16:creationId xmlns:a16="http://schemas.microsoft.com/office/drawing/2014/main" id="{DF1F6E32-2BCB-E23F-FE4A-F4A64849990D}"/>
              </a:ext>
            </a:extLst>
          </p:cNvPr>
          <p:cNvSpPr txBox="1"/>
          <p:nvPr/>
        </p:nvSpPr>
        <p:spPr>
          <a:xfrm flipH="1">
            <a:off x="1367604" y="115969"/>
            <a:ext cx="7509696" cy="1734064"/>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7: </a:t>
            </a:r>
            <a:r>
              <a:rPr lang="vi-VN" sz="2667" dirty="0">
                <a:solidFill>
                  <a:prstClr val="black"/>
                </a:solidFill>
                <a:latin typeface="Roboto" panose="02000000000000000000" pitchFamily="2" charset="0"/>
                <a:ea typeface="Times New Roman" panose="02020603050405020304" pitchFamily="18" charset="0"/>
              </a:rPr>
              <a:t>Vào những ngày thời tiết khô ráo, khi lau chùi gương soi, kính cửa sổ hay màn hình ti vi bằng khăn bông khô, ta vẫn thấy có bụi vải bám vào chúng. Giải thích tại sao?</a:t>
            </a:r>
            <a:endParaRPr lang="en-US" altLang="en-US" sz="2667" dirty="0">
              <a:solidFill>
                <a:prstClr val="black"/>
              </a:solidFill>
              <a:latin typeface="Roboto" panose="02000000000000000000" pitchFamily="2" charset="0"/>
              <a:ea typeface="Times New Roman" panose="02020603050405020304" pitchFamily="18" charset="0"/>
            </a:endParaRPr>
          </a:p>
        </p:txBody>
      </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pic>
        <p:nvPicPr>
          <p:cNvPr id="2" name="Picture 4" descr="BẬT MÍ 9 CÁCH LAU GƯƠNG SẠCH CHI TIẾT NHẤT - Vệ sinh Hoàn hảo">
            <a:extLst>
              <a:ext uri="{FF2B5EF4-FFF2-40B4-BE49-F238E27FC236}">
                <a16:creationId xmlns:a16="http://schemas.microsoft.com/office/drawing/2014/main" id="{7576D9D5-0F04-93E1-5DB5-FD5088610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204" y="1479255"/>
            <a:ext cx="6308045" cy="35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8416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4" name="Group 3">
            <a:extLst>
              <a:ext uri="{FF2B5EF4-FFF2-40B4-BE49-F238E27FC236}">
                <a16:creationId xmlns:a16="http://schemas.microsoft.com/office/drawing/2014/main" id="{23832A5B-AD6D-4559-1242-2EEBA106D4C1}"/>
              </a:ext>
            </a:extLst>
          </p:cNvPr>
          <p:cNvGrpSpPr/>
          <p:nvPr/>
        </p:nvGrpSpPr>
        <p:grpSpPr>
          <a:xfrm>
            <a:off x="1" y="3618770"/>
            <a:ext cx="8839649" cy="1208440"/>
            <a:chOff x="1402041" y="3982198"/>
            <a:chExt cx="8839649" cy="733844"/>
          </a:xfrm>
          <a:solidFill>
            <a:srgbClr val="841F00"/>
          </a:solidFill>
        </p:grpSpPr>
        <p:sp>
          <p:nvSpPr>
            <p:cNvPr id="341" name="Google Shape;341;p33"/>
            <p:cNvSpPr/>
            <p:nvPr/>
          </p:nvSpPr>
          <p:spPr>
            <a:xfrm>
              <a:off x="1402041" y="3982198"/>
              <a:ext cx="8146473" cy="733844"/>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42" name="Google Shape;342;p33"/>
            <p:cNvSpPr/>
            <p:nvPr/>
          </p:nvSpPr>
          <p:spPr>
            <a:xfrm>
              <a:off x="9144184" y="3982229"/>
              <a:ext cx="1097506" cy="733781"/>
            </a:xfrm>
            <a:prstGeom prst="hexagon">
              <a:avLst>
                <a:gd name="adj" fmla="val 25000"/>
                <a:gd name="vf" fmla="val 115470"/>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2" name="TextBox 18">
            <a:extLst>
              <a:ext uri="{FF2B5EF4-FFF2-40B4-BE49-F238E27FC236}">
                <a16:creationId xmlns:a16="http://schemas.microsoft.com/office/drawing/2014/main" id="{3E0BD028-C4BA-CB6B-0B57-F552D9B2F742}"/>
              </a:ext>
            </a:extLst>
          </p:cNvPr>
          <p:cNvSpPr txBox="1"/>
          <p:nvPr/>
        </p:nvSpPr>
        <p:spPr>
          <a:xfrm flipH="1">
            <a:off x="125002" y="3530491"/>
            <a:ext cx="8464817" cy="1384995"/>
          </a:xfrm>
          <a:prstGeom prst="rect">
            <a:avLst/>
          </a:prstGeom>
          <a:noFill/>
        </p:spPr>
        <p:txBody>
          <a:bodyPr wrap="square" rtlCol="0">
            <a:spAutoFit/>
          </a:bodyPr>
          <a:lstStyle/>
          <a:p>
            <a:pPr marL="40637" marR="40637" algn="ctr" defTabSz="1219109">
              <a:tabLst>
                <a:tab pos="228584" algn="l"/>
                <a:tab pos="4559805" algn="l"/>
                <a:tab pos="6719489" algn="l"/>
              </a:tabLst>
              <a:defRPr/>
            </a:pPr>
            <a:r>
              <a:rPr lang="vi-VN" sz="2800" dirty="0">
                <a:solidFill>
                  <a:srgbClr val="FFFFFF"/>
                </a:solidFill>
                <a:latin typeface="Roboto" panose="02000000000000000000" pitchFamily="2" charset="0"/>
                <a:ea typeface="Times New Roman" panose="02020603050405020304" pitchFamily="18" charset="0"/>
              </a:rPr>
              <a:t>Dùng khăn lau bụi ở gương soi, màn hình ti vi khô gây nên sự cọ xát làm cho chúng nhiễm điện ⇒ chúng hút bụi vải bám vào nhiều hơn.</a:t>
            </a:r>
            <a:endParaRPr lang="en-US" altLang="en-US" sz="2800" dirty="0">
              <a:solidFill>
                <a:srgbClr val="FFFFFF"/>
              </a:solidFill>
              <a:latin typeface="Roboto" panose="02000000000000000000" pitchFamily="2" charset="0"/>
              <a:ea typeface="Times New Roman" panose="02020603050405020304" pitchFamily="18" charset="0"/>
            </a:endParaRPr>
          </a:p>
        </p:txBody>
      </p:sp>
      <p:sp>
        <p:nvSpPr>
          <p:cNvPr id="49" name="TextBox 18">
            <a:extLst>
              <a:ext uri="{FF2B5EF4-FFF2-40B4-BE49-F238E27FC236}">
                <a16:creationId xmlns:a16="http://schemas.microsoft.com/office/drawing/2014/main" id="{DF1F6E32-2BCB-E23F-FE4A-F4A64849990D}"/>
              </a:ext>
            </a:extLst>
          </p:cNvPr>
          <p:cNvSpPr txBox="1"/>
          <p:nvPr/>
        </p:nvSpPr>
        <p:spPr>
          <a:xfrm flipH="1">
            <a:off x="125002" y="152514"/>
            <a:ext cx="169440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srgbClr val="FFFFFF"/>
                </a:solidFill>
                <a:latin typeface="Roboto" panose="02000000000000000000" pitchFamily="2" charset="0"/>
                <a:ea typeface="Times New Roman" panose="02020603050405020304" pitchFamily="18" charset="0"/>
              </a:rPr>
              <a:t>CÂU 7:</a:t>
            </a:r>
            <a:endParaRPr lang="en-US" altLang="en-US" sz="2667" dirty="0">
              <a:solidFill>
                <a:srgbClr val="FFFFFF"/>
              </a:solidFill>
              <a:latin typeface="Roboto" panose="02000000000000000000" pitchFamily="2" charset="0"/>
              <a:ea typeface="Times New Roman" panose="02020603050405020304" pitchFamily="18" charset="0"/>
            </a:endParaRPr>
          </a:p>
        </p:txBody>
      </p:sp>
      <p:pic>
        <p:nvPicPr>
          <p:cNvPr id="2" name="Picture 4" descr="BẬT MÍ 9 CÁCH LAU GƯƠNG SẠCH CHI TIẾT NHẤT - Vệ sinh Hoàn hảo">
            <a:extLst>
              <a:ext uri="{FF2B5EF4-FFF2-40B4-BE49-F238E27FC236}">
                <a16:creationId xmlns:a16="http://schemas.microsoft.com/office/drawing/2014/main" id="{3BC9500A-ED88-AC27-4C47-A7FC5C868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696" y="422947"/>
            <a:ext cx="5135428" cy="2888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0"/>
          <p:cNvSpPr/>
          <p:nvPr/>
        </p:nvSpPr>
        <p:spPr>
          <a:xfrm>
            <a:off x="3651816" y="1619292"/>
            <a:ext cx="1898100" cy="984600"/>
          </a:xfrm>
          <a:prstGeom prst="roundRect">
            <a:avLst>
              <a:gd name="adj" fmla="val 5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DM Sans"/>
              <a:cs typeface="#9Slide03 Arima Madurai Black" panose="00000A00000000000000" pitchFamily="2" charset="-93"/>
              <a:sym typeface="DM Sans"/>
            </a:endParaRPr>
          </a:p>
        </p:txBody>
      </p:sp>
      <p:sp>
        <p:nvSpPr>
          <p:cNvPr id="758" name="Google Shape;758;p40"/>
          <p:cNvSpPr txBox="1">
            <a:spLocks noGrp="1"/>
          </p:cNvSpPr>
          <p:nvPr>
            <p:ph type="title"/>
          </p:nvPr>
        </p:nvSpPr>
        <p:spPr>
          <a:xfrm>
            <a:off x="2174037" y="2681850"/>
            <a:ext cx="5155869" cy="84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400" dirty="0" err="1">
                <a:solidFill>
                  <a:srgbClr val="1A56B8"/>
                </a:solidFill>
              </a:rPr>
              <a:t>Vật</a:t>
            </a:r>
            <a:r>
              <a:rPr lang="en-US" sz="4400" dirty="0">
                <a:solidFill>
                  <a:srgbClr val="1A56B8"/>
                </a:solidFill>
              </a:rPr>
              <a:t> </a:t>
            </a:r>
            <a:r>
              <a:rPr lang="en-US" sz="4400" dirty="0" err="1">
                <a:solidFill>
                  <a:srgbClr val="1A56B8"/>
                </a:solidFill>
              </a:rPr>
              <a:t>Nhiễm</a:t>
            </a:r>
            <a:r>
              <a:rPr lang="en-US" sz="4400" dirty="0">
                <a:solidFill>
                  <a:srgbClr val="1A56B8"/>
                </a:solidFill>
              </a:rPr>
              <a:t> </a:t>
            </a:r>
            <a:r>
              <a:rPr lang="en-US" sz="4400" dirty="0" err="1">
                <a:solidFill>
                  <a:srgbClr val="1A56B8"/>
                </a:solidFill>
              </a:rPr>
              <a:t>Điện</a:t>
            </a:r>
            <a:endParaRPr sz="4400" dirty="0">
              <a:solidFill>
                <a:srgbClr val="1A56B8"/>
              </a:solidFill>
            </a:endParaRPr>
          </a:p>
        </p:txBody>
      </p:sp>
      <p:sp>
        <p:nvSpPr>
          <p:cNvPr id="759" name="Google Shape;759;p40"/>
          <p:cNvSpPr txBox="1">
            <a:spLocks noGrp="1"/>
          </p:cNvSpPr>
          <p:nvPr>
            <p:ph type="title" idx="2"/>
          </p:nvPr>
        </p:nvSpPr>
        <p:spPr>
          <a:xfrm>
            <a:off x="4326909" y="1553291"/>
            <a:ext cx="1144500" cy="984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Roboto Black" panose="02000000000000000000" pitchFamily="2" charset="0"/>
              </a:rPr>
              <a:t>I</a:t>
            </a:r>
            <a:endParaRPr dirty="0">
              <a:latin typeface="Roboto Black" panose="02000000000000000000" pitchFamily="2" charset="0"/>
            </a:endParaRPr>
          </a:p>
        </p:txBody>
      </p:sp>
      <p:grpSp>
        <p:nvGrpSpPr>
          <p:cNvPr id="761" name="Google Shape;761;p40"/>
          <p:cNvGrpSpPr/>
          <p:nvPr/>
        </p:nvGrpSpPr>
        <p:grpSpPr>
          <a:xfrm>
            <a:off x="6992802" y="544300"/>
            <a:ext cx="391500" cy="391500"/>
            <a:chOff x="8039274" y="539500"/>
            <a:chExt cx="391500" cy="391500"/>
          </a:xfrm>
        </p:grpSpPr>
        <p:sp>
          <p:nvSpPr>
            <p:cNvPr id="762" name="Google Shape;762;p40"/>
            <p:cNvSpPr/>
            <p:nvPr/>
          </p:nvSpPr>
          <p:spPr>
            <a:xfrm rot="-5400000">
              <a:off x="8039274" y="539500"/>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6"/>
              </a:solidFill>
              <a:prstDash val="solid"/>
              <a:round/>
              <a:headEnd type="none" w="med" len="med"/>
              <a:tailEnd type="none" w="med" len="med"/>
            </a:ln>
          </p:spPr>
        </p:sp>
      </p:grpSp>
      <p:grpSp>
        <p:nvGrpSpPr>
          <p:cNvPr id="764" name="Google Shape;764;p40"/>
          <p:cNvGrpSpPr/>
          <p:nvPr/>
        </p:nvGrpSpPr>
        <p:grpSpPr>
          <a:xfrm>
            <a:off x="7535252" y="4221850"/>
            <a:ext cx="391500" cy="391500"/>
            <a:chOff x="1761025" y="4221850"/>
            <a:chExt cx="391500" cy="391500"/>
          </a:xfrm>
        </p:grpSpPr>
        <p:sp>
          <p:nvSpPr>
            <p:cNvPr id="765" name="Google Shape;765;p40"/>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767" name="Google Shape;767;p40"/>
          <p:cNvGrpSpPr/>
          <p:nvPr/>
        </p:nvGrpSpPr>
        <p:grpSpPr>
          <a:xfrm rot="10800000">
            <a:off x="8045101" y="1968100"/>
            <a:ext cx="391500" cy="391500"/>
            <a:chOff x="713225" y="4221850"/>
            <a:chExt cx="391500" cy="391500"/>
          </a:xfrm>
        </p:grpSpPr>
        <p:sp>
          <p:nvSpPr>
            <p:cNvPr id="768" name="Google Shape;768;p40"/>
            <p:cNvSpPr/>
            <p:nvPr/>
          </p:nvSpPr>
          <p:spPr>
            <a:xfrm>
              <a:off x="713225" y="4221850"/>
              <a:ext cx="391500" cy="391500"/>
            </a:xfrm>
            <a:prstGeom prst="ellipse">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40"/>
            <p:cNvGrpSpPr/>
            <p:nvPr/>
          </p:nvGrpSpPr>
          <p:grpSpPr>
            <a:xfrm>
              <a:off x="790513" y="4323763"/>
              <a:ext cx="236923" cy="236923"/>
              <a:chOff x="1113470" y="1110867"/>
              <a:chExt cx="320860" cy="320860"/>
            </a:xfrm>
          </p:grpSpPr>
          <p:sp>
            <p:nvSpPr>
              <p:cNvPr id="770" name="Google Shape;770;p40"/>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rgbClr val="21B793"/>
                </a:solidFill>
                <a:prstDash val="solid"/>
                <a:round/>
                <a:headEnd type="none" w="med" len="med"/>
                <a:tailEnd type="none" w="med" len="med"/>
              </a:ln>
            </p:spPr>
          </p:sp>
          <p:cxnSp>
            <p:nvCxnSpPr>
              <p:cNvPr id="771" name="Google Shape;771;p40"/>
              <p:cNvCxnSpPr/>
              <p:nvPr/>
            </p:nvCxnSpPr>
            <p:spPr>
              <a:xfrm>
                <a:off x="1273900" y="1113250"/>
                <a:ext cx="0" cy="268500"/>
              </a:xfrm>
              <a:prstGeom prst="straightConnector1">
                <a:avLst/>
              </a:prstGeom>
              <a:noFill/>
              <a:ln w="28575" cap="flat" cmpd="sng">
                <a:solidFill>
                  <a:srgbClr val="21B793"/>
                </a:solidFill>
                <a:prstDash val="solid"/>
                <a:round/>
                <a:headEnd type="none" w="med" len="med"/>
                <a:tailEnd type="none" w="med" len="med"/>
              </a:ln>
            </p:spPr>
          </p:cxnSp>
        </p:grpSp>
      </p:grpSp>
      <p:sp>
        <p:nvSpPr>
          <p:cNvPr id="772" name="Google Shape;772;p40"/>
          <p:cNvSpPr/>
          <p:nvPr/>
        </p:nvSpPr>
        <p:spPr>
          <a:xfrm>
            <a:off x="7535252" y="3102750"/>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rot="-5400000">
            <a:off x="555034" y="4046650"/>
            <a:ext cx="741900" cy="391500"/>
          </a:xfrm>
          <a:prstGeom prst="roundRect">
            <a:avLst>
              <a:gd name="adj" fmla="val 50000"/>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40"/>
          <p:cNvGrpSpPr/>
          <p:nvPr/>
        </p:nvGrpSpPr>
        <p:grpSpPr>
          <a:xfrm>
            <a:off x="1256376" y="4221850"/>
            <a:ext cx="391500" cy="391500"/>
            <a:chOff x="1761025" y="4221850"/>
            <a:chExt cx="391500" cy="391500"/>
          </a:xfrm>
          <a:solidFill>
            <a:schemeClr val="accent2">
              <a:lumMod val="75000"/>
            </a:schemeClr>
          </a:solidFill>
        </p:grpSpPr>
        <p:sp>
          <p:nvSpPr>
            <p:cNvPr id="775" name="Google Shape;775;p40"/>
            <p:cNvSpPr/>
            <p:nvPr/>
          </p:nvSpPr>
          <p:spPr>
            <a:xfrm>
              <a:off x="1761025" y="4221850"/>
              <a:ext cx="391500" cy="391500"/>
            </a:xfrm>
            <a:prstGeom prst="ellipse">
              <a:avLst/>
            </a:prstGeom>
            <a:grp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lt2"/>
              </a:solidFill>
              <a:prstDash val="solid"/>
              <a:round/>
              <a:headEnd type="none" w="med" len="med"/>
              <a:tailEnd type="none" w="med" len="med"/>
            </a:ln>
          </p:spPr>
        </p:sp>
      </p:grpSp>
      <p:sp>
        <p:nvSpPr>
          <p:cNvPr id="777" name="Google Shape;777;p40"/>
          <p:cNvSpPr/>
          <p:nvPr/>
        </p:nvSpPr>
        <p:spPr>
          <a:xfrm rot="5400000">
            <a:off x="1081177" y="1253525"/>
            <a:ext cx="741900" cy="391500"/>
          </a:xfrm>
          <a:prstGeom prst="roundRect">
            <a:avLst>
              <a:gd name="adj" fmla="val 5000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40"/>
          <p:cNvGrpSpPr/>
          <p:nvPr/>
        </p:nvGrpSpPr>
        <p:grpSpPr>
          <a:xfrm rot="10800000">
            <a:off x="1782537" y="544300"/>
            <a:ext cx="391500" cy="391500"/>
            <a:chOff x="790425" y="1928737"/>
            <a:chExt cx="391500" cy="391500"/>
          </a:xfrm>
        </p:grpSpPr>
        <p:sp>
          <p:nvSpPr>
            <p:cNvPr id="779" name="Google Shape;779;p40"/>
            <p:cNvSpPr/>
            <p:nvPr/>
          </p:nvSpPr>
          <p:spPr>
            <a:xfrm>
              <a:off x="790425" y="1928737"/>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0" name="Google Shape;780;p40"/>
            <p:cNvCxnSpPr/>
            <p:nvPr/>
          </p:nvCxnSpPr>
          <p:spPr>
            <a:xfrm rot="10800000">
              <a:off x="940563"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1" name="Google Shape;781;p40"/>
            <p:cNvCxnSpPr/>
            <p:nvPr/>
          </p:nvCxnSpPr>
          <p:spPr>
            <a:xfrm rot="10800000">
              <a:off x="1031788"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782" name="Google Shape;782;p40"/>
            <p:cNvCxnSpPr/>
            <p:nvPr/>
          </p:nvCxnSpPr>
          <p:spPr>
            <a:xfrm>
              <a:off x="948075" y="2232038"/>
              <a:ext cx="76200" cy="0"/>
            </a:xfrm>
            <a:prstGeom prst="straightConnector1">
              <a:avLst/>
            </a:prstGeom>
            <a:noFill/>
            <a:ln w="28575" cap="flat" cmpd="sng">
              <a:solidFill>
                <a:schemeClr val="accent6"/>
              </a:solidFill>
              <a:prstDash val="solid"/>
              <a:round/>
              <a:headEnd type="none" w="med" len="med"/>
              <a:tailEnd type="none" w="med" len="med"/>
            </a:ln>
          </p:spPr>
        </p:cxnSp>
      </p:grpSp>
      <p:grpSp>
        <p:nvGrpSpPr>
          <p:cNvPr id="4" name="Google Shape;711;p38">
            <a:extLst>
              <a:ext uri="{FF2B5EF4-FFF2-40B4-BE49-F238E27FC236}">
                <a16:creationId xmlns:a16="http://schemas.microsoft.com/office/drawing/2014/main" id="{5A4C7A90-3FC9-65A7-58D2-87598763FC84}"/>
              </a:ext>
            </a:extLst>
          </p:cNvPr>
          <p:cNvGrpSpPr/>
          <p:nvPr/>
        </p:nvGrpSpPr>
        <p:grpSpPr>
          <a:xfrm>
            <a:off x="3714375" y="1680266"/>
            <a:ext cx="857625" cy="857625"/>
            <a:chOff x="1761025" y="4221850"/>
            <a:chExt cx="391500" cy="391500"/>
          </a:xfrm>
          <a:solidFill>
            <a:schemeClr val="accent2">
              <a:lumMod val="75000"/>
            </a:schemeClr>
          </a:solidFill>
        </p:grpSpPr>
        <p:sp>
          <p:nvSpPr>
            <p:cNvPr id="5" name="Google Shape;712;p38">
              <a:extLst>
                <a:ext uri="{FF2B5EF4-FFF2-40B4-BE49-F238E27FC236}">
                  <a16:creationId xmlns:a16="http://schemas.microsoft.com/office/drawing/2014/main" id="{DE692AAC-84E1-7AC4-6685-3F751F8DBBAF}"/>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13;p38">
              <a:extLst>
                <a:ext uri="{FF2B5EF4-FFF2-40B4-BE49-F238E27FC236}">
                  <a16:creationId xmlns:a16="http://schemas.microsoft.com/office/drawing/2014/main" id="{0BFEC9CF-E567-0AA3-7B42-D70022AD8D56}"/>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76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76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77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764"/>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7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2"/>
                                        </p:tgtEl>
                                        <p:attrNameLst>
                                          <p:attrName>style.visibility</p:attrName>
                                        </p:attrNameLst>
                                      </p:cBhvr>
                                      <p:to>
                                        <p:strVal val="visible"/>
                                      </p:to>
                                    </p:set>
                                  </p:childTnLst>
                                </p:cTn>
                              </p:par>
                              <p:par>
                                <p:cTn id="17" presetID="8" presetClass="emph" presetSubtype="0" repeatCount="indefinite" fill="hold" nodeType="withEffect">
                                  <p:stCondLst>
                                    <p:cond delay="0"/>
                                  </p:stCondLst>
                                  <p:childTnLst>
                                    <p:animRot by="-21600000">
                                      <p:cBhvr>
                                        <p:cTn id="18" dur="1000" fill="hold"/>
                                        <p:tgtEl>
                                          <p:spTgt spid="778"/>
                                        </p:tgtEl>
                                        <p:attrNameLst>
                                          <p:attrName>r</p:attrName>
                                        </p:attrNameLst>
                                      </p:cBhvr>
                                    </p:animRot>
                                  </p:childTnLst>
                                </p:cTn>
                              </p:par>
                              <p:par>
                                <p:cTn id="19" presetID="1" presetClass="entr" presetSubtype="0" fill="hold" nodeType="withEffect">
                                  <p:stCondLst>
                                    <p:cond delay="0"/>
                                  </p:stCondLst>
                                  <p:childTnLst>
                                    <p:set>
                                      <p:cBhvr>
                                        <p:cTn id="20" dur="1" fill="hold">
                                          <p:stCondLst>
                                            <p:cond delay="0"/>
                                          </p:stCondLst>
                                        </p:cTn>
                                        <p:tgtEl>
                                          <p:spTgt spid="777"/>
                                        </p:tgtEl>
                                        <p:attrNameLst>
                                          <p:attrName>style.visibility</p:attrName>
                                        </p:attrNameLst>
                                      </p:cBhvr>
                                      <p:to>
                                        <p:strVal val="visible"/>
                                      </p:to>
                                    </p:set>
                                  </p:childTnLst>
                                </p:cTn>
                              </p:par>
                              <p:par>
                                <p:cTn id="21" presetID="8" presetClass="emph" presetSubtype="0" repeatCount="indefinite" fill="hold" nodeType="withEffect">
                                  <p:stCondLst>
                                    <p:cond delay="0"/>
                                  </p:stCondLst>
                                  <p:childTnLst>
                                    <p:animRot by="-21600000">
                                      <p:cBhvr>
                                        <p:cTn id="22"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49" name="TextBox 18">
            <a:extLst>
              <a:ext uri="{FF2B5EF4-FFF2-40B4-BE49-F238E27FC236}">
                <a16:creationId xmlns:a16="http://schemas.microsoft.com/office/drawing/2014/main" id="{DF1F6E32-2BCB-E23F-FE4A-F4A64849990D}"/>
              </a:ext>
            </a:extLst>
          </p:cNvPr>
          <p:cNvSpPr txBox="1"/>
          <p:nvPr/>
        </p:nvSpPr>
        <p:spPr>
          <a:xfrm flipH="1">
            <a:off x="1367604" y="115969"/>
            <a:ext cx="7509696" cy="1734064"/>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8: </a:t>
            </a:r>
            <a:r>
              <a:rPr lang="en-US" dirty="0"/>
              <a:t> </a:t>
            </a:r>
            <a:r>
              <a:rPr lang="en-US" sz="2667" dirty="0" err="1">
                <a:solidFill>
                  <a:prstClr val="black"/>
                </a:solidFill>
                <a:latin typeface="Roboto" panose="02000000000000000000" pitchFamily="2" charset="0"/>
                <a:ea typeface="Times New Roman" panose="02020603050405020304" pitchFamily="18" charset="0"/>
              </a:rPr>
              <a:t>Tại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sao</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cánh</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quạt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điện</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thổi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gió</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mạnh</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sau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một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thời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gian</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lại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có</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nhiều</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bụi</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bám</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vào</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cánh</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quạt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đặc</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biệt</a:t>
            </a:r>
            <a:r>
              <a:rPr lang="en-US" sz="2667" dirty="0">
                <a:solidFill>
                  <a:prstClr val="black"/>
                </a:solidFill>
                <a:latin typeface="Roboto" panose="02000000000000000000" pitchFamily="2" charset="0"/>
                <a:ea typeface="Times New Roman" panose="02020603050405020304" pitchFamily="18" charset="0"/>
              </a:rPr>
              <a:t> ở </a:t>
            </a:r>
            <a:r>
              <a:rPr lang="en-US" sz="2667" dirty="0" err="1">
                <a:solidFill>
                  <a:prstClr val="black"/>
                </a:solidFill>
                <a:latin typeface="Roboto" panose="02000000000000000000" pitchFamily="2" charset="0"/>
                <a:ea typeface="Times New Roman" panose="02020603050405020304" pitchFamily="18" charset="0"/>
              </a:rPr>
              <a:t>mép</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cánh</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quạt</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chém</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vào</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không</a:t>
            </a:r>
            <a:r>
              <a:rPr lang="en-US" sz="2667" dirty="0">
                <a:solidFill>
                  <a:prstClr val="black"/>
                </a:solidFill>
                <a:latin typeface="Roboto" panose="02000000000000000000" pitchFamily="2" charset="0"/>
                <a:ea typeface="Times New Roman" panose="02020603050405020304" pitchFamily="18" charset="0"/>
              </a:rPr>
              <a:t> </a:t>
            </a:r>
            <a:r>
              <a:rPr lang="en-US" sz="2667" dirty="0" err="1">
                <a:solidFill>
                  <a:prstClr val="black"/>
                </a:solidFill>
                <a:latin typeface="Roboto" panose="02000000000000000000" pitchFamily="2" charset="0"/>
                <a:ea typeface="Times New Roman" panose="02020603050405020304" pitchFamily="18" charset="0"/>
              </a:rPr>
              <a:t>khí</a:t>
            </a:r>
            <a:r>
              <a:rPr lang="en-US" sz="2667" dirty="0">
                <a:solidFill>
                  <a:prstClr val="black"/>
                </a:solidFill>
                <a:latin typeface="Roboto" panose="02000000000000000000" pitchFamily="2" charset="0"/>
                <a:ea typeface="Times New Roman" panose="02020603050405020304" pitchFamily="18" charset="0"/>
              </a:rPr>
              <a:t>?</a:t>
            </a:r>
            <a:endParaRPr lang="en-US" altLang="en-US" sz="2667" dirty="0">
              <a:solidFill>
                <a:prstClr val="black"/>
              </a:solidFill>
              <a:latin typeface="Roboto" panose="02000000000000000000" pitchFamily="2" charset="0"/>
              <a:ea typeface="Times New Roman" panose="02020603050405020304" pitchFamily="18" charset="0"/>
            </a:endParaRPr>
          </a:p>
        </p:txBody>
      </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pic>
        <p:nvPicPr>
          <p:cNvPr id="3" name="Picture 2" descr="Tự vệ sinh quạt, ngày tết mát mẻ">
            <a:extLst>
              <a:ext uri="{FF2B5EF4-FFF2-40B4-BE49-F238E27FC236}">
                <a16:creationId xmlns:a16="http://schemas.microsoft.com/office/drawing/2014/main" id="{4C915158-95D8-2C81-AD10-0117DAC56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099" y="1590300"/>
            <a:ext cx="5025802" cy="3338171"/>
          </a:xfrm>
          <a:prstGeom prst="rect">
            <a:avLst/>
          </a:prstGeom>
          <a:noFill/>
          <a:effectLst>
            <a:glow rad="139700">
              <a:schemeClr val="bg1">
                <a:alpha val="4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0179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4" name="Group 3">
            <a:extLst>
              <a:ext uri="{FF2B5EF4-FFF2-40B4-BE49-F238E27FC236}">
                <a16:creationId xmlns:a16="http://schemas.microsoft.com/office/drawing/2014/main" id="{23832A5B-AD6D-4559-1242-2EEBA106D4C1}"/>
              </a:ext>
            </a:extLst>
          </p:cNvPr>
          <p:cNvGrpSpPr/>
          <p:nvPr/>
        </p:nvGrpSpPr>
        <p:grpSpPr>
          <a:xfrm>
            <a:off x="1" y="3276600"/>
            <a:ext cx="8839649" cy="1550609"/>
            <a:chOff x="1402041" y="3982198"/>
            <a:chExt cx="8839649" cy="733844"/>
          </a:xfrm>
          <a:solidFill>
            <a:srgbClr val="841F00"/>
          </a:solidFill>
        </p:grpSpPr>
        <p:sp>
          <p:nvSpPr>
            <p:cNvPr id="341" name="Google Shape;341;p33"/>
            <p:cNvSpPr/>
            <p:nvPr/>
          </p:nvSpPr>
          <p:spPr>
            <a:xfrm>
              <a:off x="1402041" y="3982198"/>
              <a:ext cx="8146473" cy="733844"/>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42" name="Google Shape;342;p33"/>
            <p:cNvSpPr/>
            <p:nvPr/>
          </p:nvSpPr>
          <p:spPr>
            <a:xfrm>
              <a:off x="9144184" y="3982229"/>
              <a:ext cx="1097506" cy="733781"/>
            </a:xfrm>
            <a:prstGeom prst="hexagon">
              <a:avLst>
                <a:gd name="adj" fmla="val 25000"/>
                <a:gd name="vf" fmla="val 115470"/>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2" name="TextBox 18">
            <a:extLst>
              <a:ext uri="{FF2B5EF4-FFF2-40B4-BE49-F238E27FC236}">
                <a16:creationId xmlns:a16="http://schemas.microsoft.com/office/drawing/2014/main" id="{3E0BD028-C4BA-CB6B-0B57-F552D9B2F742}"/>
              </a:ext>
            </a:extLst>
          </p:cNvPr>
          <p:cNvSpPr txBox="1"/>
          <p:nvPr/>
        </p:nvSpPr>
        <p:spPr>
          <a:xfrm flipH="1">
            <a:off x="56422" y="3359406"/>
            <a:ext cx="8464817" cy="1815882"/>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ctr" defTabSz="1219109">
              <a:tabLst>
                <a:tab pos="228584" algn="l"/>
                <a:tab pos="4559805" algn="l"/>
                <a:tab pos="6719489" algn="l"/>
              </a:tabLst>
              <a:defRPr sz="2800">
                <a:solidFill>
                  <a:srgbClr val="FFFFFF"/>
                </a:solidFill>
                <a:latin typeface="#9Slide07 IcielBaliho Script" pitchFamily="2" charset="0"/>
                <a:ea typeface="Times New Roman" panose="02020603050405020304" pitchFamily="18" charset="0"/>
              </a:defRPr>
            </a:lvl1pPr>
          </a:lstStyle>
          <a:p>
            <a:r>
              <a:rPr lang="en-US" dirty="0" err="1">
                <a:latin typeface="Roboto" panose="02000000000000000000" pitchFamily="2" charset="0"/>
              </a:rPr>
              <a:t>Cánh</a:t>
            </a:r>
            <a:r>
              <a:rPr lang="en-US" dirty="0">
                <a:latin typeface="Roboto" panose="02000000000000000000" pitchFamily="2" charset="0"/>
              </a:rPr>
              <a:t> </a:t>
            </a:r>
            <a:r>
              <a:rPr lang="en-US" dirty="0" err="1">
                <a:latin typeface="Roboto" panose="02000000000000000000" pitchFamily="2" charset="0"/>
              </a:rPr>
              <a:t>quạt</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quay </a:t>
            </a:r>
            <a:r>
              <a:rPr lang="en-US" dirty="0" err="1">
                <a:latin typeface="Roboto" panose="02000000000000000000" pitchFamily="2" charset="0"/>
              </a:rPr>
              <a:t>đặt</a:t>
            </a:r>
            <a:r>
              <a:rPr lang="en-US" dirty="0">
                <a:latin typeface="Roboto" panose="02000000000000000000" pitchFamily="2" charset="0"/>
              </a:rPr>
              <a:t> </a:t>
            </a:r>
            <a:r>
              <a:rPr lang="en-US" dirty="0" err="1">
                <a:latin typeface="Roboto" panose="02000000000000000000" pitchFamily="2" charset="0"/>
              </a:rPr>
              <a:t>biệt</a:t>
            </a:r>
            <a:r>
              <a:rPr lang="en-US" dirty="0">
                <a:latin typeface="Roboto" panose="02000000000000000000" pitchFamily="2" charset="0"/>
              </a:rPr>
              <a:t> </a:t>
            </a:r>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mép</a:t>
            </a:r>
            <a:r>
              <a:rPr lang="en-US" dirty="0">
                <a:latin typeface="Roboto" panose="02000000000000000000" pitchFamily="2" charset="0"/>
              </a:rPr>
              <a:t> </a:t>
            </a:r>
            <a:r>
              <a:rPr lang="en-US" dirty="0" err="1">
                <a:latin typeface="Roboto" panose="02000000000000000000" pitchFamily="2" charset="0"/>
              </a:rPr>
              <a:t>quạt</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nhiều</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khí</a:t>
            </a:r>
            <a:r>
              <a:rPr lang="en-US" dirty="0">
                <a:latin typeface="Roboto" panose="02000000000000000000" pitchFamily="2" charset="0"/>
              </a:rPr>
              <a:t> </a:t>
            </a:r>
            <a:r>
              <a:rPr lang="en-US" dirty="0" err="1">
                <a:latin typeface="Roboto" panose="02000000000000000000" pitchFamily="2" charset="0"/>
              </a:rPr>
              <a:t>nên</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ở </a:t>
            </a:r>
            <a:r>
              <a:rPr lang="en-US" dirty="0" err="1">
                <a:latin typeface="Roboto" panose="02000000000000000000" pitchFamily="2" charset="0"/>
              </a:rPr>
              <a:t>vùng</a:t>
            </a:r>
            <a:r>
              <a:rPr lang="en-US" dirty="0">
                <a:latin typeface="Roboto" panose="02000000000000000000" pitchFamily="2" charset="0"/>
              </a:rPr>
              <a:t> </a:t>
            </a:r>
            <a:r>
              <a:rPr lang="en-US" dirty="0" err="1">
                <a:latin typeface="Roboto" panose="02000000000000000000" pitchFamily="2" charset="0"/>
              </a:rPr>
              <a:t>đó</a:t>
            </a:r>
            <a:r>
              <a:rPr lang="en-US" dirty="0">
                <a:latin typeface="Roboto" panose="02000000000000000000" pitchFamily="2" charset="0"/>
              </a:rPr>
              <a:t>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khả</a:t>
            </a:r>
            <a:r>
              <a:rPr lang="en-US" dirty="0">
                <a:latin typeface="Roboto" panose="02000000000000000000" pitchFamily="2" charset="0"/>
              </a:rPr>
              <a:t> </a:t>
            </a:r>
            <a:r>
              <a:rPr lang="en-US" dirty="0" err="1">
                <a:latin typeface="Roboto" panose="02000000000000000000" pitchFamily="2" charset="0"/>
              </a:rPr>
              <a:t>năng</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bụi</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khí</a:t>
            </a:r>
            <a:r>
              <a:rPr lang="en-US" dirty="0">
                <a:latin typeface="Roboto" panose="02000000000000000000" pitchFamily="2" charset="0"/>
              </a:rPr>
              <a:t> </a:t>
            </a:r>
            <a:r>
              <a:rPr lang="en-US" dirty="0" err="1">
                <a:latin typeface="Roboto" panose="02000000000000000000" pitchFamily="2" charset="0"/>
              </a:rPr>
              <a:t>bám</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ngày</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nhiều</a:t>
            </a:r>
            <a:r>
              <a:rPr lang="en-US" dirty="0">
                <a:latin typeface="Roboto" panose="02000000000000000000" pitchFamily="2" charset="0"/>
              </a:rPr>
              <a:t>.</a:t>
            </a:r>
            <a:endParaRPr lang="en-US" altLang="en-US" dirty="0">
              <a:latin typeface="Roboto" panose="02000000000000000000" pitchFamily="2" charset="0"/>
            </a:endParaRPr>
          </a:p>
        </p:txBody>
      </p:sp>
      <p:sp>
        <p:nvSpPr>
          <p:cNvPr id="49" name="TextBox 18">
            <a:extLst>
              <a:ext uri="{FF2B5EF4-FFF2-40B4-BE49-F238E27FC236}">
                <a16:creationId xmlns:a16="http://schemas.microsoft.com/office/drawing/2014/main" id="{DF1F6E32-2BCB-E23F-FE4A-F4A64849990D}"/>
              </a:ext>
            </a:extLst>
          </p:cNvPr>
          <p:cNvSpPr txBox="1"/>
          <p:nvPr/>
        </p:nvSpPr>
        <p:spPr>
          <a:xfrm flipH="1">
            <a:off x="125002" y="152514"/>
            <a:ext cx="169440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srgbClr val="FFFFFF"/>
                </a:solidFill>
                <a:latin typeface="Roboto" panose="02000000000000000000" pitchFamily="2" charset="0"/>
                <a:ea typeface="Times New Roman" panose="02020603050405020304" pitchFamily="18" charset="0"/>
              </a:rPr>
              <a:t>CÂU </a:t>
            </a:r>
            <a:r>
              <a:rPr lang="vi-VN" sz="2667" dirty="0">
                <a:solidFill>
                  <a:srgbClr val="FFFFFF"/>
                </a:solidFill>
                <a:latin typeface="Roboto" panose="02000000000000000000" pitchFamily="2" charset="0"/>
                <a:ea typeface="Times New Roman" panose="02020603050405020304" pitchFamily="18" charset="0"/>
              </a:rPr>
              <a:t>8</a:t>
            </a:r>
            <a:r>
              <a:rPr lang="en-US" sz="2667" dirty="0">
                <a:solidFill>
                  <a:srgbClr val="FFFFFF"/>
                </a:solidFill>
                <a:latin typeface="Roboto" panose="02000000000000000000" pitchFamily="2" charset="0"/>
                <a:ea typeface="Times New Roman" panose="02020603050405020304" pitchFamily="18" charset="0"/>
              </a:rPr>
              <a:t>:</a:t>
            </a:r>
            <a:endParaRPr lang="en-US" altLang="en-US" sz="2667" dirty="0">
              <a:solidFill>
                <a:srgbClr val="FFFFFF"/>
              </a:solidFill>
              <a:latin typeface="Roboto" panose="02000000000000000000" pitchFamily="2" charset="0"/>
              <a:ea typeface="Times New Roman" panose="02020603050405020304" pitchFamily="18" charset="0"/>
            </a:endParaRPr>
          </a:p>
        </p:txBody>
      </p:sp>
      <p:pic>
        <p:nvPicPr>
          <p:cNvPr id="3" name="Picture 2" descr="Tự vệ sinh quạt, ngày tết mát mẻ">
            <a:extLst>
              <a:ext uri="{FF2B5EF4-FFF2-40B4-BE49-F238E27FC236}">
                <a16:creationId xmlns:a16="http://schemas.microsoft.com/office/drawing/2014/main" id="{C61B9090-CB2C-31A3-D536-12C140C74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479" y="477780"/>
            <a:ext cx="4006421" cy="2661091"/>
          </a:xfrm>
          <a:prstGeom prst="rect">
            <a:avLst/>
          </a:prstGeom>
          <a:noFill/>
          <a:effectLst>
            <a:glow rad="139700">
              <a:schemeClr val="bg1">
                <a:alpha val="40000"/>
              </a:schemeClr>
            </a:glow>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2874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49" name="TextBox 18">
            <a:extLst>
              <a:ext uri="{FF2B5EF4-FFF2-40B4-BE49-F238E27FC236}">
                <a16:creationId xmlns:a16="http://schemas.microsoft.com/office/drawing/2014/main" id="{DF1F6E32-2BCB-E23F-FE4A-F4A64849990D}"/>
              </a:ext>
            </a:extLst>
          </p:cNvPr>
          <p:cNvSpPr txBox="1"/>
          <p:nvPr/>
        </p:nvSpPr>
        <p:spPr>
          <a:xfrm flipH="1">
            <a:off x="628464" y="750619"/>
            <a:ext cx="3634460" cy="5017527"/>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panose="02000000000000000000" pitchFamily="2" charset="0"/>
                <a:ea typeface="Times New Roman" panose="02020603050405020304" pitchFamily="18" charset="0"/>
              </a:rPr>
              <a:t>CÂU 9: </a:t>
            </a:r>
            <a:r>
              <a:rPr lang="en-US" dirty="0"/>
              <a:t> </a:t>
            </a:r>
            <a:r>
              <a:rPr lang="en-US" sz="2667" dirty="0">
                <a:solidFill>
                  <a:prstClr val="black"/>
                </a:solidFill>
                <a:latin typeface="Roboto" panose="02000000000000000000" pitchFamily="2" charset="0"/>
              </a:rPr>
              <a:t>Xe </a:t>
            </a:r>
            <a:r>
              <a:rPr lang="en-US" sz="2667" dirty="0" err="1">
                <a:solidFill>
                  <a:prstClr val="black"/>
                </a:solidFill>
                <a:latin typeface="Roboto" panose="02000000000000000000" pitchFamily="2" charset="0"/>
              </a:rPr>
              <a:t>chở</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xăng</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khi</a:t>
            </a:r>
            <a:r>
              <a:rPr lang="en-US" sz="2667" dirty="0">
                <a:solidFill>
                  <a:prstClr val="black"/>
                </a:solidFill>
                <a:latin typeface="Roboto" panose="02000000000000000000" pitchFamily="2" charset="0"/>
              </a:rPr>
              <a:t> di </a:t>
            </a:r>
            <a:r>
              <a:rPr lang="en-US" sz="2667" dirty="0" err="1">
                <a:solidFill>
                  <a:prstClr val="black"/>
                </a:solidFill>
                <a:latin typeface="Roboto" panose="02000000000000000000" pitchFamily="2" charset="0"/>
              </a:rPr>
              <a:t>chuyển</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thường</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kéo</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theo</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một</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đoạn</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dây</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xích</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Cách</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làm</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này</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để</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tránh</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sự</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phóng</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điện</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từ</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các</a:t>
            </a:r>
            <a:r>
              <a:rPr lang="en-US" sz="2667" dirty="0">
                <a:solidFill>
                  <a:prstClr val="black"/>
                </a:solidFill>
                <a:latin typeface="Roboto" panose="02000000000000000000" pitchFamily="2" charset="0"/>
              </a:rPr>
              <a:t> chi </a:t>
            </a:r>
            <a:r>
              <a:rPr lang="en-US" sz="2667" dirty="0" err="1">
                <a:solidFill>
                  <a:prstClr val="black"/>
                </a:solidFill>
                <a:latin typeface="Roboto" panose="02000000000000000000" pitchFamily="2" charset="0"/>
              </a:rPr>
              <a:t>tiết</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trên</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thùng</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chở</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xăng</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Hãy</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cho</a:t>
            </a:r>
            <a:r>
              <a:rPr lang="en-US" sz="2667" dirty="0">
                <a:solidFill>
                  <a:prstClr val="black"/>
                </a:solidFill>
                <a:latin typeface="Roboto" panose="02000000000000000000" pitchFamily="2" charset="0"/>
              </a:rPr>
              <a:t> </a:t>
            </a:r>
            <a:r>
              <a:rPr lang="en-US" sz="2667" dirty="0" err="1">
                <a:solidFill>
                  <a:prstClr val="black"/>
                </a:solidFill>
                <a:latin typeface="Roboto" panose="02000000000000000000" pitchFamily="2" charset="0"/>
              </a:rPr>
              <a:t>biết</a:t>
            </a:r>
            <a:r>
              <a:rPr lang="en-US" sz="2667" dirty="0">
                <a:solidFill>
                  <a:prstClr val="black"/>
                </a:solidFill>
                <a:latin typeface="Roboto" panose="02000000000000000000" pitchFamily="2" charset="0"/>
              </a:rPr>
              <a:t>:</a:t>
            </a:r>
          </a:p>
          <a:p>
            <a:pPr marL="40637" marR="40637" defTabSz="1219109">
              <a:tabLst>
                <a:tab pos="228584" algn="l"/>
                <a:tab pos="4559805" algn="l"/>
                <a:tab pos="6719489" algn="l"/>
              </a:tabLst>
              <a:defRPr/>
            </a:pPr>
            <a:r>
              <a:rPr lang="en-US" altLang="en-US" sz="2667" dirty="0">
                <a:solidFill>
                  <a:prstClr val="black"/>
                </a:solidFill>
                <a:latin typeface="Roboto" panose="02000000000000000000" pitchFamily="2" charset="0"/>
                <a:ea typeface="Times New Roman" panose="02020603050405020304" pitchFamily="18" charset="0"/>
              </a:rPr>
              <a:t>a) </a:t>
            </a:r>
            <a:r>
              <a:rPr lang="en-US" altLang="en-US" sz="2667" dirty="0" err="1">
                <a:solidFill>
                  <a:prstClr val="black"/>
                </a:solidFill>
                <a:latin typeface="Roboto" panose="02000000000000000000" pitchFamily="2" charset="0"/>
                <a:ea typeface="Times New Roman" panose="02020603050405020304" pitchFamily="18" charset="0"/>
              </a:rPr>
              <a:t>Vì</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sao</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bề</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mặt</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xe</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có</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thể</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nhiễm</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điện</a:t>
            </a:r>
            <a:r>
              <a:rPr lang="en-US" altLang="en-US" sz="2667" dirty="0">
                <a:solidFill>
                  <a:prstClr val="black"/>
                </a:solidFill>
                <a:latin typeface="Roboto" panose="02000000000000000000" pitchFamily="2" charset="0"/>
                <a:ea typeface="Times New Roman" panose="02020603050405020304" pitchFamily="18" charset="0"/>
              </a:rPr>
              <a:t>?</a:t>
            </a:r>
          </a:p>
          <a:p>
            <a:pPr marL="40637" marR="40637" defTabSz="1219109">
              <a:tabLst>
                <a:tab pos="228584" algn="l"/>
                <a:tab pos="4559805" algn="l"/>
                <a:tab pos="6719489" algn="l"/>
              </a:tabLst>
              <a:defRPr/>
            </a:pPr>
            <a:r>
              <a:rPr lang="en-US" altLang="en-US" sz="2667" dirty="0">
                <a:solidFill>
                  <a:prstClr val="black"/>
                </a:solidFill>
                <a:latin typeface="Roboto" panose="02000000000000000000" pitchFamily="2" charset="0"/>
                <a:ea typeface="Times New Roman" panose="02020603050405020304" pitchFamily="18" charset="0"/>
              </a:rPr>
              <a:t>b) </a:t>
            </a:r>
            <a:r>
              <a:rPr lang="en-US" altLang="en-US" sz="2667" dirty="0" err="1">
                <a:solidFill>
                  <a:prstClr val="black"/>
                </a:solidFill>
                <a:latin typeface="Roboto" panose="02000000000000000000" pitchFamily="2" charset="0"/>
                <a:ea typeface="Times New Roman" panose="02020603050405020304" pitchFamily="18" charset="0"/>
              </a:rPr>
              <a:t>Vì</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sao</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phải</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sử</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dụng</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dây</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xích</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kim</a:t>
            </a:r>
            <a:r>
              <a:rPr lang="en-US" altLang="en-US" sz="2667" dirty="0">
                <a:solidFill>
                  <a:prstClr val="black"/>
                </a:solidFill>
                <a:latin typeface="Roboto" panose="02000000000000000000" pitchFamily="2" charset="0"/>
                <a:ea typeface="Times New Roman" panose="02020603050405020304" pitchFamily="18" charset="0"/>
              </a:rPr>
              <a:t> </a:t>
            </a:r>
            <a:r>
              <a:rPr lang="en-US" altLang="en-US" sz="2667" dirty="0" err="1">
                <a:solidFill>
                  <a:prstClr val="black"/>
                </a:solidFill>
                <a:latin typeface="Roboto" panose="02000000000000000000" pitchFamily="2" charset="0"/>
                <a:ea typeface="Times New Roman" panose="02020603050405020304" pitchFamily="18" charset="0"/>
              </a:rPr>
              <a:t>loại</a:t>
            </a:r>
            <a:r>
              <a:rPr lang="en-US" altLang="en-US" sz="2667" dirty="0">
                <a:solidFill>
                  <a:prstClr val="black"/>
                </a:solidFill>
                <a:latin typeface="Roboto" panose="02000000000000000000" pitchFamily="2" charset="0"/>
                <a:ea typeface="Times New Roman" panose="02020603050405020304" pitchFamily="18" charset="0"/>
              </a:rPr>
              <a:t>?</a:t>
            </a:r>
          </a:p>
        </p:txBody>
      </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pic>
        <p:nvPicPr>
          <p:cNvPr id="4" name="Picture 3">
            <a:extLst>
              <a:ext uri="{FF2B5EF4-FFF2-40B4-BE49-F238E27FC236}">
                <a16:creationId xmlns:a16="http://schemas.microsoft.com/office/drawing/2014/main" id="{5895A246-A948-02DA-8D9F-26BF5EB562B9}"/>
              </a:ext>
            </a:extLst>
          </p:cNvPr>
          <p:cNvPicPr>
            <a:picLocks noChangeAspect="1"/>
          </p:cNvPicPr>
          <p:nvPr/>
        </p:nvPicPr>
        <p:blipFill>
          <a:blip r:embed="rId3"/>
          <a:stretch>
            <a:fillRect/>
          </a:stretch>
        </p:blipFill>
        <p:spPr>
          <a:xfrm>
            <a:off x="4636304" y="818220"/>
            <a:ext cx="4020016" cy="4061460"/>
          </a:xfrm>
          <a:prstGeom prst="rect">
            <a:avLst/>
          </a:prstGeom>
        </p:spPr>
      </p:pic>
    </p:spTree>
    <p:extLst>
      <p:ext uri="{BB962C8B-B14F-4D97-AF65-F5344CB8AC3E}">
        <p14:creationId xmlns:p14="http://schemas.microsoft.com/office/powerpoint/2010/main" val="295588299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4" name="Group 3">
            <a:extLst>
              <a:ext uri="{FF2B5EF4-FFF2-40B4-BE49-F238E27FC236}">
                <a16:creationId xmlns:a16="http://schemas.microsoft.com/office/drawing/2014/main" id="{23832A5B-AD6D-4559-1242-2EEBA106D4C1}"/>
              </a:ext>
            </a:extLst>
          </p:cNvPr>
          <p:cNvGrpSpPr/>
          <p:nvPr/>
        </p:nvGrpSpPr>
        <p:grpSpPr>
          <a:xfrm>
            <a:off x="304350" y="946615"/>
            <a:ext cx="5532570" cy="1625135"/>
            <a:chOff x="1402041" y="3982198"/>
            <a:chExt cx="8695226" cy="733844"/>
          </a:xfrm>
          <a:solidFill>
            <a:srgbClr val="841F00"/>
          </a:solidFill>
        </p:grpSpPr>
        <p:sp>
          <p:nvSpPr>
            <p:cNvPr id="341" name="Google Shape;341;p33"/>
            <p:cNvSpPr/>
            <p:nvPr/>
          </p:nvSpPr>
          <p:spPr>
            <a:xfrm>
              <a:off x="1402041" y="3982198"/>
              <a:ext cx="8146473" cy="733844"/>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42" name="Google Shape;342;p33"/>
            <p:cNvSpPr/>
            <p:nvPr/>
          </p:nvSpPr>
          <p:spPr>
            <a:xfrm>
              <a:off x="8999761" y="3982261"/>
              <a:ext cx="1097506" cy="733781"/>
            </a:xfrm>
            <a:prstGeom prst="hexagon">
              <a:avLst>
                <a:gd name="adj" fmla="val 50000"/>
                <a:gd name="vf" fmla="val 115470"/>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Rectangle 49">
            <a:extLst>
              <a:ext uri="{FF2B5EF4-FFF2-40B4-BE49-F238E27FC236}">
                <a16:creationId xmlns:a16="http://schemas.microsoft.com/office/drawing/2014/main" id="{D8B13A30-9A9F-7545-3418-3C712322FA7A}"/>
              </a:ext>
            </a:extLst>
          </p:cNvPr>
          <p:cNvSpPr/>
          <p:nvPr/>
        </p:nvSpPr>
        <p:spPr>
          <a:xfrm>
            <a:off x="0" y="196219"/>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2" name="TextBox 18">
            <a:extLst>
              <a:ext uri="{FF2B5EF4-FFF2-40B4-BE49-F238E27FC236}">
                <a16:creationId xmlns:a16="http://schemas.microsoft.com/office/drawing/2014/main" id="{3E0BD028-C4BA-CB6B-0B57-F552D9B2F742}"/>
              </a:ext>
            </a:extLst>
          </p:cNvPr>
          <p:cNvSpPr txBox="1"/>
          <p:nvPr/>
        </p:nvSpPr>
        <p:spPr>
          <a:xfrm flipH="1">
            <a:off x="376461" y="1051266"/>
            <a:ext cx="4980398" cy="1815882"/>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ctr" defTabSz="1219109">
              <a:tabLst>
                <a:tab pos="228584" algn="l"/>
                <a:tab pos="4559805" algn="l"/>
                <a:tab pos="6719489" algn="l"/>
              </a:tabLst>
              <a:defRPr sz="2800">
                <a:solidFill>
                  <a:srgbClr val="FFFFFF"/>
                </a:solidFill>
                <a:latin typeface="#9Slide07 IcielBaliho Script" pitchFamily="2" charset="0"/>
                <a:ea typeface="Times New Roman" panose="02020603050405020304" pitchFamily="18" charset="0"/>
              </a:defRPr>
            </a:lvl1pPr>
          </a:lstStyle>
          <a:p>
            <a:r>
              <a:rPr lang="en-US" dirty="0">
                <a:latin typeface="Roboto" panose="02000000000000000000" pitchFamily="2" charset="0"/>
              </a:rPr>
              <a:t>a)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di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xe</a:t>
            </a:r>
            <a:r>
              <a:rPr lang="en-US" dirty="0">
                <a:latin typeface="Roboto" panose="02000000000000000000" pitchFamily="2" charset="0"/>
              </a:rPr>
              <a:t> </a:t>
            </a:r>
            <a:r>
              <a:rPr lang="en-US" dirty="0" err="1">
                <a:latin typeface="Roboto" panose="02000000000000000000" pitchFamily="2" charset="0"/>
              </a:rPr>
              <a:t>chở</a:t>
            </a:r>
            <a:r>
              <a:rPr lang="en-US" dirty="0">
                <a:latin typeface="Roboto" panose="02000000000000000000" pitchFamily="2" charset="0"/>
              </a:rPr>
              <a:t> </a:t>
            </a:r>
            <a:r>
              <a:rPr lang="en-US" dirty="0" err="1">
                <a:latin typeface="Roboto" panose="02000000000000000000" pitchFamily="2" charset="0"/>
              </a:rPr>
              <a:t>xăng</a:t>
            </a:r>
            <a:r>
              <a:rPr lang="en-US" dirty="0">
                <a:latin typeface="Roboto" panose="02000000000000000000" pitchFamily="2" charset="0"/>
              </a:rPr>
              <a:t>, </a:t>
            </a:r>
            <a:r>
              <a:rPr lang="en-US" dirty="0" err="1">
                <a:latin typeface="Roboto" panose="02000000000000000000" pitchFamily="2" charset="0"/>
              </a:rPr>
              <a:t>dầu</a:t>
            </a:r>
            <a:r>
              <a:rPr lang="en-US" dirty="0">
                <a:latin typeface="Roboto" panose="02000000000000000000" pitchFamily="2" charset="0"/>
              </a:rPr>
              <a:t> </a:t>
            </a:r>
            <a:r>
              <a:rPr lang="en-US" dirty="0" err="1">
                <a:latin typeface="Roboto" panose="02000000000000000000" pitchFamily="2" charset="0"/>
              </a:rPr>
              <a:t>sẽ</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với</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khí</a:t>
            </a:r>
            <a:r>
              <a:rPr lang="en-US" dirty="0">
                <a:latin typeface="Roboto" panose="02000000000000000000" pitchFamily="2" charset="0"/>
              </a:rPr>
              <a:t> </a:t>
            </a:r>
            <a:r>
              <a:rPr lang="en-US" dirty="0" err="1">
                <a:latin typeface="Roboto" panose="02000000000000000000" pitchFamily="2" charset="0"/>
              </a:rPr>
              <a:t>nên</a:t>
            </a:r>
            <a:r>
              <a:rPr lang="en-US" dirty="0">
                <a:latin typeface="Roboto" panose="02000000000000000000" pitchFamily="2" charset="0"/>
              </a:rPr>
              <a:t> </a:t>
            </a:r>
            <a:r>
              <a:rPr lang="en-US" dirty="0" err="1">
                <a:latin typeface="Roboto" panose="02000000000000000000" pitchFamily="2" charset="0"/>
              </a:rPr>
              <a:t>dễ</a:t>
            </a:r>
            <a:r>
              <a:rPr lang="en-US" dirty="0">
                <a:latin typeface="Roboto" panose="02000000000000000000" pitchFamily="2" charset="0"/>
              </a:rPr>
              <a:t> </a:t>
            </a:r>
            <a:r>
              <a:rPr lang="en-US" dirty="0" err="1">
                <a:latin typeface="Roboto" panose="02000000000000000000" pitchFamily="2" charset="0"/>
              </a:rPr>
              <a:t>bị</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gây</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cháy</a:t>
            </a:r>
            <a:r>
              <a:rPr lang="en-US" dirty="0">
                <a:latin typeface="Roboto" panose="02000000000000000000" pitchFamily="2" charset="0"/>
              </a:rPr>
              <a:t> </a:t>
            </a:r>
            <a:r>
              <a:rPr lang="en-US" dirty="0" err="1">
                <a:latin typeface="Roboto" panose="02000000000000000000" pitchFamily="2" charset="0"/>
              </a:rPr>
              <a:t>nổ</a:t>
            </a:r>
            <a:r>
              <a:rPr lang="en-US" dirty="0">
                <a:latin typeface="Roboto" panose="02000000000000000000" pitchFamily="2" charset="0"/>
              </a:rPr>
              <a:t>.</a:t>
            </a:r>
            <a:endParaRPr lang="en-US" altLang="en-US" dirty="0">
              <a:latin typeface="Roboto" panose="02000000000000000000" pitchFamily="2" charset="0"/>
            </a:endParaRPr>
          </a:p>
        </p:txBody>
      </p:sp>
      <p:sp>
        <p:nvSpPr>
          <p:cNvPr id="49" name="TextBox 18">
            <a:extLst>
              <a:ext uri="{FF2B5EF4-FFF2-40B4-BE49-F238E27FC236}">
                <a16:creationId xmlns:a16="http://schemas.microsoft.com/office/drawing/2014/main" id="{DF1F6E32-2BCB-E23F-FE4A-F4A64849990D}"/>
              </a:ext>
            </a:extLst>
          </p:cNvPr>
          <p:cNvSpPr txBox="1"/>
          <p:nvPr/>
        </p:nvSpPr>
        <p:spPr>
          <a:xfrm flipH="1">
            <a:off x="125002" y="152514"/>
            <a:ext cx="169440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srgbClr val="FFFFFF"/>
                </a:solidFill>
                <a:latin typeface="Roboto" panose="02000000000000000000" pitchFamily="2" charset="0"/>
                <a:ea typeface="Times New Roman" panose="02020603050405020304" pitchFamily="18" charset="0"/>
              </a:rPr>
              <a:t>CÂU 9:</a:t>
            </a:r>
            <a:endParaRPr lang="en-US" altLang="en-US" sz="2667" dirty="0">
              <a:solidFill>
                <a:srgbClr val="FFFFFF"/>
              </a:solidFill>
              <a:latin typeface="Roboto" panose="02000000000000000000" pitchFamily="2" charset="0"/>
              <a:ea typeface="Times New Roman" panose="02020603050405020304" pitchFamily="18" charset="0"/>
            </a:endParaRPr>
          </a:p>
        </p:txBody>
      </p:sp>
      <p:pic>
        <p:nvPicPr>
          <p:cNvPr id="5" name="Picture 4">
            <a:extLst>
              <a:ext uri="{FF2B5EF4-FFF2-40B4-BE49-F238E27FC236}">
                <a16:creationId xmlns:a16="http://schemas.microsoft.com/office/drawing/2014/main" id="{4CC3F71D-AAD2-8C6E-4D72-04731D66F72C}"/>
              </a:ext>
            </a:extLst>
          </p:cNvPr>
          <p:cNvPicPr>
            <a:picLocks noChangeAspect="1"/>
          </p:cNvPicPr>
          <p:nvPr/>
        </p:nvPicPr>
        <p:blipFill>
          <a:blip r:embed="rId3"/>
          <a:stretch>
            <a:fillRect/>
          </a:stretch>
        </p:blipFill>
        <p:spPr>
          <a:xfrm>
            <a:off x="6138471" y="1011800"/>
            <a:ext cx="2819850" cy="2848921"/>
          </a:xfrm>
          <a:prstGeom prst="rect">
            <a:avLst/>
          </a:prstGeom>
        </p:spPr>
      </p:pic>
      <p:grpSp>
        <p:nvGrpSpPr>
          <p:cNvPr id="6" name="Group 5">
            <a:extLst>
              <a:ext uri="{FF2B5EF4-FFF2-40B4-BE49-F238E27FC236}">
                <a16:creationId xmlns:a16="http://schemas.microsoft.com/office/drawing/2014/main" id="{C1EECAA0-38A9-3C2C-49D0-B0C7E3417F64}"/>
              </a:ext>
            </a:extLst>
          </p:cNvPr>
          <p:cNvGrpSpPr/>
          <p:nvPr/>
        </p:nvGrpSpPr>
        <p:grpSpPr>
          <a:xfrm>
            <a:off x="304350" y="2864726"/>
            <a:ext cx="5532570" cy="1920533"/>
            <a:chOff x="1402041" y="3982198"/>
            <a:chExt cx="8695226" cy="733844"/>
          </a:xfrm>
          <a:solidFill>
            <a:srgbClr val="841F00"/>
          </a:solidFill>
        </p:grpSpPr>
        <p:sp>
          <p:nvSpPr>
            <p:cNvPr id="7" name="Google Shape;341;p33">
              <a:extLst>
                <a:ext uri="{FF2B5EF4-FFF2-40B4-BE49-F238E27FC236}">
                  <a16:creationId xmlns:a16="http://schemas.microsoft.com/office/drawing/2014/main" id="{202C924C-D1BB-E7EE-788F-729369913273}"/>
                </a:ext>
              </a:extLst>
            </p:cNvPr>
            <p:cNvSpPr/>
            <p:nvPr/>
          </p:nvSpPr>
          <p:spPr>
            <a:xfrm>
              <a:off x="1402041" y="3982198"/>
              <a:ext cx="8146473" cy="733844"/>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8" name="Google Shape;342;p33">
              <a:extLst>
                <a:ext uri="{FF2B5EF4-FFF2-40B4-BE49-F238E27FC236}">
                  <a16:creationId xmlns:a16="http://schemas.microsoft.com/office/drawing/2014/main" id="{74DCB939-2C5E-F137-7818-B190F2FAE766}"/>
                </a:ext>
              </a:extLst>
            </p:cNvPr>
            <p:cNvSpPr/>
            <p:nvPr/>
          </p:nvSpPr>
          <p:spPr>
            <a:xfrm>
              <a:off x="8999761" y="3982261"/>
              <a:ext cx="1097506" cy="733781"/>
            </a:xfrm>
            <a:prstGeom prst="hexagon">
              <a:avLst>
                <a:gd name="adj" fmla="val 50000"/>
                <a:gd name="vf" fmla="val 115470"/>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9" name="TextBox 18">
            <a:extLst>
              <a:ext uri="{FF2B5EF4-FFF2-40B4-BE49-F238E27FC236}">
                <a16:creationId xmlns:a16="http://schemas.microsoft.com/office/drawing/2014/main" id="{8D9B9D44-8BC5-1A9F-9360-D90D5AAA9223}"/>
              </a:ext>
            </a:extLst>
          </p:cNvPr>
          <p:cNvSpPr txBox="1"/>
          <p:nvPr/>
        </p:nvSpPr>
        <p:spPr>
          <a:xfrm flipH="1">
            <a:off x="376460" y="2969377"/>
            <a:ext cx="5183411" cy="224676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ctr" defTabSz="1219109">
              <a:tabLst>
                <a:tab pos="228584" algn="l"/>
                <a:tab pos="4559805" algn="l"/>
                <a:tab pos="6719489" algn="l"/>
              </a:tabLst>
              <a:defRPr sz="2800">
                <a:solidFill>
                  <a:srgbClr val="FFFFFF"/>
                </a:solidFill>
                <a:latin typeface="#9Slide07 IcielBaliho Script" pitchFamily="2" charset="0"/>
                <a:ea typeface="Times New Roman" panose="02020603050405020304" pitchFamily="18" charset="0"/>
              </a:defRPr>
            </a:lvl1pPr>
          </a:lstStyle>
          <a:p>
            <a:r>
              <a:rPr lang="vi-VN" dirty="0">
                <a:latin typeface="Roboto" panose="02000000000000000000" pitchFamily="2" charset="0"/>
              </a:rPr>
              <a:t>b) Dây xích kim loại thả xuống mặt đường để truyền điện tích từ xe xuống mặt đường, làm cho xe không còn bị nhiễm điện nữa.</a:t>
            </a:r>
            <a:endParaRPr lang="en-US" altLang="en-US" dirty="0">
              <a:latin typeface="Roboto" panose="02000000000000000000" pitchFamily="2" charset="0"/>
            </a:endParaRPr>
          </a:p>
        </p:txBody>
      </p:sp>
    </p:spTree>
    <p:extLst>
      <p:ext uri="{BB962C8B-B14F-4D97-AF65-F5344CB8AC3E}">
        <p14:creationId xmlns:p14="http://schemas.microsoft.com/office/powerpoint/2010/main" val="398472201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5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63"/>
          <p:cNvSpPr/>
          <p:nvPr/>
        </p:nvSpPr>
        <p:spPr>
          <a:xfrm>
            <a:off x="1875806" y="1804305"/>
            <a:ext cx="4975728" cy="1493662"/>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3"/>
          <p:cNvSpPr txBox="1">
            <a:spLocks noGrp="1"/>
          </p:cNvSpPr>
          <p:nvPr>
            <p:ph type="subTitle" idx="1"/>
          </p:nvPr>
        </p:nvSpPr>
        <p:spPr>
          <a:xfrm>
            <a:off x="2010582" y="2289056"/>
            <a:ext cx="4561792" cy="440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dirty="0">
                <a:solidFill>
                  <a:srgbClr val="060606"/>
                </a:solidFill>
                <a:latin typeface="Roboto Black" panose="02000000000000000000" pitchFamily="2" charset="0"/>
              </a:rPr>
              <a:t>THANKS!!!</a:t>
            </a:r>
            <a:endParaRPr sz="7200" dirty="0">
              <a:solidFill>
                <a:srgbClr val="060606"/>
              </a:solidFill>
              <a:latin typeface="Roboto Black" panose="02000000000000000000" pitchFamily="2" charset="0"/>
            </a:endParaRPr>
          </a:p>
        </p:txBody>
      </p:sp>
      <p:sp>
        <p:nvSpPr>
          <p:cNvPr id="1663" name="Google Shape;1663;p63"/>
          <p:cNvSpPr txBox="1"/>
          <p:nvPr/>
        </p:nvSpPr>
        <p:spPr>
          <a:xfrm>
            <a:off x="720000" y="4424075"/>
            <a:ext cx="3459300" cy="184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dirty="0">
                <a:solidFill>
                  <a:schemeClr val="dk1"/>
                </a:solidFill>
                <a:latin typeface="Roboto" panose="02000000000000000000" pitchFamily="2" charset="0"/>
                <a:ea typeface="DM Sans"/>
                <a:cs typeface="#9Slide03 Arima Madurai Black" panose="00000A00000000000000" pitchFamily="2" charset="-93"/>
                <a:sym typeface="DM Sans"/>
              </a:rPr>
              <a:t>Please keep this slide for attribution</a:t>
            </a:r>
            <a:endParaRPr sz="1200" dirty="0">
              <a:solidFill>
                <a:schemeClr val="dk1"/>
              </a:solidFill>
              <a:latin typeface="Roboto" panose="02000000000000000000" pitchFamily="2" charset="0"/>
              <a:ea typeface="DM Sans"/>
              <a:cs typeface="#9Slide03 Arima Madurai Black" panose="00000A00000000000000" pitchFamily="2" charset="-93"/>
              <a:sym typeface="DM Sans"/>
            </a:endParaRPr>
          </a:p>
        </p:txBody>
      </p:sp>
      <p:sp>
        <p:nvSpPr>
          <p:cNvPr id="1670" name="Google Shape;1670;p63"/>
          <p:cNvSpPr/>
          <p:nvPr/>
        </p:nvSpPr>
        <p:spPr>
          <a:xfrm rot="-5400000">
            <a:off x="7825076" y="2539875"/>
            <a:ext cx="819900" cy="391500"/>
          </a:xfrm>
          <a:prstGeom prst="roundRect">
            <a:avLst>
              <a:gd name="adj" fmla="val 50000"/>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1" name="Google Shape;1671;p63"/>
          <p:cNvGrpSpPr/>
          <p:nvPr/>
        </p:nvGrpSpPr>
        <p:grpSpPr>
          <a:xfrm rot="10800000">
            <a:off x="6365637" y="4221850"/>
            <a:ext cx="391500" cy="391500"/>
            <a:chOff x="1761025" y="4221850"/>
            <a:chExt cx="391500" cy="391500"/>
          </a:xfrm>
        </p:grpSpPr>
        <p:sp>
          <p:nvSpPr>
            <p:cNvPr id="1672" name="Google Shape;1672;p63"/>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3"/>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1674" name="Google Shape;1674;p63"/>
          <p:cNvSpPr/>
          <p:nvPr/>
        </p:nvSpPr>
        <p:spPr>
          <a:xfrm rot="-5400000">
            <a:off x="7825076" y="2533706"/>
            <a:ext cx="819900" cy="391500"/>
          </a:xfrm>
          <a:prstGeom prst="roundRect">
            <a:avLst>
              <a:gd name="adj" fmla="val 50000"/>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5" name="Google Shape;1675;p63"/>
          <p:cNvGrpSpPr/>
          <p:nvPr/>
        </p:nvGrpSpPr>
        <p:grpSpPr>
          <a:xfrm rot="10800000">
            <a:off x="8039276" y="1610756"/>
            <a:ext cx="391500" cy="391500"/>
            <a:chOff x="790425" y="1928737"/>
            <a:chExt cx="391500" cy="391500"/>
          </a:xfrm>
        </p:grpSpPr>
        <p:sp>
          <p:nvSpPr>
            <p:cNvPr id="1676" name="Google Shape;1676;p63"/>
            <p:cNvSpPr/>
            <p:nvPr/>
          </p:nvSpPr>
          <p:spPr>
            <a:xfrm>
              <a:off x="790425" y="1928737"/>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77" name="Google Shape;1677;p63"/>
            <p:cNvCxnSpPr/>
            <p:nvPr/>
          </p:nvCxnSpPr>
          <p:spPr>
            <a:xfrm rot="10800000">
              <a:off x="940563"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1678" name="Google Shape;1678;p63"/>
            <p:cNvCxnSpPr/>
            <p:nvPr/>
          </p:nvCxnSpPr>
          <p:spPr>
            <a:xfrm rot="10800000">
              <a:off x="1031788" y="2016913"/>
              <a:ext cx="0" cy="123900"/>
            </a:xfrm>
            <a:prstGeom prst="straightConnector1">
              <a:avLst/>
            </a:prstGeom>
            <a:noFill/>
            <a:ln w="28575" cap="flat" cmpd="sng">
              <a:solidFill>
                <a:schemeClr val="accent6"/>
              </a:solidFill>
              <a:prstDash val="solid"/>
              <a:round/>
              <a:headEnd type="none" w="med" len="med"/>
              <a:tailEnd type="none" w="med" len="med"/>
            </a:ln>
          </p:spPr>
        </p:cxnSp>
        <p:cxnSp>
          <p:nvCxnSpPr>
            <p:cNvPr id="1679" name="Google Shape;1679;p63"/>
            <p:cNvCxnSpPr/>
            <p:nvPr/>
          </p:nvCxnSpPr>
          <p:spPr>
            <a:xfrm>
              <a:off x="948075" y="2232038"/>
              <a:ext cx="76200" cy="0"/>
            </a:xfrm>
            <a:prstGeom prst="straightConnector1">
              <a:avLst/>
            </a:prstGeom>
            <a:noFill/>
            <a:ln w="28575" cap="flat" cmpd="sng">
              <a:solidFill>
                <a:schemeClr val="accent6"/>
              </a:solidFill>
              <a:prstDash val="solid"/>
              <a:round/>
              <a:headEnd type="none" w="med" len="med"/>
              <a:tailEnd type="none" w="med" len="med"/>
            </a:ln>
          </p:spPr>
        </p:cxnSp>
      </p:grpSp>
      <p:grpSp>
        <p:nvGrpSpPr>
          <p:cNvPr id="1680" name="Google Shape;1680;p63"/>
          <p:cNvGrpSpPr/>
          <p:nvPr/>
        </p:nvGrpSpPr>
        <p:grpSpPr>
          <a:xfrm rot="10800000">
            <a:off x="6365637" y="534700"/>
            <a:ext cx="391500" cy="391500"/>
            <a:chOff x="7506988" y="3709225"/>
            <a:chExt cx="391500" cy="391500"/>
          </a:xfrm>
        </p:grpSpPr>
        <p:sp>
          <p:nvSpPr>
            <p:cNvPr id="1681" name="Google Shape;1681;p63"/>
            <p:cNvSpPr/>
            <p:nvPr/>
          </p:nvSpPr>
          <p:spPr>
            <a:xfrm>
              <a:off x="7506988" y="3709225"/>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2" name="Google Shape;1682;p63"/>
            <p:cNvGrpSpPr/>
            <p:nvPr/>
          </p:nvGrpSpPr>
          <p:grpSpPr>
            <a:xfrm>
              <a:off x="7584273" y="3780491"/>
              <a:ext cx="236929" cy="248968"/>
              <a:chOff x="6916075" y="3678887"/>
              <a:chExt cx="277500" cy="291600"/>
            </a:xfrm>
          </p:grpSpPr>
          <p:cxnSp>
            <p:nvCxnSpPr>
              <p:cNvPr id="1683" name="Google Shape;1683;p63"/>
              <p:cNvCxnSpPr/>
              <p:nvPr/>
            </p:nvCxnSpPr>
            <p:spPr>
              <a:xfrm>
                <a:off x="7054825" y="3678887"/>
                <a:ext cx="0" cy="291600"/>
              </a:xfrm>
              <a:prstGeom prst="straightConnector1">
                <a:avLst/>
              </a:prstGeom>
              <a:noFill/>
              <a:ln w="28575" cap="flat" cmpd="sng">
                <a:solidFill>
                  <a:schemeClr val="accent5"/>
                </a:solidFill>
                <a:prstDash val="solid"/>
                <a:round/>
                <a:headEnd type="none" w="med" len="med"/>
                <a:tailEnd type="none" w="med" len="med"/>
              </a:ln>
            </p:spPr>
          </p:cxnSp>
          <p:cxnSp>
            <p:nvCxnSpPr>
              <p:cNvPr id="1684" name="Google Shape;1684;p63"/>
              <p:cNvCxnSpPr/>
              <p:nvPr/>
            </p:nvCxnSpPr>
            <p:spPr>
              <a:xfrm rot="10800000">
                <a:off x="6916075" y="3824687"/>
                <a:ext cx="277500" cy="0"/>
              </a:xfrm>
              <a:prstGeom prst="straightConnector1">
                <a:avLst/>
              </a:prstGeom>
              <a:noFill/>
              <a:ln w="28575" cap="flat" cmpd="sng">
                <a:solidFill>
                  <a:schemeClr val="accent5"/>
                </a:solidFill>
                <a:prstDash val="solid"/>
                <a:round/>
                <a:headEnd type="none" w="med" len="med"/>
                <a:tailEnd type="non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675"/>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1680"/>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1671"/>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94" name="Google Shape;894;p44"/>
          <p:cNvSpPr/>
          <p:nvPr/>
        </p:nvSpPr>
        <p:spPr>
          <a:xfrm rot="10800000">
            <a:off x="8310377" y="4584278"/>
            <a:ext cx="391500" cy="391500"/>
          </a:xfrm>
          <a:prstGeom prst="ellipse">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44"/>
          <p:cNvGrpSpPr/>
          <p:nvPr/>
        </p:nvGrpSpPr>
        <p:grpSpPr>
          <a:xfrm rot="10800000">
            <a:off x="7751051" y="4584284"/>
            <a:ext cx="391500" cy="391500"/>
            <a:chOff x="1900200" y="3263712"/>
            <a:chExt cx="391500" cy="391500"/>
          </a:xfrm>
        </p:grpSpPr>
        <p:sp>
          <p:nvSpPr>
            <p:cNvPr id="896" name="Google Shape;896;p44"/>
            <p:cNvSpPr/>
            <p:nvPr/>
          </p:nvSpPr>
          <p:spPr>
            <a:xfrm>
              <a:off x="1900200" y="3263712"/>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44"/>
            <p:cNvCxnSpPr/>
            <p:nvPr/>
          </p:nvCxnSpPr>
          <p:spPr>
            <a:xfrm rot="10800000">
              <a:off x="1977417" y="3459444"/>
              <a:ext cx="237000" cy="0"/>
            </a:xfrm>
            <a:prstGeom prst="straightConnector1">
              <a:avLst/>
            </a:prstGeom>
            <a:noFill/>
            <a:ln w="28575" cap="flat" cmpd="sng">
              <a:solidFill>
                <a:schemeClr val="accent6"/>
              </a:solidFill>
              <a:prstDash val="solid"/>
              <a:round/>
              <a:headEnd type="none" w="med" len="med"/>
              <a:tailEnd type="none" w="med" len="med"/>
            </a:ln>
          </p:spPr>
        </p:cxnSp>
      </p:grpSp>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2" y="204575"/>
            <a:ext cx="1984029"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402705"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399411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Google Shape;692;p38">
            <a:extLst>
              <a:ext uri="{FF2B5EF4-FFF2-40B4-BE49-F238E27FC236}">
                <a16:creationId xmlns:a16="http://schemas.microsoft.com/office/drawing/2014/main" id="{EC6C8BCA-1629-F905-2B25-15FB56607E58}"/>
              </a:ext>
            </a:extLst>
          </p:cNvPr>
          <p:cNvSpPr txBox="1">
            <a:spLocks/>
          </p:cNvSpPr>
          <p:nvPr/>
        </p:nvSpPr>
        <p:spPr>
          <a:xfrm>
            <a:off x="-43423" y="3598846"/>
            <a:ext cx="1402705"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Đũa</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nhựa</a:t>
            </a:r>
            <a:endParaRPr lang="en-US" sz="2400" dirty="0">
              <a:solidFill>
                <a:srgbClr val="1A56B8"/>
              </a:solidFill>
              <a:latin typeface="Roboto" panose="02000000000000000000" pitchFamily="2" charset="0"/>
              <a:cs typeface="#9Slide03 Arima Madurai Black" panose="00000A00000000000000" pitchFamily="2" charset="-93"/>
            </a:endParaRPr>
          </a:p>
        </p:txBody>
      </p:sp>
      <p:sp>
        <p:nvSpPr>
          <p:cNvPr id="916" name="Google Shape;692;p38">
            <a:extLst>
              <a:ext uri="{FF2B5EF4-FFF2-40B4-BE49-F238E27FC236}">
                <a16:creationId xmlns:a16="http://schemas.microsoft.com/office/drawing/2014/main" id="{D7916982-4CB6-9A42-6E7D-75C3F49342BC}"/>
              </a:ext>
            </a:extLst>
          </p:cNvPr>
          <p:cNvSpPr txBox="1">
            <a:spLocks/>
          </p:cNvSpPr>
          <p:nvPr/>
        </p:nvSpPr>
        <p:spPr>
          <a:xfrm>
            <a:off x="3119040" y="4446296"/>
            <a:ext cx="2882580" cy="48603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a:solidFill>
                  <a:srgbClr val="1A56B8"/>
                </a:solidFill>
                <a:latin typeface="Roboto" panose="02000000000000000000" pitchFamily="2" charset="0"/>
                <a:cs typeface="#9Slide03 Arima Madurai Black" panose="00000A00000000000000" pitchFamily="2" charset="-93"/>
              </a:rPr>
              <a:t>CHUẨN BỊ</a:t>
            </a:r>
          </a:p>
        </p:txBody>
      </p:sp>
      <p:sp>
        <p:nvSpPr>
          <p:cNvPr id="3" name="Trapezoid 2">
            <a:extLst>
              <a:ext uri="{FF2B5EF4-FFF2-40B4-BE49-F238E27FC236}">
                <a16:creationId xmlns:a16="http://schemas.microsoft.com/office/drawing/2014/main" id="{236705C1-9CE2-4DF7-869D-7247A6723C2E}"/>
              </a:ext>
            </a:extLst>
          </p:cNvPr>
          <p:cNvSpPr/>
          <p:nvPr/>
        </p:nvSpPr>
        <p:spPr>
          <a:xfrm rot="12412852">
            <a:off x="808945" y="1350376"/>
            <a:ext cx="100577" cy="2070948"/>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92;p38">
            <a:extLst>
              <a:ext uri="{FF2B5EF4-FFF2-40B4-BE49-F238E27FC236}">
                <a16:creationId xmlns:a16="http://schemas.microsoft.com/office/drawing/2014/main" id="{C1463077-2B0A-F186-A705-44B3AAD93DDC}"/>
              </a:ext>
            </a:extLst>
          </p:cNvPr>
          <p:cNvSpPr txBox="1">
            <a:spLocks/>
          </p:cNvSpPr>
          <p:nvPr/>
        </p:nvSpPr>
        <p:spPr>
          <a:xfrm>
            <a:off x="1519408" y="3641015"/>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Đũa</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thủy</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tinh</a:t>
            </a:r>
            <a:endParaRPr lang="en-US" sz="2400" dirty="0">
              <a:solidFill>
                <a:srgbClr val="1A56B8"/>
              </a:solidFill>
              <a:latin typeface="Roboto" panose="02000000000000000000" pitchFamily="2" charset="0"/>
              <a:cs typeface="#9Slide03 Arima Madurai Black" panose="00000A00000000000000" pitchFamily="2" charset="-93"/>
            </a:endParaRPr>
          </a:p>
        </p:txBody>
      </p:sp>
      <p:sp>
        <p:nvSpPr>
          <p:cNvPr id="5" name="Trapezoid 4">
            <a:extLst>
              <a:ext uri="{FF2B5EF4-FFF2-40B4-BE49-F238E27FC236}">
                <a16:creationId xmlns:a16="http://schemas.microsoft.com/office/drawing/2014/main" id="{3504EAC0-C057-52F1-7096-5E4A6E88548A}"/>
              </a:ext>
            </a:extLst>
          </p:cNvPr>
          <p:cNvSpPr/>
          <p:nvPr/>
        </p:nvSpPr>
        <p:spPr>
          <a:xfrm rot="12412852">
            <a:off x="2440504" y="1437218"/>
            <a:ext cx="100577" cy="2070948"/>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04D9289-16AB-A725-70E1-60E42D19B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1074"/>
          <a:stretch/>
        </p:blipFill>
        <p:spPr bwMode="auto">
          <a:xfrm>
            <a:off x="3435962" y="1767666"/>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692;p38">
            <a:extLst>
              <a:ext uri="{FF2B5EF4-FFF2-40B4-BE49-F238E27FC236}">
                <a16:creationId xmlns:a16="http://schemas.microsoft.com/office/drawing/2014/main" id="{4A7EEDF1-CEE4-E183-FF41-FCA24900FE8A}"/>
              </a:ext>
            </a:extLst>
          </p:cNvPr>
          <p:cNvSpPr txBox="1">
            <a:spLocks/>
          </p:cNvSpPr>
          <p:nvPr/>
        </p:nvSpPr>
        <p:spPr>
          <a:xfrm>
            <a:off x="3424292" y="3641015"/>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Mảnh</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vải</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len</a:t>
            </a:r>
            <a:endParaRPr lang="en-US" sz="2400" dirty="0">
              <a:solidFill>
                <a:srgbClr val="1A56B8"/>
              </a:solidFill>
              <a:latin typeface="Roboto" panose="02000000000000000000" pitchFamily="2" charset="0"/>
              <a:cs typeface="#9Slide03 Arima Madurai Black" panose="00000A00000000000000" pitchFamily="2" charset="-93"/>
            </a:endParaRPr>
          </a:p>
        </p:txBody>
      </p:sp>
      <p:pic>
        <p:nvPicPr>
          <p:cNvPr id="1030" name="Picture 6">
            <a:extLst>
              <a:ext uri="{FF2B5EF4-FFF2-40B4-BE49-F238E27FC236}">
                <a16:creationId xmlns:a16="http://schemas.microsoft.com/office/drawing/2014/main" id="{16EC4F5A-86B4-7A3E-568B-A0EF3923A9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99" b="8655"/>
          <a:stretch/>
        </p:blipFill>
        <p:spPr bwMode="auto">
          <a:xfrm rot="16200000">
            <a:off x="5507726" y="1971921"/>
            <a:ext cx="1264903" cy="103022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692;p38">
            <a:extLst>
              <a:ext uri="{FF2B5EF4-FFF2-40B4-BE49-F238E27FC236}">
                <a16:creationId xmlns:a16="http://schemas.microsoft.com/office/drawing/2014/main" id="{E78402B9-29D7-6F76-E5E2-C362E85FE541}"/>
              </a:ext>
            </a:extLst>
          </p:cNvPr>
          <p:cNvSpPr txBox="1">
            <a:spLocks/>
          </p:cNvSpPr>
          <p:nvPr/>
        </p:nvSpPr>
        <p:spPr>
          <a:xfrm>
            <a:off x="5184560" y="3650716"/>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Mảnh</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vải</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lụa</a:t>
            </a:r>
            <a:endParaRPr lang="en-US" sz="2400" dirty="0">
              <a:solidFill>
                <a:srgbClr val="1A56B8"/>
              </a:solidFill>
              <a:latin typeface="Roboto" panose="02000000000000000000" pitchFamily="2" charset="0"/>
              <a:cs typeface="#9Slide03 Arima Madurai Black" panose="00000A00000000000000" pitchFamily="2" charset="-93"/>
            </a:endParaRPr>
          </a:p>
        </p:txBody>
      </p:sp>
      <p:grpSp>
        <p:nvGrpSpPr>
          <p:cNvPr id="1039" name="Group 1038">
            <a:extLst>
              <a:ext uri="{FF2B5EF4-FFF2-40B4-BE49-F238E27FC236}">
                <a16:creationId xmlns:a16="http://schemas.microsoft.com/office/drawing/2014/main" id="{C0D07371-DAB8-097D-5168-9E705433C2EA}"/>
              </a:ext>
            </a:extLst>
          </p:cNvPr>
          <p:cNvGrpSpPr/>
          <p:nvPr/>
        </p:nvGrpSpPr>
        <p:grpSpPr>
          <a:xfrm>
            <a:off x="7150536" y="2143452"/>
            <a:ext cx="1551341" cy="856595"/>
            <a:chOff x="7150536" y="2143452"/>
            <a:chExt cx="1551341" cy="856595"/>
          </a:xfrm>
        </p:grpSpPr>
        <p:grpSp>
          <p:nvGrpSpPr>
            <p:cNvPr id="13" name="Group 12">
              <a:extLst>
                <a:ext uri="{FF2B5EF4-FFF2-40B4-BE49-F238E27FC236}">
                  <a16:creationId xmlns:a16="http://schemas.microsoft.com/office/drawing/2014/main" id="{BA0BBAB9-D301-2F91-8E51-37CAF4B635BC}"/>
                </a:ext>
              </a:extLst>
            </p:cNvPr>
            <p:cNvGrpSpPr/>
            <p:nvPr/>
          </p:nvGrpSpPr>
          <p:grpSpPr>
            <a:xfrm>
              <a:off x="7150536" y="2143452"/>
              <a:ext cx="1551341" cy="856595"/>
              <a:chOff x="5378886" y="213858"/>
              <a:chExt cx="2275687" cy="1256553"/>
            </a:xfrm>
          </p:grpSpPr>
          <p:sp>
            <p:nvSpPr>
              <p:cNvPr id="11" name="Trapezoid 10">
                <a:extLst>
                  <a:ext uri="{FF2B5EF4-FFF2-40B4-BE49-F238E27FC236}">
                    <a16:creationId xmlns:a16="http://schemas.microsoft.com/office/drawing/2014/main" id="{B4BAFEB3-5F8A-8483-C004-8FFDA458DBA7}"/>
                  </a:ext>
                </a:extLst>
              </p:cNvPr>
              <p:cNvSpPr/>
              <p:nvPr/>
            </p:nvSpPr>
            <p:spPr>
              <a:xfrm>
                <a:off x="5378886" y="213858"/>
                <a:ext cx="2275687" cy="1120655"/>
              </a:xfrm>
              <a:prstGeom prst="trapezoid">
                <a:avLst>
                  <a:gd name="adj" fmla="val 12730"/>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7B7FEA-34EB-8910-CD49-551E2F23F710}"/>
                  </a:ext>
                </a:extLst>
              </p:cNvPr>
              <p:cNvSpPr/>
              <p:nvPr/>
            </p:nvSpPr>
            <p:spPr>
              <a:xfrm>
                <a:off x="5378886" y="1323346"/>
                <a:ext cx="2275687" cy="147065"/>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16E756DD-B868-CDA3-0D90-04C78D5544B8}"/>
                </a:ext>
              </a:extLst>
            </p:cNvPr>
            <p:cNvSpPr/>
            <p:nvPr/>
          </p:nvSpPr>
          <p:spPr>
            <a:xfrm>
              <a:off x="7757039" y="2339598"/>
              <a:ext cx="66631" cy="66565"/>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6321DF2-E29C-5BBC-361D-CC50CDD68696}"/>
                </a:ext>
              </a:extLst>
            </p:cNvPr>
            <p:cNvSpPr/>
            <p:nvPr/>
          </p:nvSpPr>
          <p:spPr>
            <a:xfrm>
              <a:off x="7847701" y="2326044"/>
              <a:ext cx="73901" cy="77076"/>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7898685-83C0-E039-D90B-E50676EF2C2E}"/>
                </a:ext>
              </a:extLst>
            </p:cNvPr>
            <p:cNvSpPr/>
            <p:nvPr/>
          </p:nvSpPr>
          <p:spPr>
            <a:xfrm>
              <a:off x="8106893" y="2456488"/>
              <a:ext cx="52552" cy="84082"/>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9DFD072-F072-7E31-892D-C3D4E9BF3590}"/>
                </a:ext>
              </a:extLst>
            </p:cNvPr>
            <p:cNvSpPr/>
            <p:nvPr/>
          </p:nvSpPr>
          <p:spPr>
            <a:xfrm>
              <a:off x="7693814" y="2427660"/>
              <a:ext cx="87975" cy="6824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F44D67C-02C3-8E79-2714-EC3FC8F78653}"/>
                </a:ext>
              </a:extLst>
            </p:cNvPr>
            <p:cNvSpPr/>
            <p:nvPr/>
          </p:nvSpPr>
          <p:spPr>
            <a:xfrm>
              <a:off x="7662859" y="2544184"/>
              <a:ext cx="58945" cy="46612"/>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D045B34-A82C-C636-4B69-0EDBAB2E12B7}"/>
                </a:ext>
              </a:extLst>
            </p:cNvPr>
            <p:cNvSpPr/>
            <p:nvPr/>
          </p:nvSpPr>
          <p:spPr>
            <a:xfrm>
              <a:off x="7854666" y="2539297"/>
              <a:ext cx="98244" cy="66618"/>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reeform: Shape 906">
              <a:extLst>
                <a:ext uri="{FF2B5EF4-FFF2-40B4-BE49-F238E27FC236}">
                  <a16:creationId xmlns:a16="http://schemas.microsoft.com/office/drawing/2014/main" id="{6740832D-8CB1-6E37-7E5B-519FD06EDF03}"/>
                </a:ext>
              </a:extLst>
            </p:cNvPr>
            <p:cNvSpPr/>
            <p:nvPr/>
          </p:nvSpPr>
          <p:spPr>
            <a:xfrm>
              <a:off x="7702767" y="2583318"/>
              <a:ext cx="87587" cy="68085"/>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Freeform: Shape 916">
              <a:extLst>
                <a:ext uri="{FF2B5EF4-FFF2-40B4-BE49-F238E27FC236}">
                  <a16:creationId xmlns:a16="http://schemas.microsoft.com/office/drawing/2014/main" id="{B8A3D621-2607-D234-DAEB-BAB7F8E2D440}"/>
                </a:ext>
              </a:extLst>
            </p:cNvPr>
            <p:cNvSpPr/>
            <p:nvPr/>
          </p:nvSpPr>
          <p:spPr>
            <a:xfrm>
              <a:off x="8007087" y="2322355"/>
              <a:ext cx="133131" cy="116380"/>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reeform: Shape 917">
              <a:extLst>
                <a:ext uri="{FF2B5EF4-FFF2-40B4-BE49-F238E27FC236}">
                  <a16:creationId xmlns:a16="http://schemas.microsoft.com/office/drawing/2014/main" id="{E12C8B2E-8D03-7D8E-5991-A22A61BA68B4}"/>
                </a:ext>
              </a:extLst>
            </p:cNvPr>
            <p:cNvSpPr/>
            <p:nvPr/>
          </p:nvSpPr>
          <p:spPr>
            <a:xfrm>
              <a:off x="8096837" y="2640872"/>
              <a:ext cx="91427" cy="63188"/>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Freeform: Shape 918">
              <a:extLst>
                <a:ext uri="{FF2B5EF4-FFF2-40B4-BE49-F238E27FC236}">
                  <a16:creationId xmlns:a16="http://schemas.microsoft.com/office/drawing/2014/main" id="{83B6D07A-8B10-930B-315A-226F2905873B}"/>
                </a:ext>
              </a:extLst>
            </p:cNvPr>
            <p:cNvSpPr/>
            <p:nvPr/>
          </p:nvSpPr>
          <p:spPr>
            <a:xfrm>
              <a:off x="7952910" y="2343832"/>
              <a:ext cx="46367" cy="3569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reeform: Shape 919">
              <a:extLst>
                <a:ext uri="{FF2B5EF4-FFF2-40B4-BE49-F238E27FC236}">
                  <a16:creationId xmlns:a16="http://schemas.microsoft.com/office/drawing/2014/main" id="{E7658658-FA46-E68F-53EB-584A1DE17644}"/>
                </a:ext>
              </a:extLst>
            </p:cNvPr>
            <p:cNvSpPr/>
            <p:nvPr/>
          </p:nvSpPr>
          <p:spPr>
            <a:xfrm>
              <a:off x="7794051" y="2532286"/>
              <a:ext cx="29619" cy="42041"/>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Freeform: Shape 920">
              <a:extLst>
                <a:ext uri="{FF2B5EF4-FFF2-40B4-BE49-F238E27FC236}">
                  <a16:creationId xmlns:a16="http://schemas.microsoft.com/office/drawing/2014/main" id="{0D9448FB-F2BE-BB36-0DA8-6AAE4459BD2F}"/>
                </a:ext>
              </a:extLst>
            </p:cNvPr>
            <p:cNvSpPr/>
            <p:nvPr/>
          </p:nvSpPr>
          <p:spPr>
            <a:xfrm>
              <a:off x="7956319" y="2698699"/>
              <a:ext cx="70069" cy="68680"/>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reeform: Shape 921">
              <a:extLst>
                <a:ext uri="{FF2B5EF4-FFF2-40B4-BE49-F238E27FC236}">
                  <a16:creationId xmlns:a16="http://schemas.microsoft.com/office/drawing/2014/main" id="{CC76D904-7C98-6EF7-A77D-75C41D314416}"/>
                </a:ext>
              </a:extLst>
            </p:cNvPr>
            <p:cNvSpPr/>
            <p:nvPr/>
          </p:nvSpPr>
          <p:spPr>
            <a:xfrm>
              <a:off x="7777739" y="2665417"/>
              <a:ext cx="73581" cy="4556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Freeform: Shape 922">
              <a:extLst>
                <a:ext uri="{FF2B5EF4-FFF2-40B4-BE49-F238E27FC236}">
                  <a16:creationId xmlns:a16="http://schemas.microsoft.com/office/drawing/2014/main" id="{E67EF605-E4D1-EBD9-CF33-67B4D6F534FE}"/>
                </a:ext>
              </a:extLst>
            </p:cNvPr>
            <p:cNvSpPr/>
            <p:nvPr/>
          </p:nvSpPr>
          <p:spPr>
            <a:xfrm>
              <a:off x="7900970" y="2464187"/>
              <a:ext cx="72212" cy="59559"/>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Freeform: Shape 923">
              <a:extLst>
                <a:ext uri="{FF2B5EF4-FFF2-40B4-BE49-F238E27FC236}">
                  <a16:creationId xmlns:a16="http://schemas.microsoft.com/office/drawing/2014/main" id="{B2EB196A-E998-2050-CB84-4A48590E7D69}"/>
                </a:ext>
              </a:extLst>
            </p:cNvPr>
            <p:cNvSpPr/>
            <p:nvPr/>
          </p:nvSpPr>
          <p:spPr>
            <a:xfrm>
              <a:off x="7631288" y="2510047"/>
              <a:ext cx="45545" cy="39316"/>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Freeform: Shape 925">
              <a:extLst>
                <a:ext uri="{FF2B5EF4-FFF2-40B4-BE49-F238E27FC236}">
                  <a16:creationId xmlns:a16="http://schemas.microsoft.com/office/drawing/2014/main" id="{A05800F6-307A-26E0-0169-134C995F92C2}"/>
                </a:ext>
              </a:extLst>
            </p:cNvPr>
            <p:cNvSpPr/>
            <p:nvPr/>
          </p:nvSpPr>
          <p:spPr>
            <a:xfrm>
              <a:off x="7929131" y="2386170"/>
              <a:ext cx="66631" cy="66565"/>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Freeform: Shape 926">
              <a:extLst>
                <a:ext uri="{FF2B5EF4-FFF2-40B4-BE49-F238E27FC236}">
                  <a16:creationId xmlns:a16="http://schemas.microsoft.com/office/drawing/2014/main" id="{30C7A504-5EE2-15E2-1F26-D4C12FC3BF8F}"/>
                </a:ext>
              </a:extLst>
            </p:cNvPr>
            <p:cNvSpPr/>
            <p:nvPr/>
          </p:nvSpPr>
          <p:spPr>
            <a:xfrm>
              <a:off x="8001368" y="2441474"/>
              <a:ext cx="73901" cy="77076"/>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Shape 1023">
              <a:extLst>
                <a:ext uri="{FF2B5EF4-FFF2-40B4-BE49-F238E27FC236}">
                  <a16:creationId xmlns:a16="http://schemas.microsoft.com/office/drawing/2014/main" id="{D3DC532C-D1A9-E518-4FB4-D9D066C8D711}"/>
                </a:ext>
              </a:extLst>
            </p:cNvPr>
            <p:cNvSpPr/>
            <p:nvPr/>
          </p:nvSpPr>
          <p:spPr>
            <a:xfrm>
              <a:off x="7808656" y="2371828"/>
              <a:ext cx="52552" cy="84082"/>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reeform: Shape 1024">
              <a:extLst>
                <a:ext uri="{FF2B5EF4-FFF2-40B4-BE49-F238E27FC236}">
                  <a16:creationId xmlns:a16="http://schemas.microsoft.com/office/drawing/2014/main" id="{AC1FAF8E-8A09-4A09-EEF5-A5038FED18B3}"/>
                </a:ext>
              </a:extLst>
            </p:cNvPr>
            <p:cNvSpPr/>
            <p:nvPr/>
          </p:nvSpPr>
          <p:spPr>
            <a:xfrm>
              <a:off x="7813513" y="2463197"/>
              <a:ext cx="87975" cy="6824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Shape 1026">
              <a:extLst>
                <a:ext uri="{FF2B5EF4-FFF2-40B4-BE49-F238E27FC236}">
                  <a16:creationId xmlns:a16="http://schemas.microsoft.com/office/drawing/2014/main" id="{E9003046-0926-2CC1-7E50-D8347E5BE722}"/>
                </a:ext>
              </a:extLst>
            </p:cNvPr>
            <p:cNvSpPr/>
            <p:nvPr/>
          </p:nvSpPr>
          <p:spPr>
            <a:xfrm>
              <a:off x="8102241" y="2407886"/>
              <a:ext cx="58945" cy="46612"/>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reeform: Shape 1027">
              <a:extLst>
                <a:ext uri="{FF2B5EF4-FFF2-40B4-BE49-F238E27FC236}">
                  <a16:creationId xmlns:a16="http://schemas.microsoft.com/office/drawing/2014/main" id="{01C605E1-E39C-A5D2-5343-6D57116072D5}"/>
                </a:ext>
              </a:extLst>
            </p:cNvPr>
            <p:cNvSpPr/>
            <p:nvPr/>
          </p:nvSpPr>
          <p:spPr>
            <a:xfrm>
              <a:off x="8096976" y="2568348"/>
              <a:ext cx="98244" cy="66618"/>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Shape 1028">
              <a:extLst>
                <a:ext uri="{FF2B5EF4-FFF2-40B4-BE49-F238E27FC236}">
                  <a16:creationId xmlns:a16="http://schemas.microsoft.com/office/drawing/2014/main" id="{F565DB63-6765-2C96-14DD-141567859530}"/>
                </a:ext>
              </a:extLst>
            </p:cNvPr>
            <p:cNvSpPr/>
            <p:nvPr/>
          </p:nvSpPr>
          <p:spPr>
            <a:xfrm>
              <a:off x="7874859" y="2629890"/>
              <a:ext cx="87587" cy="68085"/>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Freeform: Shape 1030">
              <a:extLst>
                <a:ext uri="{FF2B5EF4-FFF2-40B4-BE49-F238E27FC236}">
                  <a16:creationId xmlns:a16="http://schemas.microsoft.com/office/drawing/2014/main" id="{FDA5245B-3645-F9D3-C7F9-B2A65D69DC5C}"/>
                </a:ext>
              </a:extLst>
            </p:cNvPr>
            <p:cNvSpPr/>
            <p:nvPr/>
          </p:nvSpPr>
          <p:spPr>
            <a:xfrm>
              <a:off x="7532210" y="2359029"/>
              <a:ext cx="133131" cy="116380"/>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Shape 1031">
              <a:extLst>
                <a:ext uri="{FF2B5EF4-FFF2-40B4-BE49-F238E27FC236}">
                  <a16:creationId xmlns:a16="http://schemas.microsoft.com/office/drawing/2014/main" id="{9B41CA76-12CE-F487-E13A-6BF4A674C861}"/>
                </a:ext>
              </a:extLst>
            </p:cNvPr>
            <p:cNvSpPr/>
            <p:nvPr/>
          </p:nvSpPr>
          <p:spPr>
            <a:xfrm>
              <a:off x="8170904" y="2476366"/>
              <a:ext cx="91427" cy="63188"/>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A1F4C342-7BBB-E114-902A-83183360E25C}"/>
                </a:ext>
              </a:extLst>
            </p:cNvPr>
            <p:cNvSpPr/>
            <p:nvPr/>
          </p:nvSpPr>
          <p:spPr>
            <a:xfrm>
              <a:off x="7993277" y="2588215"/>
              <a:ext cx="46367" cy="3569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Freeform: Shape 1033">
              <a:extLst>
                <a:ext uri="{FF2B5EF4-FFF2-40B4-BE49-F238E27FC236}">
                  <a16:creationId xmlns:a16="http://schemas.microsoft.com/office/drawing/2014/main" id="{58E3FAAF-CC08-B037-701A-96D98222AF8C}"/>
                </a:ext>
              </a:extLst>
            </p:cNvPr>
            <p:cNvSpPr/>
            <p:nvPr/>
          </p:nvSpPr>
          <p:spPr>
            <a:xfrm>
              <a:off x="7966143" y="2578858"/>
              <a:ext cx="29619" cy="42041"/>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1034">
              <a:extLst>
                <a:ext uri="{FF2B5EF4-FFF2-40B4-BE49-F238E27FC236}">
                  <a16:creationId xmlns:a16="http://schemas.microsoft.com/office/drawing/2014/main" id="{498B5E8B-9A77-837D-8BA3-CEE8BC76B9DE}"/>
                </a:ext>
              </a:extLst>
            </p:cNvPr>
            <p:cNvSpPr/>
            <p:nvPr/>
          </p:nvSpPr>
          <p:spPr>
            <a:xfrm>
              <a:off x="8016172" y="2625821"/>
              <a:ext cx="70069" cy="68680"/>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Freeform: Shape 1035">
              <a:extLst>
                <a:ext uri="{FF2B5EF4-FFF2-40B4-BE49-F238E27FC236}">
                  <a16:creationId xmlns:a16="http://schemas.microsoft.com/office/drawing/2014/main" id="{6B08B669-E6CE-CFA1-81C5-9D862836C0EB}"/>
                </a:ext>
              </a:extLst>
            </p:cNvPr>
            <p:cNvSpPr/>
            <p:nvPr/>
          </p:nvSpPr>
          <p:spPr>
            <a:xfrm>
              <a:off x="7949831" y="2711989"/>
              <a:ext cx="73581" cy="4556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022CD640-80F8-5348-DB0B-5617CD09825E}"/>
                </a:ext>
              </a:extLst>
            </p:cNvPr>
            <p:cNvSpPr/>
            <p:nvPr/>
          </p:nvSpPr>
          <p:spPr>
            <a:xfrm>
              <a:off x="8073062" y="2510759"/>
              <a:ext cx="72212" cy="59559"/>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AD892EA0-F286-B2AA-6776-896568D5B0D6}"/>
                </a:ext>
              </a:extLst>
            </p:cNvPr>
            <p:cNvSpPr/>
            <p:nvPr/>
          </p:nvSpPr>
          <p:spPr>
            <a:xfrm>
              <a:off x="7803380" y="2556619"/>
              <a:ext cx="45545" cy="39316"/>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0" name="Google Shape;692;p38">
            <a:extLst>
              <a:ext uri="{FF2B5EF4-FFF2-40B4-BE49-F238E27FC236}">
                <a16:creationId xmlns:a16="http://schemas.microsoft.com/office/drawing/2014/main" id="{A10F7708-D3CA-34CC-2E7D-C4E3D71D6879}"/>
              </a:ext>
            </a:extLst>
          </p:cNvPr>
          <p:cNvSpPr txBox="1">
            <a:spLocks/>
          </p:cNvSpPr>
          <p:nvPr/>
        </p:nvSpPr>
        <p:spPr>
          <a:xfrm>
            <a:off x="7052914" y="3650716"/>
            <a:ext cx="1589573"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2400" dirty="0" err="1">
                <a:solidFill>
                  <a:srgbClr val="1A56B8"/>
                </a:solidFill>
                <a:latin typeface="Roboto" panose="02000000000000000000" pitchFamily="2" charset="0"/>
                <a:cs typeface="#9Slide03 Arima Madurai Black" panose="00000A00000000000000" pitchFamily="2" charset="-93"/>
              </a:rPr>
              <a:t>Mẩu</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giấy</a:t>
            </a:r>
            <a:r>
              <a:rPr lang="en-US" sz="2400" dirty="0">
                <a:solidFill>
                  <a:srgbClr val="1A56B8"/>
                </a:solidFill>
                <a:latin typeface="Roboto" panose="02000000000000000000" pitchFamily="2" charset="0"/>
                <a:cs typeface="#9Slide03 Arima Madurai Black" panose="00000A00000000000000" pitchFamily="2" charset="-93"/>
              </a:rPr>
              <a:t> </a:t>
            </a:r>
            <a:r>
              <a:rPr lang="en-US" sz="2400" dirty="0" err="1">
                <a:solidFill>
                  <a:srgbClr val="1A56B8"/>
                </a:solidFill>
                <a:latin typeface="Roboto" panose="02000000000000000000" pitchFamily="2" charset="0"/>
                <a:cs typeface="#9Slide03 Arima Madurai Black" panose="00000A00000000000000" pitchFamily="2" charset="-93"/>
              </a:rPr>
              <a:t>vụn</a:t>
            </a:r>
            <a:endParaRPr lang="en-US" sz="2400" dirty="0">
              <a:solidFill>
                <a:srgbClr val="1A56B8"/>
              </a:solidFill>
              <a:latin typeface="Roboto" panose="02000000000000000000" pitchFamily="2" charset="0"/>
              <a:cs typeface="#9Slide03 Arima Madurai Black" panose="00000A00000000000000" pitchFamily="2"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 fill="hold"/>
                                        <p:tgtEl>
                                          <p:spTgt spid="89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 fill="hold"/>
                                        <p:tgtEl>
                                          <p:spTgt spid="89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 fill="hold"/>
                                        <p:tgtEl>
                                          <p:spTgt spid="901"/>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8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16"/>
                                        </p:tgtEl>
                                        <p:attrNameLst>
                                          <p:attrName>style.visibility</p:attrName>
                                        </p:attrNameLst>
                                      </p:cBhvr>
                                      <p:to>
                                        <p:strVal val="visible"/>
                                      </p:to>
                                    </p:set>
                                    <p:animEffect transition="in" filter="randombar(horizontal)">
                                      <p:cBhvr>
                                        <p:cTn id="17" dur="500"/>
                                        <p:tgtEl>
                                          <p:spTgt spid="9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09"/>
                                        </p:tgtEl>
                                        <p:attrNameLst>
                                          <p:attrName>style.visibility</p:attrName>
                                        </p:attrNameLst>
                                      </p:cBhvr>
                                      <p:to>
                                        <p:strVal val="visible"/>
                                      </p:to>
                                    </p:set>
                                    <p:animEffect transition="in" filter="randombar(horizontal)">
                                      <p:cBhvr>
                                        <p:cTn id="42" dur="500"/>
                                        <p:tgtEl>
                                          <p:spTgt spid="90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 calcmode="lin" valueType="num">
                                      <p:cBhvr>
                                        <p:cTn id="58" dur="500" fill="hold"/>
                                        <p:tgtEl>
                                          <p:spTgt spid="1026"/>
                                        </p:tgtEl>
                                        <p:attrNameLst>
                                          <p:attrName>ppt_w</p:attrName>
                                        </p:attrNameLst>
                                      </p:cBhvr>
                                      <p:tavLst>
                                        <p:tav tm="0">
                                          <p:val>
                                            <p:fltVal val="0"/>
                                          </p:val>
                                        </p:tav>
                                        <p:tav tm="100000">
                                          <p:val>
                                            <p:strVal val="#ppt_w"/>
                                          </p:val>
                                        </p:tav>
                                      </p:tavLst>
                                    </p:anim>
                                    <p:anim calcmode="lin" valueType="num">
                                      <p:cBhvr>
                                        <p:cTn id="59" dur="500" fill="hold"/>
                                        <p:tgtEl>
                                          <p:spTgt spid="1026"/>
                                        </p:tgtEl>
                                        <p:attrNameLst>
                                          <p:attrName>ppt_h</p:attrName>
                                        </p:attrNameLst>
                                      </p:cBhvr>
                                      <p:tavLst>
                                        <p:tav tm="0">
                                          <p:val>
                                            <p:fltVal val="0"/>
                                          </p:val>
                                        </p:tav>
                                        <p:tav tm="100000">
                                          <p:val>
                                            <p:strVal val="#ppt_h"/>
                                          </p:val>
                                        </p:tav>
                                      </p:tavLst>
                                    </p:anim>
                                    <p:animEffect transition="in" filter="fade">
                                      <p:cBhvr>
                                        <p:cTn id="60" dur="500"/>
                                        <p:tgtEl>
                                          <p:spTgt spid="1026"/>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randombar(horizontal)">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30"/>
                                        </p:tgtEl>
                                        <p:attrNameLst>
                                          <p:attrName>style.visibility</p:attrName>
                                        </p:attrNameLst>
                                      </p:cBhvr>
                                      <p:to>
                                        <p:strVal val="visible"/>
                                      </p:to>
                                    </p:set>
                                    <p:anim calcmode="lin" valueType="num">
                                      <p:cBhvr>
                                        <p:cTn id="69" dur="500" fill="hold"/>
                                        <p:tgtEl>
                                          <p:spTgt spid="1030"/>
                                        </p:tgtEl>
                                        <p:attrNameLst>
                                          <p:attrName>ppt_w</p:attrName>
                                        </p:attrNameLst>
                                      </p:cBhvr>
                                      <p:tavLst>
                                        <p:tav tm="0">
                                          <p:val>
                                            <p:fltVal val="0"/>
                                          </p:val>
                                        </p:tav>
                                        <p:tav tm="100000">
                                          <p:val>
                                            <p:strVal val="#ppt_w"/>
                                          </p:val>
                                        </p:tav>
                                      </p:tavLst>
                                    </p:anim>
                                    <p:anim calcmode="lin" valueType="num">
                                      <p:cBhvr>
                                        <p:cTn id="70" dur="500" fill="hold"/>
                                        <p:tgtEl>
                                          <p:spTgt spid="1030"/>
                                        </p:tgtEl>
                                        <p:attrNameLst>
                                          <p:attrName>ppt_h</p:attrName>
                                        </p:attrNameLst>
                                      </p:cBhvr>
                                      <p:tavLst>
                                        <p:tav tm="0">
                                          <p:val>
                                            <p:fltVal val="0"/>
                                          </p:val>
                                        </p:tav>
                                        <p:tav tm="100000">
                                          <p:val>
                                            <p:strVal val="#ppt_h"/>
                                          </p:val>
                                        </p:tav>
                                      </p:tavLst>
                                    </p:anim>
                                    <p:animEffect transition="in" filter="fade">
                                      <p:cBhvr>
                                        <p:cTn id="71" dur="500"/>
                                        <p:tgtEl>
                                          <p:spTgt spid="1030"/>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randombar(horizont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039"/>
                                        </p:tgtEl>
                                        <p:attrNameLst>
                                          <p:attrName>style.visibility</p:attrName>
                                        </p:attrNameLst>
                                      </p:cBhvr>
                                      <p:to>
                                        <p:strVal val="visible"/>
                                      </p:to>
                                    </p:set>
                                    <p:anim calcmode="lin" valueType="num">
                                      <p:cBhvr>
                                        <p:cTn id="80" dur="500" fill="hold"/>
                                        <p:tgtEl>
                                          <p:spTgt spid="1039"/>
                                        </p:tgtEl>
                                        <p:attrNameLst>
                                          <p:attrName>ppt_w</p:attrName>
                                        </p:attrNameLst>
                                      </p:cBhvr>
                                      <p:tavLst>
                                        <p:tav tm="0">
                                          <p:val>
                                            <p:fltVal val="0"/>
                                          </p:val>
                                        </p:tav>
                                        <p:tav tm="100000">
                                          <p:val>
                                            <p:strVal val="#ppt_w"/>
                                          </p:val>
                                        </p:tav>
                                      </p:tavLst>
                                    </p:anim>
                                    <p:anim calcmode="lin" valueType="num">
                                      <p:cBhvr>
                                        <p:cTn id="81" dur="500" fill="hold"/>
                                        <p:tgtEl>
                                          <p:spTgt spid="1039"/>
                                        </p:tgtEl>
                                        <p:attrNameLst>
                                          <p:attrName>ppt_h</p:attrName>
                                        </p:attrNameLst>
                                      </p:cBhvr>
                                      <p:tavLst>
                                        <p:tav tm="0">
                                          <p:val>
                                            <p:fltVal val="0"/>
                                          </p:val>
                                        </p:tav>
                                        <p:tav tm="100000">
                                          <p:val>
                                            <p:strVal val="#ppt_h"/>
                                          </p:val>
                                        </p:tav>
                                      </p:tavLst>
                                    </p:anim>
                                    <p:animEffect transition="in" filter="fade">
                                      <p:cBhvr>
                                        <p:cTn id="82" dur="500"/>
                                        <p:tgtEl>
                                          <p:spTgt spid="1039"/>
                                        </p:tgtEl>
                                      </p:cBhvr>
                                    </p:animEffect>
                                  </p:childTnLst>
                                </p:cTn>
                              </p:par>
                            </p:childTnLst>
                          </p:cTn>
                        </p:par>
                        <p:par>
                          <p:cTn id="83" fill="hold">
                            <p:stCondLst>
                              <p:cond delay="500"/>
                            </p:stCondLst>
                            <p:childTnLst>
                              <p:par>
                                <p:cTn id="84" presetID="14" presetClass="entr" presetSubtype="10" fill="hold" grpId="0" nodeType="afterEffect">
                                  <p:stCondLst>
                                    <p:cond delay="0"/>
                                  </p:stCondLst>
                                  <p:childTnLst>
                                    <p:set>
                                      <p:cBhvr>
                                        <p:cTn id="85" dur="1" fill="hold">
                                          <p:stCondLst>
                                            <p:cond delay="0"/>
                                          </p:stCondLst>
                                        </p:cTn>
                                        <p:tgtEl>
                                          <p:spTgt spid="1040"/>
                                        </p:tgtEl>
                                        <p:attrNameLst>
                                          <p:attrName>style.visibility</p:attrName>
                                        </p:attrNameLst>
                                      </p:cBhvr>
                                      <p:to>
                                        <p:strVal val="visible"/>
                                      </p:to>
                                    </p:set>
                                    <p:animEffect transition="in" filter="randombar(horizontal)">
                                      <p:cBhvr>
                                        <p:cTn id="86"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909" grpId="0"/>
      <p:bldP spid="916" grpId="0"/>
      <p:bldP spid="3" grpId="0" animBg="1"/>
      <p:bldP spid="4" grpId="0"/>
      <p:bldP spid="5" grpId="0" animBg="1"/>
      <p:bldP spid="6" grpId="0"/>
      <p:bldP spid="9" grpId="0"/>
      <p:bldP spid="10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0" y="204575"/>
            <a:ext cx="2559439"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907204"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1 </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415778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Google Shape;692;p38">
            <a:extLst>
              <a:ext uri="{FF2B5EF4-FFF2-40B4-BE49-F238E27FC236}">
                <a16:creationId xmlns:a16="http://schemas.microsoft.com/office/drawing/2014/main" id="{D4B5FFB3-71AD-B73C-2F9A-178F679B2B6C}"/>
              </a:ext>
            </a:extLst>
          </p:cNvPr>
          <p:cNvSpPr txBox="1">
            <a:spLocks/>
          </p:cNvSpPr>
          <p:nvPr/>
        </p:nvSpPr>
        <p:spPr>
          <a:xfrm>
            <a:off x="434259" y="869139"/>
            <a:ext cx="4730672"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vi-VN" dirty="0">
                <a:latin typeface="Roboto" panose="02000000000000000000" pitchFamily="2" charset="0"/>
              </a:rPr>
              <a:t>Đưa chiếc đũa nhựa lại gần các mẩu giấy</a:t>
            </a:r>
            <a:endParaRPr lang="en-US" dirty="0">
              <a:latin typeface="Roboto" panose="02000000000000000000" pitchFamily="2" charset="0"/>
            </a:endParaRPr>
          </a:p>
        </p:txBody>
      </p:sp>
      <p:sp>
        <p:nvSpPr>
          <p:cNvPr id="12" name="Google Shape;692;p38">
            <a:extLst>
              <a:ext uri="{FF2B5EF4-FFF2-40B4-BE49-F238E27FC236}">
                <a16:creationId xmlns:a16="http://schemas.microsoft.com/office/drawing/2014/main" id="{4A85FDB5-8907-77AF-4B0C-200A0F41A795}"/>
              </a:ext>
            </a:extLst>
          </p:cNvPr>
          <p:cNvSpPr txBox="1">
            <a:spLocks/>
          </p:cNvSpPr>
          <p:nvPr/>
        </p:nvSpPr>
        <p:spPr>
          <a:xfrm>
            <a:off x="445202" y="1311068"/>
            <a:ext cx="4164242"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chiếc</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mảnh</a:t>
            </a:r>
            <a:r>
              <a:rPr lang="en-US" dirty="0">
                <a:latin typeface="Roboto" panose="02000000000000000000" pitchFamily="2" charset="0"/>
              </a:rPr>
              <a:t> </a:t>
            </a:r>
            <a:r>
              <a:rPr lang="en-US" dirty="0" err="1">
                <a:latin typeface="Roboto" panose="02000000000000000000" pitchFamily="2" charset="0"/>
              </a:rPr>
              <a:t>vải</a:t>
            </a:r>
            <a:r>
              <a:rPr lang="en-US" dirty="0">
                <a:latin typeface="Roboto" panose="02000000000000000000" pitchFamily="2" charset="0"/>
              </a:rPr>
              <a:t> </a:t>
            </a:r>
            <a:r>
              <a:rPr lang="en-US" dirty="0" err="1">
                <a:latin typeface="Roboto" panose="02000000000000000000" pitchFamily="2" charset="0"/>
              </a:rPr>
              <a:t>len</a:t>
            </a:r>
            <a:endParaRPr lang="en-US" dirty="0">
              <a:latin typeface="Roboto" panose="02000000000000000000" pitchFamily="2" charset="0"/>
            </a:endParaRPr>
          </a:p>
        </p:txBody>
      </p:sp>
      <p:sp>
        <p:nvSpPr>
          <p:cNvPr id="13" name="Google Shape;692;p38">
            <a:extLst>
              <a:ext uri="{FF2B5EF4-FFF2-40B4-BE49-F238E27FC236}">
                <a16:creationId xmlns:a16="http://schemas.microsoft.com/office/drawing/2014/main" id="{DEC40FD5-413B-DA33-BA49-FB7EB3FCCF1C}"/>
              </a:ext>
            </a:extLst>
          </p:cNvPr>
          <p:cNvSpPr txBox="1">
            <a:spLocks/>
          </p:cNvSpPr>
          <p:nvPr/>
        </p:nvSpPr>
        <p:spPr>
          <a:xfrm>
            <a:off x="453170" y="1788805"/>
            <a:ext cx="4426011" cy="391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a:latin typeface="Roboto" panose="02000000000000000000" pitchFamily="2" charset="0"/>
              </a:rPr>
              <a:t>S</a:t>
            </a:r>
            <a:r>
              <a:rPr lang="vi-VN" dirty="0">
                <a:latin typeface="Roboto" panose="02000000000000000000" pitchFamily="2" charset="0"/>
              </a:rPr>
              <a:t>au đó đưa lại gần các mẩu giấy vụn</a:t>
            </a:r>
            <a:endParaRPr lang="en-US" dirty="0">
              <a:latin typeface="Roboto" panose="02000000000000000000" pitchFamily="2" charset="0"/>
            </a:endParaRPr>
          </a:p>
        </p:txBody>
      </p:sp>
      <p:pic>
        <p:nvPicPr>
          <p:cNvPr id="2050" name="Picture 2">
            <a:extLst>
              <a:ext uri="{FF2B5EF4-FFF2-40B4-BE49-F238E27FC236}">
                <a16:creationId xmlns:a16="http://schemas.microsoft.com/office/drawing/2014/main" id="{E162F0AF-FC82-CD4E-6F93-5DDB6F8F8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12" y="3380132"/>
            <a:ext cx="597788" cy="59778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743;p39">
            <a:extLst>
              <a:ext uri="{FF2B5EF4-FFF2-40B4-BE49-F238E27FC236}">
                <a16:creationId xmlns:a16="http://schemas.microsoft.com/office/drawing/2014/main" id="{2B8F45AD-4791-C346-D83F-E484071A304C}"/>
              </a:ext>
            </a:extLst>
          </p:cNvPr>
          <p:cNvSpPr/>
          <p:nvPr/>
        </p:nvSpPr>
        <p:spPr>
          <a:xfrm rot="10800000">
            <a:off x="262050" y="3380132"/>
            <a:ext cx="1984029" cy="63252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92;p38">
            <a:extLst>
              <a:ext uri="{FF2B5EF4-FFF2-40B4-BE49-F238E27FC236}">
                <a16:creationId xmlns:a16="http://schemas.microsoft.com/office/drawing/2014/main" id="{DC78D29D-739C-5F90-62ED-A0BFE58DC6D2}"/>
              </a:ext>
            </a:extLst>
          </p:cNvPr>
          <p:cNvSpPr txBox="1">
            <a:spLocks/>
          </p:cNvSpPr>
          <p:nvPr/>
        </p:nvSpPr>
        <p:spPr>
          <a:xfrm>
            <a:off x="965098" y="3502476"/>
            <a:ext cx="1090712"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Black" panose="00000A00000000000000" pitchFamily="2" charset="-93"/>
                <a:ea typeface="DM Sans"/>
                <a:cs typeface="#9Slide03 Arima Madurai Black" panose="00000A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r>
              <a:rPr lang="en-US" sz="2400" dirty="0" err="1">
                <a:solidFill>
                  <a:srgbClr val="E08130"/>
                </a:solidFill>
                <a:latin typeface="Roboto" panose="02000000000000000000" pitchFamily="2" charset="0"/>
              </a:rPr>
              <a:t>Câu</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Hỏi</a:t>
            </a:r>
            <a:endParaRPr lang="en-US" sz="2400" dirty="0">
              <a:solidFill>
                <a:srgbClr val="E08130"/>
              </a:solidFill>
              <a:latin typeface="Roboto" panose="02000000000000000000" pitchFamily="2" charset="0"/>
            </a:endParaRPr>
          </a:p>
        </p:txBody>
      </p:sp>
      <p:sp>
        <p:nvSpPr>
          <p:cNvPr id="16" name="Google Shape;692;p38">
            <a:extLst>
              <a:ext uri="{FF2B5EF4-FFF2-40B4-BE49-F238E27FC236}">
                <a16:creationId xmlns:a16="http://schemas.microsoft.com/office/drawing/2014/main" id="{FEA4F5EF-8F73-5DFE-2BF5-8DC9E8225A2E}"/>
              </a:ext>
            </a:extLst>
          </p:cNvPr>
          <p:cNvSpPr txBox="1">
            <a:spLocks/>
          </p:cNvSpPr>
          <p:nvPr/>
        </p:nvSpPr>
        <p:spPr>
          <a:xfrm>
            <a:off x="624865" y="4047115"/>
            <a:ext cx="4230831" cy="5445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lnSpc>
                <a:spcPct val="120000"/>
              </a:lnSpc>
            </a:pPr>
            <a:r>
              <a:rPr lang="en-US" sz="2000" dirty="0">
                <a:solidFill>
                  <a:srgbClr val="1A56B8"/>
                </a:solidFill>
                <a:latin typeface="Roboto" panose="02000000000000000000" pitchFamily="2" charset="0"/>
                <a:cs typeface="#9Slide03 Arima Madurai Black" panose="00000A00000000000000" pitchFamily="2" charset="-93"/>
              </a:rPr>
              <a:t>Quan </a:t>
            </a:r>
            <a:r>
              <a:rPr lang="en-US" sz="2000" dirty="0" err="1">
                <a:solidFill>
                  <a:srgbClr val="1A56B8"/>
                </a:solidFill>
                <a:latin typeface="Roboto" panose="02000000000000000000" pitchFamily="2" charset="0"/>
                <a:cs typeface="#9Slide03 Arima Madurai Black" panose="00000A00000000000000" pitchFamily="2" charset="-93"/>
              </a:rPr>
              <a:t>sát</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và</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mô</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tả</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hiện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tượng</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xảy</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ra</a:t>
            </a:r>
            <a:endParaRPr lang="en-US" sz="2000" dirty="0">
              <a:solidFill>
                <a:srgbClr val="1A56B8"/>
              </a:solidFill>
              <a:latin typeface="Roboto" panose="02000000000000000000" pitchFamily="2" charset="0"/>
              <a:cs typeface="#9Slide03 Arima Madurai Black" panose="00000A00000000000000" pitchFamily="2" charset="-93"/>
            </a:endParaRPr>
          </a:p>
        </p:txBody>
      </p:sp>
      <p:grpSp>
        <p:nvGrpSpPr>
          <p:cNvPr id="4" name="Group 3">
            <a:extLst>
              <a:ext uri="{FF2B5EF4-FFF2-40B4-BE49-F238E27FC236}">
                <a16:creationId xmlns:a16="http://schemas.microsoft.com/office/drawing/2014/main" id="{309BE8C9-BD23-1CE3-95A9-BE73F2C028C9}"/>
              </a:ext>
            </a:extLst>
          </p:cNvPr>
          <p:cNvGrpSpPr/>
          <p:nvPr/>
        </p:nvGrpSpPr>
        <p:grpSpPr>
          <a:xfrm>
            <a:off x="4991615" y="2979904"/>
            <a:ext cx="3382080" cy="1867464"/>
            <a:chOff x="5378886" y="213858"/>
            <a:chExt cx="2275687" cy="1256553"/>
          </a:xfrm>
        </p:grpSpPr>
        <p:sp>
          <p:nvSpPr>
            <p:cNvPr id="927" name="Trapezoid 926">
              <a:extLst>
                <a:ext uri="{FF2B5EF4-FFF2-40B4-BE49-F238E27FC236}">
                  <a16:creationId xmlns:a16="http://schemas.microsoft.com/office/drawing/2014/main" id="{5A7399F8-B61E-A9C0-C315-9D6251C64263}"/>
                </a:ext>
              </a:extLst>
            </p:cNvPr>
            <p:cNvSpPr/>
            <p:nvPr/>
          </p:nvSpPr>
          <p:spPr>
            <a:xfrm>
              <a:off x="5378886" y="213858"/>
              <a:ext cx="2275687" cy="1120655"/>
            </a:xfrm>
            <a:prstGeom prst="trapezoid">
              <a:avLst>
                <a:gd name="adj" fmla="val 12730"/>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id="{7AF65F86-CFE8-BD2A-B2A7-73A34B8C2564}"/>
                </a:ext>
              </a:extLst>
            </p:cNvPr>
            <p:cNvSpPr/>
            <p:nvPr/>
          </p:nvSpPr>
          <p:spPr>
            <a:xfrm>
              <a:off x="5378886" y="1323346"/>
              <a:ext cx="2275687" cy="147065"/>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3" name="Group 2082">
            <a:extLst>
              <a:ext uri="{FF2B5EF4-FFF2-40B4-BE49-F238E27FC236}">
                <a16:creationId xmlns:a16="http://schemas.microsoft.com/office/drawing/2014/main" id="{CBFFF1FD-3054-79A2-6257-0C5668A1170F}"/>
              </a:ext>
            </a:extLst>
          </p:cNvPr>
          <p:cNvGrpSpPr/>
          <p:nvPr/>
        </p:nvGrpSpPr>
        <p:grpSpPr>
          <a:xfrm>
            <a:off x="5528079" y="3287965"/>
            <a:ext cx="2317728" cy="1008340"/>
            <a:chOff x="5747606" y="2237421"/>
            <a:chExt cx="2317728" cy="1008340"/>
          </a:xfrm>
        </p:grpSpPr>
        <p:sp>
          <p:nvSpPr>
            <p:cNvPr id="5" name="Freeform: Shape 4">
              <a:extLst>
                <a:ext uri="{FF2B5EF4-FFF2-40B4-BE49-F238E27FC236}">
                  <a16:creationId xmlns:a16="http://schemas.microsoft.com/office/drawing/2014/main" id="{E97AF858-FB55-1CC8-3C1C-9D9EC89C2E26}"/>
                </a:ext>
              </a:extLst>
            </p:cNvPr>
            <p:cNvSpPr/>
            <p:nvPr/>
          </p:nvSpPr>
          <p:spPr>
            <a:xfrm>
              <a:off x="6719501" y="2267166"/>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F7349BF-2A89-191C-E4C3-3D566938CAE1}"/>
                </a:ext>
              </a:extLst>
            </p:cNvPr>
            <p:cNvSpPr/>
            <p:nvPr/>
          </p:nvSpPr>
          <p:spPr>
            <a:xfrm>
              <a:off x="6875898" y="2243785"/>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A6F7B3F-19EC-F390-0689-EE16587785F1}"/>
                </a:ext>
              </a:extLst>
            </p:cNvPr>
            <p:cNvSpPr/>
            <p:nvPr/>
          </p:nvSpPr>
          <p:spPr>
            <a:xfrm>
              <a:off x="7323021" y="2468808"/>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C76F7007-6431-1DE0-E2BC-91C36E5BE3DB}"/>
                </a:ext>
              </a:extLst>
            </p:cNvPr>
            <p:cNvSpPr/>
            <p:nvPr/>
          </p:nvSpPr>
          <p:spPr>
            <a:xfrm>
              <a:off x="6610433" y="2419078"/>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7C3217A-A748-B1A6-87FA-F6402E309AC1}"/>
                </a:ext>
              </a:extLst>
            </p:cNvPr>
            <p:cNvSpPr/>
            <p:nvPr/>
          </p:nvSpPr>
          <p:spPr>
            <a:xfrm>
              <a:off x="6557034" y="2620090"/>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975C7CB-4F81-4AED-874E-8A23654F1136}"/>
                </a:ext>
              </a:extLst>
            </p:cNvPr>
            <p:cNvSpPr/>
            <p:nvPr/>
          </p:nvSpPr>
          <p:spPr>
            <a:xfrm>
              <a:off x="6887913" y="2611660"/>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416AC74-2B77-0B7A-F795-1E981553D3D9}"/>
                </a:ext>
              </a:extLst>
            </p:cNvPr>
            <p:cNvSpPr/>
            <p:nvPr/>
          </p:nvSpPr>
          <p:spPr>
            <a:xfrm>
              <a:off x="6625878" y="2687599"/>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795AD3E-86B6-C039-A5D2-5F345535D3C7}"/>
                </a:ext>
              </a:extLst>
            </p:cNvPr>
            <p:cNvSpPr/>
            <p:nvPr/>
          </p:nvSpPr>
          <p:spPr>
            <a:xfrm>
              <a:off x="7150849" y="2237421"/>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6E096E-0336-AC89-0705-DB433D2CF312}"/>
                </a:ext>
              </a:extLst>
            </p:cNvPr>
            <p:cNvSpPr/>
            <p:nvPr/>
          </p:nvSpPr>
          <p:spPr>
            <a:xfrm>
              <a:off x="7305674" y="2786883"/>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E0636A7-5D23-FC25-3E6F-DE442E9042B9}"/>
                </a:ext>
              </a:extLst>
            </p:cNvPr>
            <p:cNvSpPr/>
            <p:nvPr/>
          </p:nvSpPr>
          <p:spPr>
            <a:xfrm>
              <a:off x="7057390" y="2274470"/>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8083266-98F1-B6A4-196E-9FD8161CC6FF}"/>
                </a:ext>
              </a:extLst>
            </p:cNvPr>
            <p:cNvSpPr/>
            <p:nvPr/>
          </p:nvSpPr>
          <p:spPr>
            <a:xfrm>
              <a:off x="6783349" y="2599565"/>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reeform: Shape 906">
              <a:extLst>
                <a:ext uri="{FF2B5EF4-FFF2-40B4-BE49-F238E27FC236}">
                  <a16:creationId xmlns:a16="http://schemas.microsoft.com/office/drawing/2014/main" id="{4CE6CBF0-288F-CB08-80FB-3FC78A9E5F0D}"/>
                </a:ext>
              </a:extLst>
            </p:cNvPr>
            <p:cNvSpPr/>
            <p:nvPr/>
          </p:nvSpPr>
          <p:spPr>
            <a:xfrm>
              <a:off x="7063271" y="2886638"/>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Freeform: Shape 907">
              <a:extLst>
                <a:ext uri="{FF2B5EF4-FFF2-40B4-BE49-F238E27FC236}">
                  <a16:creationId xmlns:a16="http://schemas.microsoft.com/office/drawing/2014/main" id="{2A695A78-A951-B8D0-BED2-5CEBFA6DE12E}"/>
                </a:ext>
              </a:extLst>
            </p:cNvPr>
            <p:cNvSpPr/>
            <p:nvPr/>
          </p:nvSpPr>
          <p:spPr>
            <a:xfrm>
              <a:off x="6755209" y="2829224"/>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Freeform: Shape 908">
              <a:extLst>
                <a:ext uri="{FF2B5EF4-FFF2-40B4-BE49-F238E27FC236}">
                  <a16:creationId xmlns:a16="http://schemas.microsoft.com/office/drawing/2014/main" id="{468100D2-6AA0-994F-F841-8A23A3A3A55A}"/>
                </a:ext>
              </a:extLst>
            </p:cNvPr>
            <p:cNvSpPr/>
            <p:nvPr/>
          </p:nvSpPr>
          <p:spPr>
            <a:xfrm>
              <a:off x="6967791" y="2482090"/>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Freeform: Shape 909">
              <a:extLst>
                <a:ext uri="{FF2B5EF4-FFF2-40B4-BE49-F238E27FC236}">
                  <a16:creationId xmlns:a16="http://schemas.microsoft.com/office/drawing/2014/main" id="{4F49A09F-5E55-B29C-7193-B8CDCEB9C9C5}"/>
                </a:ext>
              </a:extLst>
            </p:cNvPr>
            <p:cNvSpPr/>
            <p:nvPr/>
          </p:nvSpPr>
          <p:spPr>
            <a:xfrm>
              <a:off x="6502572" y="2561201"/>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Freeform: Shape 910">
              <a:extLst>
                <a:ext uri="{FF2B5EF4-FFF2-40B4-BE49-F238E27FC236}">
                  <a16:creationId xmlns:a16="http://schemas.microsoft.com/office/drawing/2014/main" id="{A0F2ABA4-95BD-1622-7087-389A4E365868}"/>
                </a:ext>
              </a:extLst>
            </p:cNvPr>
            <p:cNvSpPr/>
            <p:nvPr/>
          </p:nvSpPr>
          <p:spPr>
            <a:xfrm>
              <a:off x="7016370" y="2347505"/>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Freeform: Shape 911">
              <a:extLst>
                <a:ext uri="{FF2B5EF4-FFF2-40B4-BE49-F238E27FC236}">
                  <a16:creationId xmlns:a16="http://schemas.microsoft.com/office/drawing/2014/main" id="{DF00A747-E3F9-6ACF-F99B-7116602EFD97}"/>
                </a:ext>
              </a:extLst>
            </p:cNvPr>
            <p:cNvSpPr/>
            <p:nvPr/>
          </p:nvSpPr>
          <p:spPr>
            <a:xfrm>
              <a:off x="7140984" y="2442908"/>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Freeform: Shape 912">
              <a:extLst>
                <a:ext uri="{FF2B5EF4-FFF2-40B4-BE49-F238E27FC236}">
                  <a16:creationId xmlns:a16="http://schemas.microsoft.com/office/drawing/2014/main" id="{09604B12-664F-864C-5869-3E69A3CA9683}"/>
                </a:ext>
              </a:extLst>
            </p:cNvPr>
            <p:cNvSpPr/>
            <p:nvPr/>
          </p:nvSpPr>
          <p:spPr>
            <a:xfrm>
              <a:off x="6808543" y="2322765"/>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Freeform: Shape 913">
              <a:extLst>
                <a:ext uri="{FF2B5EF4-FFF2-40B4-BE49-F238E27FC236}">
                  <a16:creationId xmlns:a16="http://schemas.microsoft.com/office/drawing/2014/main" id="{8B2A2F6E-F7BD-2DFA-E737-78ECDDB3F9A1}"/>
                </a:ext>
              </a:extLst>
            </p:cNvPr>
            <p:cNvSpPr/>
            <p:nvPr/>
          </p:nvSpPr>
          <p:spPr>
            <a:xfrm>
              <a:off x="6816922" y="2480382"/>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Freeform: Shape 915">
              <a:extLst>
                <a:ext uri="{FF2B5EF4-FFF2-40B4-BE49-F238E27FC236}">
                  <a16:creationId xmlns:a16="http://schemas.microsoft.com/office/drawing/2014/main" id="{99AE78D0-ED18-7666-13CE-178001652E5D}"/>
                </a:ext>
              </a:extLst>
            </p:cNvPr>
            <p:cNvSpPr/>
            <p:nvPr/>
          </p:nvSpPr>
          <p:spPr>
            <a:xfrm>
              <a:off x="7314996" y="2384967"/>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Freeform: Shape 916">
              <a:extLst>
                <a:ext uri="{FF2B5EF4-FFF2-40B4-BE49-F238E27FC236}">
                  <a16:creationId xmlns:a16="http://schemas.microsoft.com/office/drawing/2014/main" id="{E361A24C-9400-B730-868D-D8DA75B9AECE}"/>
                </a:ext>
              </a:extLst>
            </p:cNvPr>
            <p:cNvSpPr/>
            <p:nvPr/>
          </p:nvSpPr>
          <p:spPr>
            <a:xfrm>
              <a:off x="7305914" y="2661775"/>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reeform: Shape 917">
              <a:extLst>
                <a:ext uri="{FF2B5EF4-FFF2-40B4-BE49-F238E27FC236}">
                  <a16:creationId xmlns:a16="http://schemas.microsoft.com/office/drawing/2014/main" id="{CDE6A803-C7D3-A102-5B91-48583562FB36}"/>
                </a:ext>
              </a:extLst>
            </p:cNvPr>
            <p:cNvSpPr/>
            <p:nvPr/>
          </p:nvSpPr>
          <p:spPr>
            <a:xfrm>
              <a:off x="6922748" y="2767938"/>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Freeform: Shape 918">
              <a:extLst>
                <a:ext uri="{FF2B5EF4-FFF2-40B4-BE49-F238E27FC236}">
                  <a16:creationId xmlns:a16="http://schemas.microsoft.com/office/drawing/2014/main" id="{BFDE9C0B-F569-4288-79F1-942C0DA58573}"/>
                </a:ext>
              </a:extLst>
            </p:cNvPr>
            <p:cNvSpPr/>
            <p:nvPr/>
          </p:nvSpPr>
          <p:spPr>
            <a:xfrm>
              <a:off x="6331656" y="2300685"/>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reeform: Shape 919">
              <a:extLst>
                <a:ext uri="{FF2B5EF4-FFF2-40B4-BE49-F238E27FC236}">
                  <a16:creationId xmlns:a16="http://schemas.microsoft.com/office/drawing/2014/main" id="{7D327534-4B3B-D4F3-9EEE-5C32677B1B8F}"/>
                </a:ext>
              </a:extLst>
            </p:cNvPr>
            <p:cNvSpPr/>
            <p:nvPr/>
          </p:nvSpPr>
          <p:spPr>
            <a:xfrm>
              <a:off x="7433444" y="2503099"/>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Freeform: Shape 920">
              <a:extLst>
                <a:ext uri="{FF2B5EF4-FFF2-40B4-BE49-F238E27FC236}">
                  <a16:creationId xmlns:a16="http://schemas.microsoft.com/office/drawing/2014/main" id="{9793DDBC-4C8A-2CB8-7522-6F42182FFB37}"/>
                </a:ext>
              </a:extLst>
            </p:cNvPr>
            <p:cNvSpPr/>
            <p:nvPr/>
          </p:nvSpPr>
          <p:spPr>
            <a:xfrm>
              <a:off x="7127026" y="2696046"/>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reeform: Shape 921">
              <a:extLst>
                <a:ext uri="{FF2B5EF4-FFF2-40B4-BE49-F238E27FC236}">
                  <a16:creationId xmlns:a16="http://schemas.microsoft.com/office/drawing/2014/main" id="{6EF6E8DF-0B1E-09A8-E12F-13CF7E93D47F}"/>
                </a:ext>
              </a:extLst>
            </p:cNvPr>
            <p:cNvSpPr/>
            <p:nvPr/>
          </p:nvSpPr>
          <p:spPr>
            <a:xfrm>
              <a:off x="7080218" y="2679905"/>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Freeform: Shape 922">
              <a:extLst>
                <a:ext uri="{FF2B5EF4-FFF2-40B4-BE49-F238E27FC236}">
                  <a16:creationId xmlns:a16="http://schemas.microsoft.com/office/drawing/2014/main" id="{367E4235-81C1-6483-EA84-74D7083A19E0}"/>
                </a:ext>
              </a:extLst>
            </p:cNvPr>
            <p:cNvSpPr/>
            <p:nvPr/>
          </p:nvSpPr>
          <p:spPr>
            <a:xfrm>
              <a:off x="7166522" y="2760919"/>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Freeform: Shape 923">
              <a:extLst>
                <a:ext uri="{FF2B5EF4-FFF2-40B4-BE49-F238E27FC236}">
                  <a16:creationId xmlns:a16="http://schemas.microsoft.com/office/drawing/2014/main" id="{12D15A58-819A-3B69-51DB-60E306F3886B}"/>
                </a:ext>
              </a:extLst>
            </p:cNvPr>
            <p:cNvSpPr/>
            <p:nvPr/>
          </p:nvSpPr>
          <p:spPr>
            <a:xfrm>
              <a:off x="7052079" y="2909564"/>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Freeform: Shape 924">
              <a:extLst>
                <a:ext uri="{FF2B5EF4-FFF2-40B4-BE49-F238E27FC236}">
                  <a16:creationId xmlns:a16="http://schemas.microsoft.com/office/drawing/2014/main" id="{09C38CC7-1ADB-F5D6-B79E-7B990EFF808F}"/>
                </a:ext>
              </a:extLst>
            </p:cNvPr>
            <p:cNvSpPr/>
            <p:nvPr/>
          </p:nvSpPr>
          <p:spPr>
            <a:xfrm>
              <a:off x="7264661" y="2562429"/>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Freeform: Shape 925">
              <a:extLst>
                <a:ext uri="{FF2B5EF4-FFF2-40B4-BE49-F238E27FC236}">
                  <a16:creationId xmlns:a16="http://schemas.microsoft.com/office/drawing/2014/main" id="{F423EE32-C93E-B054-568F-B4D1D93B32A4}"/>
                </a:ext>
              </a:extLst>
            </p:cNvPr>
            <p:cNvSpPr/>
            <p:nvPr/>
          </p:nvSpPr>
          <p:spPr>
            <a:xfrm>
              <a:off x="6799442" y="2641541"/>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Freeform: Shape 2051">
              <a:extLst>
                <a:ext uri="{FF2B5EF4-FFF2-40B4-BE49-F238E27FC236}">
                  <a16:creationId xmlns:a16="http://schemas.microsoft.com/office/drawing/2014/main" id="{F46525EB-4DD4-C99F-6310-5452D0415FE6}"/>
                </a:ext>
              </a:extLst>
            </p:cNvPr>
            <p:cNvSpPr/>
            <p:nvPr/>
          </p:nvSpPr>
          <p:spPr>
            <a:xfrm>
              <a:off x="6135451" y="2476854"/>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Freeform: Shape 2052">
              <a:extLst>
                <a:ext uri="{FF2B5EF4-FFF2-40B4-BE49-F238E27FC236}">
                  <a16:creationId xmlns:a16="http://schemas.microsoft.com/office/drawing/2014/main" id="{6415540A-E83B-0DF0-224B-C6B5771B89AB}"/>
                </a:ext>
              </a:extLst>
            </p:cNvPr>
            <p:cNvSpPr/>
            <p:nvPr/>
          </p:nvSpPr>
          <p:spPr>
            <a:xfrm>
              <a:off x="6291848" y="2453473"/>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reeform: Shape 2053">
              <a:extLst>
                <a:ext uri="{FF2B5EF4-FFF2-40B4-BE49-F238E27FC236}">
                  <a16:creationId xmlns:a16="http://schemas.microsoft.com/office/drawing/2014/main" id="{C851F250-C46D-1654-BCDF-A8675504A063}"/>
                </a:ext>
              </a:extLst>
            </p:cNvPr>
            <p:cNvSpPr/>
            <p:nvPr/>
          </p:nvSpPr>
          <p:spPr>
            <a:xfrm>
              <a:off x="6738971" y="2678496"/>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reeform: Shape 2054">
              <a:extLst>
                <a:ext uri="{FF2B5EF4-FFF2-40B4-BE49-F238E27FC236}">
                  <a16:creationId xmlns:a16="http://schemas.microsoft.com/office/drawing/2014/main" id="{A35E9E49-44CF-B398-8E45-47508A3A61E3}"/>
                </a:ext>
              </a:extLst>
            </p:cNvPr>
            <p:cNvSpPr/>
            <p:nvPr/>
          </p:nvSpPr>
          <p:spPr>
            <a:xfrm>
              <a:off x="6026383" y="2628766"/>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Freeform: Shape 2055">
              <a:extLst>
                <a:ext uri="{FF2B5EF4-FFF2-40B4-BE49-F238E27FC236}">
                  <a16:creationId xmlns:a16="http://schemas.microsoft.com/office/drawing/2014/main" id="{B8B3B5BA-4926-8045-78BF-84CC33A41406}"/>
                </a:ext>
              </a:extLst>
            </p:cNvPr>
            <p:cNvSpPr/>
            <p:nvPr/>
          </p:nvSpPr>
          <p:spPr>
            <a:xfrm>
              <a:off x="5972984" y="2829778"/>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B38C8F3D-4A57-BAE9-643B-4A80F93FD0E9}"/>
                </a:ext>
              </a:extLst>
            </p:cNvPr>
            <p:cNvSpPr/>
            <p:nvPr/>
          </p:nvSpPr>
          <p:spPr>
            <a:xfrm>
              <a:off x="6303863" y="2821348"/>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Freeform: Shape 2057">
              <a:extLst>
                <a:ext uri="{FF2B5EF4-FFF2-40B4-BE49-F238E27FC236}">
                  <a16:creationId xmlns:a16="http://schemas.microsoft.com/office/drawing/2014/main" id="{054321D6-3763-60E5-1C80-9CD2276736A4}"/>
                </a:ext>
              </a:extLst>
            </p:cNvPr>
            <p:cNvSpPr/>
            <p:nvPr/>
          </p:nvSpPr>
          <p:spPr>
            <a:xfrm>
              <a:off x="6041828" y="2897287"/>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6851A6B5-D579-3EC2-FB14-C0FB45325C6C}"/>
                </a:ext>
              </a:extLst>
            </p:cNvPr>
            <p:cNvSpPr/>
            <p:nvPr/>
          </p:nvSpPr>
          <p:spPr>
            <a:xfrm>
              <a:off x="6566799" y="2447109"/>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reeform: Shape 2059">
              <a:extLst>
                <a:ext uri="{FF2B5EF4-FFF2-40B4-BE49-F238E27FC236}">
                  <a16:creationId xmlns:a16="http://schemas.microsoft.com/office/drawing/2014/main" id="{D0E60906-87FE-A4D2-FC46-95A444BDEE2B}"/>
                </a:ext>
              </a:extLst>
            </p:cNvPr>
            <p:cNvSpPr/>
            <p:nvPr/>
          </p:nvSpPr>
          <p:spPr>
            <a:xfrm>
              <a:off x="6721624" y="2996571"/>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6922F1DE-439F-2DC7-C9FC-0A37AB5062CA}"/>
                </a:ext>
              </a:extLst>
            </p:cNvPr>
            <p:cNvSpPr/>
            <p:nvPr/>
          </p:nvSpPr>
          <p:spPr>
            <a:xfrm>
              <a:off x="6473340" y="2484158"/>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Freeform: Shape 2061">
              <a:extLst>
                <a:ext uri="{FF2B5EF4-FFF2-40B4-BE49-F238E27FC236}">
                  <a16:creationId xmlns:a16="http://schemas.microsoft.com/office/drawing/2014/main" id="{B39FBC13-C414-BBBD-3C6A-58B674306F94}"/>
                </a:ext>
              </a:extLst>
            </p:cNvPr>
            <p:cNvSpPr/>
            <p:nvPr/>
          </p:nvSpPr>
          <p:spPr>
            <a:xfrm>
              <a:off x="6199299" y="2809253"/>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4E23EBC5-18F0-0BF1-97BD-626667C3166D}"/>
                </a:ext>
              </a:extLst>
            </p:cNvPr>
            <p:cNvSpPr/>
            <p:nvPr/>
          </p:nvSpPr>
          <p:spPr>
            <a:xfrm>
              <a:off x="6479221" y="3096326"/>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63">
              <a:extLst>
                <a:ext uri="{FF2B5EF4-FFF2-40B4-BE49-F238E27FC236}">
                  <a16:creationId xmlns:a16="http://schemas.microsoft.com/office/drawing/2014/main" id="{032D49C7-A90C-EEBA-E664-DC96A04219BE}"/>
                </a:ext>
              </a:extLst>
            </p:cNvPr>
            <p:cNvSpPr/>
            <p:nvPr/>
          </p:nvSpPr>
          <p:spPr>
            <a:xfrm>
              <a:off x="6171159" y="3038912"/>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Freeform: Shape 2064">
              <a:extLst>
                <a:ext uri="{FF2B5EF4-FFF2-40B4-BE49-F238E27FC236}">
                  <a16:creationId xmlns:a16="http://schemas.microsoft.com/office/drawing/2014/main" id="{4AEC8E0A-BD46-7872-4221-E8DFAE7162B7}"/>
                </a:ext>
              </a:extLst>
            </p:cNvPr>
            <p:cNvSpPr/>
            <p:nvPr/>
          </p:nvSpPr>
          <p:spPr>
            <a:xfrm>
              <a:off x="6383741" y="2691778"/>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Shape 2065">
              <a:extLst>
                <a:ext uri="{FF2B5EF4-FFF2-40B4-BE49-F238E27FC236}">
                  <a16:creationId xmlns:a16="http://schemas.microsoft.com/office/drawing/2014/main" id="{40FB2EEE-19A0-72C3-3771-7D7F14139F14}"/>
                </a:ext>
              </a:extLst>
            </p:cNvPr>
            <p:cNvSpPr/>
            <p:nvPr/>
          </p:nvSpPr>
          <p:spPr>
            <a:xfrm>
              <a:off x="5918522" y="2770889"/>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Freeform: Shape 2066">
              <a:extLst>
                <a:ext uri="{FF2B5EF4-FFF2-40B4-BE49-F238E27FC236}">
                  <a16:creationId xmlns:a16="http://schemas.microsoft.com/office/drawing/2014/main" id="{3213FFD3-9D04-A88E-1A37-68C09AEC0EC6}"/>
                </a:ext>
              </a:extLst>
            </p:cNvPr>
            <p:cNvSpPr/>
            <p:nvPr/>
          </p:nvSpPr>
          <p:spPr>
            <a:xfrm>
              <a:off x="6432320" y="2557193"/>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7">
              <a:extLst>
                <a:ext uri="{FF2B5EF4-FFF2-40B4-BE49-F238E27FC236}">
                  <a16:creationId xmlns:a16="http://schemas.microsoft.com/office/drawing/2014/main" id="{A4880493-A481-19C7-0C9C-1C6A52E3B096}"/>
                </a:ext>
              </a:extLst>
            </p:cNvPr>
            <p:cNvSpPr/>
            <p:nvPr/>
          </p:nvSpPr>
          <p:spPr>
            <a:xfrm>
              <a:off x="6556934" y="2652596"/>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Freeform: Shape 2068">
              <a:extLst>
                <a:ext uri="{FF2B5EF4-FFF2-40B4-BE49-F238E27FC236}">
                  <a16:creationId xmlns:a16="http://schemas.microsoft.com/office/drawing/2014/main" id="{25E9883F-F739-AB4E-2BB0-764632D6C0CC}"/>
                </a:ext>
              </a:extLst>
            </p:cNvPr>
            <p:cNvSpPr/>
            <p:nvPr/>
          </p:nvSpPr>
          <p:spPr>
            <a:xfrm>
              <a:off x="6224493" y="2532453"/>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Freeform: Shape 2069">
              <a:extLst>
                <a:ext uri="{FF2B5EF4-FFF2-40B4-BE49-F238E27FC236}">
                  <a16:creationId xmlns:a16="http://schemas.microsoft.com/office/drawing/2014/main" id="{495912D0-F0CB-CB15-FE38-4971ED643B25}"/>
                </a:ext>
              </a:extLst>
            </p:cNvPr>
            <p:cNvSpPr/>
            <p:nvPr/>
          </p:nvSpPr>
          <p:spPr>
            <a:xfrm>
              <a:off x="6232872" y="2690070"/>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Freeform: Shape 2070">
              <a:extLst>
                <a:ext uri="{FF2B5EF4-FFF2-40B4-BE49-F238E27FC236}">
                  <a16:creationId xmlns:a16="http://schemas.microsoft.com/office/drawing/2014/main" id="{BFD5EF5A-3260-BAF5-E00F-EE8B4A8B1C84}"/>
                </a:ext>
              </a:extLst>
            </p:cNvPr>
            <p:cNvSpPr/>
            <p:nvPr/>
          </p:nvSpPr>
          <p:spPr>
            <a:xfrm>
              <a:off x="6730946" y="2594655"/>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FA259CAF-89CF-7BCD-8704-3038C01443DA}"/>
                </a:ext>
              </a:extLst>
            </p:cNvPr>
            <p:cNvSpPr/>
            <p:nvPr/>
          </p:nvSpPr>
          <p:spPr>
            <a:xfrm>
              <a:off x="6721864" y="2871463"/>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Freeform: Shape 2072">
              <a:extLst>
                <a:ext uri="{FF2B5EF4-FFF2-40B4-BE49-F238E27FC236}">
                  <a16:creationId xmlns:a16="http://schemas.microsoft.com/office/drawing/2014/main" id="{0300AAF7-7FE5-8EF3-FFBF-C5B7EB3D1BEB}"/>
                </a:ext>
              </a:extLst>
            </p:cNvPr>
            <p:cNvSpPr/>
            <p:nvPr/>
          </p:nvSpPr>
          <p:spPr>
            <a:xfrm>
              <a:off x="6338698" y="2977626"/>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Freeform: Shape 2073">
              <a:extLst>
                <a:ext uri="{FF2B5EF4-FFF2-40B4-BE49-F238E27FC236}">
                  <a16:creationId xmlns:a16="http://schemas.microsoft.com/office/drawing/2014/main" id="{6EA5A9C7-8383-4948-50CA-BCC58C2F45B3}"/>
                </a:ext>
              </a:extLst>
            </p:cNvPr>
            <p:cNvSpPr/>
            <p:nvPr/>
          </p:nvSpPr>
          <p:spPr>
            <a:xfrm>
              <a:off x="5747606" y="2510373"/>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Freeform: Shape 2074">
              <a:extLst>
                <a:ext uri="{FF2B5EF4-FFF2-40B4-BE49-F238E27FC236}">
                  <a16:creationId xmlns:a16="http://schemas.microsoft.com/office/drawing/2014/main" id="{9503D9C7-243A-8BC3-7BE0-4F0E058EC49F}"/>
                </a:ext>
              </a:extLst>
            </p:cNvPr>
            <p:cNvSpPr/>
            <p:nvPr/>
          </p:nvSpPr>
          <p:spPr>
            <a:xfrm>
              <a:off x="6849394" y="2712787"/>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824F0A0E-17CB-DB49-5F63-F7A5A5DE7258}"/>
                </a:ext>
              </a:extLst>
            </p:cNvPr>
            <p:cNvSpPr/>
            <p:nvPr/>
          </p:nvSpPr>
          <p:spPr>
            <a:xfrm>
              <a:off x="6542976" y="2905734"/>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Freeform: Shape 2076">
              <a:extLst>
                <a:ext uri="{FF2B5EF4-FFF2-40B4-BE49-F238E27FC236}">
                  <a16:creationId xmlns:a16="http://schemas.microsoft.com/office/drawing/2014/main" id="{A9202172-EB0A-B8BD-6C26-28DFB5966A8A}"/>
                </a:ext>
              </a:extLst>
            </p:cNvPr>
            <p:cNvSpPr/>
            <p:nvPr/>
          </p:nvSpPr>
          <p:spPr>
            <a:xfrm>
              <a:off x="6496168" y="2889593"/>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Freeform: Shape 2077">
              <a:extLst>
                <a:ext uri="{FF2B5EF4-FFF2-40B4-BE49-F238E27FC236}">
                  <a16:creationId xmlns:a16="http://schemas.microsoft.com/office/drawing/2014/main" id="{55DBFB0F-B6E9-BAB5-A877-6B282BAF226D}"/>
                </a:ext>
              </a:extLst>
            </p:cNvPr>
            <p:cNvSpPr/>
            <p:nvPr/>
          </p:nvSpPr>
          <p:spPr>
            <a:xfrm>
              <a:off x="6582472" y="2970607"/>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Freeform: Shape 2078">
              <a:extLst>
                <a:ext uri="{FF2B5EF4-FFF2-40B4-BE49-F238E27FC236}">
                  <a16:creationId xmlns:a16="http://schemas.microsoft.com/office/drawing/2014/main" id="{6AE73E33-71F3-EF83-F9AC-AE0D3DEA920E}"/>
                </a:ext>
              </a:extLst>
            </p:cNvPr>
            <p:cNvSpPr/>
            <p:nvPr/>
          </p:nvSpPr>
          <p:spPr>
            <a:xfrm>
              <a:off x="6468029" y="3119252"/>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Freeform: Shape 863">
              <a:extLst>
                <a:ext uri="{FF2B5EF4-FFF2-40B4-BE49-F238E27FC236}">
                  <a16:creationId xmlns:a16="http://schemas.microsoft.com/office/drawing/2014/main" id="{5316BAFF-B0D8-8753-6521-38E3C0EA40E8}"/>
                </a:ext>
              </a:extLst>
            </p:cNvPr>
            <p:cNvSpPr/>
            <p:nvPr/>
          </p:nvSpPr>
          <p:spPr>
            <a:xfrm>
              <a:off x="6680611" y="2772117"/>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Freeform: Shape 864">
              <a:extLst>
                <a:ext uri="{FF2B5EF4-FFF2-40B4-BE49-F238E27FC236}">
                  <a16:creationId xmlns:a16="http://schemas.microsoft.com/office/drawing/2014/main" id="{9F6E9D44-51EE-2B5B-EB06-07CDF419B1E6}"/>
                </a:ext>
              </a:extLst>
            </p:cNvPr>
            <p:cNvSpPr/>
            <p:nvPr/>
          </p:nvSpPr>
          <p:spPr>
            <a:xfrm>
              <a:off x="6215392" y="2851229"/>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Freeform: Shape 866">
              <a:extLst>
                <a:ext uri="{FF2B5EF4-FFF2-40B4-BE49-F238E27FC236}">
                  <a16:creationId xmlns:a16="http://schemas.microsoft.com/office/drawing/2014/main" id="{49F09231-06D0-924F-743A-5604D7067FA8}"/>
                </a:ext>
              </a:extLst>
            </p:cNvPr>
            <p:cNvSpPr/>
            <p:nvPr/>
          </p:nvSpPr>
          <p:spPr>
            <a:xfrm flipV="1">
              <a:off x="7193674" y="3101188"/>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Freeform: Shape 867">
              <a:extLst>
                <a:ext uri="{FF2B5EF4-FFF2-40B4-BE49-F238E27FC236}">
                  <a16:creationId xmlns:a16="http://schemas.microsoft.com/office/drawing/2014/main" id="{4C5AB8C9-7A0F-8E1B-AB1F-288F5DEC1A89}"/>
                </a:ext>
              </a:extLst>
            </p:cNvPr>
            <p:cNvSpPr/>
            <p:nvPr/>
          </p:nvSpPr>
          <p:spPr>
            <a:xfrm flipV="1">
              <a:off x="7350071" y="3106436"/>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Freeform: Shape 868">
              <a:extLst>
                <a:ext uri="{FF2B5EF4-FFF2-40B4-BE49-F238E27FC236}">
                  <a16:creationId xmlns:a16="http://schemas.microsoft.com/office/drawing/2014/main" id="{5DC72E06-9BBD-4FC3-A60B-6C287A49D8DC}"/>
                </a:ext>
              </a:extLst>
            </p:cNvPr>
            <p:cNvSpPr/>
            <p:nvPr/>
          </p:nvSpPr>
          <p:spPr>
            <a:xfrm flipV="1">
              <a:off x="7797194" y="2869327"/>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Freeform: Shape 869">
              <a:extLst>
                <a:ext uri="{FF2B5EF4-FFF2-40B4-BE49-F238E27FC236}">
                  <a16:creationId xmlns:a16="http://schemas.microsoft.com/office/drawing/2014/main" id="{929BE66A-81AF-C891-D46C-705F44A1D761}"/>
                </a:ext>
              </a:extLst>
            </p:cNvPr>
            <p:cNvSpPr/>
            <p:nvPr/>
          </p:nvSpPr>
          <p:spPr>
            <a:xfrm flipV="1">
              <a:off x="7084606" y="2946384"/>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Freeform: Shape 870">
              <a:extLst>
                <a:ext uri="{FF2B5EF4-FFF2-40B4-BE49-F238E27FC236}">
                  <a16:creationId xmlns:a16="http://schemas.microsoft.com/office/drawing/2014/main" id="{D51A0132-1FF3-5EC9-A01C-D2C41F4EACCF}"/>
                </a:ext>
              </a:extLst>
            </p:cNvPr>
            <p:cNvSpPr/>
            <p:nvPr/>
          </p:nvSpPr>
          <p:spPr>
            <a:xfrm flipV="1">
              <a:off x="7031207" y="2782684"/>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Freeform: Shape 871">
              <a:extLst>
                <a:ext uri="{FF2B5EF4-FFF2-40B4-BE49-F238E27FC236}">
                  <a16:creationId xmlns:a16="http://schemas.microsoft.com/office/drawing/2014/main" id="{0DA041AA-3A4C-78B8-A241-10A626A0F467}"/>
                </a:ext>
              </a:extLst>
            </p:cNvPr>
            <p:cNvSpPr/>
            <p:nvPr/>
          </p:nvSpPr>
          <p:spPr>
            <a:xfrm flipV="1">
              <a:off x="7362086" y="2756602"/>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Freeform: Shape 872">
              <a:extLst>
                <a:ext uri="{FF2B5EF4-FFF2-40B4-BE49-F238E27FC236}">
                  <a16:creationId xmlns:a16="http://schemas.microsoft.com/office/drawing/2014/main" id="{231B9534-33B4-FB74-D87B-D1BA7A43343D}"/>
                </a:ext>
              </a:extLst>
            </p:cNvPr>
            <p:cNvSpPr/>
            <p:nvPr/>
          </p:nvSpPr>
          <p:spPr>
            <a:xfrm flipV="1">
              <a:off x="7100051" y="2678132"/>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Freeform: Shape 873">
              <a:extLst>
                <a:ext uri="{FF2B5EF4-FFF2-40B4-BE49-F238E27FC236}">
                  <a16:creationId xmlns:a16="http://schemas.microsoft.com/office/drawing/2014/main" id="{DE467A4E-07B2-0DFB-5D66-B7DAC990C73D}"/>
                </a:ext>
              </a:extLst>
            </p:cNvPr>
            <p:cNvSpPr/>
            <p:nvPr/>
          </p:nvSpPr>
          <p:spPr>
            <a:xfrm flipV="1">
              <a:off x="7625022" y="3044998"/>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Freeform: Shape 874">
              <a:extLst>
                <a:ext uri="{FF2B5EF4-FFF2-40B4-BE49-F238E27FC236}">
                  <a16:creationId xmlns:a16="http://schemas.microsoft.com/office/drawing/2014/main" id="{EA085031-865B-78FC-736B-6472C972ABE0}"/>
                </a:ext>
              </a:extLst>
            </p:cNvPr>
            <p:cNvSpPr/>
            <p:nvPr/>
          </p:nvSpPr>
          <p:spPr>
            <a:xfrm flipV="1">
              <a:off x="7779847" y="2587296"/>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Freeform: Shape 875">
              <a:extLst>
                <a:ext uri="{FF2B5EF4-FFF2-40B4-BE49-F238E27FC236}">
                  <a16:creationId xmlns:a16="http://schemas.microsoft.com/office/drawing/2014/main" id="{9948ACB7-EB26-54F0-B6E4-D5FF1B3074C4}"/>
                </a:ext>
              </a:extLst>
            </p:cNvPr>
            <p:cNvSpPr/>
            <p:nvPr/>
          </p:nvSpPr>
          <p:spPr>
            <a:xfrm flipV="1">
              <a:off x="7531563" y="3147139"/>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Freeform: Shape 876">
              <a:extLst>
                <a:ext uri="{FF2B5EF4-FFF2-40B4-BE49-F238E27FC236}">
                  <a16:creationId xmlns:a16="http://schemas.microsoft.com/office/drawing/2014/main" id="{1B41A390-4B38-351E-800E-0994AB2D5278}"/>
                </a:ext>
              </a:extLst>
            </p:cNvPr>
            <p:cNvSpPr/>
            <p:nvPr/>
          </p:nvSpPr>
          <p:spPr>
            <a:xfrm flipV="1">
              <a:off x="7257522" y="2811094"/>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Freeform: Shape 877">
              <a:extLst>
                <a:ext uri="{FF2B5EF4-FFF2-40B4-BE49-F238E27FC236}">
                  <a16:creationId xmlns:a16="http://schemas.microsoft.com/office/drawing/2014/main" id="{DB1B742E-27C8-939C-52B1-06E9BAA72B8D}"/>
                </a:ext>
              </a:extLst>
            </p:cNvPr>
            <p:cNvSpPr/>
            <p:nvPr/>
          </p:nvSpPr>
          <p:spPr>
            <a:xfrm flipV="1">
              <a:off x="7537444" y="2478067"/>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Freeform: Shape 878">
              <a:extLst>
                <a:ext uri="{FF2B5EF4-FFF2-40B4-BE49-F238E27FC236}">
                  <a16:creationId xmlns:a16="http://schemas.microsoft.com/office/drawing/2014/main" id="{EBC61EC1-0293-AC60-6F1A-9DF7569A424E}"/>
                </a:ext>
              </a:extLst>
            </p:cNvPr>
            <p:cNvSpPr/>
            <p:nvPr/>
          </p:nvSpPr>
          <p:spPr>
            <a:xfrm flipV="1">
              <a:off x="7229382" y="2575349"/>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Freeform: Shape 879">
              <a:extLst>
                <a:ext uri="{FF2B5EF4-FFF2-40B4-BE49-F238E27FC236}">
                  <a16:creationId xmlns:a16="http://schemas.microsoft.com/office/drawing/2014/main" id="{B372088C-EBA7-6025-84BB-27E5D37FDBB4}"/>
                </a:ext>
              </a:extLst>
            </p:cNvPr>
            <p:cNvSpPr/>
            <p:nvPr/>
          </p:nvSpPr>
          <p:spPr>
            <a:xfrm flipV="1">
              <a:off x="7441964" y="2898350"/>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Freeform: Shape 880">
              <a:extLst>
                <a:ext uri="{FF2B5EF4-FFF2-40B4-BE49-F238E27FC236}">
                  <a16:creationId xmlns:a16="http://schemas.microsoft.com/office/drawing/2014/main" id="{D26D57C8-3A0D-0EA0-3587-1C3253E876D7}"/>
                </a:ext>
              </a:extLst>
            </p:cNvPr>
            <p:cNvSpPr/>
            <p:nvPr/>
          </p:nvSpPr>
          <p:spPr>
            <a:xfrm flipV="1">
              <a:off x="6976745" y="2854158"/>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Freeform: Shape 881">
              <a:extLst>
                <a:ext uri="{FF2B5EF4-FFF2-40B4-BE49-F238E27FC236}">
                  <a16:creationId xmlns:a16="http://schemas.microsoft.com/office/drawing/2014/main" id="{0F6E6C52-449D-0EC6-C210-AD71CD7C985B}"/>
                </a:ext>
              </a:extLst>
            </p:cNvPr>
            <p:cNvSpPr/>
            <p:nvPr/>
          </p:nvSpPr>
          <p:spPr>
            <a:xfrm flipV="1">
              <a:off x="7490543" y="3020848"/>
              <a:ext cx="114943" cy="114829"/>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Freeform: Shape 882">
              <a:extLst>
                <a:ext uri="{FF2B5EF4-FFF2-40B4-BE49-F238E27FC236}">
                  <a16:creationId xmlns:a16="http://schemas.microsoft.com/office/drawing/2014/main" id="{E86B235E-A49B-A6E1-D8D5-8349195B9785}"/>
                </a:ext>
              </a:extLst>
            </p:cNvPr>
            <p:cNvSpPr/>
            <p:nvPr/>
          </p:nvSpPr>
          <p:spPr>
            <a:xfrm flipV="1">
              <a:off x="7615157" y="2907312"/>
              <a:ext cx="127484" cy="132961"/>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Freeform: Shape 883">
              <a:extLst>
                <a:ext uri="{FF2B5EF4-FFF2-40B4-BE49-F238E27FC236}">
                  <a16:creationId xmlns:a16="http://schemas.microsoft.com/office/drawing/2014/main" id="{3233A74F-B73D-F2B2-EBD6-FADBA8E30199}"/>
                </a:ext>
              </a:extLst>
            </p:cNvPr>
            <p:cNvSpPr/>
            <p:nvPr/>
          </p:nvSpPr>
          <p:spPr>
            <a:xfrm flipV="1">
              <a:off x="7282716" y="3015370"/>
              <a:ext cx="90656" cy="145047"/>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Freeform: Shape 884">
              <a:extLst>
                <a:ext uri="{FF2B5EF4-FFF2-40B4-BE49-F238E27FC236}">
                  <a16:creationId xmlns:a16="http://schemas.microsoft.com/office/drawing/2014/main" id="{99DAC772-511E-FE07-E53A-A39C9D91A967}"/>
                </a:ext>
              </a:extLst>
            </p:cNvPr>
            <p:cNvSpPr/>
            <p:nvPr/>
          </p:nvSpPr>
          <p:spPr>
            <a:xfrm flipV="1">
              <a:off x="7291095" y="2885080"/>
              <a:ext cx="151762" cy="117720"/>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reeform: Shape 885">
              <a:extLst>
                <a:ext uri="{FF2B5EF4-FFF2-40B4-BE49-F238E27FC236}">
                  <a16:creationId xmlns:a16="http://schemas.microsoft.com/office/drawing/2014/main" id="{FC9F6FBB-BFB1-BDD5-3F50-F0D9C2E5E748}"/>
                </a:ext>
              </a:extLst>
            </p:cNvPr>
            <p:cNvSpPr/>
            <p:nvPr/>
          </p:nvSpPr>
          <p:spPr>
            <a:xfrm flipV="1">
              <a:off x="7789169" y="3017807"/>
              <a:ext cx="101684" cy="80408"/>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Freeform: Shape 886">
              <a:extLst>
                <a:ext uri="{FF2B5EF4-FFF2-40B4-BE49-F238E27FC236}">
                  <a16:creationId xmlns:a16="http://schemas.microsoft.com/office/drawing/2014/main" id="{BA5ADFEB-F1A8-7059-08C1-12370931FFD6}"/>
                </a:ext>
              </a:extLst>
            </p:cNvPr>
            <p:cNvSpPr/>
            <p:nvPr/>
          </p:nvSpPr>
          <p:spPr>
            <a:xfrm flipV="1">
              <a:off x="7780087" y="2706487"/>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reeform: Shape 887">
              <a:extLst>
                <a:ext uri="{FF2B5EF4-FFF2-40B4-BE49-F238E27FC236}">
                  <a16:creationId xmlns:a16="http://schemas.microsoft.com/office/drawing/2014/main" id="{7D049825-D513-2191-74D5-A14FC9A3B38C}"/>
                </a:ext>
              </a:extLst>
            </p:cNvPr>
            <p:cNvSpPr/>
            <p:nvPr/>
          </p:nvSpPr>
          <p:spPr>
            <a:xfrm flipV="1">
              <a:off x="7396921" y="2597793"/>
              <a:ext cx="151093" cy="117451"/>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Freeform: Shape 888">
              <a:extLst>
                <a:ext uri="{FF2B5EF4-FFF2-40B4-BE49-F238E27FC236}">
                  <a16:creationId xmlns:a16="http://schemas.microsoft.com/office/drawing/2014/main" id="{4EA01DDB-3F12-967A-759C-32328ACAA9EC}"/>
                </a:ext>
              </a:extLst>
            </p:cNvPr>
            <p:cNvSpPr/>
            <p:nvPr/>
          </p:nvSpPr>
          <p:spPr>
            <a:xfrm flipV="1">
              <a:off x="6805829" y="2981733"/>
              <a:ext cx="229660"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Freeform: Shape 889">
              <a:extLst>
                <a:ext uri="{FF2B5EF4-FFF2-40B4-BE49-F238E27FC236}">
                  <a16:creationId xmlns:a16="http://schemas.microsoft.com/office/drawing/2014/main" id="{0E41D62B-097F-7097-A97D-1BA9D636BA04}"/>
                </a:ext>
              </a:extLst>
            </p:cNvPr>
            <p:cNvSpPr/>
            <p:nvPr/>
          </p:nvSpPr>
          <p:spPr>
            <a:xfrm flipV="1">
              <a:off x="7907617" y="2871080"/>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reeform: Shape 890">
              <a:extLst>
                <a:ext uri="{FF2B5EF4-FFF2-40B4-BE49-F238E27FC236}">
                  <a16:creationId xmlns:a16="http://schemas.microsoft.com/office/drawing/2014/main" id="{C2F58116-A97F-1A3F-9770-B8906961BA60}"/>
                </a:ext>
              </a:extLst>
            </p:cNvPr>
            <p:cNvSpPr/>
            <p:nvPr/>
          </p:nvSpPr>
          <p:spPr>
            <a:xfrm flipV="1">
              <a:off x="7601199" y="2725563"/>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Freeform: Shape 891">
              <a:extLst>
                <a:ext uri="{FF2B5EF4-FFF2-40B4-BE49-F238E27FC236}">
                  <a16:creationId xmlns:a16="http://schemas.microsoft.com/office/drawing/2014/main" id="{31349B80-2F44-5673-4D44-C814945FE797}"/>
                </a:ext>
              </a:extLst>
            </p:cNvPr>
            <p:cNvSpPr/>
            <p:nvPr/>
          </p:nvSpPr>
          <p:spPr>
            <a:xfrm flipV="1">
              <a:off x="7554391" y="2730754"/>
              <a:ext cx="51095" cy="72523"/>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Freeform: Shape 892">
              <a:extLst>
                <a:ext uri="{FF2B5EF4-FFF2-40B4-BE49-F238E27FC236}">
                  <a16:creationId xmlns:a16="http://schemas.microsoft.com/office/drawing/2014/main" id="{46E98E67-417D-31DF-1627-3F4034C7D06F}"/>
                </a:ext>
              </a:extLst>
            </p:cNvPr>
            <p:cNvSpPr/>
            <p:nvPr/>
          </p:nvSpPr>
          <p:spPr>
            <a:xfrm flipV="1">
              <a:off x="7640695" y="2603786"/>
              <a:ext cx="120873"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Freeform: Shape 2079">
              <a:extLst>
                <a:ext uri="{FF2B5EF4-FFF2-40B4-BE49-F238E27FC236}">
                  <a16:creationId xmlns:a16="http://schemas.microsoft.com/office/drawing/2014/main" id="{1580BCFD-304A-61A9-2730-C6F8BE29FC0A}"/>
                </a:ext>
              </a:extLst>
            </p:cNvPr>
            <p:cNvSpPr/>
            <p:nvPr/>
          </p:nvSpPr>
          <p:spPr>
            <a:xfrm flipV="1">
              <a:off x="7526252" y="2495009"/>
              <a:ext cx="126932" cy="78609"/>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Freeform: Shape 2080">
              <a:extLst>
                <a:ext uri="{FF2B5EF4-FFF2-40B4-BE49-F238E27FC236}">
                  <a16:creationId xmlns:a16="http://schemas.microsoft.com/office/drawing/2014/main" id="{EA2DBA6C-1967-A5CF-66DB-39CBF514D477}"/>
                </a:ext>
              </a:extLst>
            </p:cNvPr>
            <p:cNvSpPr/>
            <p:nvPr/>
          </p:nvSpPr>
          <p:spPr>
            <a:xfrm flipV="1">
              <a:off x="7738834" y="2818010"/>
              <a:ext cx="124571" cy="102743"/>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564649AB-A9B4-ECE5-8A66-7B6DA253E685}"/>
                </a:ext>
              </a:extLst>
            </p:cNvPr>
            <p:cNvSpPr/>
            <p:nvPr/>
          </p:nvSpPr>
          <p:spPr>
            <a:xfrm flipV="1">
              <a:off x="7273615" y="2773818"/>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4" name="Trapezoid 2083">
            <a:extLst>
              <a:ext uri="{FF2B5EF4-FFF2-40B4-BE49-F238E27FC236}">
                <a16:creationId xmlns:a16="http://schemas.microsoft.com/office/drawing/2014/main" id="{A40F7D8E-C4EB-E9CB-59CF-FFE0E5DFCE5F}"/>
              </a:ext>
            </a:extLst>
          </p:cNvPr>
          <p:cNvSpPr/>
          <p:nvPr/>
        </p:nvSpPr>
        <p:spPr>
          <a:xfrm rot="12412852">
            <a:off x="7297465" y="1237457"/>
            <a:ext cx="104621" cy="2358157"/>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6" name="Picture 2">
            <a:extLst>
              <a:ext uri="{FF2B5EF4-FFF2-40B4-BE49-F238E27FC236}">
                <a16:creationId xmlns:a16="http://schemas.microsoft.com/office/drawing/2014/main" id="{F2598184-D206-7453-95B0-C5AE3B317F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3" r="11074"/>
          <a:stretch/>
        </p:blipFill>
        <p:spPr bwMode="auto">
          <a:xfrm>
            <a:off x="5469681" y="938320"/>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085" name="Trapezoid 2084">
            <a:extLst>
              <a:ext uri="{FF2B5EF4-FFF2-40B4-BE49-F238E27FC236}">
                <a16:creationId xmlns:a16="http://schemas.microsoft.com/office/drawing/2014/main" id="{9E4389B1-6757-4C1D-72EA-8B62732F394D}"/>
              </a:ext>
            </a:extLst>
          </p:cNvPr>
          <p:cNvSpPr/>
          <p:nvPr/>
        </p:nvSpPr>
        <p:spPr>
          <a:xfrm rot="13657818">
            <a:off x="7002710" y="-27053"/>
            <a:ext cx="102754" cy="2340817"/>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Google Shape;692;p38">
            <a:extLst>
              <a:ext uri="{FF2B5EF4-FFF2-40B4-BE49-F238E27FC236}">
                <a16:creationId xmlns:a16="http://schemas.microsoft.com/office/drawing/2014/main" id="{18A5A234-C4C7-2779-255A-2C51A2012A68}"/>
              </a:ext>
            </a:extLst>
          </p:cNvPr>
          <p:cNvSpPr txBox="1">
            <a:spLocks/>
          </p:cNvSpPr>
          <p:nvPr/>
        </p:nvSpPr>
        <p:spPr>
          <a:xfrm>
            <a:off x="469440" y="2251730"/>
            <a:ext cx="4230831" cy="96598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vi-VN" b="0" dirty="0">
                <a:latin typeface="Roboto" panose="02000000000000000000" pitchFamily="2" charset="0"/>
              </a:rPr>
              <a:t>Làm thí nghiệm tương tự, thay đũa nhựa bằng đũa thủy tinh được cọ xát vào mảnh vải lụa</a:t>
            </a:r>
            <a:endParaRPr lang="en-US" dirty="0">
              <a:latin typeface="Roboto" panose="02000000000000000000" pitchFamily="2" charset="0"/>
            </a:endParaRPr>
          </a:p>
        </p:txBody>
      </p:sp>
    </p:spTree>
    <p:extLst>
      <p:ext uri="{BB962C8B-B14F-4D97-AF65-F5344CB8AC3E}">
        <p14:creationId xmlns:p14="http://schemas.microsoft.com/office/powerpoint/2010/main" val="2354332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fade">
                                      <p:cBhvr>
                                        <p:cTn id="7" dur="500"/>
                                        <p:tgtEl>
                                          <p:spTgt spid="915"/>
                                        </p:tgtEl>
                                      </p:cBhvr>
                                    </p:animEffect>
                                    <p:anim calcmode="lin" valueType="num">
                                      <p:cBhvr>
                                        <p:cTn id="8" dur="500" fill="hold"/>
                                        <p:tgtEl>
                                          <p:spTgt spid="915"/>
                                        </p:tgtEl>
                                        <p:attrNameLst>
                                          <p:attrName>ppt_x</p:attrName>
                                        </p:attrNameLst>
                                      </p:cBhvr>
                                      <p:tavLst>
                                        <p:tav tm="0">
                                          <p:val>
                                            <p:strVal val="#ppt_x"/>
                                          </p:val>
                                        </p:tav>
                                        <p:tav tm="100000">
                                          <p:val>
                                            <p:strVal val="#ppt_x"/>
                                          </p:val>
                                        </p:tav>
                                      </p:tavLst>
                                    </p:anim>
                                    <p:anim calcmode="lin" valueType="num">
                                      <p:cBhvr>
                                        <p:cTn id="9" dur="500" fill="hold"/>
                                        <p:tgtEl>
                                          <p:spTgt spid="9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083"/>
                                        </p:tgtEl>
                                        <p:attrNameLst>
                                          <p:attrName>style.visibility</p:attrName>
                                        </p:attrNameLst>
                                      </p:cBhvr>
                                      <p:to>
                                        <p:strVal val="visible"/>
                                      </p:to>
                                    </p:set>
                                    <p:animEffect transition="in" filter="randombar(horizontal)">
                                      <p:cBhvr>
                                        <p:cTn id="13" dur="500"/>
                                        <p:tgtEl>
                                          <p:spTgt spid="208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2" presetClass="entr" presetSubtype="3" fill="hold" grpId="0" nodeType="afterEffect">
                                  <p:stCondLst>
                                    <p:cond delay="0"/>
                                  </p:stCondLst>
                                  <p:childTnLst>
                                    <p:set>
                                      <p:cBhvr>
                                        <p:cTn id="19" dur="1" fill="hold">
                                          <p:stCondLst>
                                            <p:cond delay="0"/>
                                          </p:stCondLst>
                                        </p:cTn>
                                        <p:tgtEl>
                                          <p:spTgt spid="2084"/>
                                        </p:tgtEl>
                                        <p:attrNameLst>
                                          <p:attrName>style.visibility</p:attrName>
                                        </p:attrNameLst>
                                      </p:cBhvr>
                                      <p:to>
                                        <p:strVal val="visible"/>
                                      </p:to>
                                    </p:set>
                                    <p:anim calcmode="lin" valueType="num">
                                      <p:cBhvr additive="base">
                                        <p:cTn id="20" dur="1000" fill="hold"/>
                                        <p:tgtEl>
                                          <p:spTgt spid="2084"/>
                                        </p:tgtEl>
                                        <p:attrNameLst>
                                          <p:attrName>ppt_x</p:attrName>
                                        </p:attrNameLst>
                                      </p:cBhvr>
                                      <p:tavLst>
                                        <p:tav tm="0">
                                          <p:val>
                                            <p:strVal val="1+#ppt_w/2"/>
                                          </p:val>
                                        </p:tav>
                                        <p:tav tm="100000">
                                          <p:val>
                                            <p:strVal val="#ppt_x"/>
                                          </p:val>
                                        </p:tav>
                                      </p:tavLst>
                                    </p:anim>
                                    <p:anim calcmode="lin" valueType="num">
                                      <p:cBhvr additive="base">
                                        <p:cTn id="21" dur="1000" fill="hold"/>
                                        <p:tgtEl>
                                          <p:spTgt spid="208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08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085"/>
                                        </p:tgtEl>
                                        <p:attrNameLst>
                                          <p:attrName>style.visibility</p:attrName>
                                        </p:attrNameLst>
                                      </p:cBhvr>
                                      <p:to>
                                        <p:strVal val="visible"/>
                                      </p:to>
                                    </p:set>
                                  </p:childTnLst>
                                </p:cTn>
                              </p:par>
                              <p:par>
                                <p:cTn id="35" presetID="53" presetClass="entr" presetSubtype="16" fill="hold" nodeType="withEffect">
                                  <p:stCondLst>
                                    <p:cond delay="0"/>
                                  </p:stCondLst>
                                  <p:childTnLst>
                                    <p:set>
                                      <p:cBhvr>
                                        <p:cTn id="36" dur="1" fill="hold">
                                          <p:stCondLst>
                                            <p:cond delay="0"/>
                                          </p:stCondLst>
                                        </p:cTn>
                                        <p:tgtEl>
                                          <p:spTgt spid="2086"/>
                                        </p:tgtEl>
                                        <p:attrNameLst>
                                          <p:attrName>style.visibility</p:attrName>
                                        </p:attrNameLst>
                                      </p:cBhvr>
                                      <p:to>
                                        <p:strVal val="visible"/>
                                      </p:to>
                                    </p:set>
                                    <p:anim calcmode="lin" valueType="num">
                                      <p:cBhvr>
                                        <p:cTn id="37" dur="500" fill="hold"/>
                                        <p:tgtEl>
                                          <p:spTgt spid="2086"/>
                                        </p:tgtEl>
                                        <p:attrNameLst>
                                          <p:attrName>ppt_w</p:attrName>
                                        </p:attrNameLst>
                                      </p:cBhvr>
                                      <p:tavLst>
                                        <p:tav tm="0">
                                          <p:val>
                                            <p:fltVal val="0"/>
                                          </p:val>
                                        </p:tav>
                                        <p:tav tm="100000">
                                          <p:val>
                                            <p:strVal val="#ppt_w"/>
                                          </p:val>
                                        </p:tav>
                                      </p:tavLst>
                                    </p:anim>
                                    <p:anim calcmode="lin" valueType="num">
                                      <p:cBhvr>
                                        <p:cTn id="38" dur="500" fill="hold"/>
                                        <p:tgtEl>
                                          <p:spTgt spid="2086"/>
                                        </p:tgtEl>
                                        <p:attrNameLst>
                                          <p:attrName>ppt_h</p:attrName>
                                        </p:attrNameLst>
                                      </p:cBhvr>
                                      <p:tavLst>
                                        <p:tav tm="0">
                                          <p:val>
                                            <p:fltVal val="0"/>
                                          </p:val>
                                        </p:tav>
                                        <p:tav tm="100000">
                                          <p:val>
                                            <p:strVal val="#ppt_h"/>
                                          </p:val>
                                        </p:tav>
                                      </p:tavLst>
                                    </p:anim>
                                    <p:animEffect transition="in" filter="fade">
                                      <p:cBhvr>
                                        <p:cTn id="39" dur="500"/>
                                        <p:tgtEl>
                                          <p:spTgt spid="2086"/>
                                        </p:tgtEl>
                                      </p:cBhvr>
                                    </p:animEffect>
                                  </p:childTnLst>
                                </p:cTn>
                              </p:par>
                            </p:childTnLst>
                          </p:cTn>
                        </p:par>
                        <p:par>
                          <p:cTn id="40" fill="hold">
                            <p:stCondLst>
                              <p:cond delay="500"/>
                            </p:stCondLst>
                            <p:childTnLst>
                              <p:par>
                                <p:cTn id="41" presetID="35" presetClass="path" presetSubtype="0" repeatCount="indefinite" accel="50000" decel="50000" autoRev="1" fill="hold" grpId="1" nodeType="afterEffect">
                                  <p:stCondLst>
                                    <p:cond delay="0"/>
                                  </p:stCondLst>
                                  <p:endCondLst>
                                    <p:cond evt="onNext" delay="0">
                                      <p:tgtEl>
                                        <p:sldTgt/>
                                      </p:tgtEl>
                                    </p:cond>
                                  </p:endCondLst>
                                  <p:childTnLst>
                                    <p:animMotion origin="layout" path="M -4.16667E-6 -2.22222E-6 L -0.06232 0.09722 " pathEditMode="relative" rAng="0" ptsTypes="AA">
                                      <p:cBhvr>
                                        <p:cTn id="42" dur="1000" fill="hold"/>
                                        <p:tgtEl>
                                          <p:spTgt spid="2085"/>
                                        </p:tgtEl>
                                        <p:attrNameLst>
                                          <p:attrName>ppt_x</p:attrName>
                                          <p:attrName>ppt_y</p:attrName>
                                        </p:attrNameLst>
                                      </p:cBhvr>
                                      <p:rCtr x="-3125" y="4846"/>
                                    </p:animMotion>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2086"/>
                                        </p:tgtEl>
                                        <p:attrNameLst>
                                          <p:attrName>style.visibility</p:attrName>
                                        </p:attrNameLst>
                                      </p:cBhvr>
                                      <p:to>
                                        <p:strVal val="hidden"/>
                                      </p:to>
                                    </p:set>
                                  </p:childTnLst>
                                </p:cTn>
                              </p:par>
                              <p:par>
                                <p:cTn id="53" presetID="42" presetClass="path" presetSubtype="0" accel="50000" decel="50000" fill="hold" grpId="2" nodeType="withEffect">
                                  <p:stCondLst>
                                    <p:cond delay="0"/>
                                  </p:stCondLst>
                                  <p:childTnLst>
                                    <p:animMotion origin="layout" path="M -4.16667E-6 -2.22222E-6 L 0.04028 0.33827 " pathEditMode="relative" rAng="0" ptsTypes="AA">
                                      <p:cBhvr>
                                        <p:cTn id="54" dur="1000" fill="hold"/>
                                        <p:tgtEl>
                                          <p:spTgt spid="2085"/>
                                        </p:tgtEl>
                                        <p:attrNameLst>
                                          <p:attrName>ppt_x</p:attrName>
                                          <p:attrName>ppt_y</p:attrName>
                                        </p:attrNameLst>
                                      </p:cBhvr>
                                      <p:rCtr x="2014" y="16914"/>
                                    </p:animMotion>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087"/>
                                        </p:tgtEl>
                                        <p:attrNameLst>
                                          <p:attrName>style.visibility</p:attrName>
                                        </p:attrNameLst>
                                      </p:cBhvr>
                                      <p:to>
                                        <p:strVal val="visible"/>
                                      </p:to>
                                    </p:set>
                                    <p:animEffect transition="in" filter="fade">
                                      <p:cBhvr>
                                        <p:cTn id="59" dur="500"/>
                                        <p:tgtEl>
                                          <p:spTgt spid="2087"/>
                                        </p:tgtEl>
                                      </p:cBhvr>
                                    </p:animEffect>
                                    <p:anim calcmode="lin" valueType="num">
                                      <p:cBhvr>
                                        <p:cTn id="60" dur="500" fill="hold"/>
                                        <p:tgtEl>
                                          <p:spTgt spid="2087"/>
                                        </p:tgtEl>
                                        <p:attrNameLst>
                                          <p:attrName>ppt_x</p:attrName>
                                        </p:attrNameLst>
                                      </p:cBhvr>
                                      <p:tavLst>
                                        <p:tav tm="0">
                                          <p:val>
                                            <p:strVal val="#ppt_x"/>
                                          </p:val>
                                        </p:tav>
                                        <p:tav tm="100000">
                                          <p:val>
                                            <p:strVal val="#ppt_x"/>
                                          </p:val>
                                        </p:tav>
                                      </p:tavLst>
                                    </p:anim>
                                    <p:anim calcmode="lin" valueType="num">
                                      <p:cBhvr>
                                        <p:cTn id="61" dur="5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050"/>
                                        </p:tgtEl>
                                        <p:attrNameLst>
                                          <p:attrName>style.visibility</p:attrName>
                                        </p:attrNameLst>
                                      </p:cBhvr>
                                      <p:to>
                                        <p:strVal val="visible"/>
                                      </p:to>
                                    </p:set>
                                    <p:anim calcmode="lin" valueType="num">
                                      <p:cBhvr>
                                        <p:cTn id="66" dur="500" fill="hold"/>
                                        <p:tgtEl>
                                          <p:spTgt spid="2050"/>
                                        </p:tgtEl>
                                        <p:attrNameLst>
                                          <p:attrName>ppt_w</p:attrName>
                                        </p:attrNameLst>
                                      </p:cBhvr>
                                      <p:tavLst>
                                        <p:tav tm="0">
                                          <p:val>
                                            <p:fltVal val="0"/>
                                          </p:val>
                                        </p:tav>
                                        <p:tav tm="100000">
                                          <p:val>
                                            <p:strVal val="#ppt_w"/>
                                          </p:val>
                                        </p:tav>
                                      </p:tavLst>
                                    </p:anim>
                                    <p:anim calcmode="lin" valueType="num">
                                      <p:cBhvr>
                                        <p:cTn id="67" dur="500" fill="hold"/>
                                        <p:tgtEl>
                                          <p:spTgt spid="2050"/>
                                        </p:tgtEl>
                                        <p:attrNameLst>
                                          <p:attrName>ppt_h</p:attrName>
                                        </p:attrNameLst>
                                      </p:cBhvr>
                                      <p:tavLst>
                                        <p:tav tm="0">
                                          <p:val>
                                            <p:fltVal val="0"/>
                                          </p:val>
                                        </p:tav>
                                        <p:tav tm="100000">
                                          <p:val>
                                            <p:strVal val="#ppt_h"/>
                                          </p:val>
                                        </p:tav>
                                      </p:tavLst>
                                    </p:anim>
                                    <p:animEffect transition="in" filter="fade">
                                      <p:cBhvr>
                                        <p:cTn id="68" dur="500"/>
                                        <p:tgtEl>
                                          <p:spTgt spid="205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par>
                          <p:cTn id="76" fill="hold">
                            <p:stCondLst>
                              <p:cond delay="1000"/>
                            </p:stCondLst>
                            <p:childTnLst>
                              <p:par>
                                <p:cTn id="77" presetID="47" presetClass="entr" presetSubtype="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strVal val="#ppt_x"/>
                                          </p:val>
                                        </p:tav>
                                        <p:tav tm="100000">
                                          <p:val>
                                            <p:strVal val="#ppt_x"/>
                                          </p:val>
                                        </p:tav>
                                      </p:tavLst>
                                    </p:anim>
                                    <p:anim calcmode="lin" valueType="num">
                                      <p:cBhvr>
                                        <p:cTn id="8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p:bldP spid="12" grpId="0"/>
      <p:bldP spid="13" grpId="0"/>
      <p:bldP spid="14" grpId="0" animBg="1"/>
      <p:bldP spid="15" grpId="0"/>
      <p:bldP spid="16" grpId="0"/>
      <p:bldP spid="2084" grpId="0" animBg="1"/>
      <p:bldP spid="2084" grpId="1" animBg="1"/>
      <p:bldP spid="2085" grpId="0" animBg="1"/>
      <p:bldP spid="2085" grpId="1" animBg="1"/>
      <p:bldP spid="2085" grpId="2" animBg="1"/>
      <p:bldP spid="20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1" y="204575"/>
            <a:ext cx="2250156"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739116"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415778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692;p38">
            <a:extLst>
              <a:ext uri="{FF2B5EF4-FFF2-40B4-BE49-F238E27FC236}">
                <a16:creationId xmlns:a16="http://schemas.microsoft.com/office/drawing/2014/main" id="{FEA4F5EF-8F73-5DFE-2BF5-8DC9E8225A2E}"/>
              </a:ext>
            </a:extLst>
          </p:cNvPr>
          <p:cNvSpPr txBox="1">
            <a:spLocks/>
          </p:cNvSpPr>
          <p:nvPr/>
        </p:nvSpPr>
        <p:spPr>
          <a:xfrm>
            <a:off x="378596" y="1515291"/>
            <a:ext cx="4230831" cy="5445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lnSpc>
                <a:spcPct val="120000"/>
              </a:lnSpc>
            </a:pPr>
            <a:r>
              <a:rPr lang="en-US" sz="2000" dirty="0">
                <a:solidFill>
                  <a:srgbClr val="1A56B8"/>
                </a:solidFill>
                <a:latin typeface="Roboto" panose="02000000000000000000" pitchFamily="2" charset="0"/>
                <a:cs typeface="#9Slide03 Arima Madurai Black" panose="00000A00000000000000" pitchFamily="2" charset="-93"/>
              </a:rPr>
              <a:t>Ban </a:t>
            </a:r>
            <a:r>
              <a:rPr lang="en-US" sz="2000" dirty="0" err="1">
                <a:solidFill>
                  <a:srgbClr val="1A56B8"/>
                </a:solidFill>
                <a:latin typeface="Roboto" panose="02000000000000000000" pitchFamily="2" charset="0"/>
                <a:cs typeface="#9Slide03 Arima Madurai Black" panose="00000A00000000000000" pitchFamily="2" charset="-93"/>
              </a:rPr>
              <a:t>đầu</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không</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hiện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tượng</a:t>
            </a:r>
            <a:endParaRPr lang="en-US" sz="2000" dirty="0">
              <a:solidFill>
                <a:srgbClr val="1A56B8"/>
              </a:solidFill>
              <a:latin typeface="Roboto" panose="02000000000000000000" pitchFamily="2" charset="0"/>
              <a:cs typeface="#9Slide03 Arima Madurai Black" panose="00000A00000000000000" pitchFamily="2" charset="-93"/>
            </a:endParaRPr>
          </a:p>
        </p:txBody>
      </p:sp>
      <p:grpSp>
        <p:nvGrpSpPr>
          <p:cNvPr id="4" name="Group 3">
            <a:extLst>
              <a:ext uri="{FF2B5EF4-FFF2-40B4-BE49-F238E27FC236}">
                <a16:creationId xmlns:a16="http://schemas.microsoft.com/office/drawing/2014/main" id="{309BE8C9-BD23-1CE3-95A9-BE73F2C028C9}"/>
              </a:ext>
            </a:extLst>
          </p:cNvPr>
          <p:cNvGrpSpPr/>
          <p:nvPr/>
        </p:nvGrpSpPr>
        <p:grpSpPr>
          <a:xfrm>
            <a:off x="4991615" y="2979904"/>
            <a:ext cx="3382080" cy="1867464"/>
            <a:chOff x="5378886" y="213858"/>
            <a:chExt cx="2275687" cy="1256553"/>
          </a:xfrm>
        </p:grpSpPr>
        <p:sp>
          <p:nvSpPr>
            <p:cNvPr id="927" name="Trapezoid 926">
              <a:extLst>
                <a:ext uri="{FF2B5EF4-FFF2-40B4-BE49-F238E27FC236}">
                  <a16:creationId xmlns:a16="http://schemas.microsoft.com/office/drawing/2014/main" id="{5A7399F8-B61E-A9C0-C315-9D6251C64263}"/>
                </a:ext>
              </a:extLst>
            </p:cNvPr>
            <p:cNvSpPr/>
            <p:nvPr/>
          </p:nvSpPr>
          <p:spPr>
            <a:xfrm>
              <a:off x="5378886" y="213858"/>
              <a:ext cx="2275687" cy="1120655"/>
            </a:xfrm>
            <a:prstGeom prst="trapezoid">
              <a:avLst>
                <a:gd name="adj" fmla="val 12730"/>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id="{7AF65F86-CFE8-BD2A-B2A7-73A34B8C2564}"/>
                </a:ext>
              </a:extLst>
            </p:cNvPr>
            <p:cNvSpPr/>
            <p:nvPr/>
          </p:nvSpPr>
          <p:spPr>
            <a:xfrm>
              <a:off x="5378886" y="1323346"/>
              <a:ext cx="2275687" cy="147065"/>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F0BE8C6-D447-6A8D-E4E4-4672804451B9}"/>
              </a:ext>
            </a:extLst>
          </p:cNvPr>
          <p:cNvGrpSpPr/>
          <p:nvPr/>
        </p:nvGrpSpPr>
        <p:grpSpPr>
          <a:xfrm>
            <a:off x="5528079" y="3351226"/>
            <a:ext cx="1029364" cy="914121"/>
            <a:chOff x="5528079" y="3351226"/>
            <a:chExt cx="1029364" cy="914121"/>
          </a:xfrm>
        </p:grpSpPr>
        <p:sp>
          <p:nvSpPr>
            <p:cNvPr id="8" name="Freeform: Shape 7">
              <a:extLst>
                <a:ext uri="{FF2B5EF4-FFF2-40B4-BE49-F238E27FC236}">
                  <a16:creationId xmlns:a16="http://schemas.microsoft.com/office/drawing/2014/main" id="{C76F7007-6431-1DE0-E2BC-91C36E5BE3DB}"/>
                </a:ext>
              </a:extLst>
            </p:cNvPr>
            <p:cNvSpPr/>
            <p:nvPr/>
          </p:nvSpPr>
          <p:spPr>
            <a:xfrm>
              <a:off x="6390905" y="3469623"/>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7C3217A-A748-B1A6-87FA-F6402E309AC1}"/>
                </a:ext>
              </a:extLst>
            </p:cNvPr>
            <p:cNvSpPr/>
            <p:nvPr/>
          </p:nvSpPr>
          <p:spPr>
            <a:xfrm>
              <a:off x="6337506" y="3670637"/>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416AC74-2B77-0B7A-F795-1E981553D3D9}"/>
                </a:ext>
              </a:extLst>
            </p:cNvPr>
            <p:cNvSpPr/>
            <p:nvPr/>
          </p:nvSpPr>
          <p:spPr>
            <a:xfrm>
              <a:off x="6406350" y="3738146"/>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Freeform: Shape 909">
              <a:extLst>
                <a:ext uri="{FF2B5EF4-FFF2-40B4-BE49-F238E27FC236}">
                  <a16:creationId xmlns:a16="http://schemas.microsoft.com/office/drawing/2014/main" id="{4F49A09F-5E55-B29C-7193-B8CDCEB9C9C5}"/>
                </a:ext>
              </a:extLst>
            </p:cNvPr>
            <p:cNvSpPr/>
            <p:nvPr/>
          </p:nvSpPr>
          <p:spPr>
            <a:xfrm>
              <a:off x="6283043" y="3611745"/>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Freeform: Shape 918">
              <a:extLst>
                <a:ext uri="{FF2B5EF4-FFF2-40B4-BE49-F238E27FC236}">
                  <a16:creationId xmlns:a16="http://schemas.microsoft.com/office/drawing/2014/main" id="{BFDE9C0B-F569-4288-79F1-942C0DA58573}"/>
                </a:ext>
              </a:extLst>
            </p:cNvPr>
            <p:cNvSpPr/>
            <p:nvPr/>
          </p:nvSpPr>
          <p:spPr>
            <a:xfrm>
              <a:off x="6112127" y="3351226"/>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Freeform: Shape 2051">
              <a:extLst>
                <a:ext uri="{FF2B5EF4-FFF2-40B4-BE49-F238E27FC236}">
                  <a16:creationId xmlns:a16="http://schemas.microsoft.com/office/drawing/2014/main" id="{F46525EB-4DD4-C99F-6310-5452D0415FE6}"/>
                </a:ext>
              </a:extLst>
            </p:cNvPr>
            <p:cNvSpPr/>
            <p:nvPr/>
          </p:nvSpPr>
          <p:spPr>
            <a:xfrm>
              <a:off x="5915923" y="3527397"/>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Freeform: Shape 2052">
              <a:extLst>
                <a:ext uri="{FF2B5EF4-FFF2-40B4-BE49-F238E27FC236}">
                  <a16:creationId xmlns:a16="http://schemas.microsoft.com/office/drawing/2014/main" id="{6415540A-E83B-0DF0-224B-C6B5771B89AB}"/>
                </a:ext>
              </a:extLst>
            </p:cNvPr>
            <p:cNvSpPr/>
            <p:nvPr/>
          </p:nvSpPr>
          <p:spPr>
            <a:xfrm>
              <a:off x="6072320" y="3504015"/>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reeform: Shape 2054">
              <a:extLst>
                <a:ext uri="{FF2B5EF4-FFF2-40B4-BE49-F238E27FC236}">
                  <a16:creationId xmlns:a16="http://schemas.microsoft.com/office/drawing/2014/main" id="{A35E9E49-44CF-B398-8E45-47508A3A61E3}"/>
                </a:ext>
              </a:extLst>
            </p:cNvPr>
            <p:cNvSpPr/>
            <p:nvPr/>
          </p:nvSpPr>
          <p:spPr>
            <a:xfrm>
              <a:off x="5806855" y="3679310"/>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Freeform: Shape 2055">
              <a:extLst>
                <a:ext uri="{FF2B5EF4-FFF2-40B4-BE49-F238E27FC236}">
                  <a16:creationId xmlns:a16="http://schemas.microsoft.com/office/drawing/2014/main" id="{B8B3B5BA-4926-8045-78BF-84CC33A41406}"/>
                </a:ext>
              </a:extLst>
            </p:cNvPr>
            <p:cNvSpPr/>
            <p:nvPr/>
          </p:nvSpPr>
          <p:spPr>
            <a:xfrm>
              <a:off x="5753456" y="3880322"/>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B38C8F3D-4A57-BAE9-643B-4A80F93FD0E9}"/>
                </a:ext>
              </a:extLst>
            </p:cNvPr>
            <p:cNvSpPr/>
            <p:nvPr/>
          </p:nvSpPr>
          <p:spPr>
            <a:xfrm>
              <a:off x="6084335" y="3871892"/>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Freeform: Shape 2057">
              <a:extLst>
                <a:ext uri="{FF2B5EF4-FFF2-40B4-BE49-F238E27FC236}">
                  <a16:creationId xmlns:a16="http://schemas.microsoft.com/office/drawing/2014/main" id="{054321D6-3763-60E5-1C80-9CD2276736A4}"/>
                </a:ext>
              </a:extLst>
            </p:cNvPr>
            <p:cNvSpPr/>
            <p:nvPr/>
          </p:nvSpPr>
          <p:spPr>
            <a:xfrm>
              <a:off x="5822300" y="3947832"/>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6922F1DE-439F-2DC7-C9FC-0A37AB5062CA}"/>
                </a:ext>
              </a:extLst>
            </p:cNvPr>
            <p:cNvSpPr/>
            <p:nvPr/>
          </p:nvSpPr>
          <p:spPr>
            <a:xfrm>
              <a:off x="6253812" y="3534699"/>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Freeform: Shape 2061">
              <a:extLst>
                <a:ext uri="{FF2B5EF4-FFF2-40B4-BE49-F238E27FC236}">
                  <a16:creationId xmlns:a16="http://schemas.microsoft.com/office/drawing/2014/main" id="{B39FBC13-C414-BBBD-3C6A-58B674306F94}"/>
                </a:ext>
              </a:extLst>
            </p:cNvPr>
            <p:cNvSpPr/>
            <p:nvPr/>
          </p:nvSpPr>
          <p:spPr>
            <a:xfrm>
              <a:off x="5979771" y="3859796"/>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4E23EBC5-18F0-0BF1-97BD-626667C3166D}"/>
                </a:ext>
              </a:extLst>
            </p:cNvPr>
            <p:cNvSpPr/>
            <p:nvPr/>
          </p:nvSpPr>
          <p:spPr>
            <a:xfrm>
              <a:off x="6259692" y="4146870"/>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63">
              <a:extLst>
                <a:ext uri="{FF2B5EF4-FFF2-40B4-BE49-F238E27FC236}">
                  <a16:creationId xmlns:a16="http://schemas.microsoft.com/office/drawing/2014/main" id="{032D49C7-A90C-EEBA-E664-DC96A04219BE}"/>
                </a:ext>
              </a:extLst>
            </p:cNvPr>
            <p:cNvSpPr/>
            <p:nvPr/>
          </p:nvSpPr>
          <p:spPr>
            <a:xfrm>
              <a:off x="5951631" y="4089456"/>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Freeform: Shape 2064">
              <a:extLst>
                <a:ext uri="{FF2B5EF4-FFF2-40B4-BE49-F238E27FC236}">
                  <a16:creationId xmlns:a16="http://schemas.microsoft.com/office/drawing/2014/main" id="{4AEC8E0A-BD46-7872-4221-E8DFAE7162B7}"/>
                </a:ext>
              </a:extLst>
            </p:cNvPr>
            <p:cNvSpPr/>
            <p:nvPr/>
          </p:nvSpPr>
          <p:spPr>
            <a:xfrm>
              <a:off x="6164212" y="3742320"/>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Shape 2065">
              <a:extLst>
                <a:ext uri="{FF2B5EF4-FFF2-40B4-BE49-F238E27FC236}">
                  <a16:creationId xmlns:a16="http://schemas.microsoft.com/office/drawing/2014/main" id="{40FB2EEE-19A0-72C3-3771-7D7F14139F14}"/>
                </a:ext>
              </a:extLst>
            </p:cNvPr>
            <p:cNvSpPr/>
            <p:nvPr/>
          </p:nvSpPr>
          <p:spPr>
            <a:xfrm>
              <a:off x="5698994" y="3821432"/>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Freeform: Shape 2066">
              <a:extLst>
                <a:ext uri="{FF2B5EF4-FFF2-40B4-BE49-F238E27FC236}">
                  <a16:creationId xmlns:a16="http://schemas.microsoft.com/office/drawing/2014/main" id="{3213FFD3-9D04-A88E-1A37-68C09AEC0EC6}"/>
                </a:ext>
              </a:extLst>
            </p:cNvPr>
            <p:cNvSpPr/>
            <p:nvPr/>
          </p:nvSpPr>
          <p:spPr>
            <a:xfrm>
              <a:off x="6212792" y="3607734"/>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7">
              <a:extLst>
                <a:ext uri="{FF2B5EF4-FFF2-40B4-BE49-F238E27FC236}">
                  <a16:creationId xmlns:a16="http://schemas.microsoft.com/office/drawing/2014/main" id="{A4880493-A481-19C7-0C9C-1C6A52E3B096}"/>
                </a:ext>
              </a:extLst>
            </p:cNvPr>
            <p:cNvSpPr/>
            <p:nvPr/>
          </p:nvSpPr>
          <p:spPr>
            <a:xfrm>
              <a:off x="6337406" y="3703138"/>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Freeform: Shape 2068">
              <a:extLst>
                <a:ext uri="{FF2B5EF4-FFF2-40B4-BE49-F238E27FC236}">
                  <a16:creationId xmlns:a16="http://schemas.microsoft.com/office/drawing/2014/main" id="{25E9883F-F739-AB4E-2BB0-764632D6C0CC}"/>
                </a:ext>
              </a:extLst>
            </p:cNvPr>
            <p:cNvSpPr/>
            <p:nvPr/>
          </p:nvSpPr>
          <p:spPr>
            <a:xfrm>
              <a:off x="6004965" y="3582995"/>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Freeform: Shape 2069">
              <a:extLst>
                <a:ext uri="{FF2B5EF4-FFF2-40B4-BE49-F238E27FC236}">
                  <a16:creationId xmlns:a16="http://schemas.microsoft.com/office/drawing/2014/main" id="{495912D0-F0CB-CB15-FE38-4971ED643B25}"/>
                </a:ext>
              </a:extLst>
            </p:cNvPr>
            <p:cNvSpPr/>
            <p:nvPr/>
          </p:nvSpPr>
          <p:spPr>
            <a:xfrm>
              <a:off x="6013344" y="3740612"/>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Freeform: Shape 2072">
              <a:extLst>
                <a:ext uri="{FF2B5EF4-FFF2-40B4-BE49-F238E27FC236}">
                  <a16:creationId xmlns:a16="http://schemas.microsoft.com/office/drawing/2014/main" id="{0300AAF7-7FE5-8EF3-FFBF-C5B7EB3D1BEB}"/>
                </a:ext>
              </a:extLst>
            </p:cNvPr>
            <p:cNvSpPr/>
            <p:nvPr/>
          </p:nvSpPr>
          <p:spPr>
            <a:xfrm>
              <a:off x="6119169" y="4028169"/>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Freeform: Shape 2073">
              <a:extLst>
                <a:ext uri="{FF2B5EF4-FFF2-40B4-BE49-F238E27FC236}">
                  <a16:creationId xmlns:a16="http://schemas.microsoft.com/office/drawing/2014/main" id="{6EA5A9C7-8383-4948-50CA-BCC58C2F45B3}"/>
                </a:ext>
              </a:extLst>
            </p:cNvPr>
            <p:cNvSpPr/>
            <p:nvPr/>
          </p:nvSpPr>
          <p:spPr>
            <a:xfrm>
              <a:off x="5528079" y="3560915"/>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824F0A0E-17CB-DB49-5F63-F7A5A5DE7258}"/>
                </a:ext>
              </a:extLst>
            </p:cNvPr>
            <p:cNvSpPr/>
            <p:nvPr/>
          </p:nvSpPr>
          <p:spPr>
            <a:xfrm>
              <a:off x="6323448" y="3956278"/>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Freeform: Shape 2076">
              <a:extLst>
                <a:ext uri="{FF2B5EF4-FFF2-40B4-BE49-F238E27FC236}">
                  <a16:creationId xmlns:a16="http://schemas.microsoft.com/office/drawing/2014/main" id="{A9202172-EB0A-B8BD-6C26-28DFB5966A8A}"/>
                </a:ext>
              </a:extLst>
            </p:cNvPr>
            <p:cNvSpPr/>
            <p:nvPr/>
          </p:nvSpPr>
          <p:spPr>
            <a:xfrm>
              <a:off x="6276641" y="3940137"/>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Freeform: Shape 2077">
              <a:extLst>
                <a:ext uri="{FF2B5EF4-FFF2-40B4-BE49-F238E27FC236}">
                  <a16:creationId xmlns:a16="http://schemas.microsoft.com/office/drawing/2014/main" id="{55DBFB0F-B6E9-BAB5-A877-6B282BAF226D}"/>
                </a:ext>
              </a:extLst>
            </p:cNvPr>
            <p:cNvSpPr/>
            <p:nvPr/>
          </p:nvSpPr>
          <p:spPr>
            <a:xfrm>
              <a:off x="6362945" y="4021150"/>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Freeform: Shape 2078">
              <a:extLst>
                <a:ext uri="{FF2B5EF4-FFF2-40B4-BE49-F238E27FC236}">
                  <a16:creationId xmlns:a16="http://schemas.microsoft.com/office/drawing/2014/main" id="{6AE73E33-71F3-EF83-F9AC-AE0D3DEA920E}"/>
                </a:ext>
              </a:extLst>
            </p:cNvPr>
            <p:cNvSpPr/>
            <p:nvPr/>
          </p:nvSpPr>
          <p:spPr>
            <a:xfrm>
              <a:off x="6248501" y="4169796"/>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Freeform: Shape 864">
              <a:extLst>
                <a:ext uri="{FF2B5EF4-FFF2-40B4-BE49-F238E27FC236}">
                  <a16:creationId xmlns:a16="http://schemas.microsoft.com/office/drawing/2014/main" id="{9F6E9D44-51EE-2B5B-EB06-07CDF419B1E6}"/>
                </a:ext>
              </a:extLst>
            </p:cNvPr>
            <p:cNvSpPr/>
            <p:nvPr/>
          </p:nvSpPr>
          <p:spPr>
            <a:xfrm>
              <a:off x="5995865" y="3901771"/>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5" name="Freeform: Shape 874">
            <a:extLst>
              <a:ext uri="{FF2B5EF4-FFF2-40B4-BE49-F238E27FC236}">
                <a16:creationId xmlns:a16="http://schemas.microsoft.com/office/drawing/2014/main" id="{EA085031-865B-78FC-736B-6472C972ABE0}"/>
              </a:ext>
            </a:extLst>
          </p:cNvPr>
          <p:cNvSpPr/>
          <p:nvPr/>
        </p:nvSpPr>
        <p:spPr>
          <a:xfrm flipV="1">
            <a:off x="7560319" y="3637836"/>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Freeform: Shape 877">
            <a:extLst>
              <a:ext uri="{FF2B5EF4-FFF2-40B4-BE49-F238E27FC236}">
                <a16:creationId xmlns:a16="http://schemas.microsoft.com/office/drawing/2014/main" id="{DB1B742E-27C8-939C-52B1-06E9BAA72B8D}"/>
              </a:ext>
            </a:extLst>
          </p:cNvPr>
          <p:cNvSpPr/>
          <p:nvPr/>
        </p:nvSpPr>
        <p:spPr>
          <a:xfrm flipV="1">
            <a:off x="7317915" y="3528606"/>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Freeform: Shape 886">
            <a:extLst>
              <a:ext uri="{FF2B5EF4-FFF2-40B4-BE49-F238E27FC236}">
                <a16:creationId xmlns:a16="http://schemas.microsoft.com/office/drawing/2014/main" id="{BA5ADFEB-F1A8-7059-08C1-12370931FFD6}"/>
              </a:ext>
            </a:extLst>
          </p:cNvPr>
          <p:cNvSpPr/>
          <p:nvPr/>
        </p:nvSpPr>
        <p:spPr>
          <a:xfrm flipV="1">
            <a:off x="7560559" y="3757027"/>
            <a:ext cx="169478"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AE85A-C93E-7E68-550E-F53D428C7849}"/>
              </a:ext>
            </a:extLst>
          </p:cNvPr>
          <p:cNvGrpSpPr/>
          <p:nvPr/>
        </p:nvGrpSpPr>
        <p:grpSpPr>
          <a:xfrm>
            <a:off x="6347271" y="3287965"/>
            <a:ext cx="1024362" cy="586123"/>
            <a:chOff x="6347271" y="3287965"/>
            <a:chExt cx="1024362" cy="586123"/>
          </a:xfrm>
        </p:grpSpPr>
        <p:sp>
          <p:nvSpPr>
            <p:cNvPr id="5" name="Freeform: Shape 4">
              <a:extLst>
                <a:ext uri="{FF2B5EF4-FFF2-40B4-BE49-F238E27FC236}">
                  <a16:creationId xmlns:a16="http://schemas.microsoft.com/office/drawing/2014/main" id="{E97AF858-FB55-1CC8-3C1C-9D9EC89C2E26}"/>
                </a:ext>
              </a:extLst>
            </p:cNvPr>
            <p:cNvSpPr/>
            <p:nvPr/>
          </p:nvSpPr>
          <p:spPr>
            <a:xfrm>
              <a:off x="6499972" y="3317710"/>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F7349BF-2A89-191C-E4C3-3D566938CAE1}"/>
                </a:ext>
              </a:extLst>
            </p:cNvPr>
            <p:cNvSpPr/>
            <p:nvPr/>
          </p:nvSpPr>
          <p:spPr>
            <a:xfrm>
              <a:off x="6656370" y="3294329"/>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A6F7B3F-19EC-F390-0689-EE16587785F1}"/>
                </a:ext>
              </a:extLst>
            </p:cNvPr>
            <p:cNvSpPr/>
            <p:nvPr/>
          </p:nvSpPr>
          <p:spPr>
            <a:xfrm>
              <a:off x="7103492" y="3519353"/>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975C7CB-4F81-4AED-874E-8A23654F1136}"/>
                </a:ext>
              </a:extLst>
            </p:cNvPr>
            <p:cNvSpPr/>
            <p:nvPr/>
          </p:nvSpPr>
          <p:spPr>
            <a:xfrm>
              <a:off x="6668384" y="3662206"/>
              <a:ext cx="169477" cy="114922"/>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795AD3E-86B6-C039-A5D2-5F345535D3C7}"/>
                </a:ext>
              </a:extLst>
            </p:cNvPr>
            <p:cNvSpPr/>
            <p:nvPr/>
          </p:nvSpPr>
          <p:spPr>
            <a:xfrm>
              <a:off x="6931320" y="3287965"/>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E0636A7-5D23-FC25-3E6F-DE442E9042B9}"/>
                </a:ext>
              </a:extLst>
            </p:cNvPr>
            <p:cNvSpPr/>
            <p:nvPr/>
          </p:nvSpPr>
          <p:spPr>
            <a:xfrm>
              <a:off x="6837862" y="3325012"/>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8083266-98F1-B6A4-196E-9FD8161CC6FF}"/>
                </a:ext>
              </a:extLst>
            </p:cNvPr>
            <p:cNvSpPr/>
            <p:nvPr/>
          </p:nvSpPr>
          <p:spPr>
            <a:xfrm>
              <a:off x="6563821" y="3650110"/>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Freeform: Shape 908">
              <a:extLst>
                <a:ext uri="{FF2B5EF4-FFF2-40B4-BE49-F238E27FC236}">
                  <a16:creationId xmlns:a16="http://schemas.microsoft.com/office/drawing/2014/main" id="{468100D2-6AA0-994F-F841-8A23A3A3A55A}"/>
                </a:ext>
              </a:extLst>
            </p:cNvPr>
            <p:cNvSpPr/>
            <p:nvPr/>
          </p:nvSpPr>
          <p:spPr>
            <a:xfrm>
              <a:off x="6748262" y="3532634"/>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Freeform: Shape 910">
              <a:extLst>
                <a:ext uri="{FF2B5EF4-FFF2-40B4-BE49-F238E27FC236}">
                  <a16:creationId xmlns:a16="http://schemas.microsoft.com/office/drawing/2014/main" id="{A0F2ABA4-95BD-1622-7087-389A4E365868}"/>
                </a:ext>
              </a:extLst>
            </p:cNvPr>
            <p:cNvSpPr/>
            <p:nvPr/>
          </p:nvSpPr>
          <p:spPr>
            <a:xfrm>
              <a:off x="6796842" y="3398048"/>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Freeform: Shape 911">
              <a:extLst>
                <a:ext uri="{FF2B5EF4-FFF2-40B4-BE49-F238E27FC236}">
                  <a16:creationId xmlns:a16="http://schemas.microsoft.com/office/drawing/2014/main" id="{DF00A747-E3F9-6ACF-F99B-7116602EFD97}"/>
                </a:ext>
              </a:extLst>
            </p:cNvPr>
            <p:cNvSpPr/>
            <p:nvPr/>
          </p:nvSpPr>
          <p:spPr>
            <a:xfrm>
              <a:off x="6921456" y="3493451"/>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Freeform: Shape 912">
              <a:extLst>
                <a:ext uri="{FF2B5EF4-FFF2-40B4-BE49-F238E27FC236}">
                  <a16:creationId xmlns:a16="http://schemas.microsoft.com/office/drawing/2014/main" id="{09604B12-664F-864C-5869-3E69A3CA9683}"/>
                </a:ext>
              </a:extLst>
            </p:cNvPr>
            <p:cNvSpPr/>
            <p:nvPr/>
          </p:nvSpPr>
          <p:spPr>
            <a:xfrm>
              <a:off x="6589014" y="3373309"/>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Freeform: Shape 913">
              <a:extLst>
                <a:ext uri="{FF2B5EF4-FFF2-40B4-BE49-F238E27FC236}">
                  <a16:creationId xmlns:a16="http://schemas.microsoft.com/office/drawing/2014/main" id="{8B2A2F6E-F7BD-2DFA-E737-78ECDDB3F9A1}"/>
                </a:ext>
              </a:extLst>
            </p:cNvPr>
            <p:cNvSpPr/>
            <p:nvPr/>
          </p:nvSpPr>
          <p:spPr>
            <a:xfrm>
              <a:off x="6597394" y="3530926"/>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Freeform: Shape 915">
              <a:extLst>
                <a:ext uri="{FF2B5EF4-FFF2-40B4-BE49-F238E27FC236}">
                  <a16:creationId xmlns:a16="http://schemas.microsoft.com/office/drawing/2014/main" id="{99AE78D0-ED18-7666-13CE-178001652E5D}"/>
                </a:ext>
              </a:extLst>
            </p:cNvPr>
            <p:cNvSpPr/>
            <p:nvPr/>
          </p:nvSpPr>
          <p:spPr>
            <a:xfrm>
              <a:off x="7095467" y="3435510"/>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Freeform: Shape 916">
              <a:extLst>
                <a:ext uri="{FF2B5EF4-FFF2-40B4-BE49-F238E27FC236}">
                  <a16:creationId xmlns:a16="http://schemas.microsoft.com/office/drawing/2014/main" id="{E361A24C-9400-B730-868D-D8DA75B9AECE}"/>
                </a:ext>
              </a:extLst>
            </p:cNvPr>
            <p:cNvSpPr/>
            <p:nvPr/>
          </p:nvSpPr>
          <p:spPr>
            <a:xfrm>
              <a:off x="7086385" y="3712320"/>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reeform: Shape 919">
              <a:extLst>
                <a:ext uri="{FF2B5EF4-FFF2-40B4-BE49-F238E27FC236}">
                  <a16:creationId xmlns:a16="http://schemas.microsoft.com/office/drawing/2014/main" id="{7D327534-4B3B-D4F3-9EEE-5C32677B1B8F}"/>
                </a:ext>
              </a:extLst>
            </p:cNvPr>
            <p:cNvSpPr/>
            <p:nvPr/>
          </p:nvSpPr>
          <p:spPr>
            <a:xfrm>
              <a:off x="7213916" y="3553641"/>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Freeform: Shape 920">
              <a:extLst>
                <a:ext uri="{FF2B5EF4-FFF2-40B4-BE49-F238E27FC236}">
                  <a16:creationId xmlns:a16="http://schemas.microsoft.com/office/drawing/2014/main" id="{9793DDBC-4C8A-2CB8-7522-6F42182FFB37}"/>
                </a:ext>
              </a:extLst>
            </p:cNvPr>
            <p:cNvSpPr/>
            <p:nvPr/>
          </p:nvSpPr>
          <p:spPr>
            <a:xfrm>
              <a:off x="6907498" y="3746590"/>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reeform: Shape 921">
              <a:extLst>
                <a:ext uri="{FF2B5EF4-FFF2-40B4-BE49-F238E27FC236}">
                  <a16:creationId xmlns:a16="http://schemas.microsoft.com/office/drawing/2014/main" id="{6EF6E8DF-0B1E-09A8-E12F-13CF7E93D47F}"/>
                </a:ext>
              </a:extLst>
            </p:cNvPr>
            <p:cNvSpPr/>
            <p:nvPr/>
          </p:nvSpPr>
          <p:spPr>
            <a:xfrm>
              <a:off x="6860690" y="3730449"/>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Freeform: Shape 924">
              <a:extLst>
                <a:ext uri="{FF2B5EF4-FFF2-40B4-BE49-F238E27FC236}">
                  <a16:creationId xmlns:a16="http://schemas.microsoft.com/office/drawing/2014/main" id="{09C38CC7-1ADB-F5D6-B79E-7B990EFF808F}"/>
                </a:ext>
              </a:extLst>
            </p:cNvPr>
            <p:cNvSpPr/>
            <p:nvPr/>
          </p:nvSpPr>
          <p:spPr>
            <a:xfrm>
              <a:off x="7045133" y="3612972"/>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Freeform: Shape 925">
              <a:extLst>
                <a:ext uri="{FF2B5EF4-FFF2-40B4-BE49-F238E27FC236}">
                  <a16:creationId xmlns:a16="http://schemas.microsoft.com/office/drawing/2014/main" id="{F423EE32-C93E-B054-568F-B4D1D93B32A4}"/>
                </a:ext>
              </a:extLst>
            </p:cNvPr>
            <p:cNvSpPr/>
            <p:nvPr/>
          </p:nvSpPr>
          <p:spPr>
            <a:xfrm>
              <a:off x="6579913" y="3692084"/>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reeform: Shape 2053">
              <a:extLst>
                <a:ext uri="{FF2B5EF4-FFF2-40B4-BE49-F238E27FC236}">
                  <a16:creationId xmlns:a16="http://schemas.microsoft.com/office/drawing/2014/main" id="{C851F250-C46D-1654-BCDF-A8675504A063}"/>
                </a:ext>
              </a:extLst>
            </p:cNvPr>
            <p:cNvSpPr/>
            <p:nvPr/>
          </p:nvSpPr>
          <p:spPr>
            <a:xfrm>
              <a:off x="6519442" y="372904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6851A6B5-D579-3EC2-FB14-C0FB45325C6C}"/>
                </a:ext>
              </a:extLst>
            </p:cNvPr>
            <p:cNvSpPr/>
            <p:nvPr/>
          </p:nvSpPr>
          <p:spPr>
            <a:xfrm>
              <a:off x="6347271" y="3497649"/>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Freeform: Shape 2070">
              <a:extLst>
                <a:ext uri="{FF2B5EF4-FFF2-40B4-BE49-F238E27FC236}">
                  <a16:creationId xmlns:a16="http://schemas.microsoft.com/office/drawing/2014/main" id="{BFD5EF5A-3260-BAF5-E00F-EE8B4A8B1C84}"/>
                </a:ext>
              </a:extLst>
            </p:cNvPr>
            <p:cNvSpPr/>
            <p:nvPr/>
          </p:nvSpPr>
          <p:spPr>
            <a:xfrm>
              <a:off x="6511417" y="3645196"/>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Freeform: Shape 2074">
              <a:extLst>
                <a:ext uri="{FF2B5EF4-FFF2-40B4-BE49-F238E27FC236}">
                  <a16:creationId xmlns:a16="http://schemas.microsoft.com/office/drawing/2014/main" id="{9503D9C7-243A-8BC3-7BE0-4F0E058EC49F}"/>
                </a:ext>
              </a:extLst>
            </p:cNvPr>
            <p:cNvSpPr/>
            <p:nvPr/>
          </p:nvSpPr>
          <p:spPr>
            <a:xfrm>
              <a:off x="6629866" y="3763329"/>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Freeform: Shape 872">
              <a:extLst>
                <a:ext uri="{FF2B5EF4-FFF2-40B4-BE49-F238E27FC236}">
                  <a16:creationId xmlns:a16="http://schemas.microsoft.com/office/drawing/2014/main" id="{231B9534-33B4-FB74-D87B-D1BA7A43343D}"/>
                </a:ext>
              </a:extLst>
            </p:cNvPr>
            <p:cNvSpPr/>
            <p:nvPr/>
          </p:nvSpPr>
          <p:spPr>
            <a:xfrm flipV="1">
              <a:off x="6880523" y="3728674"/>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Freeform: Shape 878">
              <a:extLst>
                <a:ext uri="{FF2B5EF4-FFF2-40B4-BE49-F238E27FC236}">
                  <a16:creationId xmlns:a16="http://schemas.microsoft.com/office/drawing/2014/main" id="{EBC61EC1-0293-AC60-6F1A-9DF7569A424E}"/>
                </a:ext>
              </a:extLst>
            </p:cNvPr>
            <p:cNvSpPr/>
            <p:nvPr/>
          </p:nvSpPr>
          <p:spPr>
            <a:xfrm flipV="1">
              <a:off x="7009854" y="3625888"/>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reeform: Shape 887">
              <a:extLst>
                <a:ext uri="{FF2B5EF4-FFF2-40B4-BE49-F238E27FC236}">
                  <a16:creationId xmlns:a16="http://schemas.microsoft.com/office/drawing/2014/main" id="{7D049825-D513-2191-74D5-A14FC9A3B38C}"/>
                </a:ext>
              </a:extLst>
            </p:cNvPr>
            <p:cNvSpPr/>
            <p:nvPr/>
          </p:nvSpPr>
          <p:spPr>
            <a:xfrm flipV="1">
              <a:off x="7177393" y="3648333"/>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3" name="Freeform: Shape 892">
            <a:extLst>
              <a:ext uri="{FF2B5EF4-FFF2-40B4-BE49-F238E27FC236}">
                <a16:creationId xmlns:a16="http://schemas.microsoft.com/office/drawing/2014/main" id="{46E98E67-417D-31DF-1627-3F4034C7D06F}"/>
              </a:ext>
            </a:extLst>
          </p:cNvPr>
          <p:cNvSpPr/>
          <p:nvPr/>
        </p:nvSpPr>
        <p:spPr>
          <a:xfrm flipV="1">
            <a:off x="7421168" y="3654327"/>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Freeform: Shape 2079">
            <a:extLst>
              <a:ext uri="{FF2B5EF4-FFF2-40B4-BE49-F238E27FC236}">
                <a16:creationId xmlns:a16="http://schemas.microsoft.com/office/drawing/2014/main" id="{1580BCFD-304A-61A9-2730-C6F8BE29FC0A}"/>
              </a:ext>
            </a:extLst>
          </p:cNvPr>
          <p:cNvSpPr/>
          <p:nvPr/>
        </p:nvSpPr>
        <p:spPr>
          <a:xfrm flipV="1">
            <a:off x="7306724" y="3545553"/>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D9EED06-7570-0525-90BB-D74A0CE6777E}"/>
              </a:ext>
            </a:extLst>
          </p:cNvPr>
          <p:cNvGrpSpPr/>
          <p:nvPr/>
        </p:nvGrpSpPr>
        <p:grpSpPr>
          <a:xfrm>
            <a:off x="6461084" y="3776104"/>
            <a:ext cx="1384723" cy="520201"/>
            <a:chOff x="6461084" y="3776104"/>
            <a:chExt cx="1384723" cy="520201"/>
          </a:xfrm>
        </p:grpSpPr>
        <p:sp>
          <p:nvSpPr>
            <p:cNvPr id="24" name="Freeform: Shape 23">
              <a:extLst>
                <a:ext uri="{FF2B5EF4-FFF2-40B4-BE49-F238E27FC236}">
                  <a16:creationId xmlns:a16="http://schemas.microsoft.com/office/drawing/2014/main" id="{286E096E-0336-AC89-0705-DB433D2CF312}"/>
                </a:ext>
              </a:extLst>
            </p:cNvPr>
            <p:cNvSpPr/>
            <p:nvPr/>
          </p:nvSpPr>
          <p:spPr>
            <a:xfrm>
              <a:off x="7086145" y="3837431"/>
              <a:ext cx="157717" cy="109004"/>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reeform: Shape 906">
              <a:extLst>
                <a:ext uri="{FF2B5EF4-FFF2-40B4-BE49-F238E27FC236}">
                  <a16:creationId xmlns:a16="http://schemas.microsoft.com/office/drawing/2014/main" id="{4CE6CBF0-288F-CB08-80FB-3FC78A9E5F0D}"/>
                </a:ext>
              </a:extLst>
            </p:cNvPr>
            <p:cNvSpPr/>
            <p:nvPr/>
          </p:nvSpPr>
          <p:spPr>
            <a:xfrm>
              <a:off x="6843743" y="3937185"/>
              <a:ext cx="120874" cy="118478"/>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Freeform: Shape 907">
              <a:extLst>
                <a:ext uri="{FF2B5EF4-FFF2-40B4-BE49-F238E27FC236}">
                  <a16:creationId xmlns:a16="http://schemas.microsoft.com/office/drawing/2014/main" id="{2A695A78-A951-B8D0-BED2-5CEBFA6DE12E}"/>
                </a:ext>
              </a:extLst>
            </p:cNvPr>
            <p:cNvSpPr/>
            <p:nvPr/>
          </p:nvSpPr>
          <p:spPr>
            <a:xfrm>
              <a:off x="6535680" y="3879770"/>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reeform: Shape 917">
              <a:extLst>
                <a:ext uri="{FF2B5EF4-FFF2-40B4-BE49-F238E27FC236}">
                  <a16:creationId xmlns:a16="http://schemas.microsoft.com/office/drawing/2014/main" id="{CDE6A803-C7D3-A102-5B91-48583562FB36}"/>
                </a:ext>
              </a:extLst>
            </p:cNvPr>
            <p:cNvSpPr/>
            <p:nvPr/>
          </p:nvSpPr>
          <p:spPr>
            <a:xfrm>
              <a:off x="6703220" y="3818484"/>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Freeform: Shape 922">
              <a:extLst>
                <a:ext uri="{FF2B5EF4-FFF2-40B4-BE49-F238E27FC236}">
                  <a16:creationId xmlns:a16="http://schemas.microsoft.com/office/drawing/2014/main" id="{367E4235-81C1-6483-EA84-74D7083A19E0}"/>
                </a:ext>
              </a:extLst>
            </p:cNvPr>
            <p:cNvSpPr/>
            <p:nvPr/>
          </p:nvSpPr>
          <p:spPr>
            <a:xfrm>
              <a:off x="6946993" y="3811463"/>
              <a:ext cx="120874" cy="118478"/>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Freeform: Shape 923">
              <a:extLst>
                <a:ext uri="{FF2B5EF4-FFF2-40B4-BE49-F238E27FC236}">
                  <a16:creationId xmlns:a16="http://schemas.microsoft.com/office/drawing/2014/main" id="{12D15A58-819A-3B69-51DB-60E306F3886B}"/>
                </a:ext>
              </a:extLst>
            </p:cNvPr>
            <p:cNvSpPr/>
            <p:nvPr/>
          </p:nvSpPr>
          <p:spPr>
            <a:xfrm>
              <a:off x="6832551" y="3960109"/>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reeform: Shape 2059">
              <a:extLst>
                <a:ext uri="{FF2B5EF4-FFF2-40B4-BE49-F238E27FC236}">
                  <a16:creationId xmlns:a16="http://schemas.microsoft.com/office/drawing/2014/main" id="{D0E60906-87FE-A4D2-FC46-95A444BDEE2B}"/>
                </a:ext>
              </a:extLst>
            </p:cNvPr>
            <p:cNvSpPr/>
            <p:nvPr/>
          </p:nvSpPr>
          <p:spPr>
            <a:xfrm>
              <a:off x="6502095" y="4047115"/>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FA259CAF-89CF-7BCD-8704-3038C01443DA}"/>
                </a:ext>
              </a:extLst>
            </p:cNvPr>
            <p:cNvSpPr/>
            <p:nvPr/>
          </p:nvSpPr>
          <p:spPr>
            <a:xfrm>
              <a:off x="6502335" y="3922006"/>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Freeform: Shape 863">
              <a:extLst>
                <a:ext uri="{FF2B5EF4-FFF2-40B4-BE49-F238E27FC236}">
                  <a16:creationId xmlns:a16="http://schemas.microsoft.com/office/drawing/2014/main" id="{5316BAFF-B0D8-8753-6521-38E3C0EA40E8}"/>
                </a:ext>
              </a:extLst>
            </p:cNvPr>
            <p:cNvSpPr/>
            <p:nvPr/>
          </p:nvSpPr>
          <p:spPr>
            <a:xfrm>
              <a:off x="6461084" y="3822660"/>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Freeform: Shape 866">
              <a:extLst>
                <a:ext uri="{FF2B5EF4-FFF2-40B4-BE49-F238E27FC236}">
                  <a16:creationId xmlns:a16="http://schemas.microsoft.com/office/drawing/2014/main" id="{49F09231-06D0-924F-743A-5604D7067FA8}"/>
                </a:ext>
              </a:extLst>
            </p:cNvPr>
            <p:cNvSpPr/>
            <p:nvPr/>
          </p:nvSpPr>
          <p:spPr>
            <a:xfrm flipV="1">
              <a:off x="6974146" y="4151733"/>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Freeform: Shape 867">
              <a:extLst>
                <a:ext uri="{FF2B5EF4-FFF2-40B4-BE49-F238E27FC236}">
                  <a16:creationId xmlns:a16="http://schemas.microsoft.com/office/drawing/2014/main" id="{4C5AB8C9-7A0F-8E1B-AB1F-288F5DEC1A89}"/>
                </a:ext>
              </a:extLst>
            </p:cNvPr>
            <p:cNvSpPr/>
            <p:nvPr/>
          </p:nvSpPr>
          <p:spPr>
            <a:xfrm flipV="1">
              <a:off x="7130544" y="4156980"/>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Freeform: Shape 868">
              <a:extLst>
                <a:ext uri="{FF2B5EF4-FFF2-40B4-BE49-F238E27FC236}">
                  <a16:creationId xmlns:a16="http://schemas.microsoft.com/office/drawing/2014/main" id="{5DC72E06-9BBD-4FC3-A60B-6C287A49D8DC}"/>
                </a:ext>
              </a:extLst>
            </p:cNvPr>
            <p:cNvSpPr/>
            <p:nvPr/>
          </p:nvSpPr>
          <p:spPr>
            <a:xfrm flipV="1">
              <a:off x="7577667" y="391987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Freeform: Shape 869">
              <a:extLst>
                <a:ext uri="{FF2B5EF4-FFF2-40B4-BE49-F238E27FC236}">
                  <a16:creationId xmlns:a16="http://schemas.microsoft.com/office/drawing/2014/main" id="{929BE66A-81AF-C891-D46C-705F44A1D761}"/>
                </a:ext>
              </a:extLst>
            </p:cNvPr>
            <p:cNvSpPr/>
            <p:nvPr/>
          </p:nvSpPr>
          <p:spPr>
            <a:xfrm flipV="1">
              <a:off x="6865079" y="3996927"/>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Freeform: Shape 870">
              <a:extLst>
                <a:ext uri="{FF2B5EF4-FFF2-40B4-BE49-F238E27FC236}">
                  <a16:creationId xmlns:a16="http://schemas.microsoft.com/office/drawing/2014/main" id="{D51A0132-1FF3-5EC9-A01C-D2C41F4EACCF}"/>
                </a:ext>
              </a:extLst>
            </p:cNvPr>
            <p:cNvSpPr/>
            <p:nvPr/>
          </p:nvSpPr>
          <p:spPr>
            <a:xfrm flipV="1">
              <a:off x="6811680" y="3833227"/>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Freeform: Shape 871">
              <a:extLst>
                <a:ext uri="{FF2B5EF4-FFF2-40B4-BE49-F238E27FC236}">
                  <a16:creationId xmlns:a16="http://schemas.microsoft.com/office/drawing/2014/main" id="{0DA041AA-3A4C-78B8-A241-10A626A0F467}"/>
                </a:ext>
              </a:extLst>
            </p:cNvPr>
            <p:cNvSpPr/>
            <p:nvPr/>
          </p:nvSpPr>
          <p:spPr>
            <a:xfrm flipV="1">
              <a:off x="7142558" y="3807145"/>
              <a:ext cx="169478"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Freeform: Shape 873">
              <a:extLst>
                <a:ext uri="{FF2B5EF4-FFF2-40B4-BE49-F238E27FC236}">
                  <a16:creationId xmlns:a16="http://schemas.microsoft.com/office/drawing/2014/main" id="{DE467A4E-07B2-0DFB-5D66-B7DAC990C73D}"/>
                </a:ext>
              </a:extLst>
            </p:cNvPr>
            <p:cNvSpPr/>
            <p:nvPr/>
          </p:nvSpPr>
          <p:spPr>
            <a:xfrm flipV="1">
              <a:off x="7405494" y="4095541"/>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Freeform: Shape 875">
              <a:extLst>
                <a:ext uri="{FF2B5EF4-FFF2-40B4-BE49-F238E27FC236}">
                  <a16:creationId xmlns:a16="http://schemas.microsoft.com/office/drawing/2014/main" id="{9948ACB7-EB26-54F0-B6E4-D5FF1B3074C4}"/>
                </a:ext>
              </a:extLst>
            </p:cNvPr>
            <p:cNvSpPr/>
            <p:nvPr/>
          </p:nvSpPr>
          <p:spPr>
            <a:xfrm flipV="1">
              <a:off x="7312035" y="4197682"/>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Freeform: Shape 876">
              <a:extLst>
                <a:ext uri="{FF2B5EF4-FFF2-40B4-BE49-F238E27FC236}">
                  <a16:creationId xmlns:a16="http://schemas.microsoft.com/office/drawing/2014/main" id="{1B41A390-4B38-351E-800E-0994AB2D5278}"/>
                </a:ext>
              </a:extLst>
            </p:cNvPr>
            <p:cNvSpPr/>
            <p:nvPr/>
          </p:nvSpPr>
          <p:spPr>
            <a:xfrm flipV="1">
              <a:off x="7037994" y="3861636"/>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Freeform: Shape 879">
              <a:extLst>
                <a:ext uri="{FF2B5EF4-FFF2-40B4-BE49-F238E27FC236}">
                  <a16:creationId xmlns:a16="http://schemas.microsoft.com/office/drawing/2014/main" id="{B372088C-EBA7-6025-84BB-27E5D37FDBB4}"/>
                </a:ext>
              </a:extLst>
            </p:cNvPr>
            <p:cNvSpPr/>
            <p:nvPr/>
          </p:nvSpPr>
          <p:spPr>
            <a:xfrm flipV="1">
              <a:off x="7222436" y="3948891"/>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Freeform: Shape 880">
              <a:extLst>
                <a:ext uri="{FF2B5EF4-FFF2-40B4-BE49-F238E27FC236}">
                  <a16:creationId xmlns:a16="http://schemas.microsoft.com/office/drawing/2014/main" id="{D26D57C8-3A0D-0EA0-3587-1C3253E876D7}"/>
                </a:ext>
              </a:extLst>
            </p:cNvPr>
            <p:cNvSpPr/>
            <p:nvPr/>
          </p:nvSpPr>
          <p:spPr>
            <a:xfrm flipV="1">
              <a:off x="6757217" y="3904698"/>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Freeform: Shape 881">
              <a:extLst>
                <a:ext uri="{FF2B5EF4-FFF2-40B4-BE49-F238E27FC236}">
                  <a16:creationId xmlns:a16="http://schemas.microsoft.com/office/drawing/2014/main" id="{0F6E6C52-449D-0EC6-C210-AD71CD7C985B}"/>
                </a:ext>
              </a:extLst>
            </p:cNvPr>
            <p:cNvSpPr/>
            <p:nvPr/>
          </p:nvSpPr>
          <p:spPr>
            <a:xfrm flipV="1">
              <a:off x="7271015" y="4071389"/>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Freeform: Shape 882">
              <a:extLst>
                <a:ext uri="{FF2B5EF4-FFF2-40B4-BE49-F238E27FC236}">
                  <a16:creationId xmlns:a16="http://schemas.microsoft.com/office/drawing/2014/main" id="{E86B235E-A49B-A6E1-D8D5-8349195B9785}"/>
                </a:ext>
              </a:extLst>
            </p:cNvPr>
            <p:cNvSpPr/>
            <p:nvPr/>
          </p:nvSpPr>
          <p:spPr>
            <a:xfrm flipV="1">
              <a:off x="7395629" y="3957853"/>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Freeform: Shape 883">
              <a:extLst>
                <a:ext uri="{FF2B5EF4-FFF2-40B4-BE49-F238E27FC236}">
                  <a16:creationId xmlns:a16="http://schemas.microsoft.com/office/drawing/2014/main" id="{3233A74F-B73D-F2B2-EBD6-FADBA8E30199}"/>
                </a:ext>
              </a:extLst>
            </p:cNvPr>
            <p:cNvSpPr/>
            <p:nvPr/>
          </p:nvSpPr>
          <p:spPr>
            <a:xfrm flipV="1">
              <a:off x="7063188" y="406591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Freeform: Shape 884">
              <a:extLst>
                <a:ext uri="{FF2B5EF4-FFF2-40B4-BE49-F238E27FC236}">
                  <a16:creationId xmlns:a16="http://schemas.microsoft.com/office/drawing/2014/main" id="{99DAC772-511E-FE07-E53A-A39C9D91A967}"/>
                </a:ext>
              </a:extLst>
            </p:cNvPr>
            <p:cNvSpPr/>
            <p:nvPr/>
          </p:nvSpPr>
          <p:spPr>
            <a:xfrm flipV="1">
              <a:off x="7071567" y="3935620"/>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reeform: Shape 885">
              <a:extLst>
                <a:ext uri="{FF2B5EF4-FFF2-40B4-BE49-F238E27FC236}">
                  <a16:creationId xmlns:a16="http://schemas.microsoft.com/office/drawing/2014/main" id="{FC9F6FBB-BFB1-BDD5-3F50-F0D9C2E5E748}"/>
                </a:ext>
              </a:extLst>
            </p:cNvPr>
            <p:cNvSpPr/>
            <p:nvPr/>
          </p:nvSpPr>
          <p:spPr>
            <a:xfrm flipV="1">
              <a:off x="7569641" y="4068348"/>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Freeform: Shape 888">
              <a:extLst>
                <a:ext uri="{FF2B5EF4-FFF2-40B4-BE49-F238E27FC236}">
                  <a16:creationId xmlns:a16="http://schemas.microsoft.com/office/drawing/2014/main" id="{4EA01DDB-3F12-967A-759C-32328ACAA9EC}"/>
                </a:ext>
              </a:extLst>
            </p:cNvPr>
            <p:cNvSpPr/>
            <p:nvPr/>
          </p:nvSpPr>
          <p:spPr>
            <a:xfrm flipV="1">
              <a:off x="6586302" y="4032273"/>
              <a:ext cx="229659"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Freeform: Shape 889">
              <a:extLst>
                <a:ext uri="{FF2B5EF4-FFF2-40B4-BE49-F238E27FC236}">
                  <a16:creationId xmlns:a16="http://schemas.microsoft.com/office/drawing/2014/main" id="{0E41D62B-097F-7097-A97D-1BA9D636BA04}"/>
                </a:ext>
              </a:extLst>
            </p:cNvPr>
            <p:cNvSpPr/>
            <p:nvPr/>
          </p:nvSpPr>
          <p:spPr>
            <a:xfrm flipV="1">
              <a:off x="7688090" y="3921622"/>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reeform: Shape 890">
              <a:extLst>
                <a:ext uri="{FF2B5EF4-FFF2-40B4-BE49-F238E27FC236}">
                  <a16:creationId xmlns:a16="http://schemas.microsoft.com/office/drawing/2014/main" id="{C2F58116-A97F-1A3F-9770-B8906961BA60}"/>
                </a:ext>
              </a:extLst>
            </p:cNvPr>
            <p:cNvSpPr/>
            <p:nvPr/>
          </p:nvSpPr>
          <p:spPr>
            <a:xfrm flipV="1">
              <a:off x="7381672" y="3776104"/>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Freeform: Shape 891">
              <a:extLst>
                <a:ext uri="{FF2B5EF4-FFF2-40B4-BE49-F238E27FC236}">
                  <a16:creationId xmlns:a16="http://schemas.microsoft.com/office/drawing/2014/main" id="{31349B80-2F44-5673-4D44-C814945FE797}"/>
                </a:ext>
              </a:extLst>
            </p:cNvPr>
            <p:cNvSpPr/>
            <p:nvPr/>
          </p:nvSpPr>
          <p:spPr>
            <a:xfrm flipV="1">
              <a:off x="7334864" y="3781295"/>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Freeform: Shape 2080">
              <a:extLst>
                <a:ext uri="{FF2B5EF4-FFF2-40B4-BE49-F238E27FC236}">
                  <a16:creationId xmlns:a16="http://schemas.microsoft.com/office/drawing/2014/main" id="{EA2DBA6C-1967-A5CF-66DB-39CBF514D477}"/>
                </a:ext>
              </a:extLst>
            </p:cNvPr>
            <p:cNvSpPr/>
            <p:nvPr/>
          </p:nvSpPr>
          <p:spPr>
            <a:xfrm flipV="1">
              <a:off x="7519303" y="3868561"/>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564649AB-A9B4-ECE5-8A66-7B6DA253E685}"/>
                </a:ext>
              </a:extLst>
            </p:cNvPr>
            <p:cNvSpPr/>
            <p:nvPr/>
          </p:nvSpPr>
          <p:spPr>
            <a:xfrm flipV="1">
              <a:off x="7054070" y="3824366"/>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4" name="Trapezoid 2083">
            <a:extLst>
              <a:ext uri="{FF2B5EF4-FFF2-40B4-BE49-F238E27FC236}">
                <a16:creationId xmlns:a16="http://schemas.microsoft.com/office/drawing/2014/main" id="{A40F7D8E-C4EB-E9CB-59CF-FFE0E5DFCE5F}"/>
              </a:ext>
            </a:extLst>
          </p:cNvPr>
          <p:cNvSpPr/>
          <p:nvPr/>
        </p:nvSpPr>
        <p:spPr>
          <a:xfrm rot="12412852">
            <a:off x="7297465" y="1237457"/>
            <a:ext cx="104621" cy="2358157"/>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6" name="Picture 2">
            <a:extLst>
              <a:ext uri="{FF2B5EF4-FFF2-40B4-BE49-F238E27FC236}">
                <a16:creationId xmlns:a16="http://schemas.microsoft.com/office/drawing/2014/main" id="{F2598184-D206-7453-95B0-C5AE3B317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1074"/>
          <a:stretch/>
        </p:blipFill>
        <p:spPr bwMode="auto">
          <a:xfrm>
            <a:off x="5469681" y="938320"/>
            <a:ext cx="1589573" cy="1438733"/>
          </a:xfrm>
          <a:prstGeom prst="rect">
            <a:avLst/>
          </a:prstGeom>
          <a:noFill/>
          <a:extLst>
            <a:ext uri="{909E8E84-426E-40DD-AFC4-6F175D3DCCD1}">
              <a14:hiddenFill xmlns:a14="http://schemas.microsoft.com/office/drawing/2010/main">
                <a:solidFill>
                  <a:srgbClr val="FFFFFF"/>
                </a:solidFill>
              </a14:hiddenFill>
            </a:ext>
          </a:extLst>
        </p:spPr>
      </p:pic>
      <p:sp>
        <p:nvSpPr>
          <p:cNvPr id="2085" name="Trapezoid 2084">
            <a:extLst>
              <a:ext uri="{FF2B5EF4-FFF2-40B4-BE49-F238E27FC236}">
                <a16:creationId xmlns:a16="http://schemas.microsoft.com/office/drawing/2014/main" id="{9E4389B1-6757-4C1D-72EA-8B62732F394D}"/>
              </a:ext>
            </a:extLst>
          </p:cNvPr>
          <p:cNvSpPr/>
          <p:nvPr/>
        </p:nvSpPr>
        <p:spPr>
          <a:xfrm rot="13657818">
            <a:off x="7002710" y="-27053"/>
            <a:ext cx="102754" cy="2340817"/>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92;p38">
            <a:extLst>
              <a:ext uri="{FF2B5EF4-FFF2-40B4-BE49-F238E27FC236}">
                <a16:creationId xmlns:a16="http://schemas.microsoft.com/office/drawing/2014/main" id="{46CCA647-0005-7169-7F24-208465849A57}"/>
              </a:ext>
            </a:extLst>
          </p:cNvPr>
          <p:cNvSpPr txBox="1">
            <a:spLocks/>
          </p:cNvSpPr>
          <p:nvPr/>
        </p:nvSpPr>
        <p:spPr>
          <a:xfrm>
            <a:off x="390538" y="2137102"/>
            <a:ext cx="3974293" cy="114620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a:latin typeface="Roboto" panose="02000000000000000000" pitchFamily="2" charset="0"/>
              </a:rPr>
              <a:t>Sau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mẩu</a:t>
            </a:r>
            <a:r>
              <a:rPr lang="en-US" dirty="0">
                <a:latin typeface="Roboto" panose="02000000000000000000" pitchFamily="2" charset="0"/>
              </a:rPr>
              <a:t> </a:t>
            </a:r>
            <a:r>
              <a:rPr lang="en-US" dirty="0" err="1">
                <a:latin typeface="Roboto" panose="02000000000000000000" pitchFamily="2" charset="0"/>
              </a:rPr>
              <a:t>giấy</a:t>
            </a:r>
            <a:r>
              <a:rPr lang="en-US" dirty="0">
                <a:latin typeface="Roboto" panose="02000000000000000000" pitchFamily="2" charset="0"/>
              </a:rPr>
              <a:t> </a:t>
            </a:r>
            <a:r>
              <a:rPr lang="en-US" dirty="0" err="1">
                <a:latin typeface="Roboto" panose="02000000000000000000" pitchFamily="2" charset="0"/>
              </a:rPr>
              <a:t>vụn</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mẩu</a:t>
            </a:r>
            <a:r>
              <a:rPr lang="en-US" dirty="0">
                <a:latin typeface="Roboto" panose="02000000000000000000" pitchFamily="2" charset="0"/>
              </a:rPr>
              <a:t> </a:t>
            </a:r>
            <a:r>
              <a:rPr lang="en-US" dirty="0" err="1">
                <a:latin typeface="Roboto" panose="02000000000000000000" pitchFamily="2" charset="0"/>
              </a:rPr>
              <a:t>giấy</a:t>
            </a:r>
            <a:r>
              <a:rPr lang="en-US" dirty="0">
                <a:latin typeface="Roboto" panose="02000000000000000000" pitchFamily="2" charset="0"/>
              </a:rPr>
              <a:t> </a:t>
            </a:r>
            <a:r>
              <a:rPr lang="en-US" dirty="0" err="1">
                <a:latin typeface="Roboto" panose="02000000000000000000" pitchFamily="2" charset="0"/>
              </a:rPr>
              <a:t>vụn</a:t>
            </a:r>
            <a:r>
              <a:rPr lang="en-US" dirty="0">
                <a:latin typeface="Roboto" panose="02000000000000000000" pitchFamily="2" charset="0"/>
              </a:rPr>
              <a:t> </a:t>
            </a:r>
            <a:r>
              <a:rPr lang="en-US" dirty="0" err="1">
                <a:latin typeface="Roboto" panose="02000000000000000000" pitchFamily="2" charset="0"/>
              </a:rPr>
              <a:t>bám</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đầu</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endParaRPr lang="en-US" dirty="0">
              <a:latin typeface="Roboto" panose="02000000000000000000" pitchFamily="2" charset="0"/>
            </a:endParaRPr>
          </a:p>
        </p:txBody>
      </p:sp>
      <p:sp>
        <p:nvSpPr>
          <p:cNvPr id="27" name="Trapezoid 26">
            <a:extLst>
              <a:ext uri="{FF2B5EF4-FFF2-40B4-BE49-F238E27FC236}">
                <a16:creationId xmlns:a16="http://schemas.microsoft.com/office/drawing/2014/main" id="{6AD214F6-83B9-8BFA-A560-0FF15221C35C}"/>
              </a:ext>
            </a:extLst>
          </p:cNvPr>
          <p:cNvSpPr/>
          <p:nvPr/>
        </p:nvSpPr>
        <p:spPr>
          <a:xfrm rot="13657818">
            <a:off x="7371207" y="1731549"/>
            <a:ext cx="102754" cy="2340817"/>
          </a:xfrm>
          <a:prstGeom prst="trapezoid">
            <a:avLst/>
          </a:prstGeom>
          <a:solidFill>
            <a:schemeClr val="bg2">
              <a:lumMod val="50000"/>
            </a:schemeClr>
          </a:solidFill>
          <a:ln>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064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75"/>
                                        </p:tgtEl>
                                        <p:attrNameLst>
                                          <p:attrName>style.visibility</p:attrName>
                                        </p:attrNameLst>
                                      </p:cBhvr>
                                      <p:to>
                                        <p:strVal val="visible"/>
                                      </p:to>
                                    </p:set>
                                    <p:animEffect transition="in" filter="randombar(horizontal)">
                                      <p:cBhvr>
                                        <p:cTn id="16" dur="500"/>
                                        <p:tgtEl>
                                          <p:spTgt spid="87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78"/>
                                        </p:tgtEl>
                                        <p:attrNameLst>
                                          <p:attrName>style.visibility</p:attrName>
                                        </p:attrNameLst>
                                      </p:cBhvr>
                                      <p:to>
                                        <p:strVal val="visible"/>
                                      </p:to>
                                    </p:set>
                                    <p:animEffect transition="in" filter="randombar(horizontal)">
                                      <p:cBhvr>
                                        <p:cTn id="19" dur="500"/>
                                        <p:tgtEl>
                                          <p:spTgt spid="87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87"/>
                                        </p:tgtEl>
                                        <p:attrNameLst>
                                          <p:attrName>style.visibility</p:attrName>
                                        </p:attrNameLst>
                                      </p:cBhvr>
                                      <p:to>
                                        <p:strVal val="visible"/>
                                      </p:to>
                                    </p:set>
                                    <p:animEffect transition="in" filter="randombar(horizontal)">
                                      <p:cBhvr>
                                        <p:cTn id="22" dur="500"/>
                                        <p:tgtEl>
                                          <p:spTgt spid="88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93"/>
                                        </p:tgtEl>
                                        <p:attrNameLst>
                                          <p:attrName>style.visibility</p:attrName>
                                        </p:attrNameLst>
                                      </p:cBhvr>
                                      <p:to>
                                        <p:strVal val="visible"/>
                                      </p:to>
                                    </p:set>
                                    <p:animEffect transition="in" filter="randombar(horizontal)">
                                      <p:cBhvr>
                                        <p:cTn id="25" dur="500"/>
                                        <p:tgtEl>
                                          <p:spTgt spid="89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80"/>
                                        </p:tgtEl>
                                        <p:attrNameLst>
                                          <p:attrName>style.visibility</p:attrName>
                                        </p:attrNameLst>
                                      </p:cBhvr>
                                      <p:to>
                                        <p:strVal val="visible"/>
                                      </p:to>
                                    </p:set>
                                    <p:animEffect transition="in" filter="randombar(horizontal)">
                                      <p:cBhvr>
                                        <p:cTn id="28" dur="500"/>
                                        <p:tgtEl>
                                          <p:spTgt spid="2080"/>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par>
                          <p:cTn id="32" fill="hold">
                            <p:stCondLst>
                              <p:cond delay="500"/>
                            </p:stCondLst>
                            <p:childTnLst>
                              <p:par>
                                <p:cTn id="33" presetID="2" presetClass="entr" presetSubtype="3" fill="hold" grpId="0" nodeType="afterEffect">
                                  <p:stCondLst>
                                    <p:cond delay="0"/>
                                  </p:stCondLst>
                                  <p:childTnLst>
                                    <p:set>
                                      <p:cBhvr>
                                        <p:cTn id="34" dur="1" fill="hold">
                                          <p:stCondLst>
                                            <p:cond delay="0"/>
                                          </p:stCondLst>
                                        </p:cTn>
                                        <p:tgtEl>
                                          <p:spTgt spid="2084"/>
                                        </p:tgtEl>
                                        <p:attrNameLst>
                                          <p:attrName>style.visibility</p:attrName>
                                        </p:attrNameLst>
                                      </p:cBhvr>
                                      <p:to>
                                        <p:strVal val="visible"/>
                                      </p:to>
                                    </p:set>
                                    <p:anim calcmode="lin" valueType="num">
                                      <p:cBhvr additive="base">
                                        <p:cTn id="35" dur="1000" fill="hold"/>
                                        <p:tgtEl>
                                          <p:spTgt spid="2084"/>
                                        </p:tgtEl>
                                        <p:attrNameLst>
                                          <p:attrName>ppt_x</p:attrName>
                                        </p:attrNameLst>
                                      </p:cBhvr>
                                      <p:tavLst>
                                        <p:tav tm="0">
                                          <p:val>
                                            <p:strVal val="1+#ppt_w/2"/>
                                          </p:val>
                                        </p:tav>
                                        <p:tav tm="100000">
                                          <p:val>
                                            <p:strVal val="#ppt_x"/>
                                          </p:val>
                                        </p:tav>
                                      </p:tavLst>
                                    </p:anim>
                                    <p:anim calcmode="lin" valueType="num">
                                      <p:cBhvr additive="base">
                                        <p:cTn id="36" dur="1000" fill="hold"/>
                                        <p:tgtEl>
                                          <p:spTgt spid="2084"/>
                                        </p:tgtEl>
                                        <p:attrNameLst>
                                          <p:attrName>ppt_y</p:attrName>
                                        </p:attrNameLst>
                                      </p:cBhvr>
                                      <p:tavLst>
                                        <p:tav tm="0">
                                          <p:val>
                                            <p:strVal val="0-#ppt_h/2"/>
                                          </p:val>
                                        </p:tav>
                                        <p:tav tm="100000">
                                          <p:val>
                                            <p:strVal val="#ppt_y"/>
                                          </p:val>
                                        </p:tav>
                                      </p:tavLst>
                                    </p:anim>
                                  </p:childTnLst>
                                </p:cTn>
                              </p:par>
                            </p:childTnLst>
                          </p:cTn>
                        </p:par>
                        <p:par>
                          <p:cTn id="37" fill="hold">
                            <p:stCondLst>
                              <p:cond delay="1500"/>
                            </p:stCondLst>
                            <p:childTnLst>
                              <p:par>
                                <p:cTn id="38" presetID="47"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8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085"/>
                                        </p:tgtEl>
                                        <p:attrNameLst>
                                          <p:attrName>style.visibility</p:attrName>
                                        </p:attrNameLst>
                                      </p:cBhvr>
                                      <p:to>
                                        <p:strVal val="visible"/>
                                      </p:to>
                                    </p:set>
                                  </p:childTnLst>
                                </p:cTn>
                              </p:par>
                              <p:par>
                                <p:cTn id="49" presetID="53" presetClass="entr" presetSubtype="16" fill="hold" nodeType="withEffect">
                                  <p:stCondLst>
                                    <p:cond delay="0"/>
                                  </p:stCondLst>
                                  <p:childTnLst>
                                    <p:set>
                                      <p:cBhvr>
                                        <p:cTn id="50" dur="1" fill="hold">
                                          <p:stCondLst>
                                            <p:cond delay="0"/>
                                          </p:stCondLst>
                                        </p:cTn>
                                        <p:tgtEl>
                                          <p:spTgt spid="2086"/>
                                        </p:tgtEl>
                                        <p:attrNameLst>
                                          <p:attrName>style.visibility</p:attrName>
                                        </p:attrNameLst>
                                      </p:cBhvr>
                                      <p:to>
                                        <p:strVal val="visible"/>
                                      </p:to>
                                    </p:set>
                                    <p:anim calcmode="lin" valueType="num">
                                      <p:cBhvr>
                                        <p:cTn id="51" dur="500" fill="hold"/>
                                        <p:tgtEl>
                                          <p:spTgt spid="2086"/>
                                        </p:tgtEl>
                                        <p:attrNameLst>
                                          <p:attrName>ppt_w</p:attrName>
                                        </p:attrNameLst>
                                      </p:cBhvr>
                                      <p:tavLst>
                                        <p:tav tm="0">
                                          <p:val>
                                            <p:fltVal val="0"/>
                                          </p:val>
                                        </p:tav>
                                        <p:tav tm="100000">
                                          <p:val>
                                            <p:strVal val="#ppt_w"/>
                                          </p:val>
                                        </p:tav>
                                      </p:tavLst>
                                    </p:anim>
                                    <p:anim calcmode="lin" valueType="num">
                                      <p:cBhvr>
                                        <p:cTn id="52" dur="500" fill="hold"/>
                                        <p:tgtEl>
                                          <p:spTgt spid="2086"/>
                                        </p:tgtEl>
                                        <p:attrNameLst>
                                          <p:attrName>ppt_h</p:attrName>
                                        </p:attrNameLst>
                                      </p:cBhvr>
                                      <p:tavLst>
                                        <p:tav tm="0">
                                          <p:val>
                                            <p:fltVal val="0"/>
                                          </p:val>
                                        </p:tav>
                                        <p:tav tm="100000">
                                          <p:val>
                                            <p:strVal val="#ppt_h"/>
                                          </p:val>
                                        </p:tav>
                                      </p:tavLst>
                                    </p:anim>
                                    <p:animEffect transition="in" filter="fade">
                                      <p:cBhvr>
                                        <p:cTn id="53" dur="500"/>
                                        <p:tgtEl>
                                          <p:spTgt spid="2086"/>
                                        </p:tgtEl>
                                      </p:cBhvr>
                                    </p:animEffect>
                                  </p:childTnLst>
                                </p:cTn>
                              </p:par>
                            </p:childTnLst>
                          </p:cTn>
                        </p:par>
                        <p:par>
                          <p:cTn id="54" fill="hold">
                            <p:stCondLst>
                              <p:cond delay="500"/>
                            </p:stCondLst>
                            <p:childTnLst>
                              <p:par>
                                <p:cTn id="55" presetID="35" presetClass="path" presetSubtype="0" repeatCount="indefinite" accel="50000" decel="50000" autoRev="1" fill="hold" grpId="1" nodeType="afterEffect">
                                  <p:stCondLst>
                                    <p:cond delay="0"/>
                                  </p:stCondLst>
                                  <p:endCondLst>
                                    <p:cond evt="onNext" delay="0">
                                      <p:tgtEl>
                                        <p:sldTgt/>
                                      </p:tgtEl>
                                    </p:cond>
                                  </p:endCondLst>
                                  <p:childTnLst>
                                    <p:animMotion origin="layout" path="M -4.16667E-6 -2.22222E-6 L -0.06232 0.09722 " pathEditMode="relative" rAng="0" ptsTypes="AA">
                                      <p:cBhvr>
                                        <p:cTn id="56" dur="1000" fill="hold"/>
                                        <p:tgtEl>
                                          <p:spTgt spid="2085"/>
                                        </p:tgtEl>
                                        <p:attrNameLst>
                                          <p:attrName>ppt_x</p:attrName>
                                          <p:attrName>ppt_y</p:attrName>
                                        </p:attrNameLst>
                                      </p:cBhvr>
                                      <p:rCtr x="-3125" y="4846"/>
                                    </p:animMotion>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86"/>
                                        </p:tgtEl>
                                        <p:attrNameLst>
                                          <p:attrName>style.visibility</p:attrName>
                                        </p:attrNameLst>
                                      </p:cBhvr>
                                      <p:to>
                                        <p:strVal val="hidden"/>
                                      </p:to>
                                    </p:set>
                                  </p:childTnLst>
                                </p:cTn>
                              </p:par>
                              <p:par>
                                <p:cTn id="61" presetID="42" presetClass="path" presetSubtype="0" accel="50000" decel="50000" fill="hold" grpId="2" nodeType="withEffect">
                                  <p:stCondLst>
                                    <p:cond delay="0"/>
                                  </p:stCondLst>
                                  <p:childTnLst>
                                    <p:animMotion origin="layout" path="M -4.16667E-6 -2.22222E-6 L 0.04028 0.33827 " pathEditMode="relative" rAng="0" ptsTypes="AA">
                                      <p:cBhvr>
                                        <p:cTn id="62" dur="1000" fill="hold"/>
                                        <p:tgtEl>
                                          <p:spTgt spid="2085"/>
                                        </p:tgtEl>
                                        <p:attrNameLst>
                                          <p:attrName>ppt_x</p:attrName>
                                          <p:attrName>ppt_y</p:attrName>
                                        </p:attrNameLst>
                                      </p:cBhvr>
                                      <p:rCtr x="2014" y="16914"/>
                                    </p:animMotion>
                                  </p:childTnLst>
                                </p:cTn>
                              </p:par>
                            </p:childTnLst>
                          </p:cTn>
                        </p:par>
                        <p:par>
                          <p:cTn id="63" fill="hold">
                            <p:stCondLst>
                              <p:cond delay="1000"/>
                            </p:stCondLst>
                            <p:childTnLst>
                              <p:par>
                                <p:cTn id="64" presetID="1" presetClass="exit" presetSubtype="0" fill="hold" grpId="3" nodeType="afterEffect">
                                  <p:stCondLst>
                                    <p:cond delay="0"/>
                                  </p:stCondLst>
                                  <p:childTnLst>
                                    <p:set>
                                      <p:cBhvr>
                                        <p:cTn id="65" dur="1" fill="hold">
                                          <p:stCondLst>
                                            <p:cond delay="0"/>
                                          </p:stCondLst>
                                        </p:cTn>
                                        <p:tgtEl>
                                          <p:spTgt spid="208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par>
                          <p:cTn id="68" fill="hold">
                            <p:stCondLst>
                              <p:cond delay="1000"/>
                            </p:stCondLst>
                            <p:childTnLst>
                              <p:par>
                                <p:cTn id="69" presetID="42" presetClass="path" presetSubtype="0" accel="50000" decel="50000" fill="hold" grpId="1" nodeType="afterEffect">
                                  <p:stCondLst>
                                    <p:cond delay="0"/>
                                  </p:stCondLst>
                                  <p:childTnLst>
                                    <p:animMotion origin="layout" path="M -1.94444E-6 2.46914E-6 L 0.06198 -0.10124 " pathEditMode="relative" rAng="0" ptsTypes="AA">
                                      <p:cBhvr>
                                        <p:cTn id="70" dur="2000" fill="hold"/>
                                        <p:tgtEl>
                                          <p:spTgt spid="27"/>
                                        </p:tgtEl>
                                        <p:attrNameLst>
                                          <p:attrName>ppt_x</p:attrName>
                                          <p:attrName>ppt_y</p:attrName>
                                        </p:attrNameLst>
                                      </p:cBhvr>
                                      <p:rCtr x="3090" y="-5062"/>
                                    </p:animMotion>
                                  </p:childTnLst>
                                </p:cTn>
                              </p:par>
                              <p:par>
                                <p:cTn id="71" presetID="64" presetClass="path" presetSubtype="0" accel="50000" decel="50000" fill="hold" nodeType="withEffect">
                                  <p:stCondLst>
                                    <p:cond delay="250"/>
                                  </p:stCondLst>
                                  <p:childTnLst>
                                    <p:animMotion origin="layout" path="M -3.61111E-6 2.34568E-6 L 0.02014 -0.07099 " pathEditMode="relative" rAng="0" ptsTypes="AA">
                                      <p:cBhvr>
                                        <p:cTn id="72" dur="2000" fill="hold"/>
                                        <p:tgtEl>
                                          <p:spTgt spid="28"/>
                                        </p:tgtEl>
                                        <p:attrNameLst>
                                          <p:attrName>ppt_x</p:attrName>
                                          <p:attrName>ppt_y</p:attrName>
                                        </p:attrNameLst>
                                      </p:cBhvr>
                                      <p:rCtr x="1007" y="-3549"/>
                                    </p:animMotion>
                                  </p:childTnLst>
                                </p:cTn>
                              </p:par>
                              <p:par>
                                <p:cTn id="73" presetID="42" presetClass="path" presetSubtype="0" accel="50000" decel="50000" fill="hold" nodeType="withEffect">
                                  <p:stCondLst>
                                    <p:cond delay="250"/>
                                  </p:stCondLst>
                                  <p:childTnLst>
                                    <p:animMotion origin="layout" path="M -3.88889E-6 -2.09877E-6 L 0.01302 -0.00494 " pathEditMode="relative" rAng="0" ptsTypes="AA">
                                      <p:cBhvr>
                                        <p:cTn id="74" dur="2000" fill="hold"/>
                                        <p:tgtEl>
                                          <p:spTgt spid="9"/>
                                        </p:tgtEl>
                                        <p:attrNameLst>
                                          <p:attrName>ppt_x</p:attrName>
                                          <p:attrName>ppt_y</p:attrName>
                                        </p:attrNameLst>
                                      </p:cBhvr>
                                      <p:rCtr x="642" y="-247"/>
                                    </p:animMotion>
                                  </p:childTnLst>
                                </p:cTn>
                              </p:par>
                              <p:par>
                                <p:cTn id="75" presetID="42" presetClass="path" presetSubtype="0" accel="50000" decel="50000" fill="hold" nodeType="withEffect">
                                  <p:stCondLst>
                                    <p:cond delay="250"/>
                                  </p:stCondLst>
                                  <p:childTnLst>
                                    <p:animMotion origin="layout" path="M -1.66667E-6 2.09877E-6 L 0.0007 -0.02932 " pathEditMode="relative" rAng="0" ptsTypes="AA">
                                      <p:cBhvr>
                                        <p:cTn id="76" dur="2000" fill="hold"/>
                                        <p:tgtEl>
                                          <p:spTgt spid="25"/>
                                        </p:tgtEl>
                                        <p:attrNameLst>
                                          <p:attrName>ppt_x</p:attrName>
                                          <p:attrName>ppt_y</p:attrName>
                                        </p:attrNameLst>
                                      </p:cBhvr>
                                      <p:rCtr x="35" y="-1481"/>
                                    </p:animMotion>
                                  </p:childTnLst>
                                </p:cTn>
                              </p:par>
                            </p:childTnLst>
                          </p:cTn>
                        </p:par>
                        <p:par>
                          <p:cTn id="77" fill="hold">
                            <p:stCondLst>
                              <p:cond delay="3250"/>
                            </p:stCondLst>
                            <p:childTnLst>
                              <p:par>
                                <p:cTn id="78" presetID="47" presetClass="entr" presetSubtype="0"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anim calcmode="lin" valueType="num">
                                      <p:cBhvr>
                                        <p:cTn id="81" dur="500" fill="hold"/>
                                        <p:tgtEl>
                                          <p:spTgt spid="3"/>
                                        </p:tgtEl>
                                        <p:attrNameLst>
                                          <p:attrName>ppt_x</p:attrName>
                                        </p:attrNameLst>
                                      </p:cBhvr>
                                      <p:tavLst>
                                        <p:tav tm="0">
                                          <p:val>
                                            <p:strVal val="#ppt_x"/>
                                          </p:val>
                                        </p:tav>
                                        <p:tav tm="100000">
                                          <p:val>
                                            <p:strVal val="#ppt_x"/>
                                          </p:val>
                                        </p:tav>
                                      </p:tavLst>
                                    </p:anim>
                                    <p:anim calcmode="lin" valueType="num">
                                      <p:cBhvr>
                                        <p:cTn id="8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75" grpId="0" animBg="1"/>
      <p:bldP spid="878" grpId="0" animBg="1"/>
      <p:bldP spid="887" grpId="0" animBg="1"/>
      <p:bldP spid="893" grpId="0" animBg="1"/>
      <p:bldP spid="2080" grpId="0" animBg="1"/>
      <p:bldP spid="2084" grpId="0" animBg="1"/>
      <p:bldP spid="2084" grpId="1" animBg="1"/>
      <p:bldP spid="2085" grpId="0" animBg="1"/>
      <p:bldP spid="2085" grpId="1" animBg="1"/>
      <p:bldP spid="2085" grpId="2" animBg="1"/>
      <p:bldP spid="2085" grpId="3" animBg="1"/>
      <p:bldP spid="3" grpId="0"/>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14" name="Picture 6">
            <a:extLst>
              <a:ext uri="{FF2B5EF4-FFF2-40B4-BE49-F238E27FC236}">
                <a16:creationId xmlns:a16="http://schemas.microsoft.com/office/drawing/2014/main" id="{5F3B16DE-07D3-F29A-A029-7A8BE8800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9" b="8655"/>
          <a:stretch/>
        </p:blipFill>
        <p:spPr bwMode="auto">
          <a:xfrm rot="16200000">
            <a:off x="5405515" y="1555513"/>
            <a:ext cx="1264903" cy="1030221"/>
          </a:xfrm>
          <a:prstGeom prst="rect">
            <a:avLst/>
          </a:prstGeom>
          <a:noFill/>
          <a:extLst>
            <a:ext uri="{909E8E84-426E-40DD-AFC4-6F175D3DCCD1}">
              <a14:hiddenFill xmlns:a14="http://schemas.microsoft.com/office/drawing/2010/main">
                <a:solidFill>
                  <a:srgbClr val="FFFFFF"/>
                </a:solidFill>
              </a14:hiddenFill>
            </a:ext>
          </a:extLst>
        </p:spPr>
      </p:pic>
      <p:grpSp>
        <p:nvGrpSpPr>
          <p:cNvPr id="898" name="Google Shape;898;p44"/>
          <p:cNvGrpSpPr/>
          <p:nvPr/>
        </p:nvGrpSpPr>
        <p:grpSpPr>
          <a:xfrm>
            <a:off x="773092" y="4540827"/>
            <a:ext cx="391500" cy="3915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sp>
      </p:grpSp>
      <p:grpSp>
        <p:nvGrpSpPr>
          <p:cNvPr id="901" name="Google Shape;901;p44"/>
          <p:cNvGrpSpPr/>
          <p:nvPr/>
        </p:nvGrpSpPr>
        <p:grpSpPr>
          <a:xfrm rot="5400000">
            <a:off x="245401" y="4540827"/>
            <a:ext cx="391500" cy="3915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sp>
        <p:nvSpPr>
          <p:cNvPr id="2" name="Google Shape;894;p44">
            <a:extLst>
              <a:ext uri="{FF2B5EF4-FFF2-40B4-BE49-F238E27FC236}">
                <a16:creationId xmlns:a16="http://schemas.microsoft.com/office/drawing/2014/main" id="{0BB08A75-A616-0012-8E57-D695CB224C25}"/>
              </a:ext>
            </a:extLst>
          </p:cNvPr>
          <p:cNvSpPr/>
          <p:nvPr/>
        </p:nvSpPr>
        <p:spPr>
          <a:xfrm rot="10800000">
            <a:off x="7960576" y="4160621"/>
            <a:ext cx="491748" cy="478199"/>
          </a:xfrm>
          <a:prstGeom prst="ellipse">
            <a:avLst/>
          </a:prstGeom>
          <a:solidFill>
            <a:schemeClr val="tx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711;p38">
            <a:extLst>
              <a:ext uri="{FF2B5EF4-FFF2-40B4-BE49-F238E27FC236}">
                <a16:creationId xmlns:a16="http://schemas.microsoft.com/office/drawing/2014/main" id="{60343AD9-B1B0-06DE-2CE0-DF655FF00866}"/>
              </a:ext>
            </a:extLst>
          </p:cNvPr>
          <p:cNvGrpSpPr/>
          <p:nvPr/>
        </p:nvGrpSpPr>
        <p:grpSpPr>
          <a:xfrm>
            <a:off x="298064" y="204575"/>
            <a:ext cx="457358" cy="457358"/>
            <a:chOff x="1761025" y="4221850"/>
            <a:chExt cx="391500" cy="391500"/>
          </a:xfrm>
          <a:solidFill>
            <a:schemeClr val="accent2">
              <a:lumMod val="75000"/>
            </a:schemeClr>
          </a:solidFill>
        </p:grpSpPr>
        <p:sp>
          <p:nvSpPr>
            <p:cNvPr id="18" name="Google Shape;712;p38">
              <a:extLst>
                <a:ext uri="{FF2B5EF4-FFF2-40B4-BE49-F238E27FC236}">
                  <a16:creationId xmlns:a16="http://schemas.microsoft.com/office/drawing/2014/main" id="{56A60EB1-BF72-5553-7581-D44E8D14D9F7}"/>
                </a:ext>
              </a:extLst>
            </p:cNvPr>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3;p38">
              <a:extLst>
                <a:ext uri="{FF2B5EF4-FFF2-40B4-BE49-F238E27FC236}">
                  <a16:creationId xmlns:a16="http://schemas.microsoft.com/office/drawing/2014/main" id="{CE7C7B1F-3AFE-8AC4-8FFE-058A39A850B2}"/>
                </a:ext>
              </a:extLst>
            </p:cNvPr>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sp>
      </p:grpSp>
      <p:sp>
        <p:nvSpPr>
          <p:cNvPr id="20" name="Google Shape;743;p39">
            <a:extLst>
              <a:ext uri="{FF2B5EF4-FFF2-40B4-BE49-F238E27FC236}">
                <a16:creationId xmlns:a16="http://schemas.microsoft.com/office/drawing/2014/main" id="{B3842B31-6474-A0A9-39AD-8A7D8F553532}"/>
              </a:ext>
            </a:extLst>
          </p:cNvPr>
          <p:cNvSpPr/>
          <p:nvPr/>
        </p:nvSpPr>
        <p:spPr>
          <a:xfrm rot="10800000">
            <a:off x="298061" y="204575"/>
            <a:ext cx="2256879" cy="457358"/>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692;p38">
            <a:extLst>
              <a:ext uri="{FF2B5EF4-FFF2-40B4-BE49-F238E27FC236}">
                <a16:creationId xmlns:a16="http://schemas.microsoft.com/office/drawing/2014/main" id="{8A62B6B5-9E45-B5E2-DBBA-51BCE3556BB5}"/>
              </a:ext>
            </a:extLst>
          </p:cNvPr>
          <p:cNvSpPr txBox="1">
            <a:spLocks noGrp="1"/>
          </p:cNvSpPr>
          <p:nvPr>
            <p:ph type="title"/>
          </p:nvPr>
        </p:nvSpPr>
        <p:spPr>
          <a:xfrm>
            <a:off x="809102" y="230464"/>
            <a:ext cx="1799627" cy="353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dirty="0" err="1">
                <a:solidFill>
                  <a:srgbClr val="E08130"/>
                </a:solidFill>
              </a:rPr>
              <a:t>Thí</a:t>
            </a:r>
            <a:r>
              <a:rPr lang="en-US" sz="2400" dirty="0">
                <a:solidFill>
                  <a:srgbClr val="E08130"/>
                </a:solidFill>
              </a:rPr>
              <a:t> </a:t>
            </a:r>
            <a:r>
              <a:rPr lang="en-US" sz="2400" dirty="0" err="1">
                <a:solidFill>
                  <a:srgbClr val="E08130"/>
                </a:solidFill>
              </a:rPr>
              <a:t>Nghiệm</a:t>
            </a:r>
            <a:r>
              <a:rPr lang="en-US" sz="2400" dirty="0">
                <a:solidFill>
                  <a:srgbClr val="E08130"/>
                </a:solidFill>
              </a:rPr>
              <a:t> </a:t>
            </a:r>
            <a:endParaRPr sz="2400" dirty="0">
              <a:solidFill>
                <a:srgbClr val="E08130"/>
              </a:solidFill>
            </a:endParaRPr>
          </a:p>
        </p:txBody>
      </p:sp>
      <p:sp>
        <p:nvSpPr>
          <p:cNvPr id="31" name="Freeform: Shape 30">
            <a:extLst>
              <a:ext uri="{FF2B5EF4-FFF2-40B4-BE49-F238E27FC236}">
                <a16:creationId xmlns:a16="http://schemas.microsoft.com/office/drawing/2014/main" id="{42B7805F-6FD2-3E47-52DB-4288F9881E29}"/>
              </a:ext>
            </a:extLst>
          </p:cNvPr>
          <p:cNvSpPr/>
          <p:nvPr/>
        </p:nvSpPr>
        <p:spPr>
          <a:xfrm>
            <a:off x="1891323" y="4157785"/>
            <a:ext cx="1414585" cy="742461"/>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692;p38">
            <a:extLst>
              <a:ext uri="{FF2B5EF4-FFF2-40B4-BE49-F238E27FC236}">
                <a16:creationId xmlns:a16="http://schemas.microsoft.com/office/drawing/2014/main" id="{FEA4F5EF-8F73-5DFE-2BF5-8DC9E8225A2E}"/>
              </a:ext>
            </a:extLst>
          </p:cNvPr>
          <p:cNvSpPr txBox="1">
            <a:spLocks/>
          </p:cNvSpPr>
          <p:nvPr/>
        </p:nvSpPr>
        <p:spPr>
          <a:xfrm>
            <a:off x="378596" y="2038820"/>
            <a:ext cx="4230831" cy="5445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lnSpc>
                <a:spcPct val="120000"/>
              </a:lnSpc>
            </a:pPr>
            <a:r>
              <a:rPr lang="en-US" sz="2000" dirty="0">
                <a:solidFill>
                  <a:srgbClr val="1A56B8"/>
                </a:solidFill>
                <a:latin typeface="Roboto" panose="02000000000000000000" pitchFamily="2" charset="0"/>
                <a:cs typeface="#9Slide03 Arima Madurai Black" panose="00000A00000000000000" pitchFamily="2" charset="-93"/>
              </a:rPr>
              <a:t>Ban </a:t>
            </a:r>
            <a:r>
              <a:rPr lang="en-US" sz="2000" dirty="0" err="1">
                <a:solidFill>
                  <a:srgbClr val="1A56B8"/>
                </a:solidFill>
                <a:latin typeface="Roboto" panose="02000000000000000000" pitchFamily="2" charset="0"/>
                <a:cs typeface="#9Slide03 Arima Madurai Black" panose="00000A00000000000000" pitchFamily="2" charset="-93"/>
              </a:rPr>
              <a:t>đầu</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không</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hiện</a:t>
            </a:r>
            <a:r>
              <a:rPr lang="en-US" sz="2000" dirty="0">
                <a:solidFill>
                  <a:srgbClr val="1A56B8"/>
                </a:solidFill>
                <a:latin typeface="Roboto" panose="02000000000000000000" pitchFamily="2" charset="0"/>
                <a:cs typeface="#9Slide03 Arima Madurai Black" panose="00000A00000000000000" pitchFamily="2" charset="-93"/>
              </a:rPr>
              <a:t> </a:t>
            </a:r>
            <a:r>
              <a:rPr lang="en-US" sz="2000" dirty="0" err="1">
                <a:solidFill>
                  <a:srgbClr val="1A56B8"/>
                </a:solidFill>
                <a:latin typeface="Roboto" panose="02000000000000000000" pitchFamily="2" charset="0"/>
                <a:cs typeface="#9Slide03 Arima Madurai Black" panose="00000A00000000000000" pitchFamily="2" charset="-93"/>
              </a:rPr>
              <a:t>tượng</a:t>
            </a:r>
            <a:endParaRPr lang="en-US" sz="2000" dirty="0">
              <a:solidFill>
                <a:srgbClr val="1A56B8"/>
              </a:solidFill>
              <a:latin typeface="Roboto" panose="02000000000000000000" pitchFamily="2" charset="0"/>
              <a:cs typeface="#9Slide03 Arima Madurai Black" panose="00000A00000000000000" pitchFamily="2" charset="-93"/>
            </a:endParaRPr>
          </a:p>
        </p:txBody>
      </p:sp>
      <p:grpSp>
        <p:nvGrpSpPr>
          <p:cNvPr id="4" name="Group 3">
            <a:extLst>
              <a:ext uri="{FF2B5EF4-FFF2-40B4-BE49-F238E27FC236}">
                <a16:creationId xmlns:a16="http://schemas.microsoft.com/office/drawing/2014/main" id="{309BE8C9-BD23-1CE3-95A9-BE73F2C028C9}"/>
              </a:ext>
            </a:extLst>
          </p:cNvPr>
          <p:cNvGrpSpPr/>
          <p:nvPr/>
        </p:nvGrpSpPr>
        <p:grpSpPr>
          <a:xfrm>
            <a:off x="4991615" y="2979904"/>
            <a:ext cx="3382080" cy="1867464"/>
            <a:chOff x="5378886" y="213858"/>
            <a:chExt cx="2275687" cy="1256553"/>
          </a:xfrm>
        </p:grpSpPr>
        <p:sp>
          <p:nvSpPr>
            <p:cNvPr id="927" name="Trapezoid 926">
              <a:extLst>
                <a:ext uri="{FF2B5EF4-FFF2-40B4-BE49-F238E27FC236}">
                  <a16:creationId xmlns:a16="http://schemas.microsoft.com/office/drawing/2014/main" id="{5A7399F8-B61E-A9C0-C315-9D6251C64263}"/>
                </a:ext>
              </a:extLst>
            </p:cNvPr>
            <p:cNvSpPr/>
            <p:nvPr/>
          </p:nvSpPr>
          <p:spPr>
            <a:xfrm>
              <a:off x="5378886" y="213858"/>
              <a:ext cx="2275687" cy="1120655"/>
            </a:xfrm>
            <a:prstGeom prst="trapezoid">
              <a:avLst>
                <a:gd name="adj" fmla="val 12730"/>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id="{7AF65F86-CFE8-BD2A-B2A7-73A34B8C2564}"/>
                </a:ext>
              </a:extLst>
            </p:cNvPr>
            <p:cNvSpPr/>
            <p:nvPr/>
          </p:nvSpPr>
          <p:spPr>
            <a:xfrm>
              <a:off x="5378886" y="1323346"/>
              <a:ext cx="2275687" cy="147065"/>
            </a:xfrm>
            <a:prstGeom prst="rect">
              <a:avLst/>
            </a:prstGeom>
            <a:solidFill>
              <a:srgbClr val="EEC242"/>
            </a:solidFill>
            <a:ln w="12700">
              <a:solidFill>
                <a:srgbClr val="0606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F0BE8C6-D447-6A8D-E4E4-4672804451B9}"/>
              </a:ext>
            </a:extLst>
          </p:cNvPr>
          <p:cNvGrpSpPr/>
          <p:nvPr/>
        </p:nvGrpSpPr>
        <p:grpSpPr>
          <a:xfrm>
            <a:off x="5528079" y="3351226"/>
            <a:ext cx="1029364" cy="914121"/>
            <a:chOff x="5528079" y="3351226"/>
            <a:chExt cx="1029364" cy="914121"/>
          </a:xfrm>
        </p:grpSpPr>
        <p:sp>
          <p:nvSpPr>
            <p:cNvPr id="8" name="Freeform: Shape 7">
              <a:extLst>
                <a:ext uri="{FF2B5EF4-FFF2-40B4-BE49-F238E27FC236}">
                  <a16:creationId xmlns:a16="http://schemas.microsoft.com/office/drawing/2014/main" id="{C76F7007-6431-1DE0-E2BC-91C36E5BE3DB}"/>
                </a:ext>
              </a:extLst>
            </p:cNvPr>
            <p:cNvSpPr/>
            <p:nvPr/>
          </p:nvSpPr>
          <p:spPr>
            <a:xfrm>
              <a:off x="6390905" y="3469623"/>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7C3217A-A748-B1A6-87FA-F6402E309AC1}"/>
                </a:ext>
              </a:extLst>
            </p:cNvPr>
            <p:cNvSpPr/>
            <p:nvPr/>
          </p:nvSpPr>
          <p:spPr>
            <a:xfrm>
              <a:off x="6337506" y="3670637"/>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416AC74-2B77-0B7A-F795-1E981553D3D9}"/>
                </a:ext>
              </a:extLst>
            </p:cNvPr>
            <p:cNvSpPr/>
            <p:nvPr/>
          </p:nvSpPr>
          <p:spPr>
            <a:xfrm>
              <a:off x="6406350" y="3738146"/>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Freeform: Shape 909">
              <a:extLst>
                <a:ext uri="{FF2B5EF4-FFF2-40B4-BE49-F238E27FC236}">
                  <a16:creationId xmlns:a16="http://schemas.microsoft.com/office/drawing/2014/main" id="{4F49A09F-5E55-B29C-7193-B8CDCEB9C9C5}"/>
                </a:ext>
              </a:extLst>
            </p:cNvPr>
            <p:cNvSpPr/>
            <p:nvPr/>
          </p:nvSpPr>
          <p:spPr>
            <a:xfrm>
              <a:off x="6283043" y="3611745"/>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Freeform: Shape 918">
              <a:extLst>
                <a:ext uri="{FF2B5EF4-FFF2-40B4-BE49-F238E27FC236}">
                  <a16:creationId xmlns:a16="http://schemas.microsoft.com/office/drawing/2014/main" id="{BFDE9C0B-F569-4288-79F1-942C0DA58573}"/>
                </a:ext>
              </a:extLst>
            </p:cNvPr>
            <p:cNvSpPr/>
            <p:nvPr/>
          </p:nvSpPr>
          <p:spPr>
            <a:xfrm>
              <a:off x="6112127" y="3351226"/>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Freeform: Shape 2051">
              <a:extLst>
                <a:ext uri="{FF2B5EF4-FFF2-40B4-BE49-F238E27FC236}">
                  <a16:creationId xmlns:a16="http://schemas.microsoft.com/office/drawing/2014/main" id="{F46525EB-4DD4-C99F-6310-5452D0415FE6}"/>
                </a:ext>
              </a:extLst>
            </p:cNvPr>
            <p:cNvSpPr/>
            <p:nvPr/>
          </p:nvSpPr>
          <p:spPr>
            <a:xfrm>
              <a:off x="5915923" y="3527397"/>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Freeform: Shape 2052">
              <a:extLst>
                <a:ext uri="{FF2B5EF4-FFF2-40B4-BE49-F238E27FC236}">
                  <a16:creationId xmlns:a16="http://schemas.microsoft.com/office/drawing/2014/main" id="{6415540A-E83B-0DF0-224B-C6B5771B89AB}"/>
                </a:ext>
              </a:extLst>
            </p:cNvPr>
            <p:cNvSpPr/>
            <p:nvPr/>
          </p:nvSpPr>
          <p:spPr>
            <a:xfrm>
              <a:off x="6072320" y="3504015"/>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reeform: Shape 2054">
              <a:extLst>
                <a:ext uri="{FF2B5EF4-FFF2-40B4-BE49-F238E27FC236}">
                  <a16:creationId xmlns:a16="http://schemas.microsoft.com/office/drawing/2014/main" id="{A35E9E49-44CF-B398-8E45-47508A3A61E3}"/>
                </a:ext>
              </a:extLst>
            </p:cNvPr>
            <p:cNvSpPr/>
            <p:nvPr/>
          </p:nvSpPr>
          <p:spPr>
            <a:xfrm>
              <a:off x="5806855" y="3679310"/>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Freeform: Shape 2055">
              <a:extLst>
                <a:ext uri="{FF2B5EF4-FFF2-40B4-BE49-F238E27FC236}">
                  <a16:creationId xmlns:a16="http://schemas.microsoft.com/office/drawing/2014/main" id="{B8B3B5BA-4926-8045-78BF-84CC33A41406}"/>
                </a:ext>
              </a:extLst>
            </p:cNvPr>
            <p:cNvSpPr/>
            <p:nvPr/>
          </p:nvSpPr>
          <p:spPr>
            <a:xfrm>
              <a:off x="5753456" y="3880322"/>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B38C8F3D-4A57-BAE9-643B-4A80F93FD0E9}"/>
                </a:ext>
              </a:extLst>
            </p:cNvPr>
            <p:cNvSpPr/>
            <p:nvPr/>
          </p:nvSpPr>
          <p:spPr>
            <a:xfrm>
              <a:off x="6084335" y="3871892"/>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Freeform: Shape 2057">
              <a:extLst>
                <a:ext uri="{FF2B5EF4-FFF2-40B4-BE49-F238E27FC236}">
                  <a16:creationId xmlns:a16="http://schemas.microsoft.com/office/drawing/2014/main" id="{054321D6-3763-60E5-1C80-9CD2276736A4}"/>
                </a:ext>
              </a:extLst>
            </p:cNvPr>
            <p:cNvSpPr/>
            <p:nvPr/>
          </p:nvSpPr>
          <p:spPr>
            <a:xfrm>
              <a:off x="5822300" y="3947832"/>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6922F1DE-439F-2DC7-C9FC-0A37AB5062CA}"/>
                </a:ext>
              </a:extLst>
            </p:cNvPr>
            <p:cNvSpPr/>
            <p:nvPr/>
          </p:nvSpPr>
          <p:spPr>
            <a:xfrm>
              <a:off x="6253812" y="3534699"/>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Freeform: Shape 2061">
              <a:extLst>
                <a:ext uri="{FF2B5EF4-FFF2-40B4-BE49-F238E27FC236}">
                  <a16:creationId xmlns:a16="http://schemas.microsoft.com/office/drawing/2014/main" id="{B39FBC13-C414-BBBD-3C6A-58B674306F94}"/>
                </a:ext>
              </a:extLst>
            </p:cNvPr>
            <p:cNvSpPr/>
            <p:nvPr/>
          </p:nvSpPr>
          <p:spPr>
            <a:xfrm>
              <a:off x="5979771" y="3859796"/>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4E23EBC5-18F0-0BF1-97BD-626667C3166D}"/>
                </a:ext>
              </a:extLst>
            </p:cNvPr>
            <p:cNvSpPr/>
            <p:nvPr/>
          </p:nvSpPr>
          <p:spPr>
            <a:xfrm>
              <a:off x="6259692" y="4146870"/>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Freeform: Shape 2063">
              <a:extLst>
                <a:ext uri="{FF2B5EF4-FFF2-40B4-BE49-F238E27FC236}">
                  <a16:creationId xmlns:a16="http://schemas.microsoft.com/office/drawing/2014/main" id="{032D49C7-A90C-EEBA-E664-DC96A04219BE}"/>
                </a:ext>
              </a:extLst>
            </p:cNvPr>
            <p:cNvSpPr/>
            <p:nvPr/>
          </p:nvSpPr>
          <p:spPr>
            <a:xfrm>
              <a:off x="5951631" y="4089456"/>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Freeform: Shape 2064">
              <a:extLst>
                <a:ext uri="{FF2B5EF4-FFF2-40B4-BE49-F238E27FC236}">
                  <a16:creationId xmlns:a16="http://schemas.microsoft.com/office/drawing/2014/main" id="{4AEC8E0A-BD46-7872-4221-E8DFAE7162B7}"/>
                </a:ext>
              </a:extLst>
            </p:cNvPr>
            <p:cNvSpPr/>
            <p:nvPr/>
          </p:nvSpPr>
          <p:spPr>
            <a:xfrm>
              <a:off x="6164212" y="3742320"/>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Shape 2065">
              <a:extLst>
                <a:ext uri="{FF2B5EF4-FFF2-40B4-BE49-F238E27FC236}">
                  <a16:creationId xmlns:a16="http://schemas.microsoft.com/office/drawing/2014/main" id="{40FB2EEE-19A0-72C3-3771-7D7F14139F14}"/>
                </a:ext>
              </a:extLst>
            </p:cNvPr>
            <p:cNvSpPr/>
            <p:nvPr/>
          </p:nvSpPr>
          <p:spPr>
            <a:xfrm>
              <a:off x="5698994" y="3821432"/>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Freeform: Shape 2066">
              <a:extLst>
                <a:ext uri="{FF2B5EF4-FFF2-40B4-BE49-F238E27FC236}">
                  <a16:creationId xmlns:a16="http://schemas.microsoft.com/office/drawing/2014/main" id="{3213FFD3-9D04-A88E-1A37-68C09AEC0EC6}"/>
                </a:ext>
              </a:extLst>
            </p:cNvPr>
            <p:cNvSpPr/>
            <p:nvPr/>
          </p:nvSpPr>
          <p:spPr>
            <a:xfrm>
              <a:off x="6212792" y="3607734"/>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7">
              <a:extLst>
                <a:ext uri="{FF2B5EF4-FFF2-40B4-BE49-F238E27FC236}">
                  <a16:creationId xmlns:a16="http://schemas.microsoft.com/office/drawing/2014/main" id="{A4880493-A481-19C7-0C9C-1C6A52E3B096}"/>
                </a:ext>
              </a:extLst>
            </p:cNvPr>
            <p:cNvSpPr/>
            <p:nvPr/>
          </p:nvSpPr>
          <p:spPr>
            <a:xfrm>
              <a:off x="6337406" y="3703138"/>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Freeform: Shape 2068">
              <a:extLst>
                <a:ext uri="{FF2B5EF4-FFF2-40B4-BE49-F238E27FC236}">
                  <a16:creationId xmlns:a16="http://schemas.microsoft.com/office/drawing/2014/main" id="{25E9883F-F739-AB4E-2BB0-764632D6C0CC}"/>
                </a:ext>
              </a:extLst>
            </p:cNvPr>
            <p:cNvSpPr/>
            <p:nvPr/>
          </p:nvSpPr>
          <p:spPr>
            <a:xfrm>
              <a:off x="6004965" y="3582995"/>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Freeform: Shape 2069">
              <a:extLst>
                <a:ext uri="{FF2B5EF4-FFF2-40B4-BE49-F238E27FC236}">
                  <a16:creationId xmlns:a16="http://schemas.microsoft.com/office/drawing/2014/main" id="{495912D0-F0CB-CB15-FE38-4971ED643B25}"/>
                </a:ext>
              </a:extLst>
            </p:cNvPr>
            <p:cNvSpPr/>
            <p:nvPr/>
          </p:nvSpPr>
          <p:spPr>
            <a:xfrm>
              <a:off x="6013344" y="3740612"/>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Freeform: Shape 2072">
              <a:extLst>
                <a:ext uri="{FF2B5EF4-FFF2-40B4-BE49-F238E27FC236}">
                  <a16:creationId xmlns:a16="http://schemas.microsoft.com/office/drawing/2014/main" id="{0300AAF7-7FE5-8EF3-FFBF-C5B7EB3D1BEB}"/>
                </a:ext>
              </a:extLst>
            </p:cNvPr>
            <p:cNvSpPr/>
            <p:nvPr/>
          </p:nvSpPr>
          <p:spPr>
            <a:xfrm>
              <a:off x="6119169" y="4028169"/>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Freeform: Shape 2073">
              <a:extLst>
                <a:ext uri="{FF2B5EF4-FFF2-40B4-BE49-F238E27FC236}">
                  <a16:creationId xmlns:a16="http://schemas.microsoft.com/office/drawing/2014/main" id="{6EA5A9C7-8383-4948-50CA-BCC58C2F45B3}"/>
                </a:ext>
              </a:extLst>
            </p:cNvPr>
            <p:cNvSpPr/>
            <p:nvPr/>
          </p:nvSpPr>
          <p:spPr>
            <a:xfrm>
              <a:off x="5528079" y="3560915"/>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824F0A0E-17CB-DB49-5F63-F7A5A5DE7258}"/>
                </a:ext>
              </a:extLst>
            </p:cNvPr>
            <p:cNvSpPr/>
            <p:nvPr/>
          </p:nvSpPr>
          <p:spPr>
            <a:xfrm>
              <a:off x="6323448" y="3956278"/>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Freeform: Shape 2076">
              <a:extLst>
                <a:ext uri="{FF2B5EF4-FFF2-40B4-BE49-F238E27FC236}">
                  <a16:creationId xmlns:a16="http://schemas.microsoft.com/office/drawing/2014/main" id="{A9202172-EB0A-B8BD-6C26-28DFB5966A8A}"/>
                </a:ext>
              </a:extLst>
            </p:cNvPr>
            <p:cNvSpPr/>
            <p:nvPr/>
          </p:nvSpPr>
          <p:spPr>
            <a:xfrm>
              <a:off x="6276641" y="3940137"/>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Freeform: Shape 2077">
              <a:extLst>
                <a:ext uri="{FF2B5EF4-FFF2-40B4-BE49-F238E27FC236}">
                  <a16:creationId xmlns:a16="http://schemas.microsoft.com/office/drawing/2014/main" id="{55DBFB0F-B6E9-BAB5-A877-6B282BAF226D}"/>
                </a:ext>
              </a:extLst>
            </p:cNvPr>
            <p:cNvSpPr/>
            <p:nvPr/>
          </p:nvSpPr>
          <p:spPr>
            <a:xfrm>
              <a:off x="6362945" y="4021150"/>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Freeform: Shape 2078">
              <a:extLst>
                <a:ext uri="{FF2B5EF4-FFF2-40B4-BE49-F238E27FC236}">
                  <a16:creationId xmlns:a16="http://schemas.microsoft.com/office/drawing/2014/main" id="{6AE73E33-71F3-EF83-F9AC-AE0D3DEA920E}"/>
                </a:ext>
              </a:extLst>
            </p:cNvPr>
            <p:cNvSpPr/>
            <p:nvPr/>
          </p:nvSpPr>
          <p:spPr>
            <a:xfrm>
              <a:off x="6248501" y="4169796"/>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Freeform: Shape 864">
              <a:extLst>
                <a:ext uri="{FF2B5EF4-FFF2-40B4-BE49-F238E27FC236}">
                  <a16:creationId xmlns:a16="http://schemas.microsoft.com/office/drawing/2014/main" id="{9F6E9D44-51EE-2B5B-EB06-07CDF419B1E6}"/>
                </a:ext>
              </a:extLst>
            </p:cNvPr>
            <p:cNvSpPr/>
            <p:nvPr/>
          </p:nvSpPr>
          <p:spPr>
            <a:xfrm>
              <a:off x="5995865" y="3901771"/>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5" name="Freeform: Shape 874">
            <a:extLst>
              <a:ext uri="{FF2B5EF4-FFF2-40B4-BE49-F238E27FC236}">
                <a16:creationId xmlns:a16="http://schemas.microsoft.com/office/drawing/2014/main" id="{EA085031-865B-78FC-736B-6472C972ABE0}"/>
              </a:ext>
            </a:extLst>
          </p:cNvPr>
          <p:cNvSpPr/>
          <p:nvPr/>
        </p:nvSpPr>
        <p:spPr>
          <a:xfrm flipV="1">
            <a:off x="7560319" y="3637836"/>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Freeform: Shape 877">
            <a:extLst>
              <a:ext uri="{FF2B5EF4-FFF2-40B4-BE49-F238E27FC236}">
                <a16:creationId xmlns:a16="http://schemas.microsoft.com/office/drawing/2014/main" id="{DB1B742E-27C8-939C-52B1-06E9BAA72B8D}"/>
              </a:ext>
            </a:extLst>
          </p:cNvPr>
          <p:cNvSpPr/>
          <p:nvPr/>
        </p:nvSpPr>
        <p:spPr>
          <a:xfrm flipV="1">
            <a:off x="7317915" y="3528606"/>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Freeform: Shape 886">
            <a:extLst>
              <a:ext uri="{FF2B5EF4-FFF2-40B4-BE49-F238E27FC236}">
                <a16:creationId xmlns:a16="http://schemas.microsoft.com/office/drawing/2014/main" id="{BA5ADFEB-F1A8-7059-08C1-12370931FFD6}"/>
              </a:ext>
            </a:extLst>
          </p:cNvPr>
          <p:cNvSpPr/>
          <p:nvPr/>
        </p:nvSpPr>
        <p:spPr>
          <a:xfrm flipV="1">
            <a:off x="7560559" y="3757027"/>
            <a:ext cx="169478"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AE85A-C93E-7E68-550E-F53D428C7849}"/>
              </a:ext>
            </a:extLst>
          </p:cNvPr>
          <p:cNvGrpSpPr/>
          <p:nvPr/>
        </p:nvGrpSpPr>
        <p:grpSpPr>
          <a:xfrm>
            <a:off x="6347271" y="3287965"/>
            <a:ext cx="1024362" cy="586123"/>
            <a:chOff x="6347271" y="3287965"/>
            <a:chExt cx="1024362" cy="586123"/>
          </a:xfrm>
        </p:grpSpPr>
        <p:sp>
          <p:nvSpPr>
            <p:cNvPr id="5" name="Freeform: Shape 4">
              <a:extLst>
                <a:ext uri="{FF2B5EF4-FFF2-40B4-BE49-F238E27FC236}">
                  <a16:creationId xmlns:a16="http://schemas.microsoft.com/office/drawing/2014/main" id="{E97AF858-FB55-1CC8-3C1C-9D9EC89C2E26}"/>
                </a:ext>
              </a:extLst>
            </p:cNvPr>
            <p:cNvSpPr/>
            <p:nvPr/>
          </p:nvSpPr>
          <p:spPr>
            <a:xfrm>
              <a:off x="6499972" y="3317710"/>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F7349BF-2A89-191C-E4C3-3D566938CAE1}"/>
                </a:ext>
              </a:extLst>
            </p:cNvPr>
            <p:cNvSpPr/>
            <p:nvPr/>
          </p:nvSpPr>
          <p:spPr>
            <a:xfrm>
              <a:off x="6656370" y="3294329"/>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A6F7B3F-19EC-F390-0689-EE16587785F1}"/>
                </a:ext>
              </a:extLst>
            </p:cNvPr>
            <p:cNvSpPr/>
            <p:nvPr/>
          </p:nvSpPr>
          <p:spPr>
            <a:xfrm>
              <a:off x="7103492" y="3519353"/>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975C7CB-4F81-4AED-874E-8A23654F1136}"/>
                </a:ext>
              </a:extLst>
            </p:cNvPr>
            <p:cNvSpPr/>
            <p:nvPr/>
          </p:nvSpPr>
          <p:spPr>
            <a:xfrm>
              <a:off x="6668384" y="3662206"/>
              <a:ext cx="169477" cy="114922"/>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795AD3E-86B6-C039-A5D2-5F345535D3C7}"/>
                </a:ext>
              </a:extLst>
            </p:cNvPr>
            <p:cNvSpPr/>
            <p:nvPr/>
          </p:nvSpPr>
          <p:spPr>
            <a:xfrm>
              <a:off x="6931320" y="3287965"/>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E0636A7-5D23-FC25-3E6F-DE442E9042B9}"/>
                </a:ext>
              </a:extLst>
            </p:cNvPr>
            <p:cNvSpPr/>
            <p:nvPr/>
          </p:nvSpPr>
          <p:spPr>
            <a:xfrm>
              <a:off x="6837862" y="3325012"/>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8083266-98F1-B6A4-196E-9FD8161CC6FF}"/>
                </a:ext>
              </a:extLst>
            </p:cNvPr>
            <p:cNvSpPr/>
            <p:nvPr/>
          </p:nvSpPr>
          <p:spPr>
            <a:xfrm>
              <a:off x="6563821" y="3650110"/>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Freeform: Shape 908">
              <a:extLst>
                <a:ext uri="{FF2B5EF4-FFF2-40B4-BE49-F238E27FC236}">
                  <a16:creationId xmlns:a16="http://schemas.microsoft.com/office/drawing/2014/main" id="{468100D2-6AA0-994F-F841-8A23A3A3A55A}"/>
                </a:ext>
              </a:extLst>
            </p:cNvPr>
            <p:cNvSpPr/>
            <p:nvPr/>
          </p:nvSpPr>
          <p:spPr>
            <a:xfrm>
              <a:off x="6748262" y="3532634"/>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Freeform: Shape 910">
              <a:extLst>
                <a:ext uri="{FF2B5EF4-FFF2-40B4-BE49-F238E27FC236}">
                  <a16:creationId xmlns:a16="http://schemas.microsoft.com/office/drawing/2014/main" id="{A0F2ABA4-95BD-1622-7087-389A4E365868}"/>
                </a:ext>
              </a:extLst>
            </p:cNvPr>
            <p:cNvSpPr/>
            <p:nvPr/>
          </p:nvSpPr>
          <p:spPr>
            <a:xfrm>
              <a:off x="6796842" y="3398048"/>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Freeform: Shape 911">
              <a:extLst>
                <a:ext uri="{FF2B5EF4-FFF2-40B4-BE49-F238E27FC236}">
                  <a16:creationId xmlns:a16="http://schemas.microsoft.com/office/drawing/2014/main" id="{DF00A747-E3F9-6ACF-F99B-7116602EFD97}"/>
                </a:ext>
              </a:extLst>
            </p:cNvPr>
            <p:cNvSpPr/>
            <p:nvPr/>
          </p:nvSpPr>
          <p:spPr>
            <a:xfrm>
              <a:off x="6921456" y="3493451"/>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Freeform: Shape 912">
              <a:extLst>
                <a:ext uri="{FF2B5EF4-FFF2-40B4-BE49-F238E27FC236}">
                  <a16:creationId xmlns:a16="http://schemas.microsoft.com/office/drawing/2014/main" id="{09604B12-664F-864C-5869-3E69A3CA9683}"/>
                </a:ext>
              </a:extLst>
            </p:cNvPr>
            <p:cNvSpPr/>
            <p:nvPr/>
          </p:nvSpPr>
          <p:spPr>
            <a:xfrm>
              <a:off x="6589014" y="3373309"/>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Freeform: Shape 913">
              <a:extLst>
                <a:ext uri="{FF2B5EF4-FFF2-40B4-BE49-F238E27FC236}">
                  <a16:creationId xmlns:a16="http://schemas.microsoft.com/office/drawing/2014/main" id="{8B2A2F6E-F7BD-2DFA-E737-78ECDDB3F9A1}"/>
                </a:ext>
              </a:extLst>
            </p:cNvPr>
            <p:cNvSpPr/>
            <p:nvPr/>
          </p:nvSpPr>
          <p:spPr>
            <a:xfrm>
              <a:off x="6597394" y="3530926"/>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Freeform: Shape 915">
              <a:extLst>
                <a:ext uri="{FF2B5EF4-FFF2-40B4-BE49-F238E27FC236}">
                  <a16:creationId xmlns:a16="http://schemas.microsoft.com/office/drawing/2014/main" id="{99AE78D0-ED18-7666-13CE-178001652E5D}"/>
                </a:ext>
              </a:extLst>
            </p:cNvPr>
            <p:cNvSpPr/>
            <p:nvPr/>
          </p:nvSpPr>
          <p:spPr>
            <a:xfrm>
              <a:off x="7095467" y="3435510"/>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Freeform: Shape 916">
              <a:extLst>
                <a:ext uri="{FF2B5EF4-FFF2-40B4-BE49-F238E27FC236}">
                  <a16:creationId xmlns:a16="http://schemas.microsoft.com/office/drawing/2014/main" id="{E361A24C-9400-B730-868D-D8DA75B9AECE}"/>
                </a:ext>
              </a:extLst>
            </p:cNvPr>
            <p:cNvSpPr/>
            <p:nvPr/>
          </p:nvSpPr>
          <p:spPr>
            <a:xfrm>
              <a:off x="7086385" y="3712320"/>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reeform: Shape 919">
              <a:extLst>
                <a:ext uri="{FF2B5EF4-FFF2-40B4-BE49-F238E27FC236}">
                  <a16:creationId xmlns:a16="http://schemas.microsoft.com/office/drawing/2014/main" id="{7D327534-4B3B-D4F3-9EEE-5C32677B1B8F}"/>
                </a:ext>
              </a:extLst>
            </p:cNvPr>
            <p:cNvSpPr/>
            <p:nvPr/>
          </p:nvSpPr>
          <p:spPr>
            <a:xfrm>
              <a:off x="7213916" y="3553641"/>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Freeform: Shape 920">
              <a:extLst>
                <a:ext uri="{FF2B5EF4-FFF2-40B4-BE49-F238E27FC236}">
                  <a16:creationId xmlns:a16="http://schemas.microsoft.com/office/drawing/2014/main" id="{9793DDBC-4C8A-2CB8-7522-6F42182FFB37}"/>
                </a:ext>
              </a:extLst>
            </p:cNvPr>
            <p:cNvSpPr/>
            <p:nvPr/>
          </p:nvSpPr>
          <p:spPr>
            <a:xfrm>
              <a:off x="6907498" y="3746590"/>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reeform: Shape 921">
              <a:extLst>
                <a:ext uri="{FF2B5EF4-FFF2-40B4-BE49-F238E27FC236}">
                  <a16:creationId xmlns:a16="http://schemas.microsoft.com/office/drawing/2014/main" id="{6EF6E8DF-0B1E-09A8-E12F-13CF7E93D47F}"/>
                </a:ext>
              </a:extLst>
            </p:cNvPr>
            <p:cNvSpPr/>
            <p:nvPr/>
          </p:nvSpPr>
          <p:spPr>
            <a:xfrm>
              <a:off x="6860690" y="3730449"/>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Freeform: Shape 924">
              <a:extLst>
                <a:ext uri="{FF2B5EF4-FFF2-40B4-BE49-F238E27FC236}">
                  <a16:creationId xmlns:a16="http://schemas.microsoft.com/office/drawing/2014/main" id="{09C38CC7-1ADB-F5D6-B79E-7B990EFF808F}"/>
                </a:ext>
              </a:extLst>
            </p:cNvPr>
            <p:cNvSpPr/>
            <p:nvPr/>
          </p:nvSpPr>
          <p:spPr>
            <a:xfrm>
              <a:off x="7045133" y="3612972"/>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Freeform: Shape 925">
              <a:extLst>
                <a:ext uri="{FF2B5EF4-FFF2-40B4-BE49-F238E27FC236}">
                  <a16:creationId xmlns:a16="http://schemas.microsoft.com/office/drawing/2014/main" id="{F423EE32-C93E-B054-568F-B4D1D93B32A4}"/>
                </a:ext>
              </a:extLst>
            </p:cNvPr>
            <p:cNvSpPr/>
            <p:nvPr/>
          </p:nvSpPr>
          <p:spPr>
            <a:xfrm>
              <a:off x="6579913" y="3692084"/>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reeform: Shape 2053">
              <a:extLst>
                <a:ext uri="{FF2B5EF4-FFF2-40B4-BE49-F238E27FC236}">
                  <a16:creationId xmlns:a16="http://schemas.microsoft.com/office/drawing/2014/main" id="{C851F250-C46D-1654-BCDF-A8675504A063}"/>
                </a:ext>
              </a:extLst>
            </p:cNvPr>
            <p:cNvSpPr/>
            <p:nvPr/>
          </p:nvSpPr>
          <p:spPr>
            <a:xfrm>
              <a:off x="6519442" y="372904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6851A6B5-D579-3EC2-FB14-C0FB45325C6C}"/>
                </a:ext>
              </a:extLst>
            </p:cNvPr>
            <p:cNvSpPr/>
            <p:nvPr/>
          </p:nvSpPr>
          <p:spPr>
            <a:xfrm>
              <a:off x="6347271" y="3497649"/>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Freeform: Shape 2070">
              <a:extLst>
                <a:ext uri="{FF2B5EF4-FFF2-40B4-BE49-F238E27FC236}">
                  <a16:creationId xmlns:a16="http://schemas.microsoft.com/office/drawing/2014/main" id="{BFD5EF5A-3260-BAF5-E00F-EE8B4A8B1C84}"/>
                </a:ext>
              </a:extLst>
            </p:cNvPr>
            <p:cNvSpPr/>
            <p:nvPr/>
          </p:nvSpPr>
          <p:spPr>
            <a:xfrm>
              <a:off x="6511417" y="3645196"/>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Freeform: Shape 2074">
              <a:extLst>
                <a:ext uri="{FF2B5EF4-FFF2-40B4-BE49-F238E27FC236}">
                  <a16:creationId xmlns:a16="http://schemas.microsoft.com/office/drawing/2014/main" id="{9503D9C7-243A-8BC3-7BE0-4F0E058EC49F}"/>
                </a:ext>
              </a:extLst>
            </p:cNvPr>
            <p:cNvSpPr/>
            <p:nvPr/>
          </p:nvSpPr>
          <p:spPr>
            <a:xfrm>
              <a:off x="6629866" y="3763329"/>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Freeform: Shape 872">
              <a:extLst>
                <a:ext uri="{FF2B5EF4-FFF2-40B4-BE49-F238E27FC236}">
                  <a16:creationId xmlns:a16="http://schemas.microsoft.com/office/drawing/2014/main" id="{231B9534-33B4-FB74-D87B-D1BA7A43343D}"/>
                </a:ext>
              </a:extLst>
            </p:cNvPr>
            <p:cNvSpPr/>
            <p:nvPr/>
          </p:nvSpPr>
          <p:spPr>
            <a:xfrm flipV="1">
              <a:off x="6880523" y="3728674"/>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Freeform: Shape 878">
              <a:extLst>
                <a:ext uri="{FF2B5EF4-FFF2-40B4-BE49-F238E27FC236}">
                  <a16:creationId xmlns:a16="http://schemas.microsoft.com/office/drawing/2014/main" id="{EBC61EC1-0293-AC60-6F1A-9DF7569A424E}"/>
                </a:ext>
              </a:extLst>
            </p:cNvPr>
            <p:cNvSpPr/>
            <p:nvPr/>
          </p:nvSpPr>
          <p:spPr>
            <a:xfrm flipV="1">
              <a:off x="7009854" y="3625888"/>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reeform: Shape 887">
              <a:extLst>
                <a:ext uri="{FF2B5EF4-FFF2-40B4-BE49-F238E27FC236}">
                  <a16:creationId xmlns:a16="http://schemas.microsoft.com/office/drawing/2014/main" id="{7D049825-D513-2191-74D5-A14FC9A3B38C}"/>
                </a:ext>
              </a:extLst>
            </p:cNvPr>
            <p:cNvSpPr/>
            <p:nvPr/>
          </p:nvSpPr>
          <p:spPr>
            <a:xfrm flipV="1">
              <a:off x="7177393" y="3648333"/>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3" name="Freeform: Shape 892">
            <a:extLst>
              <a:ext uri="{FF2B5EF4-FFF2-40B4-BE49-F238E27FC236}">
                <a16:creationId xmlns:a16="http://schemas.microsoft.com/office/drawing/2014/main" id="{46E98E67-417D-31DF-1627-3F4034C7D06F}"/>
              </a:ext>
            </a:extLst>
          </p:cNvPr>
          <p:cNvSpPr/>
          <p:nvPr/>
        </p:nvSpPr>
        <p:spPr>
          <a:xfrm flipV="1">
            <a:off x="7421168" y="3654327"/>
            <a:ext cx="120874" cy="118477"/>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Freeform: Shape 2079">
            <a:extLst>
              <a:ext uri="{FF2B5EF4-FFF2-40B4-BE49-F238E27FC236}">
                <a16:creationId xmlns:a16="http://schemas.microsoft.com/office/drawing/2014/main" id="{1580BCFD-304A-61A9-2730-C6F8BE29FC0A}"/>
              </a:ext>
            </a:extLst>
          </p:cNvPr>
          <p:cNvSpPr/>
          <p:nvPr/>
        </p:nvSpPr>
        <p:spPr>
          <a:xfrm flipV="1">
            <a:off x="7306724" y="3545553"/>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D9EED06-7570-0525-90BB-D74A0CE6777E}"/>
              </a:ext>
            </a:extLst>
          </p:cNvPr>
          <p:cNvGrpSpPr/>
          <p:nvPr/>
        </p:nvGrpSpPr>
        <p:grpSpPr>
          <a:xfrm>
            <a:off x="6461084" y="3776104"/>
            <a:ext cx="1384723" cy="520201"/>
            <a:chOff x="6461084" y="3776104"/>
            <a:chExt cx="1384723" cy="520201"/>
          </a:xfrm>
        </p:grpSpPr>
        <p:sp>
          <p:nvSpPr>
            <p:cNvPr id="24" name="Freeform: Shape 23">
              <a:extLst>
                <a:ext uri="{FF2B5EF4-FFF2-40B4-BE49-F238E27FC236}">
                  <a16:creationId xmlns:a16="http://schemas.microsoft.com/office/drawing/2014/main" id="{286E096E-0336-AC89-0705-DB433D2CF312}"/>
                </a:ext>
              </a:extLst>
            </p:cNvPr>
            <p:cNvSpPr/>
            <p:nvPr/>
          </p:nvSpPr>
          <p:spPr>
            <a:xfrm>
              <a:off x="7086145" y="3837431"/>
              <a:ext cx="157717" cy="109004"/>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reeform: Shape 906">
              <a:extLst>
                <a:ext uri="{FF2B5EF4-FFF2-40B4-BE49-F238E27FC236}">
                  <a16:creationId xmlns:a16="http://schemas.microsoft.com/office/drawing/2014/main" id="{4CE6CBF0-288F-CB08-80FB-3FC78A9E5F0D}"/>
                </a:ext>
              </a:extLst>
            </p:cNvPr>
            <p:cNvSpPr/>
            <p:nvPr/>
          </p:nvSpPr>
          <p:spPr>
            <a:xfrm>
              <a:off x="6843743" y="3937185"/>
              <a:ext cx="120874" cy="118478"/>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Freeform: Shape 907">
              <a:extLst>
                <a:ext uri="{FF2B5EF4-FFF2-40B4-BE49-F238E27FC236}">
                  <a16:creationId xmlns:a16="http://schemas.microsoft.com/office/drawing/2014/main" id="{2A695A78-A951-B8D0-BED2-5CEBFA6DE12E}"/>
                </a:ext>
              </a:extLst>
            </p:cNvPr>
            <p:cNvSpPr/>
            <p:nvPr/>
          </p:nvSpPr>
          <p:spPr>
            <a:xfrm>
              <a:off x="6535680" y="3879770"/>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reeform: Shape 917">
              <a:extLst>
                <a:ext uri="{FF2B5EF4-FFF2-40B4-BE49-F238E27FC236}">
                  <a16:creationId xmlns:a16="http://schemas.microsoft.com/office/drawing/2014/main" id="{CDE6A803-C7D3-A102-5B91-48583562FB36}"/>
                </a:ext>
              </a:extLst>
            </p:cNvPr>
            <p:cNvSpPr/>
            <p:nvPr/>
          </p:nvSpPr>
          <p:spPr>
            <a:xfrm>
              <a:off x="6703220" y="3818484"/>
              <a:ext cx="151093" cy="117452"/>
            </a:xfrm>
            <a:custGeom>
              <a:avLst/>
              <a:gdLst>
                <a:gd name="connsiteX0" fmla="*/ 0 w 87587"/>
                <a:gd name="connsiteY0" fmla="*/ 8527 h 68085"/>
                <a:gd name="connsiteX1" fmla="*/ 0 w 87587"/>
                <a:gd name="connsiteY1" fmla="*/ 8527 h 68085"/>
                <a:gd name="connsiteX2" fmla="*/ 3504 w 87587"/>
                <a:gd name="connsiteY2" fmla="*/ 43561 h 68085"/>
                <a:gd name="connsiteX3" fmla="*/ 7007 w 87587"/>
                <a:gd name="connsiteY3" fmla="*/ 54071 h 68085"/>
                <a:gd name="connsiteX4" fmla="*/ 42042 w 87587"/>
                <a:gd name="connsiteY4" fmla="*/ 64582 h 68085"/>
                <a:gd name="connsiteX5" fmla="*/ 66566 w 87587"/>
                <a:gd name="connsiteY5" fmla="*/ 68085 h 68085"/>
                <a:gd name="connsiteX6" fmla="*/ 73573 w 87587"/>
                <a:gd name="connsiteY6" fmla="*/ 57575 h 68085"/>
                <a:gd name="connsiteX7" fmla="*/ 77076 w 87587"/>
                <a:gd name="connsiteY7" fmla="*/ 47064 h 68085"/>
                <a:gd name="connsiteX8" fmla="*/ 87587 w 87587"/>
                <a:gd name="connsiteY8" fmla="*/ 19037 h 68085"/>
                <a:gd name="connsiteX9" fmla="*/ 0 w 87587"/>
                <a:gd name="connsiteY9" fmla="*/ 8527 h 6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87" h="68085">
                  <a:moveTo>
                    <a:pt x="0" y="8527"/>
                  </a:moveTo>
                  <a:lnTo>
                    <a:pt x="0" y="8527"/>
                  </a:lnTo>
                  <a:cubicBezTo>
                    <a:pt x="1168" y="20205"/>
                    <a:pt x="1719" y="31961"/>
                    <a:pt x="3504" y="43561"/>
                  </a:cubicBezTo>
                  <a:cubicBezTo>
                    <a:pt x="4066" y="47211"/>
                    <a:pt x="3765" y="52303"/>
                    <a:pt x="7007" y="54071"/>
                  </a:cubicBezTo>
                  <a:cubicBezTo>
                    <a:pt x="17711" y="59910"/>
                    <a:pt x="30174" y="61789"/>
                    <a:pt x="42042" y="64582"/>
                  </a:cubicBezTo>
                  <a:cubicBezTo>
                    <a:pt x="50080" y="66473"/>
                    <a:pt x="58391" y="66917"/>
                    <a:pt x="66566" y="68085"/>
                  </a:cubicBezTo>
                  <a:cubicBezTo>
                    <a:pt x="68902" y="64582"/>
                    <a:pt x="71690" y="61341"/>
                    <a:pt x="73573" y="57575"/>
                  </a:cubicBezTo>
                  <a:cubicBezTo>
                    <a:pt x="75225" y="54272"/>
                    <a:pt x="75779" y="50522"/>
                    <a:pt x="77076" y="47064"/>
                  </a:cubicBezTo>
                  <a:cubicBezTo>
                    <a:pt x="89658" y="13511"/>
                    <a:pt x="79626" y="42916"/>
                    <a:pt x="87587" y="19037"/>
                  </a:cubicBezTo>
                  <a:cubicBezTo>
                    <a:pt x="78417" y="-17636"/>
                    <a:pt x="14598" y="10279"/>
                    <a:pt x="0" y="85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Freeform: Shape 922">
              <a:extLst>
                <a:ext uri="{FF2B5EF4-FFF2-40B4-BE49-F238E27FC236}">
                  <a16:creationId xmlns:a16="http://schemas.microsoft.com/office/drawing/2014/main" id="{367E4235-81C1-6483-EA84-74D7083A19E0}"/>
                </a:ext>
              </a:extLst>
            </p:cNvPr>
            <p:cNvSpPr/>
            <p:nvPr/>
          </p:nvSpPr>
          <p:spPr>
            <a:xfrm>
              <a:off x="6946993" y="3811463"/>
              <a:ext cx="120874" cy="118478"/>
            </a:xfrm>
            <a:custGeom>
              <a:avLst/>
              <a:gdLst>
                <a:gd name="connsiteX0" fmla="*/ 0 w 70069"/>
                <a:gd name="connsiteY0" fmla="*/ 10511 h 68680"/>
                <a:gd name="connsiteX1" fmla="*/ 0 w 70069"/>
                <a:gd name="connsiteY1" fmla="*/ 10511 h 68680"/>
                <a:gd name="connsiteX2" fmla="*/ 24524 w 70069"/>
                <a:gd name="connsiteY2" fmla="*/ 66566 h 68680"/>
                <a:gd name="connsiteX3" fmla="*/ 45545 w 70069"/>
                <a:gd name="connsiteY3" fmla="*/ 63062 h 68680"/>
                <a:gd name="connsiteX4" fmla="*/ 59559 w 70069"/>
                <a:gd name="connsiteY4" fmla="*/ 52552 h 68680"/>
                <a:gd name="connsiteX5" fmla="*/ 70069 w 70069"/>
                <a:gd name="connsiteY5" fmla="*/ 45545 h 68680"/>
                <a:gd name="connsiteX6" fmla="*/ 66566 w 70069"/>
                <a:gd name="connsiteY6" fmla="*/ 21021 h 68680"/>
                <a:gd name="connsiteX7" fmla="*/ 63062 w 70069"/>
                <a:gd name="connsiteY7" fmla="*/ 7007 h 68680"/>
                <a:gd name="connsiteX8" fmla="*/ 38538 w 70069"/>
                <a:gd name="connsiteY8" fmla="*/ 0 h 68680"/>
                <a:gd name="connsiteX9" fmla="*/ 0 w 70069"/>
                <a:gd name="connsiteY9" fmla="*/ 1051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9" h="68680">
                  <a:moveTo>
                    <a:pt x="0" y="10511"/>
                  </a:moveTo>
                  <a:lnTo>
                    <a:pt x="0" y="10511"/>
                  </a:lnTo>
                  <a:cubicBezTo>
                    <a:pt x="8175" y="29196"/>
                    <a:pt x="11167" y="51154"/>
                    <a:pt x="24524" y="66566"/>
                  </a:cubicBezTo>
                  <a:cubicBezTo>
                    <a:pt x="29176" y="71934"/>
                    <a:pt x="38949" y="65700"/>
                    <a:pt x="45545" y="63062"/>
                  </a:cubicBezTo>
                  <a:cubicBezTo>
                    <a:pt x="50966" y="60893"/>
                    <a:pt x="54808" y="55946"/>
                    <a:pt x="59559" y="52552"/>
                  </a:cubicBezTo>
                  <a:cubicBezTo>
                    <a:pt x="62985" y="50105"/>
                    <a:pt x="66566" y="47881"/>
                    <a:pt x="70069" y="45545"/>
                  </a:cubicBezTo>
                  <a:cubicBezTo>
                    <a:pt x="68901" y="37370"/>
                    <a:pt x="68043" y="29145"/>
                    <a:pt x="66566" y="21021"/>
                  </a:cubicBezTo>
                  <a:cubicBezTo>
                    <a:pt x="65705" y="16284"/>
                    <a:pt x="66914" y="9896"/>
                    <a:pt x="63062" y="7007"/>
                  </a:cubicBezTo>
                  <a:cubicBezTo>
                    <a:pt x="56261" y="1906"/>
                    <a:pt x="46713" y="2336"/>
                    <a:pt x="38538" y="0"/>
                  </a:cubicBezTo>
                  <a:cubicBezTo>
                    <a:pt x="23170" y="10246"/>
                    <a:pt x="6423" y="8759"/>
                    <a:pt x="0" y="105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Freeform: Shape 923">
              <a:extLst>
                <a:ext uri="{FF2B5EF4-FFF2-40B4-BE49-F238E27FC236}">
                  <a16:creationId xmlns:a16="http://schemas.microsoft.com/office/drawing/2014/main" id="{12D15A58-819A-3B69-51DB-60E306F3886B}"/>
                </a:ext>
              </a:extLst>
            </p:cNvPr>
            <p:cNvSpPr/>
            <p:nvPr/>
          </p:nvSpPr>
          <p:spPr>
            <a:xfrm>
              <a:off x="6832551" y="3960109"/>
              <a:ext cx="126932" cy="78610"/>
            </a:xfrm>
            <a:custGeom>
              <a:avLst/>
              <a:gdLst>
                <a:gd name="connsiteX0" fmla="*/ 0 w 73581"/>
                <a:gd name="connsiteY0" fmla="*/ 10510 h 45569"/>
                <a:gd name="connsiteX1" fmla="*/ 0 w 73581"/>
                <a:gd name="connsiteY1" fmla="*/ 10510 h 45569"/>
                <a:gd name="connsiteX2" fmla="*/ 45545 w 73581"/>
                <a:gd name="connsiteY2" fmla="*/ 45545 h 45569"/>
                <a:gd name="connsiteX3" fmla="*/ 56055 w 73581"/>
                <a:gd name="connsiteY3" fmla="*/ 42041 h 45569"/>
                <a:gd name="connsiteX4" fmla="*/ 70069 w 73581"/>
                <a:gd name="connsiteY4" fmla="*/ 31531 h 45569"/>
                <a:gd name="connsiteX5" fmla="*/ 66565 w 73581"/>
                <a:gd name="connsiteY5" fmla="*/ 3503 h 45569"/>
                <a:gd name="connsiteX6" fmla="*/ 38538 w 73581"/>
                <a:gd name="connsiteY6" fmla="*/ 0 h 45569"/>
                <a:gd name="connsiteX7" fmla="*/ 0 w 73581"/>
                <a:gd name="connsiteY7" fmla="*/ 10510 h 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81" h="45569">
                  <a:moveTo>
                    <a:pt x="0" y="10510"/>
                  </a:moveTo>
                  <a:lnTo>
                    <a:pt x="0" y="10510"/>
                  </a:lnTo>
                  <a:cubicBezTo>
                    <a:pt x="15895" y="42301"/>
                    <a:pt x="6841" y="42320"/>
                    <a:pt x="45545" y="45545"/>
                  </a:cubicBezTo>
                  <a:cubicBezTo>
                    <a:pt x="49225" y="45852"/>
                    <a:pt x="52552" y="43209"/>
                    <a:pt x="56055" y="42041"/>
                  </a:cubicBezTo>
                  <a:cubicBezTo>
                    <a:pt x="60726" y="38538"/>
                    <a:pt x="66675" y="36282"/>
                    <a:pt x="70069" y="31531"/>
                  </a:cubicBezTo>
                  <a:cubicBezTo>
                    <a:pt x="74699" y="25049"/>
                    <a:pt x="75876" y="8159"/>
                    <a:pt x="66565" y="3503"/>
                  </a:cubicBezTo>
                  <a:cubicBezTo>
                    <a:pt x="58144" y="-708"/>
                    <a:pt x="47880" y="1168"/>
                    <a:pt x="38538" y="0"/>
                  </a:cubicBezTo>
                  <a:cubicBezTo>
                    <a:pt x="24140" y="9598"/>
                    <a:pt x="6423" y="8758"/>
                    <a:pt x="0" y="105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reeform: Shape 2059">
              <a:extLst>
                <a:ext uri="{FF2B5EF4-FFF2-40B4-BE49-F238E27FC236}">
                  <a16:creationId xmlns:a16="http://schemas.microsoft.com/office/drawing/2014/main" id="{D0E60906-87FE-A4D2-FC46-95A444BDEE2B}"/>
                </a:ext>
              </a:extLst>
            </p:cNvPr>
            <p:cNvSpPr/>
            <p:nvPr/>
          </p:nvSpPr>
          <p:spPr>
            <a:xfrm>
              <a:off x="6502095" y="4047115"/>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FA259CAF-89CF-7BCD-8704-3038C01443DA}"/>
                </a:ext>
              </a:extLst>
            </p:cNvPr>
            <p:cNvSpPr/>
            <p:nvPr/>
          </p:nvSpPr>
          <p:spPr>
            <a:xfrm>
              <a:off x="6502335" y="3922006"/>
              <a:ext cx="169477"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Freeform: Shape 863">
              <a:extLst>
                <a:ext uri="{FF2B5EF4-FFF2-40B4-BE49-F238E27FC236}">
                  <a16:creationId xmlns:a16="http://schemas.microsoft.com/office/drawing/2014/main" id="{5316BAFF-B0D8-8753-6521-38E3C0EA40E8}"/>
                </a:ext>
              </a:extLst>
            </p:cNvPr>
            <p:cNvSpPr/>
            <p:nvPr/>
          </p:nvSpPr>
          <p:spPr>
            <a:xfrm>
              <a:off x="6461084" y="3822660"/>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Freeform: Shape 866">
              <a:extLst>
                <a:ext uri="{FF2B5EF4-FFF2-40B4-BE49-F238E27FC236}">
                  <a16:creationId xmlns:a16="http://schemas.microsoft.com/office/drawing/2014/main" id="{49F09231-06D0-924F-743A-5604D7067FA8}"/>
                </a:ext>
              </a:extLst>
            </p:cNvPr>
            <p:cNvSpPr/>
            <p:nvPr/>
          </p:nvSpPr>
          <p:spPr>
            <a:xfrm flipV="1">
              <a:off x="6974146" y="4151733"/>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Freeform: Shape 867">
              <a:extLst>
                <a:ext uri="{FF2B5EF4-FFF2-40B4-BE49-F238E27FC236}">
                  <a16:creationId xmlns:a16="http://schemas.microsoft.com/office/drawing/2014/main" id="{4C5AB8C9-7A0F-8E1B-AB1F-288F5DEC1A89}"/>
                </a:ext>
              </a:extLst>
            </p:cNvPr>
            <p:cNvSpPr/>
            <p:nvPr/>
          </p:nvSpPr>
          <p:spPr>
            <a:xfrm flipV="1">
              <a:off x="7130544" y="4156980"/>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Freeform: Shape 868">
              <a:extLst>
                <a:ext uri="{FF2B5EF4-FFF2-40B4-BE49-F238E27FC236}">
                  <a16:creationId xmlns:a16="http://schemas.microsoft.com/office/drawing/2014/main" id="{5DC72E06-9BBD-4FC3-A60B-6C287A49D8DC}"/>
                </a:ext>
              </a:extLst>
            </p:cNvPr>
            <p:cNvSpPr/>
            <p:nvPr/>
          </p:nvSpPr>
          <p:spPr>
            <a:xfrm flipV="1">
              <a:off x="7577667" y="391987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Freeform: Shape 869">
              <a:extLst>
                <a:ext uri="{FF2B5EF4-FFF2-40B4-BE49-F238E27FC236}">
                  <a16:creationId xmlns:a16="http://schemas.microsoft.com/office/drawing/2014/main" id="{929BE66A-81AF-C891-D46C-705F44A1D761}"/>
                </a:ext>
              </a:extLst>
            </p:cNvPr>
            <p:cNvSpPr/>
            <p:nvPr/>
          </p:nvSpPr>
          <p:spPr>
            <a:xfrm flipV="1">
              <a:off x="6865079" y="3996927"/>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Freeform: Shape 870">
              <a:extLst>
                <a:ext uri="{FF2B5EF4-FFF2-40B4-BE49-F238E27FC236}">
                  <a16:creationId xmlns:a16="http://schemas.microsoft.com/office/drawing/2014/main" id="{D51A0132-1FF3-5EC9-A01C-D2C41F4EACCF}"/>
                </a:ext>
              </a:extLst>
            </p:cNvPr>
            <p:cNvSpPr/>
            <p:nvPr/>
          </p:nvSpPr>
          <p:spPr>
            <a:xfrm flipV="1">
              <a:off x="6811680" y="3833227"/>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Freeform: Shape 871">
              <a:extLst>
                <a:ext uri="{FF2B5EF4-FFF2-40B4-BE49-F238E27FC236}">
                  <a16:creationId xmlns:a16="http://schemas.microsoft.com/office/drawing/2014/main" id="{0DA041AA-3A4C-78B8-A241-10A626A0F467}"/>
                </a:ext>
              </a:extLst>
            </p:cNvPr>
            <p:cNvSpPr/>
            <p:nvPr/>
          </p:nvSpPr>
          <p:spPr>
            <a:xfrm flipV="1">
              <a:off x="7142558" y="3807145"/>
              <a:ext cx="169478" cy="114921"/>
            </a:xfrm>
            <a:custGeom>
              <a:avLst/>
              <a:gdLst>
                <a:gd name="connsiteX0" fmla="*/ 49048 w 98244"/>
                <a:gd name="connsiteY0" fmla="*/ 0 h 66618"/>
                <a:gd name="connsiteX1" fmla="*/ 49048 w 98244"/>
                <a:gd name="connsiteY1" fmla="*/ 0 h 66618"/>
                <a:gd name="connsiteX2" fmla="*/ 38538 w 98244"/>
                <a:gd name="connsiteY2" fmla="*/ 28027 h 66618"/>
                <a:gd name="connsiteX3" fmla="*/ 7006 w 98244"/>
                <a:gd name="connsiteY3" fmla="*/ 45544 h 66618"/>
                <a:gd name="connsiteX4" fmla="*/ 0 w 98244"/>
                <a:gd name="connsiteY4" fmla="*/ 56055 h 66618"/>
                <a:gd name="connsiteX5" fmla="*/ 59558 w 98244"/>
                <a:gd name="connsiteY5" fmla="*/ 66565 h 66618"/>
                <a:gd name="connsiteX6" fmla="*/ 94593 w 98244"/>
                <a:gd name="connsiteY6" fmla="*/ 56055 h 66618"/>
                <a:gd name="connsiteX7" fmla="*/ 94593 w 98244"/>
                <a:gd name="connsiteY7" fmla="*/ 21020 h 66618"/>
                <a:gd name="connsiteX8" fmla="*/ 45544 w 98244"/>
                <a:gd name="connsiteY8" fmla="*/ 7006 h 66618"/>
                <a:gd name="connsiteX9" fmla="*/ 49048 w 98244"/>
                <a:gd name="connsiteY9" fmla="*/ 0 h 6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244" h="66618">
                  <a:moveTo>
                    <a:pt x="49048" y="0"/>
                  </a:moveTo>
                  <a:lnTo>
                    <a:pt x="49048" y="0"/>
                  </a:lnTo>
                  <a:cubicBezTo>
                    <a:pt x="45545" y="9342"/>
                    <a:pt x="45306" y="20696"/>
                    <a:pt x="38538" y="28027"/>
                  </a:cubicBezTo>
                  <a:cubicBezTo>
                    <a:pt x="30382" y="36862"/>
                    <a:pt x="16730" y="38472"/>
                    <a:pt x="7006" y="45544"/>
                  </a:cubicBezTo>
                  <a:cubicBezTo>
                    <a:pt x="3601" y="48021"/>
                    <a:pt x="2335" y="52551"/>
                    <a:pt x="0" y="56055"/>
                  </a:cubicBezTo>
                  <a:cubicBezTo>
                    <a:pt x="18312" y="60633"/>
                    <a:pt x="43079" y="67281"/>
                    <a:pt x="59558" y="66565"/>
                  </a:cubicBezTo>
                  <a:cubicBezTo>
                    <a:pt x="71739" y="66035"/>
                    <a:pt x="82915" y="59558"/>
                    <a:pt x="94593" y="56055"/>
                  </a:cubicBezTo>
                  <a:cubicBezTo>
                    <a:pt x="97262" y="42710"/>
                    <a:pt x="101266" y="34365"/>
                    <a:pt x="94593" y="21020"/>
                  </a:cubicBezTo>
                  <a:cubicBezTo>
                    <a:pt x="85537" y="2908"/>
                    <a:pt x="61482" y="7006"/>
                    <a:pt x="45544" y="7006"/>
                  </a:cubicBezTo>
                  <a:cubicBezTo>
                    <a:pt x="43892" y="7006"/>
                    <a:pt x="48464" y="1168"/>
                    <a:pt x="490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Freeform: Shape 873">
              <a:extLst>
                <a:ext uri="{FF2B5EF4-FFF2-40B4-BE49-F238E27FC236}">
                  <a16:creationId xmlns:a16="http://schemas.microsoft.com/office/drawing/2014/main" id="{DE467A4E-07B2-0DFB-5D66-B7DAC990C73D}"/>
                </a:ext>
              </a:extLst>
            </p:cNvPr>
            <p:cNvSpPr/>
            <p:nvPr/>
          </p:nvSpPr>
          <p:spPr>
            <a:xfrm flipV="1">
              <a:off x="7405494" y="4095541"/>
              <a:ext cx="229659" cy="200764"/>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Freeform: Shape 875">
              <a:extLst>
                <a:ext uri="{FF2B5EF4-FFF2-40B4-BE49-F238E27FC236}">
                  <a16:creationId xmlns:a16="http://schemas.microsoft.com/office/drawing/2014/main" id="{9948ACB7-EB26-54F0-B6E4-D5FF1B3074C4}"/>
                </a:ext>
              </a:extLst>
            </p:cNvPr>
            <p:cNvSpPr/>
            <p:nvPr/>
          </p:nvSpPr>
          <p:spPr>
            <a:xfrm flipV="1">
              <a:off x="7312035" y="4197682"/>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Freeform: Shape 876">
              <a:extLst>
                <a:ext uri="{FF2B5EF4-FFF2-40B4-BE49-F238E27FC236}">
                  <a16:creationId xmlns:a16="http://schemas.microsoft.com/office/drawing/2014/main" id="{1B41A390-4B38-351E-800E-0994AB2D5278}"/>
                </a:ext>
              </a:extLst>
            </p:cNvPr>
            <p:cNvSpPr/>
            <p:nvPr/>
          </p:nvSpPr>
          <p:spPr>
            <a:xfrm flipV="1">
              <a:off x="7037994" y="3861636"/>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Freeform: Shape 879">
              <a:extLst>
                <a:ext uri="{FF2B5EF4-FFF2-40B4-BE49-F238E27FC236}">
                  <a16:creationId xmlns:a16="http://schemas.microsoft.com/office/drawing/2014/main" id="{B372088C-EBA7-6025-84BB-27E5D37FDBB4}"/>
                </a:ext>
              </a:extLst>
            </p:cNvPr>
            <p:cNvSpPr/>
            <p:nvPr/>
          </p:nvSpPr>
          <p:spPr>
            <a:xfrm flipV="1">
              <a:off x="7222436" y="3948891"/>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Freeform: Shape 880">
              <a:extLst>
                <a:ext uri="{FF2B5EF4-FFF2-40B4-BE49-F238E27FC236}">
                  <a16:creationId xmlns:a16="http://schemas.microsoft.com/office/drawing/2014/main" id="{D26D57C8-3A0D-0EA0-3587-1C3253E876D7}"/>
                </a:ext>
              </a:extLst>
            </p:cNvPr>
            <p:cNvSpPr/>
            <p:nvPr/>
          </p:nvSpPr>
          <p:spPr>
            <a:xfrm flipV="1">
              <a:off x="6757217" y="3904698"/>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Freeform: Shape 881">
              <a:extLst>
                <a:ext uri="{FF2B5EF4-FFF2-40B4-BE49-F238E27FC236}">
                  <a16:creationId xmlns:a16="http://schemas.microsoft.com/office/drawing/2014/main" id="{0F6E6C52-449D-0EC6-C210-AD71CD7C985B}"/>
                </a:ext>
              </a:extLst>
            </p:cNvPr>
            <p:cNvSpPr/>
            <p:nvPr/>
          </p:nvSpPr>
          <p:spPr>
            <a:xfrm flipV="1">
              <a:off x="7271015" y="4071389"/>
              <a:ext cx="114944" cy="114830"/>
            </a:xfrm>
            <a:custGeom>
              <a:avLst/>
              <a:gdLst>
                <a:gd name="connsiteX0" fmla="*/ 7072 w 66631"/>
                <a:gd name="connsiteY0" fmla="*/ 0 h 66565"/>
                <a:gd name="connsiteX1" fmla="*/ 7072 w 66631"/>
                <a:gd name="connsiteY1" fmla="*/ 0 h 66565"/>
                <a:gd name="connsiteX2" fmla="*/ 65 w 66631"/>
                <a:gd name="connsiteY2" fmla="*/ 56055 h 66565"/>
                <a:gd name="connsiteX3" fmla="*/ 3569 w 66631"/>
                <a:gd name="connsiteY3" fmla="*/ 66565 h 66565"/>
                <a:gd name="connsiteX4" fmla="*/ 21086 w 66631"/>
                <a:gd name="connsiteY4" fmla="*/ 56055 h 66565"/>
                <a:gd name="connsiteX5" fmla="*/ 45610 w 66631"/>
                <a:gd name="connsiteY5" fmla="*/ 52552 h 66565"/>
                <a:gd name="connsiteX6" fmla="*/ 66631 w 66631"/>
                <a:gd name="connsiteY6" fmla="*/ 49048 h 66565"/>
                <a:gd name="connsiteX7" fmla="*/ 52617 w 66631"/>
                <a:gd name="connsiteY7" fmla="*/ 35034 h 66565"/>
                <a:gd name="connsiteX8" fmla="*/ 35100 w 66631"/>
                <a:gd name="connsiteY8" fmla="*/ 28028 h 66565"/>
                <a:gd name="connsiteX9" fmla="*/ 24589 w 66631"/>
                <a:gd name="connsiteY9" fmla="*/ 14014 h 66565"/>
                <a:gd name="connsiteX10" fmla="*/ 7072 w 66631"/>
                <a:gd name="connsiteY10" fmla="*/ 0 h 6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31" h="66565">
                  <a:moveTo>
                    <a:pt x="7072" y="0"/>
                  </a:moveTo>
                  <a:lnTo>
                    <a:pt x="7072" y="0"/>
                  </a:lnTo>
                  <a:cubicBezTo>
                    <a:pt x="4736" y="18685"/>
                    <a:pt x="1055" y="37251"/>
                    <a:pt x="65" y="56055"/>
                  </a:cubicBezTo>
                  <a:cubicBezTo>
                    <a:pt x="-129" y="59743"/>
                    <a:pt x="-124" y="66565"/>
                    <a:pt x="3569" y="66565"/>
                  </a:cubicBezTo>
                  <a:cubicBezTo>
                    <a:pt x="10378" y="66565"/>
                    <a:pt x="14626" y="58208"/>
                    <a:pt x="21086" y="56055"/>
                  </a:cubicBezTo>
                  <a:cubicBezTo>
                    <a:pt x="28920" y="53444"/>
                    <a:pt x="37448" y="53808"/>
                    <a:pt x="45610" y="52552"/>
                  </a:cubicBezTo>
                  <a:cubicBezTo>
                    <a:pt x="52631" y="51472"/>
                    <a:pt x="59624" y="50216"/>
                    <a:pt x="66631" y="49048"/>
                  </a:cubicBezTo>
                  <a:cubicBezTo>
                    <a:pt x="61960" y="44377"/>
                    <a:pt x="58114" y="38698"/>
                    <a:pt x="52617" y="35034"/>
                  </a:cubicBezTo>
                  <a:cubicBezTo>
                    <a:pt x="47384" y="31546"/>
                    <a:pt x="40131" y="31801"/>
                    <a:pt x="35100" y="28028"/>
                  </a:cubicBezTo>
                  <a:cubicBezTo>
                    <a:pt x="30429" y="24525"/>
                    <a:pt x="27983" y="18766"/>
                    <a:pt x="24589" y="14014"/>
                  </a:cubicBezTo>
                  <a:cubicBezTo>
                    <a:pt x="22142" y="10588"/>
                    <a:pt x="9992" y="2336"/>
                    <a:pt x="70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Freeform: Shape 882">
              <a:extLst>
                <a:ext uri="{FF2B5EF4-FFF2-40B4-BE49-F238E27FC236}">
                  <a16:creationId xmlns:a16="http://schemas.microsoft.com/office/drawing/2014/main" id="{E86B235E-A49B-A6E1-D8D5-8349195B9785}"/>
                </a:ext>
              </a:extLst>
            </p:cNvPr>
            <p:cNvSpPr/>
            <p:nvPr/>
          </p:nvSpPr>
          <p:spPr>
            <a:xfrm flipV="1">
              <a:off x="7395629" y="3957853"/>
              <a:ext cx="127484" cy="132962"/>
            </a:xfrm>
            <a:custGeom>
              <a:avLst/>
              <a:gdLst>
                <a:gd name="connsiteX0" fmla="*/ 7336 w 73901"/>
                <a:gd name="connsiteY0" fmla="*/ 0 h 77076"/>
                <a:gd name="connsiteX1" fmla="*/ 7336 w 73901"/>
                <a:gd name="connsiteY1" fmla="*/ 0 h 77076"/>
                <a:gd name="connsiteX2" fmla="*/ 10839 w 73901"/>
                <a:gd name="connsiteY2" fmla="*/ 73573 h 77076"/>
                <a:gd name="connsiteX3" fmla="*/ 21349 w 73901"/>
                <a:gd name="connsiteY3" fmla="*/ 77076 h 77076"/>
                <a:gd name="connsiteX4" fmla="*/ 66894 w 73901"/>
                <a:gd name="connsiteY4" fmla="*/ 63062 h 77076"/>
                <a:gd name="connsiteX5" fmla="*/ 73901 w 73901"/>
                <a:gd name="connsiteY5" fmla="*/ 52552 h 77076"/>
                <a:gd name="connsiteX6" fmla="*/ 70398 w 73901"/>
                <a:gd name="connsiteY6" fmla="*/ 28028 h 77076"/>
                <a:gd name="connsiteX7" fmla="*/ 49377 w 73901"/>
                <a:gd name="connsiteY7" fmla="*/ 10510 h 77076"/>
                <a:gd name="connsiteX8" fmla="*/ 31860 w 73901"/>
                <a:gd name="connsiteY8" fmla="*/ 3504 h 77076"/>
                <a:gd name="connsiteX9" fmla="*/ 7336 w 73901"/>
                <a:gd name="connsiteY9" fmla="*/ 0 h 7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01" h="77076">
                  <a:moveTo>
                    <a:pt x="7336" y="0"/>
                  </a:moveTo>
                  <a:lnTo>
                    <a:pt x="7336" y="0"/>
                  </a:lnTo>
                  <a:cubicBezTo>
                    <a:pt x="-115" y="33529"/>
                    <a:pt x="-5891" y="37324"/>
                    <a:pt x="10839" y="73573"/>
                  </a:cubicBezTo>
                  <a:cubicBezTo>
                    <a:pt x="12386" y="76926"/>
                    <a:pt x="17846" y="75908"/>
                    <a:pt x="21349" y="77076"/>
                  </a:cubicBezTo>
                  <a:cubicBezTo>
                    <a:pt x="41301" y="74226"/>
                    <a:pt x="50183" y="75595"/>
                    <a:pt x="66894" y="63062"/>
                  </a:cubicBezTo>
                  <a:cubicBezTo>
                    <a:pt x="70262" y="60536"/>
                    <a:pt x="71565" y="56055"/>
                    <a:pt x="73901" y="52552"/>
                  </a:cubicBezTo>
                  <a:cubicBezTo>
                    <a:pt x="72733" y="44377"/>
                    <a:pt x="72771" y="35937"/>
                    <a:pt x="70398" y="28028"/>
                  </a:cubicBezTo>
                  <a:cubicBezTo>
                    <a:pt x="67055" y="16884"/>
                    <a:pt x="59020" y="14795"/>
                    <a:pt x="49377" y="10510"/>
                  </a:cubicBezTo>
                  <a:cubicBezTo>
                    <a:pt x="43630" y="7956"/>
                    <a:pt x="37699" y="5839"/>
                    <a:pt x="31860" y="3504"/>
                  </a:cubicBezTo>
                  <a:cubicBezTo>
                    <a:pt x="14892" y="11987"/>
                    <a:pt x="11423" y="584"/>
                    <a:pt x="73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Freeform: Shape 883">
              <a:extLst>
                <a:ext uri="{FF2B5EF4-FFF2-40B4-BE49-F238E27FC236}">
                  <a16:creationId xmlns:a16="http://schemas.microsoft.com/office/drawing/2014/main" id="{3233A74F-B73D-F2B2-EBD6-FADBA8E30199}"/>
                </a:ext>
              </a:extLst>
            </p:cNvPr>
            <p:cNvSpPr/>
            <p:nvPr/>
          </p:nvSpPr>
          <p:spPr>
            <a:xfrm flipV="1">
              <a:off x="7063188" y="4065910"/>
              <a:ext cx="90656" cy="145048"/>
            </a:xfrm>
            <a:custGeom>
              <a:avLst/>
              <a:gdLst>
                <a:gd name="connsiteX0" fmla="*/ 28027 w 52552"/>
                <a:gd name="connsiteY0" fmla="*/ 0 h 84082"/>
                <a:gd name="connsiteX1" fmla="*/ 28027 w 52552"/>
                <a:gd name="connsiteY1" fmla="*/ 0 h 84082"/>
                <a:gd name="connsiteX2" fmla="*/ 14014 w 52552"/>
                <a:gd name="connsiteY2" fmla="*/ 42041 h 84082"/>
                <a:gd name="connsiteX3" fmla="*/ 0 w 52552"/>
                <a:gd name="connsiteY3" fmla="*/ 77075 h 84082"/>
                <a:gd name="connsiteX4" fmla="*/ 14014 w 52552"/>
                <a:gd name="connsiteY4" fmla="*/ 84082 h 84082"/>
                <a:gd name="connsiteX5" fmla="*/ 49048 w 52552"/>
                <a:gd name="connsiteY5" fmla="*/ 66565 h 84082"/>
                <a:gd name="connsiteX6" fmla="*/ 52552 w 52552"/>
                <a:gd name="connsiteY6" fmla="*/ 56055 h 84082"/>
                <a:gd name="connsiteX7" fmla="*/ 49048 w 52552"/>
                <a:gd name="connsiteY7" fmla="*/ 38538 h 84082"/>
                <a:gd name="connsiteX8" fmla="*/ 45545 w 52552"/>
                <a:gd name="connsiteY8" fmla="*/ 28027 h 84082"/>
                <a:gd name="connsiteX9" fmla="*/ 28027 w 52552"/>
                <a:gd name="connsiteY9" fmla="*/ 0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52" h="84082">
                  <a:moveTo>
                    <a:pt x="28027" y="0"/>
                  </a:moveTo>
                  <a:lnTo>
                    <a:pt x="28027" y="0"/>
                  </a:lnTo>
                  <a:cubicBezTo>
                    <a:pt x="23356" y="14014"/>
                    <a:pt x="19062" y="28159"/>
                    <a:pt x="14014" y="42041"/>
                  </a:cubicBezTo>
                  <a:cubicBezTo>
                    <a:pt x="9716" y="53861"/>
                    <a:pt x="0" y="64497"/>
                    <a:pt x="0" y="77075"/>
                  </a:cubicBezTo>
                  <a:cubicBezTo>
                    <a:pt x="0" y="82298"/>
                    <a:pt x="9343" y="81746"/>
                    <a:pt x="14014" y="84082"/>
                  </a:cubicBezTo>
                  <a:cubicBezTo>
                    <a:pt x="52299" y="79829"/>
                    <a:pt x="42084" y="90938"/>
                    <a:pt x="49048" y="66565"/>
                  </a:cubicBezTo>
                  <a:cubicBezTo>
                    <a:pt x="50063" y="63014"/>
                    <a:pt x="51384" y="59558"/>
                    <a:pt x="52552" y="56055"/>
                  </a:cubicBezTo>
                  <a:cubicBezTo>
                    <a:pt x="51384" y="50216"/>
                    <a:pt x="50492" y="44315"/>
                    <a:pt x="49048" y="38538"/>
                  </a:cubicBezTo>
                  <a:cubicBezTo>
                    <a:pt x="48152" y="34955"/>
                    <a:pt x="48156" y="30638"/>
                    <a:pt x="45545" y="28027"/>
                  </a:cubicBezTo>
                  <a:cubicBezTo>
                    <a:pt x="42934" y="25416"/>
                    <a:pt x="30947" y="4671"/>
                    <a:pt x="280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Freeform: Shape 884">
              <a:extLst>
                <a:ext uri="{FF2B5EF4-FFF2-40B4-BE49-F238E27FC236}">
                  <a16:creationId xmlns:a16="http://schemas.microsoft.com/office/drawing/2014/main" id="{99DAC772-511E-FE07-E53A-A39C9D91A967}"/>
                </a:ext>
              </a:extLst>
            </p:cNvPr>
            <p:cNvSpPr/>
            <p:nvPr/>
          </p:nvSpPr>
          <p:spPr>
            <a:xfrm flipV="1">
              <a:off x="7071567" y="3935620"/>
              <a:ext cx="151763" cy="117721"/>
            </a:xfrm>
            <a:custGeom>
              <a:avLst/>
              <a:gdLst>
                <a:gd name="connsiteX0" fmla="*/ 0 w 87975"/>
                <a:gd name="connsiteY0" fmla="*/ 0 h 68241"/>
                <a:gd name="connsiteX1" fmla="*/ 0 w 87975"/>
                <a:gd name="connsiteY1" fmla="*/ 0 h 68241"/>
                <a:gd name="connsiteX2" fmla="*/ 14014 w 87975"/>
                <a:gd name="connsiteY2" fmla="*/ 63062 h 68241"/>
                <a:gd name="connsiteX3" fmla="*/ 45545 w 87975"/>
                <a:gd name="connsiteY3" fmla="*/ 66566 h 68241"/>
                <a:gd name="connsiteX4" fmla="*/ 84083 w 87975"/>
                <a:gd name="connsiteY4" fmla="*/ 63062 h 68241"/>
                <a:gd name="connsiteX5" fmla="*/ 80579 w 87975"/>
                <a:gd name="connsiteY5" fmla="*/ 24524 h 68241"/>
                <a:gd name="connsiteX6" fmla="*/ 63062 w 87975"/>
                <a:gd name="connsiteY6" fmla="*/ 14014 h 68241"/>
                <a:gd name="connsiteX7" fmla="*/ 52552 w 87975"/>
                <a:gd name="connsiteY7" fmla="*/ 7007 h 68241"/>
                <a:gd name="connsiteX8" fmla="*/ 0 w 87975"/>
                <a:gd name="connsiteY8" fmla="*/ 0 h 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75" h="68241">
                  <a:moveTo>
                    <a:pt x="0" y="0"/>
                  </a:moveTo>
                  <a:lnTo>
                    <a:pt x="0" y="0"/>
                  </a:lnTo>
                  <a:cubicBezTo>
                    <a:pt x="412" y="4944"/>
                    <a:pt x="-700" y="54479"/>
                    <a:pt x="14014" y="63062"/>
                  </a:cubicBezTo>
                  <a:cubicBezTo>
                    <a:pt x="23148" y="68391"/>
                    <a:pt x="35035" y="65398"/>
                    <a:pt x="45545" y="66566"/>
                  </a:cubicBezTo>
                  <a:cubicBezTo>
                    <a:pt x="58391" y="65398"/>
                    <a:pt x="75825" y="72971"/>
                    <a:pt x="84083" y="63062"/>
                  </a:cubicBezTo>
                  <a:cubicBezTo>
                    <a:pt x="92341" y="53153"/>
                    <a:pt x="85660" y="36380"/>
                    <a:pt x="80579" y="24524"/>
                  </a:cubicBezTo>
                  <a:cubicBezTo>
                    <a:pt x="77897" y="18265"/>
                    <a:pt x="68836" y="17623"/>
                    <a:pt x="63062" y="14014"/>
                  </a:cubicBezTo>
                  <a:cubicBezTo>
                    <a:pt x="59491" y="11782"/>
                    <a:pt x="56601" y="8164"/>
                    <a:pt x="52552" y="7007"/>
                  </a:cubicBezTo>
                  <a:cubicBezTo>
                    <a:pt x="26566" y="-418"/>
                    <a:pt x="8759" y="116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reeform: Shape 885">
              <a:extLst>
                <a:ext uri="{FF2B5EF4-FFF2-40B4-BE49-F238E27FC236}">
                  <a16:creationId xmlns:a16="http://schemas.microsoft.com/office/drawing/2014/main" id="{FC9F6FBB-BFB1-BDD5-3F50-F0D9C2E5E748}"/>
                </a:ext>
              </a:extLst>
            </p:cNvPr>
            <p:cNvSpPr/>
            <p:nvPr/>
          </p:nvSpPr>
          <p:spPr>
            <a:xfrm flipV="1">
              <a:off x="7569641" y="4068348"/>
              <a:ext cx="101684" cy="80409"/>
            </a:xfrm>
            <a:custGeom>
              <a:avLst/>
              <a:gdLst>
                <a:gd name="connsiteX0" fmla="*/ 56145 w 58945"/>
                <a:gd name="connsiteY0" fmla="*/ 0 h 46612"/>
                <a:gd name="connsiteX1" fmla="*/ 56145 w 58945"/>
                <a:gd name="connsiteY1" fmla="*/ 0 h 46612"/>
                <a:gd name="connsiteX2" fmla="*/ 90 w 58945"/>
                <a:gd name="connsiteY2" fmla="*/ 35035 h 46612"/>
                <a:gd name="connsiteX3" fmla="*/ 49138 w 58945"/>
                <a:gd name="connsiteY3" fmla="*/ 45545 h 46612"/>
                <a:gd name="connsiteX4" fmla="*/ 56145 w 58945"/>
                <a:gd name="connsiteY4" fmla="*/ 0 h 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45" h="46612">
                  <a:moveTo>
                    <a:pt x="56145" y="0"/>
                  </a:moveTo>
                  <a:lnTo>
                    <a:pt x="56145" y="0"/>
                  </a:lnTo>
                  <a:cubicBezTo>
                    <a:pt x="37460" y="11678"/>
                    <a:pt x="3441" y="13257"/>
                    <a:pt x="90" y="35035"/>
                  </a:cubicBezTo>
                  <a:cubicBezTo>
                    <a:pt x="-2452" y="51561"/>
                    <a:pt x="49138" y="45545"/>
                    <a:pt x="49138" y="45545"/>
                  </a:cubicBezTo>
                  <a:cubicBezTo>
                    <a:pt x="66800" y="23468"/>
                    <a:pt x="54977" y="7591"/>
                    <a:pt x="56145"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Freeform: Shape 888">
              <a:extLst>
                <a:ext uri="{FF2B5EF4-FFF2-40B4-BE49-F238E27FC236}">
                  <a16:creationId xmlns:a16="http://schemas.microsoft.com/office/drawing/2014/main" id="{4EA01DDB-3F12-967A-759C-32328ACAA9EC}"/>
                </a:ext>
              </a:extLst>
            </p:cNvPr>
            <p:cNvSpPr/>
            <p:nvPr/>
          </p:nvSpPr>
          <p:spPr>
            <a:xfrm flipV="1">
              <a:off x="6586302" y="4032273"/>
              <a:ext cx="229659" cy="200763"/>
            </a:xfrm>
            <a:custGeom>
              <a:avLst/>
              <a:gdLst>
                <a:gd name="connsiteX0" fmla="*/ 70069 w 133131"/>
                <a:gd name="connsiteY0" fmla="*/ 0 h 116380"/>
                <a:gd name="connsiteX1" fmla="*/ 70069 w 133131"/>
                <a:gd name="connsiteY1" fmla="*/ 0 h 116380"/>
                <a:gd name="connsiteX2" fmla="*/ 63062 w 133131"/>
                <a:gd name="connsiteY2" fmla="*/ 38538 h 116380"/>
                <a:gd name="connsiteX3" fmla="*/ 28028 w 133131"/>
                <a:gd name="connsiteY3" fmla="*/ 73572 h 116380"/>
                <a:gd name="connsiteX4" fmla="*/ 0 w 133131"/>
                <a:gd name="connsiteY4" fmla="*/ 87586 h 116380"/>
                <a:gd name="connsiteX5" fmla="*/ 14014 w 133131"/>
                <a:gd name="connsiteY5" fmla="*/ 91090 h 116380"/>
                <a:gd name="connsiteX6" fmla="*/ 31531 w 133131"/>
                <a:gd name="connsiteY6" fmla="*/ 98096 h 116380"/>
                <a:gd name="connsiteX7" fmla="*/ 56055 w 133131"/>
                <a:gd name="connsiteY7" fmla="*/ 101600 h 116380"/>
                <a:gd name="connsiteX8" fmla="*/ 91090 w 133131"/>
                <a:gd name="connsiteY8" fmla="*/ 108607 h 116380"/>
                <a:gd name="connsiteX9" fmla="*/ 101600 w 133131"/>
                <a:gd name="connsiteY9" fmla="*/ 115614 h 116380"/>
                <a:gd name="connsiteX10" fmla="*/ 108607 w 133131"/>
                <a:gd name="connsiteY10" fmla="*/ 87586 h 116380"/>
                <a:gd name="connsiteX11" fmla="*/ 133131 w 133131"/>
                <a:gd name="connsiteY11" fmla="*/ 66565 h 116380"/>
                <a:gd name="connsiteX12" fmla="*/ 112110 w 133131"/>
                <a:gd name="connsiteY12" fmla="*/ 56055 h 116380"/>
                <a:gd name="connsiteX13" fmla="*/ 80579 w 133131"/>
                <a:gd name="connsiteY13" fmla="*/ 42041 h 116380"/>
                <a:gd name="connsiteX14" fmla="*/ 70069 w 133131"/>
                <a:gd name="connsiteY14" fmla="*/ 35034 h 116380"/>
                <a:gd name="connsiteX15" fmla="*/ 70069 w 133131"/>
                <a:gd name="connsiteY15" fmla="*/ 0 h 1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131" h="116380">
                  <a:moveTo>
                    <a:pt x="70069" y="0"/>
                  </a:moveTo>
                  <a:lnTo>
                    <a:pt x="70069" y="0"/>
                  </a:lnTo>
                  <a:cubicBezTo>
                    <a:pt x="67733" y="12846"/>
                    <a:pt x="68651" y="26738"/>
                    <a:pt x="63062" y="38538"/>
                  </a:cubicBezTo>
                  <a:cubicBezTo>
                    <a:pt x="57404" y="50482"/>
                    <a:pt x="41527" y="66209"/>
                    <a:pt x="28028" y="73572"/>
                  </a:cubicBezTo>
                  <a:cubicBezTo>
                    <a:pt x="18858" y="78574"/>
                    <a:pt x="9343" y="82915"/>
                    <a:pt x="0" y="87586"/>
                  </a:cubicBezTo>
                  <a:cubicBezTo>
                    <a:pt x="4671" y="88754"/>
                    <a:pt x="9446" y="89567"/>
                    <a:pt x="14014" y="91090"/>
                  </a:cubicBezTo>
                  <a:cubicBezTo>
                    <a:pt x="19980" y="93079"/>
                    <a:pt x="25430" y="96571"/>
                    <a:pt x="31531" y="98096"/>
                  </a:cubicBezTo>
                  <a:cubicBezTo>
                    <a:pt x="39542" y="100099"/>
                    <a:pt x="47923" y="100165"/>
                    <a:pt x="56055" y="101600"/>
                  </a:cubicBezTo>
                  <a:cubicBezTo>
                    <a:pt x="67783" y="103670"/>
                    <a:pt x="91090" y="108607"/>
                    <a:pt x="91090" y="108607"/>
                  </a:cubicBezTo>
                  <a:cubicBezTo>
                    <a:pt x="94593" y="110943"/>
                    <a:pt x="98905" y="118849"/>
                    <a:pt x="101600" y="115614"/>
                  </a:cubicBezTo>
                  <a:cubicBezTo>
                    <a:pt x="107765" y="108216"/>
                    <a:pt x="104300" y="96200"/>
                    <a:pt x="108607" y="87586"/>
                  </a:cubicBezTo>
                  <a:cubicBezTo>
                    <a:pt x="112855" y="79091"/>
                    <a:pt x="125247" y="71821"/>
                    <a:pt x="133131" y="66565"/>
                  </a:cubicBezTo>
                  <a:cubicBezTo>
                    <a:pt x="126124" y="63062"/>
                    <a:pt x="119269" y="59237"/>
                    <a:pt x="112110" y="56055"/>
                  </a:cubicBezTo>
                  <a:cubicBezTo>
                    <a:pt x="81963" y="42657"/>
                    <a:pt x="130795" y="69940"/>
                    <a:pt x="80579" y="42041"/>
                  </a:cubicBezTo>
                  <a:cubicBezTo>
                    <a:pt x="76898" y="39996"/>
                    <a:pt x="73725" y="37123"/>
                    <a:pt x="70069" y="35034"/>
                  </a:cubicBezTo>
                  <a:cubicBezTo>
                    <a:pt x="51996" y="24706"/>
                    <a:pt x="70069" y="5839"/>
                    <a:pt x="700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Freeform: Shape 889">
              <a:extLst>
                <a:ext uri="{FF2B5EF4-FFF2-40B4-BE49-F238E27FC236}">
                  <a16:creationId xmlns:a16="http://schemas.microsoft.com/office/drawing/2014/main" id="{0E41D62B-097F-7097-A97D-1BA9D636BA04}"/>
                </a:ext>
              </a:extLst>
            </p:cNvPr>
            <p:cNvSpPr/>
            <p:nvPr/>
          </p:nvSpPr>
          <p:spPr>
            <a:xfrm flipV="1">
              <a:off x="7688090" y="3921622"/>
              <a:ext cx="157717" cy="109003"/>
            </a:xfrm>
            <a:custGeom>
              <a:avLst/>
              <a:gdLst>
                <a:gd name="connsiteX0" fmla="*/ 14351 w 91427"/>
                <a:gd name="connsiteY0" fmla="*/ 0 h 63188"/>
                <a:gd name="connsiteX1" fmla="*/ 14351 w 91427"/>
                <a:gd name="connsiteY1" fmla="*/ 0 h 63188"/>
                <a:gd name="connsiteX2" fmla="*/ 14351 w 91427"/>
                <a:gd name="connsiteY2" fmla="*/ 52552 h 63188"/>
                <a:gd name="connsiteX3" fmla="*/ 38875 w 91427"/>
                <a:gd name="connsiteY3" fmla="*/ 56055 h 63188"/>
                <a:gd name="connsiteX4" fmla="*/ 59896 w 91427"/>
                <a:gd name="connsiteY4" fmla="*/ 63062 h 63188"/>
                <a:gd name="connsiteX5" fmla="*/ 91427 w 91427"/>
                <a:gd name="connsiteY5" fmla="*/ 38538 h 63188"/>
                <a:gd name="connsiteX6" fmla="*/ 87924 w 91427"/>
                <a:gd name="connsiteY6" fmla="*/ 28028 h 63188"/>
                <a:gd name="connsiteX7" fmla="*/ 52889 w 91427"/>
                <a:gd name="connsiteY7" fmla="*/ 17517 h 63188"/>
                <a:gd name="connsiteX8" fmla="*/ 14351 w 91427"/>
                <a:gd name="connsiteY8" fmla="*/ 0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27" h="63188">
                  <a:moveTo>
                    <a:pt x="14351" y="0"/>
                  </a:moveTo>
                  <a:lnTo>
                    <a:pt x="14351" y="0"/>
                  </a:lnTo>
                  <a:cubicBezTo>
                    <a:pt x="4113" y="20477"/>
                    <a:pt x="-12044" y="33356"/>
                    <a:pt x="14351" y="52552"/>
                  </a:cubicBezTo>
                  <a:cubicBezTo>
                    <a:pt x="21029" y="57409"/>
                    <a:pt x="30700" y="54887"/>
                    <a:pt x="38875" y="56055"/>
                  </a:cubicBezTo>
                  <a:cubicBezTo>
                    <a:pt x="45882" y="58391"/>
                    <a:pt x="52584" y="64107"/>
                    <a:pt x="59896" y="63062"/>
                  </a:cubicBezTo>
                  <a:cubicBezTo>
                    <a:pt x="87311" y="59146"/>
                    <a:pt x="86006" y="54804"/>
                    <a:pt x="91427" y="38538"/>
                  </a:cubicBezTo>
                  <a:cubicBezTo>
                    <a:pt x="90259" y="35035"/>
                    <a:pt x="90761" y="30392"/>
                    <a:pt x="87924" y="28028"/>
                  </a:cubicBezTo>
                  <a:cubicBezTo>
                    <a:pt x="80647" y="21964"/>
                    <a:pt x="61642" y="19268"/>
                    <a:pt x="52889" y="17517"/>
                  </a:cubicBezTo>
                  <a:lnTo>
                    <a:pt x="1435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reeform: Shape 890">
              <a:extLst>
                <a:ext uri="{FF2B5EF4-FFF2-40B4-BE49-F238E27FC236}">
                  <a16:creationId xmlns:a16="http://schemas.microsoft.com/office/drawing/2014/main" id="{C2F58116-A97F-1A3F-9770-B8906961BA60}"/>
                </a:ext>
              </a:extLst>
            </p:cNvPr>
            <p:cNvSpPr/>
            <p:nvPr/>
          </p:nvSpPr>
          <p:spPr>
            <a:xfrm flipV="1">
              <a:off x="7381672" y="3776104"/>
              <a:ext cx="79986" cy="61573"/>
            </a:xfrm>
            <a:custGeom>
              <a:avLst/>
              <a:gdLst>
                <a:gd name="connsiteX0" fmla="*/ 28565 w 46367"/>
                <a:gd name="connsiteY0" fmla="*/ 658 h 35693"/>
                <a:gd name="connsiteX1" fmla="*/ 28565 w 46367"/>
                <a:gd name="connsiteY1" fmla="*/ 658 h 35693"/>
                <a:gd name="connsiteX2" fmla="*/ 538 w 46367"/>
                <a:gd name="connsiteY2" fmla="*/ 21679 h 35693"/>
                <a:gd name="connsiteX3" fmla="*/ 42579 w 46367"/>
                <a:gd name="connsiteY3" fmla="*/ 35693 h 35693"/>
                <a:gd name="connsiteX4" fmla="*/ 46083 w 46367"/>
                <a:gd name="connsiteY4" fmla="*/ 21679 h 35693"/>
                <a:gd name="connsiteX5" fmla="*/ 25062 w 46367"/>
                <a:gd name="connsiteY5" fmla="*/ 4161 h 35693"/>
                <a:gd name="connsiteX6" fmla="*/ 28565 w 46367"/>
                <a:gd name="connsiteY6" fmla="*/ 658 h 3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67" h="35693">
                  <a:moveTo>
                    <a:pt x="28565" y="658"/>
                  </a:moveTo>
                  <a:lnTo>
                    <a:pt x="28565" y="658"/>
                  </a:lnTo>
                  <a:cubicBezTo>
                    <a:pt x="19223" y="7665"/>
                    <a:pt x="-3799" y="10836"/>
                    <a:pt x="538" y="21679"/>
                  </a:cubicBezTo>
                  <a:cubicBezTo>
                    <a:pt x="6024" y="35394"/>
                    <a:pt x="42579" y="35693"/>
                    <a:pt x="42579" y="35693"/>
                  </a:cubicBezTo>
                  <a:cubicBezTo>
                    <a:pt x="43747" y="31022"/>
                    <a:pt x="47406" y="26309"/>
                    <a:pt x="46083" y="21679"/>
                  </a:cubicBezTo>
                  <a:cubicBezTo>
                    <a:pt x="44993" y="17863"/>
                    <a:pt x="29159" y="5697"/>
                    <a:pt x="25062" y="4161"/>
                  </a:cubicBezTo>
                  <a:cubicBezTo>
                    <a:pt x="6400" y="-2837"/>
                    <a:pt x="27981" y="1242"/>
                    <a:pt x="28565" y="6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Freeform: Shape 891">
              <a:extLst>
                <a:ext uri="{FF2B5EF4-FFF2-40B4-BE49-F238E27FC236}">
                  <a16:creationId xmlns:a16="http://schemas.microsoft.com/office/drawing/2014/main" id="{31349B80-2F44-5673-4D44-C814945FE797}"/>
                </a:ext>
              </a:extLst>
            </p:cNvPr>
            <p:cNvSpPr/>
            <p:nvPr/>
          </p:nvSpPr>
          <p:spPr>
            <a:xfrm flipV="1">
              <a:off x="7334864" y="3781295"/>
              <a:ext cx="51095" cy="72524"/>
            </a:xfrm>
            <a:custGeom>
              <a:avLst/>
              <a:gdLst>
                <a:gd name="connsiteX0" fmla="*/ 25729 w 29619"/>
                <a:gd name="connsiteY0" fmla="*/ 0 h 42041"/>
                <a:gd name="connsiteX1" fmla="*/ 25729 w 29619"/>
                <a:gd name="connsiteY1" fmla="*/ 0 h 42041"/>
                <a:gd name="connsiteX2" fmla="*/ 22226 w 29619"/>
                <a:gd name="connsiteY2" fmla="*/ 42041 h 42041"/>
                <a:gd name="connsiteX3" fmla="*/ 25729 w 29619"/>
                <a:gd name="connsiteY3" fmla="*/ 0 h 42041"/>
              </a:gdLst>
              <a:ahLst/>
              <a:cxnLst>
                <a:cxn ang="0">
                  <a:pos x="connsiteX0" y="connsiteY0"/>
                </a:cxn>
                <a:cxn ang="0">
                  <a:pos x="connsiteX1" y="connsiteY1"/>
                </a:cxn>
                <a:cxn ang="0">
                  <a:pos x="connsiteX2" y="connsiteY2"/>
                </a:cxn>
                <a:cxn ang="0">
                  <a:pos x="connsiteX3" y="connsiteY3"/>
                </a:cxn>
              </a:cxnLst>
              <a:rect l="l" t="t" r="r" b="b"/>
              <a:pathLst>
                <a:path w="29619" h="42041">
                  <a:moveTo>
                    <a:pt x="25729" y="0"/>
                  </a:moveTo>
                  <a:lnTo>
                    <a:pt x="25729" y="0"/>
                  </a:lnTo>
                  <a:cubicBezTo>
                    <a:pt x="-3031" y="41085"/>
                    <a:pt x="-12318" y="30526"/>
                    <a:pt x="22226" y="42041"/>
                  </a:cubicBezTo>
                  <a:cubicBezTo>
                    <a:pt x="36865" y="27402"/>
                    <a:pt x="25145" y="7007"/>
                    <a:pt x="2572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Freeform: Shape 2080">
              <a:extLst>
                <a:ext uri="{FF2B5EF4-FFF2-40B4-BE49-F238E27FC236}">
                  <a16:creationId xmlns:a16="http://schemas.microsoft.com/office/drawing/2014/main" id="{EA2DBA6C-1967-A5CF-66DB-39CBF514D477}"/>
                </a:ext>
              </a:extLst>
            </p:cNvPr>
            <p:cNvSpPr/>
            <p:nvPr/>
          </p:nvSpPr>
          <p:spPr>
            <a:xfrm flipV="1">
              <a:off x="7519303" y="3868561"/>
              <a:ext cx="124571" cy="102744"/>
            </a:xfrm>
            <a:custGeom>
              <a:avLst/>
              <a:gdLst>
                <a:gd name="connsiteX0" fmla="*/ 36603 w 72212"/>
                <a:gd name="connsiteY0" fmla="*/ 0 h 59559"/>
                <a:gd name="connsiteX1" fmla="*/ 36603 w 72212"/>
                <a:gd name="connsiteY1" fmla="*/ 0 h 59559"/>
                <a:gd name="connsiteX2" fmla="*/ 12079 w 72212"/>
                <a:gd name="connsiteY2" fmla="*/ 24525 h 59559"/>
                <a:gd name="connsiteX3" fmla="*/ 5072 w 72212"/>
                <a:gd name="connsiteY3" fmla="*/ 52552 h 59559"/>
                <a:gd name="connsiteX4" fmla="*/ 33099 w 72212"/>
                <a:gd name="connsiteY4" fmla="*/ 56056 h 59559"/>
                <a:gd name="connsiteX5" fmla="*/ 47113 w 72212"/>
                <a:gd name="connsiteY5" fmla="*/ 59559 h 59559"/>
                <a:gd name="connsiteX6" fmla="*/ 68134 w 72212"/>
                <a:gd name="connsiteY6" fmla="*/ 56056 h 59559"/>
                <a:gd name="connsiteX7" fmla="*/ 71637 w 72212"/>
                <a:gd name="connsiteY7" fmla="*/ 42042 h 59559"/>
                <a:gd name="connsiteX8" fmla="*/ 68134 w 72212"/>
                <a:gd name="connsiteY8" fmla="*/ 3504 h 59559"/>
                <a:gd name="connsiteX9" fmla="*/ 36603 w 72212"/>
                <a:gd name="connsiteY9" fmla="*/ 0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2" h="59559">
                  <a:moveTo>
                    <a:pt x="36603" y="0"/>
                  </a:moveTo>
                  <a:lnTo>
                    <a:pt x="36603" y="0"/>
                  </a:lnTo>
                  <a:cubicBezTo>
                    <a:pt x="28428" y="8175"/>
                    <a:pt x="19856" y="15971"/>
                    <a:pt x="12079" y="24525"/>
                  </a:cubicBezTo>
                  <a:cubicBezTo>
                    <a:pt x="9203" y="27689"/>
                    <a:pt x="-8527" y="44997"/>
                    <a:pt x="5072" y="52552"/>
                  </a:cubicBezTo>
                  <a:cubicBezTo>
                    <a:pt x="13302" y="57125"/>
                    <a:pt x="23812" y="54508"/>
                    <a:pt x="33099" y="56056"/>
                  </a:cubicBezTo>
                  <a:cubicBezTo>
                    <a:pt x="37849" y="56848"/>
                    <a:pt x="42442" y="58391"/>
                    <a:pt x="47113" y="59559"/>
                  </a:cubicBezTo>
                  <a:cubicBezTo>
                    <a:pt x="54120" y="58391"/>
                    <a:pt x="62354" y="60185"/>
                    <a:pt x="68134" y="56056"/>
                  </a:cubicBezTo>
                  <a:cubicBezTo>
                    <a:pt x="72052" y="53257"/>
                    <a:pt x="71637" y="46857"/>
                    <a:pt x="71637" y="42042"/>
                  </a:cubicBezTo>
                  <a:cubicBezTo>
                    <a:pt x="71637" y="29143"/>
                    <a:pt x="74311" y="14828"/>
                    <a:pt x="68134" y="3504"/>
                  </a:cubicBezTo>
                  <a:cubicBezTo>
                    <a:pt x="65338" y="-1622"/>
                    <a:pt x="41858" y="584"/>
                    <a:pt x="3660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564649AB-A9B4-ECE5-8A66-7B6DA253E685}"/>
                </a:ext>
              </a:extLst>
            </p:cNvPr>
            <p:cNvSpPr/>
            <p:nvPr/>
          </p:nvSpPr>
          <p:spPr>
            <a:xfrm flipV="1">
              <a:off x="7054070" y="3824366"/>
              <a:ext cx="78568" cy="67823"/>
            </a:xfrm>
            <a:custGeom>
              <a:avLst/>
              <a:gdLst>
                <a:gd name="connsiteX0" fmla="*/ 0 w 45545"/>
                <a:gd name="connsiteY0" fmla="*/ 7320 h 39316"/>
                <a:gd name="connsiteX1" fmla="*/ 0 w 45545"/>
                <a:gd name="connsiteY1" fmla="*/ 7320 h 39316"/>
                <a:gd name="connsiteX2" fmla="*/ 28028 w 45545"/>
                <a:gd name="connsiteY2" fmla="*/ 38851 h 39316"/>
                <a:gd name="connsiteX3" fmla="*/ 45545 w 45545"/>
                <a:gd name="connsiteY3" fmla="*/ 28340 h 39316"/>
                <a:gd name="connsiteX4" fmla="*/ 38538 w 45545"/>
                <a:gd name="connsiteY4" fmla="*/ 3816 h 39316"/>
                <a:gd name="connsiteX5" fmla="*/ 0 w 45545"/>
                <a:gd name="connsiteY5" fmla="*/ 7320 h 39316"/>
                <a:gd name="connsiteX6" fmla="*/ 0 w 45545"/>
                <a:gd name="connsiteY6" fmla="*/ 7320 h 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39316">
                  <a:moveTo>
                    <a:pt x="0" y="7320"/>
                  </a:moveTo>
                  <a:lnTo>
                    <a:pt x="0" y="7320"/>
                  </a:lnTo>
                  <a:cubicBezTo>
                    <a:pt x="5035" y="17390"/>
                    <a:pt x="9013" y="43077"/>
                    <a:pt x="28028" y="38851"/>
                  </a:cubicBezTo>
                  <a:cubicBezTo>
                    <a:pt x="34675" y="37374"/>
                    <a:pt x="39706" y="31844"/>
                    <a:pt x="45545" y="28340"/>
                  </a:cubicBezTo>
                  <a:cubicBezTo>
                    <a:pt x="43209" y="20165"/>
                    <a:pt x="44137" y="10214"/>
                    <a:pt x="38538" y="3816"/>
                  </a:cubicBezTo>
                  <a:cubicBezTo>
                    <a:pt x="31362" y="-4385"/>
                    <a:pt x="4860" y="2461"/>
                    <a:pt x="0" y="7320"/>
                  </a:cubicBezTo>
                  <a:lnTo>
                    <a:pt x="0" y="73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692;p38">
            <a:extLst>
              <a:ext uri="{FF2B5EF4-FFF2-40B4-BE49-F238E27FC236}">
                <a16:creationId xmlns:a16="http://schemas.microsoft.com/office/drawing/2014/main" id="{46CCA647-0005-7169-7F24-208465849A57}"/>
              </a:ext>
            </a:extLst>
          </p:cNvPr>
          <p:cNvSpPr txBox="1">
            <a:spLocks/>
          </p:cNvSpPr>
          <p:nvPr/>
        </p:nvSpPr>
        <p:spPr>
          <a:xfrm>
            <a:off x="390538" y="2660631"/>
            <a:ext cx="4065456" cy="114620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r>
              <a:rPr lang="en-US" dirty="0">
                <a:latin typeface="Roboto" panose="02000000000000000000" pitchFamily="2" charset="0"/>
              </a:rPr>
              <a:t>Sau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mẩu</a:t>
            </a:r>
            <a:r>
              <a:rPr lang="en-US" dirty="0">
                <a:latin typeface="Roboto" panose="02000000000000000000" pitchFamily="2" charset="0"/>
              </a:rPr>
              <a:t> </a:t>
            </a:r>
            <a:r>
              <a:rPr lang="en-US" dirty="0" err="1">
                <a:latin typeface="Roboto" panose="02000000000000000000" pitchFamily="2" charset="0"/>
              </a:rPr>
              <a:t>giấy</a:t>
            </a:r>
            <a:r>
              <a:rPr lang="en-US" dirty="0">
                <a:latin typeface="Roboto" panose="02000000000000000000" pitchFamily="2" charset="0"/>
              </a:rPr>
              <a:t> </a:t>
            </a:r>
            <a:r>
              <a:rPr lang="en-US" dirty="0" err="1">
                <a:latin typeface="Roboto" panose="02000000000000000000" pitchFamily="2" charset="0"/>
              </a:rPr>
              <a:t>vụn</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mẩu</a:t>
            </a:r>
            <a:r>
              <a:rPr lang="en-US" dirty="0">
                <a:latin typeface="Roboto" panose="02000000000000000000" pitchFamily="2" charset="0"/>
              </a:rPr>
              <a:t> </a:t>
            </a:r>
            <a:r>
              <a:rPr lang="en-US" dirty="0" err="1">
                <a:latin typeface="Roboto" panose="02000000000000000000" pitchFamily="2" charset="0"/>
              </a:rPr>
              <a:t>giấy</a:t>
            </a:r>
            <a:r>
              <a:rPr lang="en-US" dirty="0">
                <a:latin typeface="Roboto" panose="02000000000000000000" pitchFamily="2" charset="0"/>
              </a:rPr>
              <a:t> </a:t>
            </a:r>
            <a:r>
              <a:rPr lang="en-US" dirty="0" err="1">
                <a:latin typeface="Roboto" panose="02000000000000000000" pitchFamily="2" charset="0"/>
              </a:rPr>
              <a:t>vụn</a:t>
            </a:r>
            <a:r>
              <a:rPr lang="en-US" dirty="0">
                <a:latin typeface="Roboto" panose="02000000000000000000" pitchFamily="2" charset="0"/>
              </a:rPr>
              <a:t> </a:t>
            </a:r>
            <a:r>
              <a:rPr lang="en-US" dirty="0" err="1">
                <a:latin typeface="Roboto" panose="02000000000000000000" pitchFamily="2" charset="0"/>
              </a:rPr>
              <a:t>bám</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đầu</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endParaRPr lang="en-US" dirty="0">
              <a:latin typeface="Roboto" panose="02000000000000000000" pitchFamily="2" charset="0"/>
            </a:endParaRPr>
          </a:p>
        </p:txBody>
      </p:sp>
      <p:sp>
        <p:nvSpPr>
          <p:cNvPr id="12" name="Google Shape;692;p38">
            <a:extLst>
              <a:ext uri="{FF2B5EF4-FFF2-40B4-BE49-F238E27FC236}">
                <a16:creationId xmlns:a16="http://schemas.microsoft.com/office/drawing/2014/main" id="{FD59322D-2262-20EA-082C-9F8D5BE5AD68}"/>
              </a:ext>
            </a:extLst>
          </p:cNvPr>
          <p:cNvSpPr txBox="1">
            <a:spLocks/>
          </p:cNvSpPr>
          <p:nvPr/>
        </p:nvSpPr>
        <p:spPr>
          <a:xfrm>
            <a:off x="352249" y="1284699"/>
            <a:ext cx="5213636" cy="353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Black" panose="00000A00000000000000" pitchFamily="2" charset="-93"/>
                <a:ea typeface="DM Sans"/>
                <a:cs typeface="#9Slide03 Arima Madurai Black" panose="00000A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algn="l"/>
            <a:r>
              <a:rPr lang="en-US" sz="2400" dirty="0">
                <a:solidFill>
                  <a:srgbClr val="E08130"/>
                </a:solidFill>
                <a:latin typeface="Roboto" panose="02000000000000000000" pitchFamily="2" charset="0"/>
              </a:rPr>
              <a:t>Khi </a:t>
            </a:r>
            <a:r>
              <a:rPr lang="en-US" sz="2400" dirty="0" err="1">
                <a:solidFill>
                  <a:srgbClr val="E08130"/>
                </a:solidFill>
                <a:latin typeface="Roboto" panose="02000000000000000000" pitchFamily="2" charset="0"/>
              </a:rPr>
              <a:t>làm</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thí</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nghiệm</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với</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đũa</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thủy</a:t>
            </a:r>
            <a:r>
              <a:rPr lang="en-US" sz="2400" dirty="0">
                <a:solidFill>
                  <a:srgbClr val="E08130"/>
                </a:solidFill>
                <a:latin typeface="Roboto" panose="02000000000000000000" pitchFamily="2" charset="0"/>
              </a:rPr>
              <a:t> </a:t>
            </a:r>
            <a:r>
              <a:rPr lang="en-US" sz="2400" dirty="0" err="1">
                <a:solidFill>
                  <a:srgbClr val="E08130"/>
                </a:solidFill>
                <a:latin typeface="Roboto" panose="02000000000000000000" pitchFamily="2" charset="0"/>
              </a:rPr>
              <a:t>tinh</a:t>
            </a:r>
            <a:endParaRPr lang="en-US" sz="2400" dirty="0">
              <a:solidFill>
                <a:srgbClr val="E08130"/>
              </a:solidFill>
              <a:latin typeface="Roboto" panose="02000000000000000000" pitchFamily="2" charset="0"/>
            </a:endParaRPr>
          </a:p>
        </p:txBody>
      </p:sp>
      <p:sp>
        <p:nvSpPr>
          <p:cNvPr id="13" name="Trapezoid 12">
            <a:extLst>
              <a:ext uri="{FF2B5EF4-FFF2-40B4-BE49-F238E27FC236}">
                <a16:creationId xmlns:a16="http://schemas.microsoft.com/office/drawing/2014/main" id="{C3341061-0F83-01EB-9A98-E44828C9B132}"/>
              </a:ext>
            </a:extLst>
          </p:cNvPr>
          <p:cNvSpPr/>
          <p:nvPr/>
        </p:nvSpPr>
        <p:spPr>
          <a:xfrm rot="12412852">
            <a:off x="7139218" y="1254023"/>
            <a:ext cx="104585" cy="2478596"/>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AD5965F-89E3-AA30-5C0C-95C01C2480CB}"/>
              </a:ext>
            </a:extLst>
          </p:cNvPr>
          <p:cNvSpPr/>
          <p:nvPr/>
        </p:nvSpPr>
        <p:spPr>
          <a:xfrm rot="13002027">
            <a:off x="6629893" y="-183246"/>
            <a:ext cx="104585" cy="2478596"/>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35CF91F2-BBAC-02FD-43F7-F4DA95E898FB}"/>
              </a:ext>
            </a:extLst>
          </p:cNvPr>
          <p:cNvSpPr/>
          <p:nvPr/>
        </p:nvSpPr>
        <p:spPr>
          <a:xfrm rot="13002027">
            <a:off x="7310604" y="1687891"/>
            <a:ext cx="104585" cy="2478596"/>
          </a:xfrm>
          <a:prstGeom prst="trapezoid">
            <a:avLst/>
          </a:prstGeom>
          <a:solidFill>
            <a:schemeClr val="tx1">
              <a:lumMod val="95000"/>
            </a:schemeClr>
          </a:solidFill>
          <a:ln>
            <a:noFill/>
          </a:ln>
          <a:effectLst>
            <a:glow rad="63500">
              <a:schemeClr val="tx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221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75"/>
                                        </p:tgtEl>
                                        <p:attrNameLst>
                                          <p:attrName>style.visibility</p:attrName>
                                        </p:attrNameLst>
                                      </p:cBhvr>
                                      <p:to>
                                        <p:strVal val="visible"/>
                                      </p:to>
                                    </p:set>
                                    <p:animEffect transition="in" filter="randombar(horizontal)">
                                      <p:cBhvr>
                                        <p:cTn id="16" dur="500"/>
                                        <p:tgtEl>
                                          <p:spTgt spid="87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78"/>
                                        </p:tgtEl>
                                        <p:attrNameLst>
                                          <p:attrName>style.visibility</p:attrName>
                                        </p:attrNameLst>
                                      </p:cBhvr>
                                      <p:to>
                                        <p:strVal val="visible"/>
                                      </p:to>
                                    </p:set>
                                    <p:animEffect transition="in" filter="randombar(horizontal)">
                                      <p:cBhvr>
                                        <p:cTn id="19" dur="500"/>
                                        <p:tgtEl>
                                          <p:spTgt spid="87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87"/>
                                        </p:tgtEl>
                                        <p:attrNameLst>
                                          <p:attrName>style.visibility</p:attrName>
                                        </p:attrNameLst>
                                      </p:cBhvr>
                                      <p:to>
                                        <p:strVal val="visible"/>
                                      </p:to>
                                    </p:set>
                                    <p:animEffect transition="in" filter="randombar(horizontal)">
                                      <p:cBhvr>
                                        <p:cTn id="22" dur="500"/>
                                        <p:tgtEl>
                                          <p:spTgt spid="88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93"/>
                                        </p:tgtEl>
                                        <p:attrNameLst>
                                          <p:attrName>style.visibility</p:attrName>
                                        </p:attrNameLst>
                                      </p:cBhvr>
                                      <p:to>
                                        <p:strVal val="visible"/>
                                      </p:to>
                                    </p:set>
                                    <p:animEffect transition="in" filter="randombar(horizontal)">
                                      <p:cBhvr>
                                        <p:cTn id="25" dur="500"/>
                                        <p:tgtEl>
                                          <p:spTgt spid="89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80"/>
                                        </p:tgtEl>
                                        <p:attrNameLst>
                                          <p:attrName>style.visibility</p:attrName>
                                        </p:attrNameLst>
                                      </p:cBhvr>
                                      <p:to>
                                        <p:strVal val="visible"/>
                                      </p:to>
                                    </p:set>
                                    <p:animEffect transition="in" filter="randombar(horizontal)">
                                      <p:cBhvr>
                                        <p:cTn id="28" dur="500"/>
                                        <p:tgtEl>
                                          <p:spTgt spid="2080"/>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childTnLst>
                          </p:cTn>
                        </p:par>
                        <p:par>
                          <p:cTn id="32" fill="hold">
                            <p:stCondLst>
                              <p:cond delay="500"/>
                            </p:stCondLst>
                            <p:childTnLst>
                              <p:par>
                                <p:cTn id="33" presetID="2" presetClass="entr" presetSubtype="3"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0-#ppt_h/2"/>
                                          </p:val>
                                        </p:tav>
                                        <p:tav tm="100000">
                                          <p:val>
                                            <p:strVal val="#ppt_y"/>
                                          </p:val>
                                        </p:tav>
                                      </p:tavLst>
                                    </p:anim>
                                  </p:childTnLst>
                                </p:cTn>
                              </p:par>
                            </p:childTnLst>
                          </p:cTn>
                        </p:par>
                        <p:par>
                          <p:cTn id="37" fill="hold">
                            <p:stCondLst>
                              <p:cond delay="1500"/>
                            </p:stCondLst>
                            <p:childTnLst>
                              <p:par>
                                <p:cTn id="38" presetID="47"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par>
                          <p:cTn id="54" fill="hold">
                            <p:stCondLst>
                              <p:cond delay="500"/>
                            </p:stCondLst>
                            <p:childTnLst>
                              <p:par>
                                <p:cTn id="55" presetID="35" presetClass="path" presetSubtype="0" repeatCount="indefinite" accel="50000" decel="50000" autoRev="1" fill="hold" grpId="1" nodeType="afterEffect">
                                  <p:stCondLst>
                                    <p:cond delay="0"/>
                                  </p:stCondLst>
                                  <p:endCondLst>
                                    <p:cond evt="onNext" delay="0">
                                      <p:tgtEl>
                                        <p:sldTgt/>
                                      </p:tgtEl>
                                    </p:cond>
                                  </p:endCondLst>
                                  <p:childTnLst>
                                    <p:animMotion origin="layout" path="M 8.33333E-7 3.08642E-6 L -0.0559 0.13518 " pathEditMode="relative" rAng="0" ptsTypes="AA">
                                      <p:cBhvr>
                                        <p:cTn id="56" dur="1000" fill="hold"/>
                                        <p:tgtEl>
                                          <p:spTgt spid="15"/>
                                        </p:tgtEl>
                                        <p:attrNameLst>
                                          <p:attrName>ppt_x</p:attrName>
                                          <p:attrName>ppt_y</p:attrName>
                                        </p:attrNameLst>
                                      </p:cBhvr>
                                      <p:rCtr x="-2795" y="6759"/>
                                    </p:animMotion>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42" presetClass="path" presetSubtype="0" accel="50000" decel="50000" fill="hold" grpId="2" nodeType="withEffect">
                                  <p:stCondLst>
                                    <p:cond delay="0"/>
                                  </p:stCondLst>
                                  <p:childTnLst>
                                    <p:animMotion origin="layout" path="M 8.33333E-7 3.08642E-6 L 0.0809 0.35895 " pathEditMode="relative" rAng="0" ptsTypes="AA">
                                      <p:cBhvr>
                                        <p:cTn id="62" dur="1000" fill="hold"/>
                                        <p:tgtEl>
                                          <p:spTgt spid="15"/>
                                        </p:tgtEl>
                                        <p:attrNameLst>
                                          <p:attrName>ppt_x</p:attrName>
                                          <p:attrName>ppt_y</p:attrName>
                                        </p:attrNameLst>
                                      </p:cBhvr>
                                      <p:rCtr x="3767" y="17438"/>
                                    </p:animMotion>
                                  </p:childTnLst>
                                </p:cTn>
                              </p:par>
                            </p:childTnLst>
                          </p:cTn>
                        </p:par>
                        <p:par>
                          <p:cTn id="63" fill="hold">
                            <p:stCondLst>
                              <p:cond delay="1000"/>
                            </p:stCondLst>
                            <p:childTnLst>
                              <p:par>
                                <p:cTn id="64" presetID="1" presetClass="exit" presetSubtype="0" fill="hold" grpId="3" nodeType="afterEffect">
                                  <p:stCondLst>
                                    <p:cond delay="0"/>
                                  </p:stCondLst>
                                  <p:childTnLst>
                                    <p:set>
                                      <p:cBhvr>
                                        <p:cTn id="65" dur="1" fill="hold">
                                          <p:stCondLst>
                                            <p:cond delay="0"/>
                                          </p:stCondLst>
                                        </p:cTn>
                                        <p:tgtEl>
                                          <p:spTgt spid="1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par>
                          <p:cTn id="68" fill="hold">
                            <p:stCondLst>
                              <p:cond delay="1000"/>
                            </p:stCondLst>
                            <p:childTnLst>
                              <p:par>
                                <p:cTn id="69" presetID="42" presetClass="path" presetSubtype="0" accel="50000" decel="50000" fill="hold" grpId="1" nodeType="afterEffect">
                                  <p:stCondLst>
                                    <p:cond delay="0"/>
                                  </p:stCondLst>
                                  <p:childTnLst>
                                    <p:animMotion origin="layout" path="M -1.94444E-6 2.46914E-6 L 0.06198 -0.10124 " pathEditMode="relative" rAng="0" ptsTypes="AA">
                                      <p:cBhvr>
                                        <p:cTn id="70" dur="2000" fill="hold"/>
                                        <p:tgtEl>
                                          <p:spTgt spid="30"/>
                                        </p:tgtEl>
                                        <p:attrNameLst>
                                          <p:attrName>ppt_x</p:attrName>
                                          <p:attrName>ppt_y</p:attrName>
                                        </p:attrNameLst>
                                      </p:cBhvr>
                                      <p:rCtr x="3090" y="-5062"/>
                                    </p:animMotion>
                                  </p:childTnLst>
                                </p:cTn>
                              </p:par>
                              <p:par>
                                <p:cTn id="71" presetID="64" presetClass="path" presetSubtype="0" accel="50000" decel="50000" fill="hold" nodeType="withEffect">
                                  <p:stCondLst>
                                    <p:cond delay="250"/>
                                  </p:stCondLst>
                                  <p:childTnLst>
                                    <p:animMotion origin="layout" path="M -3.61111E-6 2.34568E-6 L 0.02014 -0.07099 " pathEditMode="relative" rAng="0" ptsTypes="AA">
                                      <p:cBhvr>
                                        <p:cTn id="72" dur="2000" fill="hold"/>
                                        <p:tgtEl>
                                          <p:spTgt spid="28"/>
                                        </p:tgtEl>
                                        <p:attrNameLst>
                                          <p:attrName>ppt_x</p:attrName>
                                          <p:attrName>ppt_y</p:attrName>
                                        </p:attrNameLst>
                                      </p:cBhvr>
                                      <p:rCtr x="1007" y="-3549"/>
                                    </p:animMotion>
                                  </p:childTnLst>
                                </p:cTn>
                              </p:par>
                              <p:par>
                                <p:cTn id="73" presetID="42" presetClass="path" presetSubtype="0" accel="50000" decel="50000" fill="hold" nodeType="withEffect">
                                  <p:stCondLst>
                                    <p:cond delay="250"/>
                                  </p:stCondLst>
                                  <p:childTnLst>
                                    <p:animMotion origin="layout" path="M -3.88889E-6 -2.09877E-6 L 0.01302 -0.00494 " pathEditMode="relative" rAng="0" ptsTypes="AA">
                                      <p:cBhvr>
                                        <p:cTn id="74" dur="2000" fill="hold"/>
                                        <p:tgtEl>
                                          <p:spTgt spid="9"/>
                                        </p:tgtEl>
                                        <p:attrNameLst>
                                          <p:attrName>ppt_x</p:attrName>
                                          <p:attrName>ppt_y</p:attrName>
                                        </p:attrNameLst>
                                      </p:cBhvr>
                                      <p:rCtr x="642" y="-247"/>
                                    </p:animMotion>
                                  </p:childTnLst>
                                </p:cTn>
                              </p:par>
                              <p:par>
                                <p:cTn id="75" presetID="42" presetClass="path" presetSubtype="0" accel="50000" decel="50000" fill="hold" nodeType="withEffect">
                                  <p:stCondLst>
                                    <p:cond delay="250"/>
                                  </p:stCondLst>
                                  <p:childTnLst>
                                    <p:animMotion origin="layout" path="M -1.66667E-6 2.09877E-6 L 0.0007 -0.02932 " pathEditMode="relative" rAng="0" ptsTypes="AA">
                                      <p:cBhvr>
                                        <p:cTn id="76" dur="2000" fill="hold"/>
                                        <p:tgtEl>
                                          <p:spTgt spid="25"/>
                                        </p:tgtEl>
                                        <p:attrNameLst>
                                          <p:attrName>ppt_x</p:attrName>
                                          <p:attrName>ppt_y</p:attrName>
                                        </p:attrNameLst>
                                      </p:cBhvr>
                                      <p:rCtr x="35" y="-1481"/>
                                    </p:animMotion>
                                  </p:childTnLst>
                                </p:cTn>
                              </p:par>
                            </p:childTnLst>
                          </p:cTn>
                        </p:par>
                        <p:par>
                          <p:cTn id="77" fill="hold">
                            <p:stCondLst>
                              <p:cond delay="3250"/>
                            </p:stCondLst>
                            <p:childTnLst>
                              <p:par>
                                <p:cTn id="78" presetID="47" presetClass="entr" presetSubtype="0"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anim calcmode="lin" valueType="num">
                                      <p:cBhvr>
                                        <p:cTn id="81" dur="500" fill="hold"/>
                                        <p:tgtEl>
                                          <p:spTgt spid="3"/>
                                        </p:tgtEl>
                                        <p:attrNameLst>
                                          <p:attrName>ppt_x</p:attrName>
                                        </p:attrNameLst>
                                      </p:cBhvr>
                                      <p:tavLst>
                                        <p:tav tm="0">
                                          <p:val>
                                            <p:strVal val="#ppt_x"/>
                                          </p:val>
                                        </p:tav>
                                        <p:tav tm="100000">
                                          <p:val>
                                            <p:strVal val="#ppt_x"/>
                                          </p:val>
                                        </p:tav>
                                      </p:tavLst>
                                    </p:anim>
                                    <p:anim calcmode="lin" valueType="num">
                                      <p:cBhvr>
                                        <p:cTn id="8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75" grpId="0" animBg="1"/>
      <p:bldP spid="878" grpId="0" animBg="1"/>
      <p:bldP spid="887" grpId="0" animBg="1"/>
      <p:bldP spid="893" grpId="0" animBg="1"/>
      <p:bldP spid="2080" grpId="0" animBg="1"/>
      <p:bldP spid="3" grpId="0"/>
      <p:bldP spid="13" grpId="0" animBg="1"/>
      <p:bldP spid="13" grpId="1" animBg="1"/>
      <p:bldP spid="15" grpId="0" animBg="1"/>
      <p:bldP spid="15" grpId="1" animBg="1"/>
      <p:bldP spid="15" grpId="2" animBg="1"/>
      <p:bldP spid="15" grpId="3" animBg="1"/>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 name="Picture 6">
            <a:extLst>
              <a:ext uri="{FF2B5EF4-FFF2-40B4-BE49-F238E27FC236}">
                <a16:creationId xmlns:a16="http://schemas.microsoft.com/office/drawing/2014/main" id="{15ADF846-112E-9908-3A07-F81A222348AA}"/>
              </a:ext>
            </a:extLst>
          </p:cNvPr>
          <p:cNvPicPr>
            <a:picLocks noChangeAspect="1"/>
          </p:cNvPicPr>
          <p:nvPr/>
        </p:nvPicPr>
        <p:blipFill>
          <a:blip r:embed="rId3"/>
          <a:stretch>
            <a:fillRect/>
          </a:stretch>
        </p:blipFill>
        <p:spPr>
          <a:xfrm>
            <a:off x="4830234" y="103814"/>
            <a:ext cx="4099704" cy="4099704"/>
          </a:xfrm>
          <a:prstGeom prst="rect">
            <a:avLst/>
          </a:prstGeom>
        </p:spPr>
      </p:pic>
      <p:grpSp>
        <p:nvGrpSpPr>
          <p:cNvPr id="789" name="Google Shape;789;p41"/>
          <p:cNvGrpSpPr/>
          <p:nvPr/>
        </p:nvGrpSpPr>
        <p:grpSpPr>
          <a:xfrm rot="10800000">
            <a:off x="8048875" y="2922244"/>
            <a:ext cx="391500" cy="391500"/>
            <a:chOff x="8039274" y="539500"/>
            <a:chExt cx="391500" cy="391500"/>
          </a:xfrm>
        </p:grpSpPr>
        <p:sp>
          <p:nvSpPr>
            <p:cNvPr id="790" name="Google Shape;790;p41"/>
            <p:cNvSpPr/>
            <p:nvPr/>
          </p:nvSpPr>
          <p:spPr>
            <a:xfrm rot="-5400000">
              <a:off x="8039274" y="53950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1"/>
            <p:cNvSpPr/>
            <p:nvPr/>
          </p:nvSpPr>
          <p:spPr>
            <a:xfrm rot="8100000">
              <a:off x="8198095" y="650391"/>
              <a:ext cx="165260" cy="169719"/>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5"/>
              </a:solidFill>
              <a:prstDash val="solid"/>
              <a:round/>
              <a:headEnd type="none" w="med" len="med"/>
              <a:tailEnd type="none" w="med" len="med"/>
            </a:ln>
          </p:spPr>
        </p:sp>
      </p:grpSp>
      <p:grpSp>
        <p:nvGrpSpPr>
          <p:cNvPr id="792" name="Google Shape;792;p41"/>
          <p:cNvGrpSpPr/>
          <p:nvPr/>
        </p:nvGrpSpPr>
        <p:grpSpPr>
          <a:xfrm>
            <a:off x="1821825" y="544450"/>
            <a:ext cx="391500" cy="391500"/>
            <a:chOff x="1900200" y="3263712"/>
            <a:chExt cx="391500" cy="391500"/>
          </a:xfrm>
        </p:grpSpPr>
        <p:sp>
          <p:nvSpPr>
            <p:cNvPr id="793" name="Google Shape;793;p41"/>
            <p:cNvSpPr/>
            <p:nvPr/>
          </p:nvSpPr>
          <p:spPr>
            <a:xfrm>
              <a:off x="1900200" y="3263712"/>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41"/>
            <p:cNvCxnSpPr/>
            <p:nvPr/>
          </p:nvCxnSpPr>
          <p:spPr>
            <a:xfrm rot="10800000">
              <a:off x="1977417" y="3459444"/>
              <a:ext cx="237000" cy="0"/>
            </a:xfrm>
            <a:prstGeom prst="straightConnector1">
              <a:avLst/>
            </a:prstGeom>
            <a:noFill/>
            <a:ln w="28575" cap="flat" cmpd="sng">
              <a:solidFill>
                <a:schemeClr val="accent4"/>
              </a:solidFill>
              <a:prstDash val="solid"/>
              <a:round/>
              <a:headEnd type="none" w="med" len="med"/>
              <a:tailEnd type="none" w="med" len="med"/>
            </a:ln>
          </p:spPr>
        </p:cxnSp>
      </p:grpSp>
      <p:sp>
        <p:nvSpPr>
          <p:cNvPr id="795" name="Google Shape;795;p41"/>
          <p:cNvSpPr/>
          <p:nvPr/>
        </p:nvSpPr>
        <p:spPr>
          <a:xfrm rot="10800000">
            <a:off x="6403675" y="4212269"/>
            <a:ext cx="391500" cy="391500"/>
          </a:xfrm>
          <a:prstGeom prst="ellipse">
            <a:avLst/>
          </a:prstGeom>
          <a:solidFill>
            <a:schemeClr val="accent6"/>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p41"/>
          <p:cNvGrpSpPr/>
          <p:nvPr/>
        </p:nvGrpSpPr>
        <p:grpSpPr>
          <a:xfrm>
            <a:off x="7524267" y="3677219"/>
            <a:ext cx="391500" cy="391500"/>
            <a:chOff x="1761025" y="4221850"/>
            <a:chExt cx="391500" cy="391500"/>
          </a:xfrm>
        </p:grpSpPr>
        <p:sp>
          <p:nvSpPr>
            <p:cNvPr id="797" name="Google Shape;797;p41"/>
            <p:cNvSpPr/>
            <p:nvPr/>
          </p:nvSpPr>
          <p:spPr>
            <a:xfrm>
              <a:off x="1761025" y="4221850"/>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sp>
      </p:grpSp>
      <p:sp>
        <p:nvSpPr>
          <p:cNvPr id="800" name="Google Shape;800;p41"/>
          <p:cNvSpPr/>
          <p:nvPr/>
        </p:nvSpPr>
        <p:spPr>
          <a:xfrm rot="10800000">
            <a:off x="6403675" y="4212269"/>
            <a:ext cx="391500" cy="3915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rot="10800000">
            <a:off x="1267525" y="544444"/>
            <a:ext cx="391500" cy="391500"/>
          </a:xfrm>
          <a:prstGeom prst="ellipse">
            <a:avLst/>
          </a:prstGeom>
          <a:solidFill>
            <a:schemeClr val="accent5"/>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2;p38">
            <a:extLst>
              <a:ext uri="{FF2B5EF4-FFF2-40B4-BE49-F238E27FC236}">
                <a16:creationId xmlns:a16="http://schemas.microsoft.com/office/drawing/2014/main" id="{A3FA3912-E9FC-43A3-1B73-9A605CB381FF}"/>
              </a:ext>
            </a:extLst>
          </p:cNvPr>
          <p:cNvSpPr txBox="1">
            <a:spLocks/>
          </p:cNvSpPr>
          <p:nvPr/>
        </p:nvSpPr>
        <p:spPr>
          <a:xfrm>
            <a:off x="826643" y="1755866"/>
            <a:ext cx="3880041" cy="1631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r>
              <a:rPr lang="en-US" sz="4000" dirty="0" err="1">
                <a:solidFill>
                  <a:srgbClr val="1A56B8"/>
                </a:solidFill>
                <a:latin typeface="Roboto" panose="02000000000000000000" pitchFamily="2" charset="0"/>
                <a:cs typeface="#9Slide03 Arima Madurai Black" panose="00000A00000000000000" pitchFamily="2" charset="-93"/>
              </a:rPr>
              <a:t>Rút</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ra</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nhận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xét</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về</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hiện</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tượng</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khi</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các</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vật</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sau</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khi</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bị</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cọ</a:t>
            </a:r>
            <a:r>
              <a:rPr lang="en-US" sz="4000" dirty="0">
                <a:solidFill>
                  <a:srgbClr val="1A56B8"/>
                </a:solidFill>
                <a:latin typeface="Roboto" panose="02000000000000000000" pitchFamily="2" charset="0"/>
                <a:cs typeface="#9Slide03 Arima Madurai Black" panose="00000A00000000000000" pitchFamily="2" charset="-93"/>
              </a:rPr>
              <a:t> </a:t>
            </a:r>
            <a:r>
              <a:rPr lang="en-US" sz="4000" dirty="0" err="1">
                <a:solidFill>
                  <a:srgbClr val="1A56B8"/>
                </a:solidFill>
                <a:latin typeface="Roboto" panose="02000000000000000000" pitchFamily="2" charset="0"/>
                <a:cs typeface="#9Slide03 Arima Madurai Black" panose="00000A00000000000000" pitchFamily="2" charset="-93"/>
              </a:rPr>
              <a:t>xát</a:t>
            </a:r>
            <a:endParaRPr lang="en-US" sz="4000" dirty="0">
              <a:solidFill>
                <a:srgbClr val="1A56B8"/>
              </a:solidFill>
              <a:latin typeface="Roboto" panose="02000000000000000000" pitchFamily="2" charset="0"/>
              <a:cs typeface="#9Slide03 Arima Madurai Black" panose="00000A00000000000000" pitchFamily="2" charset="-93"/>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796"/>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792"/>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79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1000" fill="hold"/>
                                        <p:tgtEl>
                                          <p:spTgt spid="789"/>
                                        </p:tgtEl>
                                        <p:attrNameLst>
                                          <p:attrName>r</p:attrName>
                                        </p:attrNameLst>
                                      </p:cBhvr>
                                    </p:animRot>
                                  </p:childTnLst>
                                </p:cTn>
                              </p:par>
                              <p:par>
                                <p:cTn id="15" presetID="1" presetClass="entr" presetSubtype="0" fill="hold" nodeType="withEffect">
                                  <p:stCondLst>
                                    <p:cond delay="0"/>
                                  </p:stCondLst>
                                  <p:childTnLst>
                                    <p:set>
                                      <p:cBhvr>
                                        <p:cTn id="16" dur="1" fill="hold">
                                          <p:stCondLst>
                                            <p:cond delay="0"/>
                                          </p:stCondLst>
                                        </p:cTn>
                                        <p:tgtEl>
                                          <p:spTgt spid="8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Electricity Industry Company Profile by Slidesgo">
  <a:themeElements>
    <a:clrScheme name="Simple Light">
      <a:dk1>
        <a:srgbClr val="FFFFFF"/>
      </a:dk1>
      <a:lt1>
        <a:srgbClr val="1A56B8"/>
      </a:lt1>
      <a:dk2>
        <a:srgbClr val="CCCCCC"/>
      </a:dk2>
      <a:lt2>
        <a:srgbClr val="FFFFFF"/>
      </a:lt2>
      <a:accent1>
        <a:srgbClr val="BD6DE6"/>
      </a:accent1>
      <a:accent2>
        <a:srgbClr val="D78C9B"/>
      </a:accent2>
      <a:accent3>
        <a:srgbClr val="1A56B8"/>
      </a:accent3>
      <a:accent4>
        <a:srgbClr val="21B793"/>
      </a:accent4>
      <a:accent5>
        <a:srgbClr val="EEC242"/>
      </a:accent5>
      <a:accent6>
        <a:srgbClr val="E0813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1770</TotalTime>
  <Words>1618</Words>
  <Application>Microsoft Office PowerPoint</Application>
  <PresentationFormat>On-screen Show (16:9)</PresentationFormat>
  <Paragraphs>182</Paragraphs>
  <Slides>44</Slides>
  <Notes>31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44</vt:i4>
      </vt:variant>
    </vt:vector>
  </HeadingPairs>
  <TitlesOfParts>
    <vt:vector size="60" baseType="lpstr">
      <vt:lpstr>Roboto</vt:lpstr>
      <vt:lpstr>Bebas Neue</vt:lpstr>
      <vt:lpstr>Times New Roman</vt:lpstr>
      <vt:lpstr>#9Slide07 Cadena</vt:lpstr>
      <vt:lpstr>DM Sans</vt:lpstr>
      <vt:lpstr>#9Slide03 Arima Madurai Light</vt:lpstr>
      <vt:lpstr>Calibri</vt:lpstr>
      <vt:lpstr>Arial Black</vt:lpstr>
      <vt:lpstr>Arial</vt:lpstr>
      <vt:lpstr>Roboto Black</vt:lpstr>
      <vt:lpstr>#9Slide03 Arima Madurai Black</vt:lpstr>
      <vt:lpstr>DM Sans Medium</vt:lpstr>
      <vt:lpstr>Fira Sans</vt:lpstr>
      <vt:lpstr>Electricity Industry Company Profile by Slidesgo</vt:lpstr>
      <vt:lpstr>Business Plan Infographics by Slidesgo</vt:lpstr>
      <vt:lpstr>1_Campaign Planning by Slidesgo</vt:lpstr>
      <vt:lpstr>PowerPoint Presentation</vt:lpstr>
      <vt:lpstr>Bài 20: HIỆN TƯỢNG NHIỄM ĐIỆN DO CỌ XÁT</vt:lpstr>
      <vt:lpstr>Vật Nhiễm Điện</vt:lpstr>
      <vt:lpstr>Vật Nhiễm Điện</vt:lpstr>
      <vt:lpstr>Thí Nghiệm </vt:lpstr>
      <vt:lpstr>Thí Nghiệm 1 </vt:lpstr>
      <vt:lpstr>Thí Nghiệm </vt:lpstr>
      <vt:lpstr>Thí Nghiệm </vt:lpstr>
      <vt:lpstr>PowerPoint Presentation</vt:lpstr>
      <vt:lpstr>PowerPoint Presentation</vt:lpstr>
      <vt:lpstr>Thí Nghiệm </vt:lpstr>
      <vt:lpstr>Thí Nghiệm 2 </vt:lpstr>
      <vt:lpstr>Thí Nghiệm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Sự Nhiễm Điện Do Cọ Xát</vt:lpstr>
      <vt:lpstr>2. Giải thích sơ lược về sự nhiễm điện do cọ xát</vt:lpstr>
      <vt:lpstr>2. Giải thích sơ lược về sự nhiễm điện do cọ xát</vt:lpstr>
      <vt:lpstr>2. Giải thích sơ lược về sự nhiễm điện do cọ xát</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Industry Company Profile</dc:title>
  <cp:lastModifiedBy>ADMIN</cp:lastModifiedBy>
  <cp:revision>35</cp:revision>
  <dcterms:modified xsi:type="dcterms:W3CDTF">2023-10-15T17:41:41Z</dcterms:modified>
</cp:coreProperties>
</file>