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9" r:id="rId1"/>
  </p:sldMasterIdLst>
  <p:sldIdLst>
    <p:sldId id="257" r:id="rId2"/>
    <p:sldId id="259" r:id="rId3"/>
    <p:sldId id="261" r:id="rId4"/>
    <p:sldId id="260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4" r:id="rId15"/>
    <p:sldId id="275" r:id="rId16"/>
    <p:sldId id="283" r:id="rId17"/>
    <p:sldId id="276" r:id="rId18"/>
    <p:sldId id="285" r:id="rId19"/>
    <p:sldId id="277" r:id="rId20"/>
    <p:sldId id="287" r:id="rId21"/>
    <p:sldId id="278" r:id="rId22"/>
    <p:sldId id="289" r:id="rId23"/>
    <p:sldId id="279" r:id="rId24"/>
    <p:sldId id="291" r:id="rId25"/>
    <p:sldId id="280" r:id="rId26"/>
    <p:sldId id="293" r:id="rId27"/>
    <p:sldId id="281" r:id="rId28"/>
    <p:sldId id="273" r:id="rId29"/>
    <p:sldId id="2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97E4FF"/>
    <a:srgbClr val="AA7622"/>
    <a:srgbClr val="F65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B398264-7C94-4980-AAA2-6FD776ACF9C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51572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59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2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9284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60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60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48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93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55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4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2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87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4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63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8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4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B398264-7C94-4980-AAA2-6FD776ACF9C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7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D0C014-19E8-4348-A712-E1F9A1E6DD8F}"/>
              </a:ext>
            </a:extLst>
          </p:cNvPr>
          <p:cNvCxnSpPr>
            <a:cxnSpLocks/>
          </p:cNvCxnSpPr>
          <p:nvPr/>
        </p:nvCxnSpPr>
        <p:spPr>
          <a:xfrm>
            <a:off x="2468872" y="1447854"/>
            <a:ext cx="72542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D26F849-2D77-4061-B8A6-4605CC790DF3}"/>
              </a:ext>
            </a:extLst>
          </p:cNvPr>
          <p:cNvSpPr txBox="1"/>
          <p:nvPr/>
        </p:nvSpPr>
        <p:spPr>
          <a:xfrm>
            <a:off x="2401553" y="673372"/>
            <a:ext cx="1796389" cy="7817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08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3 Arima Madurai ExtraBo" panose="00000900000000000000" pitchFamily="2" charset="-93"/>
                <a:cs typeface="#9Slide03 Arima Madurai ExtraBo" panose="00000900000000000000" pitchFamily="2" charset="-93"/>
              </a:rPr>
              <a:t>TOÁN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7D99DF-E24B-45E2-AEAC-C847F8BA4D5C}"/>
              </a:ext>
            </a:extLst>
          </p:cNvPr>
          <p:cNvSpPr txBox="1"/>
          <p:nvPr/>
        </p:nvSpPr>
        <p:spPr>
          <a:xfrm>
            <a:off x="4358025" y="668066"/>
            <a:ext cx="362279" cy="7817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08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3 Arima Madurai ExtraBo" panose="00000900000000000000" pitchFamily="2" charset="-93"/>
                <a:cs typeface="#9Slide03 Arima Madurai ExtraBo" panose="00000900000000000000" pitchFamily="2" charset="-93"/>
              </a:rPr>
              <a:t>6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882D28B-3381-4985-BB20-0DBE9EC2737B}"/>
              </a:ext>
            </a:extLst>
          </p:cNvPr>
          <p:cNvSpPr>
            <a:spLocks noChangeAspect="1"/>
          </p:cNvSpPr>
          <p:nvPr/>
        </p:nvSpPr>
        <p:spPr>
          <a:xfrm rot="10800000">
            <a:off x="9205194" y="1092263"/>
            <a:ext cx="517934" cy="31075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191FF8-09C4-49AE-9183-D52E25D1635C}"/>
              </a:ext>
            </a:extLst>
          </p:cNvPr>
          <p:cNvSpPr/>
          <p:nvPr/>
        </p:nvSpPr>
        <p:spPr>
          <a:xfrm>
            <a:off x="2540096" y="1610127"/>
            <a:ext cx="7111808" cy="812774"/>
          </a:xfrm>
          <a:prstGeom prst="roundRect">
            <a:avLst>
              <a:gd name="adj" fmla="val 1455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28760F-9751-4225-B5B4-80EEFC1A14A7}"/>
              </a:ext>
            </a:extLst>
          </p:cNvPr>
          <p:cNvSpPr/>
          <p:nvPr/>
        </p:nvSpPr>
        <p:spPr>
          <a:xfrm>
            <a:off x="2540096" y="2311430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104" dirty="0">
              <a:solidFill>
                <a:schemeClr val="bg1">
                  <a:lumMod val="50000"/>
                </a:schemeClr>
              </a:solidFill>
              <a:latin typeface="#9Slide03 BoosterNextFYThin" panose="02000203000000020004" pitchFamily="2" charset="-93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617FC5-D729-4EE7-9F01-BB8AADFF7094}"/>
              </a:ext>
            </a:extLst>
          </p:cNvPr>
          <p:cNvSpPr/>
          <p:nvPr/>
        </p:nvSpPr>
        <p:spPr>
          <a:xfrm>
            <a:off x="2540096" y="3103527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104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B9162C-697E-40CD-895B-F234CD78005D}"/>
              </a:ext>
            </a:extLst>
          </p:cNvPr>
          <p:cNvSpPr/>
          <p:nvPr/>
        </p:nvSpPr>
        <p:spPr>
          <a:xfrm>
            <a:off x="2540096" y="3835389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104" dirty="0">
              <a:solidFill>
                <a:schemeClr val="bg1">
                  <a:lumMod val="50000"/>
                </a:schemeClr>
              </a:solidFill>
              <a:latin typeface="#9Slide03 BoosterNextFYThin" panose="02000203000000020004" pitchFamily="2" charset="-93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4D653A-E01F-4F80-9215-A7CA8CEE685F}"/>
              </a:ext>
            </a:extLst>
          </p:cNvPr>
          <p:cNvSpPr/>
          <p:nvPr/>
        </p:nvSpPr>
        <p:spPr>
          <a:xfrm>
            <a:off x="2540096" y="4597368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3104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A4DAD63-B777-47DF-8911-98C077B712AD}"/>
              </a:ext>
            </a:extLst>
          </p:cNvPr>
          <p:cNvSpPr/>
          <p:nvPr/>
        </p:nvSpPr>
        <p:spPr>
          <a:xfrm>
            <a:off x="2540096" y="5308549"/>
            <a:ext cx="7111808" cy="81277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10">
                <a:solidFill>
                  <a:schemeClr val="bg1">
                    <a:lumMod val="50000"/>
                  </a:schemeClr>
                </a:solidFill>
                <a:latin typeface="#9Slide03 BoosterNextFYThin" panose="02000203000000020004" pitchFamily="2" charset="-93"/>
              </a:rPr>
              <a:t>. . . . . .</a:t>
            </a:r>
          </a:p>
        </p:txBody>
      </p:sp>
      <p:sp>
        <p:nvSpPr>
          <p:cNvPr id="24" name="xanh đậm to - 9Slide.vn">
            <a:extLst>
              <a:ext uri="{FF2B5EF4-FFF2-40B4-BE49-F238E27FC236}">
                <a16:creationId xmlns:a16="http://schemas.microsoft.com/office/drawing/2014/main" id="{67EBBA03-1B2A-466D-8FF1-91C08E982FBD}"/>
              </a:ext>
            </a:extLst>
          </p:cNvPr>
          <p:cNvSpPr>
            <a:spLocks noChangeAspect="1"/>
          </p:cNvSpPr>
          <p:nvPr/>
        </p:nvSpPr>
        <p:spPr>
          <a:xfrm>
            <a:off x="9506844" y="853327"/>
            <a:ext cx="253993" cy="253993"/>
          </a:xfrm>
          <a:prstGeom prst="ellipse">
            <a:avLst/>
          </a:prstGeom>
          <a:solidFill>
            <a:srgbClr val="007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6" name="vàng to - 9Slide.vn">
            <a:extLst>
              <a:ext uri="{FF2B5EF4-FFF2-40B4-BE49-F238E27FC236}">
                <a16:creationId xmlns:a16="http://schemas.microsoft.com/office/drawing/2014/main" id="{DE41871A-012F-4E7B-8304-6A0EF3E617C5}"/>
              </a:ext>
            </a:extLst>
          </p:cNvPr>
          <p:cNvSpPr>
            <a:spLocks noChangeAspect="1"/>
          </p:cNvSpPr>
          <p:nvPr/>
        </p:nvSpPr>
        <p:spPr>
          <a:xfrm>
            <a:off x="9550468" y="1158118"/>
            <a:ext cx="253993" cy="253993"/>
          </a:xfrm>
          <a:prstGeom prst="ellipse">
            <a:avLst/>
          </a:prstGeom>
          <a:solidFill>
            <a:srgbClr val="FFC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7" name="đỏ to - 9Slide.vn">
            <a:extLst>
              <a:ext uri="{FF2B5EF4-FFF2-40B4-BE49-F238E27FC236}">
                <a16:creationId xmlns:a16="http://schemas.microsoft.com/office/drawing/2014/main" id="{19A4E744-AC20-480E-862E-DDA978BFA818}"/>
              </a:ext>
            </a:extLst>
          </p:cNvPr>
          <p:cNvSpPr>
            <a:spLocks noChangeAspect="1"/>
          </p:cNvSpPr>
          <p:nvPr/>
        </p:nvSpPr>
        <p:spPr>
          <a:xfrm>
            <a:off x="9097272" y="1142597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8" name="lá mạ to - 9Slide.vn">
            <a:extLst>
              <a:ext uri="{FF2B5EF4-FFF2-40B4-BE49-F238E27FC236}">
                <a16:creationId xmlns:a16="http://schemas.microsoft.com/office/drawing/2014/main" id="{886BE023-A20B-4D4C-9643-53C8C8E1B2D1}"/>
              </a:ext>
            </a:extLst>
          </p:cNvPr>
          <p:cNvSpPr>
            <a:spLocks noChangeAspect="1"/>
          </p:cNvSpPr>
          <p:nvPr/>
        </p:nvSpPr>
        <p:spPr>
          <a:xfrm>
            <a:off x="9143918" y="837340"/>
            <a:ext cx="253993" cy="253993"/>
          </a:xfrm>
          <a:prstGeom prst="ellipse">
            <a:avLst/>
          </a:prstGeom>
          <a:solidFill>
            <a:srgbClr val="C3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58" name="đỏ to 2.1 - 9Slide.vn">
            <a:extLst>
              <a:ext uri="{FF2B5EF4-FFF2-40B4-BE49-F238E27FC236}">
                <a16:creationId xmlns:a16="http://schemas.microsoft.com/office/drawing/2014/main" id="{74DF2729-C3DD-48E0-9AF7-9B9C888A3F97}"/>
              </a:ext>
            </a:extLst>
          </p:cNvPr>
          <p:cNvSpPr>
            <a:spLocks noChangeAspect="1"/>
          </p:cNvSpPr>
          <p:nvPr/>
        </p:nvSpPr>
        <p:spPr>
          <a:xfrm>
            <a:off x="8669808" y="314187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2" name="đỏ to 2.2 - 9Slide.vn">
            <a:extLst>
              <a:ext uri="{FF2B5EF4-FFF2-40B4-BE49-F238E27FC236}">
                <a16:creationId xmlns:a16="http://schemas.microsoft.com/office/drawing/2014/main" id="{F86911A2-0378-461A-8BC2-3B64B9521DCD}"/>
              </a:ext>
            </a:extLst>
          </p:cNvPr>
          <p:cNvSpPr>
            <a:spLocks noChangeAspect="1"/>
          </p:cNvSpPr>
          <p:nvPr/>
        </p:nvSpPr>
        <p:spPr>
          <a:xfrm>
            <a:off x="8669708" y="309172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3" name="đỏ to 2.3 - 9Slide.vn">
            <a:extLst>
              <a:ext uri="{FF2B5EF4-FFF2-40B4-BE49-F238E27FC236}">
                <a16:creationId xmlns:a16="http://schemas.microsoft.com/office/drawing/2014/main" id="{16338040-84B6-4098-8897-3A5C80F9D3BD}"/>
              </a:ext>
            </a:extLst>
          </p:cNvPr>
          <p:cNvSpPr>
            <a:spLocks noChangeAspect="1"/>
          </p:cNvSpPr>
          <p:nvPr/>
        </p:nvSpPr>
        <p:spPr>
          <a:xfrm>
            <a:off x="8669609" y="309172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5" name="đỏ to 2.4 - 9Slide.vn">
            <a:extLst>
              <a:ext uri="{FF2B5EF4-FFF2-40B4-BE49-F238E27FC236}">
                <a16:creationId xmlns:a16="http://schemas.microsoft.com/office/drawing/2014/main" id="{A92DECAB-9060-4D28-880E-CD31A811C374}"/>
              </a:ext>
            </a:extLst>
          </p:cNvPr>
          <p:cNvSpPr>
            <a:spLocks noChangeAspect="1"/>
          </p:cNvSpPr>
          <p:nvPr/>
        </p:nvSpPr>
        <p:spPr>
          <a:xfrm>
            <a:off x="8669609" y="309172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633307-C4DF-4D25-9206-2A8CB11B9F35}"/>
              </a:ext>
            </a:extLst>
          </p:cNvPr>
          <p:cNvSpPr/>
          <p:nvPr/>
        </p:nvSpPr>
        <p:spPr>
          <a:xfrm>
            <a:off x="2540096" y="3017393"/>
            <a:ext cx="7111808" cy="812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104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61B366A-0190-4D3B-A9E3-36850BB26325}"/>
              </a:ext>
            </a:extLst>
          </p:cNvPr>
          <p:cNvSpPr>
            <a:spLocks noChangeAspect="1"/>
          </p:cNvSpPr>
          <p:nvPr/>
        </p:nvSpPr>
        <p:spPr>
          <a:xfrm>
            <a:off x="5791208" y="3485308"/>
            <a:ext cx="126997" cy="126997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1A792B6-8636-4BF5-93DE-44183E86EF0A}"/>
              </a:ext>
            </a:extLst>
          </p:cNvPr>
          <p:cNvSpPr>
            <a:spLocks noChangeAspect="1"/>
          </p:cNvSpPr>
          <p:nvPr/>
        </p:nvSpPr>
        <p:spPr>
          <a:xfrm>
            <a:off x="5773988" y="3545961"/>
            <a:ext cx="126997" cy="126997"/>
          </a:xfrm>
          <a:prstGeom prst="ellipse">
            <a:avLst/>
          </a:prstGeom>
          <a:solidFill>
            <a:srgbClr val="007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F03BE97-0C16-4346-A4B4-A181E1166658}"/>
              </a:ext>
            </a:extLst>
          </p:cNvPr>
          <p:cNvSpPr>
            <a:spLocks noChangeAspect="1"/>
          </p:cNvSpPr>
          <p:nvPr/>
        </p:nvSpPr>
        <p:spPr>
          <a:xfrm>
            <a:off x="5771592" y="3390899"/>
            <a:ext cx="126997" cy="126997"/>
          </a:xfrm>
          <a:prstGeom prst="ellipse">
            <a:avLst/>
          </a:prstGeom>
          <a:solidFill>
            <a:srgbClr val="FFC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0421F8A-8FDE-4677-9ABF-F3ED91B008E6}"/>
              </a:ext>
            </a:extLst>
          </p:cNvPr>
          <p:cNvSpPr>
            <a:spLocks noChangeAspect="1"/>
          </p:cNvSpPr>
          <p:nvPr/>
        </p:nvSpPr>
        <p:spPr>
          <a:xfrm>
            <a:off x="5835090" y="3540829"/>
            <a:ext cx="126997" cy="126997"/>
          </a:xfrm>
          <a:prstGeom prst="ellipse">
            <a:avLst/>
          </a:prstGeom>
          <a:solidFill>
            <a:srgbClr val="C3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</p:spTree>
    <p:extLst>
      <p:ext uri="{BB962C8B-B14F-4D97-AF65-F5344CB8AC3E}">
        <p14:creationId xmlns:p14="http://schemas.microsoft.com/office/powerpoint/2010/main" val="186071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8532E-6 3.04099E-6 L -0.00051 -0.11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-57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2 0.00016 L -0.03616 -0.03691 C -0.03616 -0.03691 -0.03604 -0.03691 -0.03604 -0.03691 " pathEditMode="relative" rAng="0" ptsTypes="AAA">
                                      <p:cBhvr>
                                        <p:cTn id="2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4" y="-186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3603 -0.03691 C -0.04838 -0.04998 -0.07043 -0.05259 -0.07282 -0.07594 C -0.07572 -0.1006 -0.05619 -0.10697 -0.04787 -0.12184 " pathEditMode="relative" rAng="0" ptsTypes="AAA">
                                      <p:cBhvr>
                                        <p:cTn id="31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2" y="-424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3 0.00016 L -0.01423 -0.02875 C -0.01423 -0.02875 -0.01423 -0.02875 -0.01423 -0.02875 " pathEditMode="relative" rAng="0" ptsTypes="AAA">
                                      <p:cBhvr>
                                        <p:cTn id="3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" y="-145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1423 -0.02858 C -0.03389 -0.04312 -0.03628 -0.04312 -0.04006 -0.0686 C -0.0446 -0.09571 0.00152 -0.08787 0.01475 -0.10387 " pathEditMode="relative" rAng="0" ptsTypes="AAA">
                                      <p:cBhvr>
                                        <p:cTn id="38" dur="2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377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2 0.00017 L 0.02872 -0.01176 C 0.02872 -0.01176 0.02872 -0.01176 0.02872 -0.01176 " pathEditMode="relative" rAng="0" ptsTypes="AAA">
                                      <p:cBhvr>
                                        <p:cTn id="4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-60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2872 -0.01159 C 0.05568 -0.01649 0.06224 -0.01567 0.05846 -0.04148 C 0.05392 -0.0681 0.03691 -0.0761 0.01587 -0.10027 " pathEditMode="relative" rAng="0" ptsTypes="AAA">
                                      <p:cBhvr>
                                        <p:cTn id="45" dur="2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" y="-444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3 0.00016 L 0.0257 0.0049 C 0.0257 0.00473 0.0257 0.0049 0.0257 0.00473 " pathEditMode="relative" rAng="0" ptsTypes="AAA">
                                      <p:cBhvr>
                                        <p:cTn id="5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" y="22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257 0.00473 C 0.05254 -0.00017 0.06438 0.01225 0.0606 -0.0134 C 0.05607 -0.04002 0.07371 -0.04557 0.05279 -0.06958 " pathEditMode="relative" rAng="0" ptsTypes="AAA">
                                      <p:cBhvr>
                                        <p:cTn id="52" dur="2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" y="-372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xit" presetSubtype="16" fill="hold" grpId="3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16" fill="hold" grpId="3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xit" presetSubtype="16" fill="hold" grpId="3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0" dur="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3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0" presetClass="path" presetSubtype="0" accel="93333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2.5E-6 2.59259E-6 C 0.04284 0.1081 0.17487 0.24861 0.12852 0.32477 C 0.08242 0.40092 -0.14245 0.41296 -0.27773 0.45717 " pathEditMode="relative" rAng="0" ptsTypes="AAA">
                                      <p:cBhvr>
                                        <p:cTn id="69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2284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312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0" presetClass="path" presetSubtype="0" accel="93333" fill="hold" grpId="1" nodeType="withEffect">
                                  <p:stCondLst>
                                    <p:cond delay="3120"/>
                                  </p:stCondLst>
                                  <p:childTnLst>
                                    <p:animMotion origin="layout" path="M -3.125E-6 -2.59259E-6 C 0.04388 0.10602 0.17865 0.24398 0.13138 0.31875 C 0.08425 0.39375 -0.14544 0.40533 -0.28372 0.44885 " pathEditMode="relative" rAng="0" ptsTypes="AAA">
                                      <p:cBhvr>
                                        <p:cTn id="7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2243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314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accel="93333" fill="hold" grpId="1" nodeType="withEffect">
                                  <p:stCondLst>
                                    <p:cond delay="3140"/>
                                  </p:stCondLst>
                                  <p:childTnLst>
                                    <p:animMotion origin="layout" path="M 1.66667E-6 2.59259E-6 C 0.04349 0.10717 0.17734 0.24629 0.13034 0.32176 C 0.08359 0.39722 -0.1444 0.40903 -0.28164 0.45278 " pathEditMode="relative" rAng="0" ptsTypes="AAA">
                                      <p:cBhvr>
                                        <p:cTn id="8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2263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316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0" presetClass="path" presetSubtype="0" accel="93333" fill="hold" grpId="1" nodeType="withEffect">
                                  <p:stCondLst>
                                    <p:cond delay="3160"/>
                                  </p:stCondLst>
                                  <p:childTnLst>
                                    <p:animMotion origin="layout" path="M -3.33333E-6 4.44444E-6 C 0.04388 0.10532 0.17878 0.24305 0.13138 0.31759 C 0.08425 0.39236 -0.14544 0.40393 -0.28333 0.44745 " pathEditMode="relative" rAng="0" ptsTypes="AAA">
                                      <p:cBhvr>
                                        <p:cTn id="9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9" y="22361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4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1.31662E-6 -3.43459E-6 L 0.03288 -0.06483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" y="-325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2.37873E-6 6.33676E-7 L 0.07862 0.0091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1" y="457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2.80837E-6 -2.64086E-6 L 0.05002 0.04932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5" y="2466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8.23989E-7 -4.66928E-6 L 0.06728 -0.0542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4" y="-2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 animBg="1"/>
      <p:bldP spid="15" grpId="1" animBg="1"/>
      <p:bldP spid="15" grpId="2" animBg="1"/>
      <p:bldP spid="16" grpId="0" animBg="1"/>
      <p:bldP spid="17" grpId="0" animBg="1"/>
      <p:bldP spid="18" grpId="0" animBg="1"/>
      <p:bldP spid="18" grpId="1" animBg="1"/>
      <p:bldP spid="19" grpId="0" animBg="1"/>
      <p:bldP spid="20" grpId="0" animBg="1"/>
      <p:bldP spid="21" grpId="0" animBg="1"/>
      <p:bldP spid="24" grpId="0" animBg="1"/>
      <p:bldP spid="24" grpId="1" animBg="1"/>
      <p:bldP spid="24" grpId="2" animBg="1"/>
      <p:bldP spid="24" grpId="3" animBg="1"/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58" grpId="0" animBg="1"/>
      <p:bldP spid="58" grpId="1" animBg="1"/>
      <p:bldP spid="58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5" grpId="0" animBg="1"/>
      <p:bldP spid="25" grpId="1" animBg="1"/>
      <p:bldP spid="25" grpId="2" animBg="1"/>
      <p:bldP spid="30" grpId="0" animBg="1"/>
      <p:bldP spid="31" grpId="0" animBg="1"/>
      <p:bldP spid="31" grpId="1" animBg="1"/>
      <p:bldP spid="2" grpId="0" animBg="1"/>
      <p:bldP spid="2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85" y="567890"/>
            <a:ext cx="6271715" cy="24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891" y="955251"/>
            <a:ext cx="6670667" cy="286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573" y="265890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27" y="-718008"/>
            <a:ext cx="2696939" cy="38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043410" y="1777973"/>
            <a:ext cx="8118731" cy="2420168"/>
            <a:chOff x="0" y="1681163"/>
            <a:chExt cx="9158748" cy="3300412"/>
          </a:xfrm>
        </p:grpSpPr>
        <p:pic>
          <p:nvPicPr>
            <p:cNvPr id="7" name="Picture 8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988" y="1731963"/>
              <a:ext cx="412432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638"/>
              <a:ext cx="5045075" cy="216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ov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086" y="1681163"/>
              <a:ext cx="4792662" cy="188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488" y="2033588"/>
              <a:ext cx="1819275" cy="2600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74965" y="2294999"/>
            <a:ext cx="1291294" cy="738664"/>
            <a:chOff x="42206" y="0"/>
            <a:chExt cx="1291294" cy="738664"/>
          </a:xfrm>
        </p:grpSpPr>
        <p:sp>
          <p:nvSpPr>
            <p:cNvPr id="12" name="Rectangle 11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3" name="Flowchart: Terminator 12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72750" y="3351961"/>
            <a:ext cx="9534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 nợ Sơn 150 000 đồng, ta có  thể nói Hoa có – 150.000 đồng.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780822" y="4131174"/>
            <a:ext cx="95182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 báo cáo kết quả doanh thu, nếu bị lỗ 40.000.000 ta có thể nói lợi nhuận là – 40.000.000 đồng.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988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1.25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-3.125E-6 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21706 -0.2567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-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66" y="2858702"/>
            <a:ext cx="6268034" cy="29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385465" y="-1"/>
            <a:ext cx="8355183" cy="2858703"/>
            <a:chOff x="0" y="1681163"/>
            <a:chExt cx="9158748" cy="3300412"/>
          </a:xfrm>
        </p:grpSpPr>
        <p:pic>
          <p:nvPicPr>
            <p:cNvPr id="3" name="Picture 8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988" y="1731963"/>
              <a:ext cx="412432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638"/>
              <a:ext cx="5045075" cy="216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086" y="1681163"/>
              <a:ext cx="4792662" cy="188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o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488" y="2033588"/>
              <a:ext cx="1819275" cy="2600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436004" y="445316"/>
            <a:ext cx="12628004" cy="5199649"/>
            <a:chOff x="-488386" y="445316"/>
            <a:chExt cx="12628004" cy="5199649"/>
          </a:xfrm>
        </p:grpSpPr>
        <p:pic>
          <p:nvPicPr>
            <p:cNvPr id="7" name="Picture 5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903" y="651499"/>
              <a:ext cx="6271715" cy="2472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8386" y="2779811"/>
              <a:ext cx="6670667" cy="2865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482" y="445316"/>
              <a:ext cx="6471420" cy="2884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o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434" y="1211830"/>
              <a:ext cx="2696939" cy="3854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010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17513 0.2662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133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66" y="2858702"/>
            <a:ext cx="6268034" cy="29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85" y="651499"/>
            <a:ext cx="6271715" cy="24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004" y="2779811"/>
            <a:ext cx="6670667" cy="286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00" y="445316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16" y="1211830"/>
            <a:ext cx="2696939" cy="38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78330" y="2960474"/>
            <a:ext cx="1291294" cy="738664"/>
            <a:chOff x="42206" y="0"/>
            <a:chExt cx="1291294" cy="738664"/>
          </a:xfrm>
        </p:grpSpPr>
        <p:sp>
          <p:nvSpPr>
            <p:cNvPr id="9" name="Rectangle 8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0" name="Flowchart: Terminator 9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057526" y="3978445"/>
            <a:ext cx="100692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 toán học Py - ta – go (Pythagoras) sinh năm – 570, nghĩa là ông sinh năm 570 trước Công nguyên.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975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125E-6 1.11111E-6 L -0.27865 -0.2810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2" y="-14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25E-6 -2.22222E-6 L -0.29141 -0.297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0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66" y="2858702"/>
            <a:ext cx="6268034" cy="29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85" y="651499"/>
            <a:ext cx="6271715" cy="24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004" y="2779811"/>
            <a:ext cx="6670667" cy="286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00" y="445316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16" y="1211830"/>
            <a:ext cx="2696939" cy="38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44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vi-VN" sz="4400" b="1" dirty="0"/>
              <a:t>Trò chơi: </a:t>
            </a:r>
            <a:r>
              <a:rPr lang="vi-VN" sz="4400" b="1" dirty="0">
                <a:solidFill>
                  <a:srgbClr val="0070C0"/>
                </a:solidFill>
              </a:rPr>
              <a:t>Vòng quay kì diệu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978524"/>
            <a:ext cx="100964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Sẽ có 4 đội tham gia trả lời các câu hỏi.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Sau khi Giáo viên chiếu 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â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u hỏi thì các đội lần lượt giành quyền trả lời.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Đội nào trả lời đúng sẽ được quay vòng quay may mắn và có số điểm tương ứng.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Sau khi kết thúc đội nào nhiều 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m hơn sẽ là đội chiến thắng.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2541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4518" y="1025623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1: -9 đọc là?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8490" y="2862244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âm chín</a:t>
            </a:r>
          </a:p>
        </p:txBody>
      </p:sp>
    </p:spTree>
    <p:extLst>
      <p:ext uri="{BB962C8B-B14F-4D97-AF65-F5344CB8AC3E}">
        <p14:creationId xmlns:p14="http://schemas.microsoft.com/office/powerpoint/2010/main" val="101661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10039149" y="6274619"/>
            <a:ext cx="1135782" cy="497570"/>
          </a:xfrm>
          <a:prstGeom prst="rightArrow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3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0793" y="882748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2: Hãy viết số : trừ hai mươi ba?  </a:t>
            </a:r>
          </a:p>
        </p:txBody>
      </p:sp>
      <p:sp>
        <p:nvSpPr>
          <p:cNvPr id="5" name="Rectangle 4"/>
          <p:cNvSpPr/>
          <p:nvPr/>
        </p:nvSpPr>
        <p:spPr>
          <a:xfrm>
            <a:off x="758490" y="28336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-23 </a:t>
            </a:r>
          </a:p>
        </p:txBody>
      </p:sp>
    </p:spTree>
    <p:extLst>
      <p:ext uri="{BB962C8B-B14F-4D97-AF65-F5344CB8AC3E}">
        <p14:creationId xmlns:p14="http://schemas.microsoft.com/office/powerpoint/2010/main" val="84600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039149" y="6274619"/>
            <a:ext cx="1135782" cy="497570"/>
          </a:xfrm>
          <a:prstGeom prst="rightArrow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7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6473"/>
            <a:ext cx="36984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Cho bảng sau: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644465"/>
              </p:ext>
            </p:extLst>
          </p:nvPr>
        </p:nvGraphicFramePr>
        <p:xfrm>
          <a:off x="1347537" y="1106905"/>
          <a:ext cx="9538636" cy="1040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303">
                  <a:extLst>
                    <a:ext uri="{9D8B030D-6E8A-4147-A177-3AD203B41FA5}">
                      <a16:colId xmlns:a16="http://schemas.microsoft.com/office/drawing/2014/main" val="2352814445"/>
                    </a:ext>
                  </a:extLst>
                </a:gridCol>
                <a:gridCol w="1216451">
                  <a:extLst>
                    <a:ext uri="{9D8B030D-6E8A-4147-A177-3AD203B41FA5}">
                      <a16:colId xmlns:a16="http://schemas.microsoft.com/office/drawing/2014/main" val="119166439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622595179"/>
                    </a:ext>
                  </a:extLst>
                </a:gridCol>
                <a:gridCol w="1270381">
                  <a:extLst>
                    <a:ext uri="{9D8B030D-6E8A-4147-A177-3AD203B41FA5}">
                      <a16:colId xmlns:a16="http://schemas.microsoft.com/office/drawing/2014/main" val="1750848905"/>
                    </a:ext>
                  </a:extLst>
                </a:gridCol>
                <a:gridCol w="1318661">
                  <a:extLst>
                    <a:ext uri="{9D8B030D-6E8A-4147-A177-3AD203B41FA5}">
                      <a16:colId xmlns:a16="http://schemas.microsoft.com/office/drawing/2014/main" val="2475657606"/>
                    </a:ext>
                  </a:extLst>
                </a:gridCol>
                <a:gridCol w="1376412">
                  <a:extLst>
                    <a:ext uri="{9D8B030D-6E8A-4147-A177-3AD203B41FA5}">
                      <a16:colId xmlns:a16="http://schemas.microsoft.com/office/drawing/2014/main" val="908015308"/>
                    </a:ext>
                  </a:extLst>
                </a:gridCol>
                <a:gridCol w="1251285">
                  <a:extLst>
                    <a:ext uri="{9D8B030D-6E8A-4147-A177-3AD203B41FA5}">
                      <a16:colId xmlns:a16="http://schemas.microsoft.com/office/drawing/2014/main" val="952055395"/>
                    </a:ext>
                  </a:extLst>
                </a:gridCol>
              </a:tblGrid>
              <a:tr h="522471">
                <a:tc>
                  <a:txBody>
                    <a:bodyPr/>
                    <a:lstStyle/>
                    <a:p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vi-VN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giờ</a:t>
                      </a: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032250"/>
                  </a:ext>
                </a:extLst>
              </a:tr>
              <a:tr h="373925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vi-VN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 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</a:t>
                      </a:r>
                      <a:r>
                        <a:rPr lang="vi-VN" sz="28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vi-VN" sz="28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r>
                        <a:rPr lang="vi-VN" sz="28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vi-VN" sz="28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8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lang="vi-VN" sz="28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1566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80022" y="2605670"/>
            <a:ext cx="10806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3: Hãy cho biết nhiệt độ lúc 2 giờ, 10 giờ, 18 giờ, 22 giờ?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2376" y="4387243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vi-VN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-5</a:t>
            </a:r>
            <a:r>
              <a:rPr lang="vi-VN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0</a:t>
            </a:r>
            <a:r>
              <a:rPr lang="vi-VN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-3</a:t>
            </a:r>
            <a:r>
              <a:rPr lang="vi-VN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690110"/>
            <a:ext cx="117428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4: Lúc 6 giờ nhiệt độ là -10</a:t>
            </a:r>
            <a:r>
              <a:rPr lang="vi-VN" sz="40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C. Đúng hay sai?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8714" y="4456050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>
                <a:latin typeface="Times New Roman" panose="02020603050405020304" pitchFamily="18" charset="0"/>
              </a:rPr>
              <a:t>Đúng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" name="Heart 10">
            <a:hlinkClick r:id="rId2" action="ppaction://hlinksldjump"/>
          </p:cNvPr>
          <p:cNvSpPr/>
          <p:nvPr/>
        </p:nvSpPr>
        <p:spPr>
          <a:xfrm>
            <a:off x="10722543" y="4957011"/>
            <a:ext cx="808522" cy="644892"/>
          </a:xfrm>
          <a:prstGeom prst="hear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7" grpId="1"/>
      <p:bldP spid="9" grpId="0"/>
      <p:bldP spid="9" grpId="1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4" name="vongchu xanh - 9Slide.vn">
            <a:extLst>
              <a:ext uri="{FF2B5EF4-FFF2-40B4-BE49-F238E27FC236}">
                <a16:creationId xmlns:a16="http://schemas.microsoft.com/office/drawing/2014/main" id="{461558D8-73B5-4D02-979C-B7483993F71C}"/>
              </a:ext>
            </a:extLst>
          </p:cNvPr>
          <p:cNvSpPr>
            <a:spLocks noChangeAspect="1"/>
          </p:cNvSpPr>
          <p:nvPr/>
        </p:nvSpPr>
        <p:spPr>
          <a:xfrm>
            <a:off x="5461017" y="407502"/>
            <a:ext cx="1269966" cy="1269966"/>
          </a:xfrm>
          <a:prstGeom prst="ellipse">
            <a:avLst/>
          </a:prstGeom>
          <a:noFill/>
          <a:ln w="38100">
            <a:solidFill>
              <a:srgbClr val="007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1</a:t>
            </a:r>
          </a:p>
        </p:txBody>
      </p:sp>
      <p:sp>
        <p:nvSpPr>
          <p:cNvPr id="4355" name="vongchu lama - 9Slide.vn">
            <a:extLst>
              <a:ext uri="{FF2B5EF4-FFF2-40B4-BE49-F238E27FC236}">
                <a16:creationId xmlns:a16="http://schemas.microsoft.com/office/drawing/2014/main" id="{BD95C16E-B285-41FE-A74A-11C4EE7506D2}"/>
              </a:ext>
            </a:extLst>
          </p:cNvPr>
          <p:cNvSpPr>
            <a:spLocks noChangeAspect="1"/>
          </p:cNvSpPr>
          <p:nvPr/>
        </p:nvSpPr>
        <p:spPr>
          <a:xfrm>
            <a:off x="7850364" y="2794017"/>
            <a:ext cx="1269966" cy="1269966"/>
          </a:xfrm>
          <a:prstGeom prst="ellipse">
            <a:avLst/>
          </a:prstGeom>
          <a:noFill/>
          <a:ln w="38100">
            <a:solidFill>
              <a:srgbClr val="C3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C3D100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C3D100"/>
                </a:solidFill>
                <a:latin typeface="#9Slide03 Nanami Rounded Light" pitchFamily="2" charset="-93"/>
              </a:rPr>
              <a:t>2</a:t>
            </a:r>
          </a:p>
        </p:txBody>
      </p:sp>
      <p:sp>
        <p:nvSpPr>
          <p:cNvPr id="4356" name="vongchu do - 9Slide.vn">
            <a:extLst>
              <a:ext uri="{FF2B5EF4-FFF2-40B4-BE49-F238E27FC236}">
                <a16:creationId xmlns:a16="http://schemas.microsoft.com/office/drawing/2014/main" id="{AFA3681E-BF35-4D7F-BCC6-0A8E783EA0BA}"/>
              </a:ext>
            </a:extLst>
          </p:cNvPr>
          <p:cNvSpPr>
            <a:spLocks noChangeAspect="1"/>
          </p:cNvSpPr>
          <p:nvPr/>
        </p:nvSpPr>
        <p:spPr>
          <a:xfrm>
            <a:off x="5461017" y="5183763"/>
            <a:ext cx="1269966" cy="1269966"/>
          </a:xfrm>
          <a:prstGeom prst="ellipse">
            <a:avLst/>
          </a:prstGeom>
          <a:noFill/>
          <a:ln w="38100">
            <a:solidFill>
              <a:srgbClr val="E305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>
                <a:solidFill>
                  <a:srgbClr val="E3051F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>
                <a:solidFill>
                  <a:srgbClr val="E3051F"/>
                </a:solidFill>
                <a:latin typeface="#9Slide03 Nanami Rounded Light" pitchFamily="2" charset="-93"/>
              </a:rPr>
              <a:t>10</a:t>
            </a:r>
          </a:p>
        </p:txBody>
      </p:sp>
      <p:sp>
        <p:nvSpPr>
          <p:cNvPr id="4357" name="vongchu vang - 9Slide.vn">
            <a:extLst>
              <a:ext uri="{FF2B5EF4-FFF2-40B4-BE49-F238E27FC236}">
                <a16:creationId xmlns:a16="http://schemas.microsoft.com/office/drawing/2014/main" id="{3C0FC8C0-82E2-416B-857E-4B4FC4F7B675}"/>
              </a:ext>
            </a:extLst>
          </p:cNvPr>
          <p:cNvSpPr>
            <a:spLocks noChangeAspect="1"/>
          </p:cNvSpPr>
          <p:nvPr/>
        </p:nvSpPr>
        <p:spPr>
          <a:xfrm>
            <a:off x="3075556" y="2794017"/>
            <a:ext cx="1269966" cy="1269966"/>
          </a:xfrm>
          <a:prstGeom prst="ellipse">
            <a:avLst/>
          </a:prstGeom>
          <a:noFill/>
          <a:ln w="38100">
            <a:solidFill>
              <a:srgbClr val="FFC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FFCA0D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FFCA0D"/>
                </a:solidFill>
                <a:latin typeface="#9Slide03 Nanami Rounded Light" pitchFamily="2" charset="-93"/>
              </a:rPr>
              <a:t>3</a:t>
            </a:r>
          </a:p>
        </p:txBody>
      </p:sp>
      <p:sp>
        <p:nvSpPr>
          <p:cNvPr id="4265" name="tron ngoai - 9Slide.vn">
            <a:extLst>
              <a:ext uri="{FF2B5EF4-FFF2-40B4-BE49-F238E27FC236}">
                <a16:creationId xmlns:a16="http://schemas.microsoft.com/office/drawing/2014/main" id="{D5E76469-21BB-4CB6-BFF8-059003958028}"/>
              </a:ext>
            </a:extLst>
          </p:cNvPr>
          <p:cNvSpPr/>
          <p:nvPr/>
        </p:nvSpPr>
        <p:spPr>
          <a:xfrm>
            <a:off x="4663288" y="2010609"/>
            <a:ext cx="2905872" cy="2891551"/>
          </a:xfrm>
          <a:prstGeom prst="ellipse">
            <a:avLst/>
          </a:prstGeom>
          <a:noFill/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266" name="tron trong - 9Slide.vn">
            <a:extLst>
              <a:ext uri="{FF2B5EF4-FFF2-40B4-BE49-F238E27FC236}">
                <a16:creationId xmlns:a16="http://schemas.microsoft.com/office/drawing/2014/main" id="{1373C116-A632-45E5-8B23-016F5ADF3C5C}"/>
              </a:ext>
            </a:extLst>
          </p:cNvPr>
          <p:cNvSpPr/>
          <p:nvPr/>
        </p:nvSpPr>
        <p:spPr>
          <a:xfrm>
            <a:off x="4572041" y="1937455"/>
            <a:ext cx="3081099" cy="3066303"/>
          </a:xfrm>
          <a:prstGeom prst="ellipse">
            <a:avLst/>
          </a:prstGeom>
          <a:noFill/>
          <a:ln w="1905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 dirty="0"/>
          </a:p>
        </p:txBody>
      </p:sp>
      <p:sp>
        <p:nvSpPr>
          <p:cNvPr id="4267" name="TextBox 4266">
            <a:extLst>
              <a:ext uri="{FF2B5EF4-FFF2-40B4-BE49-F238E27FC236}">
                <a16:creationId xmlns:a16="http://schemas.microsoft.com/office/drawing/2014/main" id="{0D8CBE71-5DE9-4F9C-921B-9C1D7E3AC34E}"/>
              </a:ext>
            </a:extLst>
          </p:cNvPr>
          <p:cNvSpPr txBox="1"/>
          <p:nvPr/>
        </p:nvSpPr>
        <p:spPr>
          <a:xfrm>
            <a:off x="5375452" y="2819417"/>
            <a:ext cx="1441100" cy="3908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54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#9Slide04 Spectral" panose="02020502060000000000" pitchFamily="18" charset="-93"/>
              </a:rPr>
              <a:t>Chương</a:t>
            </a:r>
            <a:r>
              <a:rPr lang="en-US" sz="254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4 Spectral" panose="02020502060000000000" pitchFamily="18" charset="-93"/>
              </a:rPr>
              <a:t> 2:</a:t>
            </a:r>
          </a:p>
        </p:txBody>
      </p:sp>
      <p:sp>
        <p:nvSpPr>
          <p:cNvPr id="4268" name="TextBox 4267">
            <a:extLst>
              <a:ext uri="{FF2B5EF4-FFF2-40B4-BE49-F238E27FC236}">
                <a16:creationId xmlns:a16="http://schemas.microsoft.com/office/drawing/2014/main" id="{90A3B22D-1257-49B7-BB1E-FE74D00799CC}"/>
              </a:ext>
            </a:extLst>
          </p:cNvPr>
          <p:cNvSpPr txBox="1"/>
          <p:nvPr/>
        </p:nvSpPr>
        <p:spPr>
          <a:xfrm>
            <a:off x="4775639" y="3517429"/>
            <a:ext cx="2793521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386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4 Spectral Bold" panose="02020802060000000000" pitchFamily="18" charset="-93"/>
              </a:rPr>
              <a:t>SỐ NGUYÊN</a:t>
            </a:r>
          </a:p>
        </p:txBody>
      </p:sp>
      <p:grpSp>
        <p:nvGrpSpPr>
          <p:cNvPr id="4301" name="canhdieu - 9Slide.vn">
            <a:extLst>
              <a:ext uri="{FF2B5EF4-FFF2-40B4-BE49-F238E27FC236}">
                <a16:creationId xmlns:a16="http://schemas.microsoft.com/office/drawing/2014/main" id="{9488F196-337F-478F-9DFD-FDA65BE84ACF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4978431" y="2817157"/>
            <a:ext cx="1719026" cy="1780211"/>
            <a:chOff x="13177090" y="1273054"/>
            <a:chExt cx="3939186" cy="4079393"/>
          </a:xfrm>
        </p:grpSpPr>
        <p:grpSp>
          <p:nvGrpSpPr>
            <p:cNvPr id="4302" name="Graphic 8">
              <a:extLst>
                <a:ext uri="{FF2B5EF4-FFF2-40B4-BE49-F238E27FC236}">
                  <a16:creationId xmlns:a16="http://schemas.microsoft.com/office/drawing/2014/main" id="{41943873-F508-4E24-AB78-5A677680F593}"/>
                </a:ext>
              </a:extLst>
            </p:cNvPr>
            <p:cNvGrpSpPr/>
            <p:nvPr/>
          </p:nvGrpSpPr>
          <p:grpSpPr>
            <a:xfrm>
              <a:off x="15092918" y="1469254"/>
              <a:ext cx="572411" cy="605562"/>
              <a:chOff x="15092918" y="1469254"/>
              <a:chExt cx="572411" cy="605562"/>
            </a:xfrm>
          </p:grpSpPr>
          <p:sp>
            <p:nvSpPr>
              <p:cNvPr id="4345" name="Freeform: Shape 4344">
                <a:extLst>
                  <a:ext uri="{FF2B5EF4-FFF2-40B4-BE49-F238E27FC236}">
                    <a16:creationId xmlns:a16="http://schemas.microsoft.com/office/drawing/2014/main" id="{A3F75B14-5E25-4009-9EA3-12E6BF6B5249}"/>
                  </a:ext>
                </a:extLst>
              </p:cNvPr>
              <p:cNvSpPr/>
              <p:nvPr/>
            </p:nvSpPr>
            <p:spPr>
              <a:xfrm>
                <a:off x="15096790" y="1469254"/>
                <a:ext cx="511834" cy="302471"/>
              </a:xfrm>
              <a:custGeom>
                <a:avLst/>
                <a:gdLst>
                  <a:gd name="connsiteX0" fmla="*/ 511790 w 511834"/>
                  <a:gd name="connsiteY0" fmla="*/ 240556 h 302471"/>
                  <a:gd name="connsiteX1" fmla="*/ 505969 w 511834"/>
                  <a:gd name="connsiteY1" fmla="*/ 239101 h 302471"/>
                  <a:gd name="connsiteX2" fmla="*/ 414294 w 511834"/>
                  <a:gd name="connsiteY2" fmla="*/ 193264 h 302471"/>
                  <a:gd name="connsiteX3" fmla="*/ 359725 w 511834"/>
                  <a:gd name="connsiteY3" fmla="*/ 127054 h 302471"/>
                  <a:gd name="connsiteX4" fmla="*/ 236765 w 511834"/>
                  <a:gd name="connsiteY4" fmla="*/ 33196 h 302471"/>
                  <a:gd name="connsiteX5" fmla="*/ 9760 w 511834"/>
                  <a:gd name="connsiteY5" fmla="*/ 28103 h 302471"/>
                  <a:gd name="connsiteX6" fmla="*/ 6850 w 511834"/>
                  <a:gd name="connsiteY6" fmla="*/ 28103 h 302471"/>
                  <a:gd name="connsiteX7" fmla="*/ 1029 w 511834"/>
                  <a:gd name="connsiteY7" fmla="*/ 34651 h 302471"/>
                  <a:gd name="connsiteX8" fmla="*/ 301 w 511834"/>
                  <a:gd name="connsiteY8" fmla="*/ 35379 h 302471"/>
                  <a:gd name="connsiteX9" fmla="*/ 1029 w 511834"/>
                  <a:gd name="connsiteY9" fmla="*/ 36107 h 302471"/>
                  <a:gd name="connsiteX10" fmla="*/ 1757 w 511834"/>
                  <a:gd name="connsiteY10" fmla="*/ 36107 h 302471"/>
                  <a:gd name="connsiteX11" fmla="*/ 1757 w 511834"/>
                  <a:gd name="connsiteY11" fmla="*/ 37562 h 302471"/>
                  <a:gd name="connsiteX12" fmla="*/ 11943 w 511834"/>
                  <a:gd name="connsiteY12" fmla="*/ 33924 h 302471"/>
                  <a:gd name="connsiteX13" fmla="*/ 96342 w 511834"/>
                  <a:gd name="connsiteY13" fmla="*/ 44110 h 302471"/>
                  <a:gd name="connsiteX14" fmla="*/ 198931 w 511834"/>
                  <a:gd name="connsiteY14" fmla="*/ 81944 h 302471"/>
                  <a:gd name="connsiteX15" fmla="*/ 283330 w 511834"/>
                  <a:gd name="connsiteY15" fmla="*/ 140878 h 302471"/>
                  <a:gd name="connsiteX16" fmla="*/ 353177 w 511834"/>
                  <a:gd name="connsiteY16" fmla="*/ 218001 h 302471"/>
                  <a:gd name="connsiteX17" fmla="*/ 487780 w 511834"/>
                  <a:gd name="connsiteY17" fmla="*/ 302400 h 302471"/>
                  <a:gd name="connsiteX18" fmla="*/ 511790 w 511834"/>
                  <a:gd name="connsiteY18" fmla="*/ 240556 h 302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11834" h="302471">
                    <a:moveTo>
                      <a:pt x="511790" y="240556"/>
                    </a:moveTo>
                    <a:cubicBezTo>
                      <a:pt x="511790" y="237646"/>
                      <a:pt x="508152" y="237646"/>
                      <a:pt x="505969" y="239101"/>
                    </a:cubicBezTo>
                    <a:cubicBezTo>
                      <a:pt x="479048" y="257291"/>
                      <a:pt x="428118" y="209270"/>
                      <a:pt x="414294" y="193264"/>
                    </a:cubicBezTo>
                    <a:cubicBezTo>
                      <a:pt x="395377" y="172164"/>
                      <a:pt x="379370" y="148154"/>
                      <a:pt x="359725" y="127054"/>
                    </a:cubicBezTo>
                    <a:cubicBezTo>
                      <a:pt x="325529" y="88492"/>
                      <a:pt x="284057" y="55024"/>
                      <a:pt x="236765" y="33196"/>
                    </a:cubicBezTo>
                    <a:cubicBezTo>
                      <a:pt x="170555" y="2638"/>
                      <a:pt x="73059" y="-20645"/>
                      <a:pt x="9760" y="28103"/>
                    </a:cubicBezTo>
                    <a:cubicBezTo>
                      <a:pt x="9032" y="28103"/>
                      <a:pt x="8305" y="28103"/>
                      <a:pt x="6850" y="28103"/>
                    </a:cubicBezTo>
                    <a:cubicBezTo>
                      <a:pt x="3939" y="28831"/>
                      <a:pt x="1029" y="31741"/>
                      <a:pt x="1029" y="34651"/>
                    </a:cubicBezTo>
                    <a:cubicBezTo>
                      <a:pt x="1029" y="34651"/>
                      <a:pt x="301" y="35379"/>
                      <a:pt x="301" y="35379"/>
                    </a:cubicBezTo>
                    <a:cubicBezTo>
                      <a:pt x="-426" y="36107"/>
                      <a:pt x="301" y="36834"/>
                      <a:pt x="1029" y="36107"/>
                    </a:cubicBezTo>
                    <a:cubicBezTo>
                      <a:pt x="1029" y="36107"/>
                      <a:pt x="1029" y="36107"/>
                      <a:pt x="1757" y="36107"/>
                    </a:cubicBezTo>
                    <a:cubicBezTo>
                      <a:pt x="1757" y="36834"/>
                      <a:pt x="1757" y="37562"/>
                      <a:pt x="1757" y="37562"/>
                    </a:cubicBezTo>
                    <a:cubicBezTo>
                      <a:pt x="1757" y="44110"/>
                      <a:pt x="11943" y="39017"/>
                      <a:pt x="11943" y="33924"/>
                    </a:cubicBezTo>
                    <a:cubicBezTo>
                      <a:pt x="11943" y="33924"/>
                      <a:pt x="87611" y="41927"/>
                      <a:pt x="96342" y="44110"/>
                    </a:cubicBezTo>
                    <a:cubicBezTo>
                      <a:pt x="131266" y="52841"/>
                      <a:pt x="168372" y="63027"/>
                      <a:pt x="198931" y="81944"/>
                    </a:cubicBezTo>
                    <a:cubicBezTo>
                      <a:pt x="228034" y="99406"/>
                      <a:pt x="260775" y="114685"/>
                      <a:pt x="283330" y="140878"/>
                    </a:cubicBezTo>
                    <a:cubicBezTo>
                      <a:pt x="305885" y="167071"/>
                      <a:pt x="329167" y="192536"/>
                      <a:pt x="353177" y="218001"/>
                    </a:cubicBezTo>
                    <a:cubicBezTo>
                      <a:pt x="394649" y="263111"/>
                      <a:pt x="424480" y="293669"/>
                      <a:pt x="487780" y="302400"/>
                    </a:cubicBezTo>
                    <a:cubicBezTo>
                      <a:pt x="513972" y="304583"/>
                      <a:pt x="511790" y="255835"/>
                      <a:pt x="511790" y="240556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6" name="Freeform: Shape 4345">
                <a:extLst>
                  <a:ext uri="{FF2B5EF4-FFF2-40B4-BE49-F238E27FC236}">
                    <a16:creationId xmlns:a16="http://schemas.microsoft.com/office/drawing/2014/main" id="{8A6EBACF-DBC3-4792-B8E3-3198C8EDD7EC}"/>
                  </a:ext>
                </a:extLst>
              </p:cNvPr>
              <p:cNvSpPr/>
              <p:nvPr/>
            </p:nvSpPr>
            <p:spPr>
              <a:xfrm>
                <a:off x="15092918" y="1494384"/>
                <a:ext cx="456284" cy="580432"/>
              </a:xfrm>
              <a:custGeom>
                <a:avLst/>
                <a:gdLst>
                  <a:gd name="connsiteX0" fmla="*/ 455999 w 456284"/>
                  <a:gd name="connsiteY0" fmla="*/ 526102 h 580432"/>
                  <a:gd name="connsiteX1" fmla="*/ 454544 w 456284"/>
                  <a:gd name="connsiteY1" fmla="*/ 523192 h 580432"/>
                  <a:gd name="connsiteX2" fmla="*/ 316304 w 456284"/>
                  <a:gd name="connsiteY2" fmla="*/ 383497 h 580432"/>
                  <a:gd name="connsiteX3" fmla="*/ 242091 w 456284"/>
                  <a:gd name="connsiteY3" fmla="*/ 214698 h 580432"/>
                  <a:gd name="connsiteX4" fmla="*/ 140957 w 456284"/>
                  <a:gd name="connsiteY4" fmla="*/ 54631 h 580432"/>
                  <a:gd name="connsiteX5" fmla="*/ 12903 w 456284"/>
                  <a:gd name="connsiteY5" fmla="*/ 790 h 580432"/>
                  <a:gd name="connsiteX6" fmla="*/ 11448 w 456284"/>
                  <a:gd name="connsiteY6" fmla="*/ 1518 h 580432"/>
                  <a:gd name="connsiteX7" fmla="*/ 5628 w 456284"/>
                  <a:gd name="connsiteY7" fmla="*/ 63 h 580432"/>
                  <a:gd name="connsiteX8" fmla="*/ 1262 w 456284"/>
                  <a:gd name="connsiteY8" fmla="*/ 5883 h 580432"/>
                  <a:gd name="connsiteX9" fmla="*/ 170788 w 456284"/>
                  <a:gd name="connsiteY9" fmla="*/ 188506 h 580432"/>
                  <a:gd name="connsiteX10" fmla="*/ 252277 w 456284"/>
                  <a:gd name="connsiteY10" fmla="*/ 422059 h 580432"/>
                  <a:gd name="connsiteX11" fmla="*/ 386152 w 456284"/>
                  <a:gd name="connsiteY11" fmla="*/ 574850 h 580432"/>
                  <a:gd name="connsiteX12" fmla="*/ 455999 w 456284"/>
                  <a:gd name="connsiteY12" fmla="*/ 526102 h 58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6284" h="580432">
                    <a:moveTo>
                      <a:pt x="455999" y="526102"/>
                    </a:moveTo>
                    <a:cubicBezTo>
                      <a:pt x="456727" y="524647"/>
                      <a:pt x="455999" y="523192"/>
                      <a:pt x="454544" y="523192"/>
                    </a:cubicBezTo>
                    <a:cubicBezTo>
                      <a:pt x="391972" y="507185"/>
                      <a:pt x="343224" y="438065"/>
                      <a:pt x="316304" y="383497"/>
                    </a:cubicBezTo>
                    <a:cubicBezTo>
                      <a:pt x="288656" y="328201"/>
                      <a:pt x="268284" y="269995"/>
                      <a:pt x="242091" y="214698"/>
                    </a:cubicBezTo>
                    <a:cubicBezTo>
                      <a:pt x="215171" y="157220"/>
                      <a:pt x="183157" y="102651"/>
                      <a:pt x="140957" y="54631"/>
                    </a:cubicBezTo>
                    <a:cubicBezTo>
                      <a:pt x="109672" y="18980"/>
                      <a:pt x="58013" y="6611"/>
                      <a:pt x="12903" y="790"/>
                    </a:cubicBezTo>
                    <a:cubicBezTo>
                      <a:pt x="12176" y="790"/>
                      <a:pt x="12176" y="1518"/>
                      <a:pt x="11448" y="1518"/>
                    </a:cubicBezTo>
                    <a:cubicBezTo>
                      <a:pt x="9266" y="790"/>
                      <a:pt x="7083" y="63"/>
                      <a:pt x="5628" y="63"/>
                    </a:cubicBezTo>
                    <a:cubicBezTo>
                      <a:pt x="2717" y="-665"/>
                      <a:pt x="-2376" y="5156"/>
                      <a:pt x="1262" y="5883"/>
                    </a:cubicBezTo>
                    <a:cubicBezTo>
                      <a:pt x="86389" y="26983"/>
                      <a:pt x="137319" y="114293"/>
                      <a:pt x="170788" y="188506"/>
                    </a:cubicBezTo>
                    <a:cubicBezTo>
                      <a:pt x="204984" y="264174"/>
                      <a:pt x="227539" y="343480"/>
                      <a:pt x="252277" y="422059"/>
                    </a:cubicBezTo>
                    <a:cubicBezTo>
                      <a:pt x="276287" y="496999"/>
                      <a:pt x="319942" y="534833"/>
                      <a:pt x="386152" y="574850"/>
                    </a:cubicBezTo>
                    <a:cubicBezTo>
                      <a:pt x="422531" y="595950"/>
                      <a:pt x="443630" y="552295"/>
                      <a:pt x="455999" y="526102"/>
                    </a:cubicBez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7" name="Freeform: Shape 4346">
                <a:extLst>
                  <a:ext uri="{FF2B5EF4-FFF2-40B4-BE49-F238E27FC236}">
                    <a16:creationId xmlns:a16="http://schemas.microsoft.com/office/drawing/2014/main" id="{C61C24BD-9EE3-4FEC-8D5A-C48B90619B7F}"/>
                  </a:ext>
                </a:extLst>
              </p:cNvPr>
              <p:cNvSpPr/>
              <p:nvPr/>
            </p:nvSpPr>
            <p:spPr>
              <a:xfrm>
                <a:off x="15102184" y="1486824"/>
                <a:ext cx="563146" cy="462583"/>
              </a:xfrm>
              <a:custGeom>
                <a:avLst/>
                <a:gdLst>
                  <a:gd name="connsiteX0" fmla="*/ 492571 w 563146"/>
                  <a:gd name="connsiteY0" fmla="*/ 461632 h 462583"/>
                  <a:gd name="connsiteX1" fmla="*/ 285211 w 563146"/>
                  <a:gd name="connsiteY1" fmla="*/ 246996 h 462583"/>
                  <a:gd name="connsiteX2" fmla="*/ 168798 w 563146"/>
                  <a:gd name="connsiteY2" fmla="*/ 111667 h 462583"/>
                  <a:gd name="connsiteX3" fmla="*/ 2910 w 563146"/>
                  <a:gd name="connsiteY3" fmla="*/ 16354 h 462583"/>
                  <a:gd name="connsiteX4" fmla="*/ 0 w 563146"/>
                  <a:gd name="connsiteY4" fmla="*/ 15626 h 462583"/>
                  <a:gd name="connsiteX5" fmla="*/ 311404 w 563146"/>
                  <a:gd name="connsiteY5" fmla="*/ 187335 h 462583"/>
                  <a:gd name="connsiteX6" fmla="*/ 341962 w 563146"/>
                  <a:gd name="connsiteY6" fmla="*/ 224442 h 462583"/>
                  <a:gd name="connsiteX7" fmla="*/ 355786 w 563146"/>
                  <a:gd name="connsiteY7" fmla="*/ 240448 h 462583"/>
                  <a:gd name="connsiteX8" fmla="*/ 432910 w 563146"/>
                  <a:gd name="connsiteY8" fmla="*/ 314661 h 462583"/>
                  <a:gd name="connsiteX9" fmla="*/ 563146 w 563146"/>
                  <a:gd name="connsiteY9" fmla="*/ 376506 h 462583"/>
                  <a:gd name="connsiteX10" fmla="*/ 502757 w 563146"/>
                  <a:gd name="connsiteY10" fmla="*/ 456539 h 462583"/>
                  <a:gd name="connsiteX11" fmla="*/ 492571 w 563146"/>
                  <a:gd name="connsiteY11" fmla="*/ 461632 h 462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3146" h="462583">
                    <a:moveTo>
                      <a:pt x="492571" y="461632"/>
                    </a:moveTo>
                    <a:cubicBezTo>
                      <a:pt x="398713" y="412884"/>
                      <a:pt x="340507" y="334306"/>
                      <a:pt x="285211" y="246996"/>
                    </a:cubicBezTo>
                    <a:cubicBezTo>
                      <a:pt x="252470" y="196066"/>
                      <a:pt x="213908" y="151684"/>
                      <a:pt x="168798" y="111667"/>
                    </a:cubicBezTo>
                    <a:cubicBezTo>
                      <a:pt x="121506" y="70195"/>
                      <a:pt x="69120" y="16354"/>
                      <a:pt x="2910" y="16354"/>
                    </a:cubicBezTo>
                    <a:cubicBezTo>
                      <a:pt x="1455" y="16354"/>
                      <a:pt x="727" y="15626"/>
                      <a:pt x="0" y="15626"/>
                    </a:cubicBezTo>
                    <a:cubicBezTo>
                      <a:pt x="118595" y="-49856"/>
                      <a:pt x="245922" y="106574"/>
                      <a:pt x="311404" y="187335"/>
                    </a:cubicBezTo>
                    <a:cubicBezTo>
                      <a:pt x="321590" y="199704"/>
                      <a:pt x="331776" y="212073"/>
                      <a:pt x="341962" y="224442"/>
                    </a:cubicBezTo>
                    <a:cubicBezTo>
                      <a:pt x="346328" y="229535"/>
                      <a:pt x="350693" y="235355"/>
                      <a:pt x="355786" y="240448"/>
                    </a:cubicBezTo>
                    <a:cubicBezTo>
                      <a:pt x="376886" y="263731"/>
                      <a:pt x="403079" y="292834"/>
                      <a:pt x="432910" y="314661"/>
                    </a:cubicBezTo>
                    <a:cubicBezTo>
                      <a:pt x="471471" y="345220"/>
                      <a:pt x="515126" y="368502"/>
                      <a:pt x="563146" y="376506"/>
                    </a:cubicBezTo>
                    <a:cubicBezTo>
                      <a:pt x="549322" y="407791"/>
                      <a:pt x="524585" y="431074"/>
                      <a:pt x="502757" y="456539"/>
                    </a:cubicBezTo>
                    <a:cubicBezTo>
                      <a:pt x="501302" y="460177"/>
                      <a:pt x="496937" y="464543"/>
                      <a:pt x="492571" y="461632"/>
                    </a:cubicBez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grpSp>
          <p:nvGrpSpPr>
            <p:cNvPr id="4303" name="Graphic 8">
              <a:extLst>
                <a:ext uri="{FF2B5EF4-FFF2-40B4-BE49-F238E27FC236}">
                  <a16:creationId xmlns:a16="http://schemas.microsoft.com/office/drawing/2014/main" id="{E31A2A9E-1E49-4C2B-80F3-A5563EE18D09}"/>
                </a:ext>
              </a:extLst>
            </p:cNvPr>
            <p:cNvGrpSpPr/>
            <p:nvPr/>
          </p:nvGrpSpPr>
          <p:grpSpPr>
            <a:xfrm>
              <a:off x="13177090" y="3030866"/>
              <a:ext cx="611198" cy="566283"/>
              <a:chOff x="13177090" y="3030866"/>
              <a:chExt cx="611198" cy="566283"/>
            </a:xfrm>
          </p:grpSpPr>
          <p:sp>
            <p:nvSpPr>
              <p:cNvPr id="4342" name="Freeform: Shape 4341">
                <a:extLst>
                  <a:ext uri="{FF2B5EF4-FFF2-40B4-BE49-F238E27FC236}">
                    <a16:creationId xmlns:a16="http://schemas.microsoft.com/office/drawing/2014/main" id="{EB0B09B7-1052-4E9E-B1CC-A1339C193DDC}"/>
                  </a:ext>
                </a:extLst>
              </p:cNvPr>
              <p:cNvSpPr/>
              <p:nvPr/>
            </p:nvSpPr>
            <p:spPr>
              <a:xfrm>
                <a:off x="13177090" y="3034731"/>
                <a:ext cx="307960" cy="508577"/>
              </a:xfrm>
              <a:custGeom>
                <a:avLst/>
                <a:gdLst>
                  <a:gd name="connsiteX0" fmla="*/ 307685 w 307960"/>
                  <a:gd name="connsiteY0" fmla="*/ 481657 h 508577"/>
                  <a:gd name="connsiteX1" fmla="*/ 221103 w 307960"/>
                  <a:gd name="connsiteY1" fmla="*/ 349238 h 508577"/>
                  <a:gd name="connsiteX2" fmla="*/ 143252 w 307960"/>
                  <a:gd name="connsiteY2" fmla="*/ 280846 h 508577"/>
                  <a:gd name="connsiteX3" fmla="*/ 82863 w 307960"/>
                  <a:gd name="connsiteY3" fmla="*/ 197174 h 508577"/>
                  <a:gd name="connsiteX4" fmla="*/ 43574 w 307960"/>
                  <a:gd name="connsiteY4" fmla="*/ 95313 h 508577"/>
                  <a:gd name="connsiteX5" fmla="*/ 31933 w 307960"/>
                  <a:gd name="connsiteY5" fmla="*/ 11641 h 508577"/>
                  <a:gd name="connsiteX6" fmla="*/ 35571 w 307960"/>
                  <a:gd name="connsiteY6" fmla="*/ 1455 h 508577"/>
                  <a:gd name="connsiteX7" fmla="*/ 34115 w 307960"/>
                  <a:gd name="connsiteY7" fmla="*/ 1455 h 508577"/>
                  <a:gd name="connsiteX8" fmla="*/ 34115 w 307960"/>
                  <a:gd name="connsiteY8" fmla="*/ 728 h 508577"/>
                  <a:gd name="connsiteX9" fmla="*/ 33388 w 307960"/>
                  <a:gd name="connsiteY9" fmla="*/ 0 h 508577"/>
                  <a:gd name="connsiteX10" fmla="*/ 32660 w 307960"/>
                  <a:gd name="connsiteY10" fmla="*/ 1455 h 508577"/>
                  <a:gd name="connsiteX11" fmla="*/ 26112 w 307960"/>
                  <a:gd name="connsiteY11" fmla="*/ 7276 h 508577"/>
                  <a:gd name="connsiteX12" fmla="*/ 26112 w 307960"/>
                  <a:gd name="connsiteY12" fmla="*/ 10186 h 508577"/>
                  <a:gd name="connsiteX13" fmla="*/ 35571 w 307960"/>
                  <a:gd name="connsiteY13" fmla="*/ 237191 h 508577"/>
                  <a:gd name="connsiteX14" fmla="*/ 130883 w 307960"/>
                  <a:gd name="connsiteY14" fmla="*/ 358696 h 508577"/>
                  <a:gd name="connsiteX15" fmla="*/ 197821 w 307960"/>
                  <a:gd name="connsiteY15" fmla="*/ 411810 h 508577"/>
                  <a:gd name="connsiteX16" fmla="*/ 245841 w 307960"/>
                  <a:gd name="connsiteY16" fmla="*/ 502757 h 508577"/>
                  <a:gd name="connsiteX17" fmla="*/ 247296 w 307960"/>
                  <a:gd name="connsiteY17" fmla="*/ 508578 h 508577"/>
                  <a:gd name="connsiteX18" fmla="*/ 307685 w 307960"/>
                  <a:gd name="connsiteY18" fmla="*/ 481657 h 508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7960" h="508577">
                    <a:moveTo>
                      <a:pt x="307685" y="481657"/>
                    </a:moveTo>
                    <a:cubicBezTo>
                      <a:pt x="298227" y="419086"/>
                      <a:pt x="266941" y="389982"/>
                      <a:pt x="221103" y="349238"/>
                    </a:cubicBezTo>
                    <a:cubicBezTo>
                      <a:pt x="195638" y="325955"/>
                      <a:pt x="169445" y="303401"/>
                      <a:pt x="143252" y="280846"/>
                    </a:cubicBezTo>
                    <a:cubicBezTo>
                      <a:pt x="117059" y="259018"/>
                      <a:pt x="101053" y="226277"/>
                      <a:pt x="82863" y="197174"/>
                    </a:cubicBezTo>
                    <a:cubicBezTo>
                      <a:pt x="63219" y="166616"/>
                      <a:pt x="53032" y="130237"/>
                      <a:pt x="43574" y="95313"/>
                    </a:cubicBezTo>
                    <a:cubicBezTo>
                      <a:pt x="41391" y="87310"/>
                      <a:pt x="31933" y="11641"/>
                      <a:pt x="31933" y="11641"/>
                    </a:cubicBezTo>
                    <a:cubicBezTo>
                      <a:pt x="37026" y="11641"/>
                      <a:pt x="42119" y="1455"/>
                      <a:pt x="35571" y="1455"/>
                    </a:cubicBezTo>
                    <a:cubicBezTo>
                      <a:pt x="34843" y="1455"/>
                      <a:pt x="34115" y="1455"/>
                      <a:pt x="34115" y="1455"/>
                    </a:cubicBezTo>
                    <a:cubicBezTo>
                      <a:pt x="34115" y="1455"/>
                      <a:pt x="34115" y="728"/>
                      <a:pt x="34115" y="728"/>
                    </a:cubicBezTo>
                    <a:cubicBezTo>
                      <a:pt x="34843" y="0"/>
                      <a:pt x="34115" y="0"/>
                      <a:pt x="33388" y="0"/>
                    </a:cubicBezTo>
                    <a:cubicBezTo>
                      <a:pt x="33388" y="0"/>
                      <a:pt x="32660" y="728"/>
                      <a:pt x="32660" y="1455"/>
                    </a:cubicBezTo>
                    <a:cubicBezTo>
                      <a:pt x="29022" y="1455"/>
                      <a:pt x="26840" y="4366"/>
                      <a:pt x="26112" y="7276"/>
                    </a:cubicBezTo>
                    <a:cubicBezTo>
                      <a:pt x="26112" y="8003"/>
                      <a:pt x="26112" y="8731"/>
                      <a:pt x="26112" y="10186"/>
                    </a:cubicBezTo>
                    <a:cubicBezTo>
                      <a:pt x="-21181" y="74213"/>
                      <a:pt x="4285" y="171709"/>
                      <a:pt x="35571" y="237191"/>
                    </a:cubicBezTo>
                    <a:cubicBezTo>
                      <a:pt x="58126" y="283756"/>
                      <a:pt x="92322" y="325228"/>
                      <a:pt x="130883" y="358696"/>
                    </a:cubicBezTo>
                    <a:cubicBezTo>
                      <a:pt x="152711" y="376886"/>
                      <a:pt x="175993" y="392893"/>
                      <a:pt x="197821" y="411810"/>
                    </a:cubicBezTo>
                    <a:cubicBezTo>
                      <a:pt x="214555" y="425634"/>
                      <a:pt x="263303" y="475837"/>
                      <a:pt x="245841" y="502757"/>
                    </a:cubicBezTo>
                    <a:cubicBezTo>
                      <a:pt x="244386" y="504212"/>
                      <a:pt x="244386" y="508578"/>
                      <a:pt x="247296" y="508578"/>
                    </a:cubicBezTo>
                    <a:cubicBezTo>
                      <a:pt x="263303" y="507123"/>
                      <a:pt x="312051" y="508578"/>
                      <a:pt x="307685" y="481657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3" name="Freeform: Shape 4342">
                <a:extLst>
                  <a:ext uri="{FF2B5EF4-FFF2-40B4-BE49-F238E27FC236}">
                    <a16:creationId xmlns:a16="http://schemas.microsoft.com/office/drawing/2014/main" id="{8421605B-4F10-4FA1-8AA6-20ACEA413BAA}"/>
                  </a:ext>
                </a:extLst>
              </p:cNvPr>
              <p:cNvSpPr/>
              <p:nvPr/>
            </p:nvSpPr>
            <p:spPr>
              <a:xfrm>
                <a:off x="13200949" y="3030866"/>
                <a:ext cx="587340" cy="446518"/>
              </a:xfrm>
              <a:custGeom>
                <a:avLst/>
                <a:gdLst>
                  <a:gd name="connsiteX0" fmla="*/ 581406 w 587340"/>
                  <a:gd name="connsiteY0" fmla="*/ 376386 h 446518"/>
                  <a:gd name="connsiteX1" fmla="*/ 426432 w 587340"/>
                  <a:gd name="connsiteY1" fmla="*/ 245421 h 446518"/>
                  <a:gd name="connsiteX2" fmla="*/ 191424 w 587340"/>
                  <a:gd name="connsiteY2" fmla="*/ 168298 h 446518"/>
                  <a:gd name="connsiteX3" fmla="*/ 5891 w 587340"/>
                  <a:gd name="connsiteY3" fmla="*/ 1683 h 446518"/>
                  <a:gd name="connsiteX4" fmla="*/ 71 w 587340"/>
                  <a:gd name="connsiteY4" fmla="*/ 6048 h 446518"/>
                  <a:gd name="connsiteX5" fmla="*/ 1526 w 587340"/>
                  <a:gd name="connsiteY5" fmla="*/ 11869 h 446518"/>
                  <a:gd name="connsiteX6" fmla="*/ 798 w 587340"/>
                  <a:gd name="connsiteY6" fmla="*/ 13324 h 446518"/>
                  <a:gd name="connsiteX7" fmla="*/ 57549 w 587340"/>
                  <a:gd name="connsiteY7" fmla="*/ 139923 h 446518"/>
                  <a:gd name="connsiteX8" fmla="*/ 219800 w 587340"/>
                  <a:gd name="connsiteY8" fmla="*/ 238146 h 446518"/>
                  <a:gd name="connsiteX9" fmla="*/ 390053 w 587340"/>
                  <a:gd name="connsiteY9" fmla="*/ 309449 h 446518"/>
                  <a:gd name="connsiteX10" fmla="*/ 532659 w 587340"/>
                  <a:gd name="connsiteY10" fmla="*/ 444778 h 446518"/>
                  <a:gd name="connsiteX11" fmla="*/ 535569 w 587340"/>
                  <a:gd name="connsiteY11" fmla="*/ 446233 h 446518"/>
                  <a:gd name="connsiteX12" fmla="*/ 581406 w 587340"/>
                  <a:gd name="connsiteY12" fmla="*/ 376386 h 4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87340" h="446518">
                    <a:moveTo>
                      <a:pt x="581406" y="376386"/>
                    </a:moveTo>
                    <a:cubicBezTo>
                      <a:pt x="540662" y="310904"/>
                      <a:pt x="501373" y="267977"/>
                      <a:pt x="426432" y="245421"/>
                    </a:cubicBezTo>
                    <a:cubicBezTo>
                      <a:pt x="347126" y="221412"/>
                      <a:pt x="267092" y="201039"/>
                      <a:pt x="191424" y="168298"/>
                    </a:cubicBezTo>
                    <a:cubicBezTo>
                      <a:pt x="116483" y="136285"/>
                      <a:pt x="28446" y="86809"/>
                      <a:pt x="5891" y="1683"/>
                    </a:cubicBezTo>
                    <a:cubicBezTo>
                      <a:pt x="4436" y="-2683"/>
                      <a:pt x="-657" y="2410"/>
                      <a:pt x="71" y="6048"/>
                    </a:cubicBezTo>
                    <a:cubicBezTo>
                      <a:pt x="798" y="8231"/>
                      <a:pt x="1526" y="10414"/>
                      <a:pt x="1526" y="11869"/>
                    </a:cubicBezTo>
                    <a:cubicBezTo>
                      <a:pt x="798" y="11869"/>
                      <a:pt x="798" y="12596"/>
                      <a:pt x="798" y="13324"/>
                    </a:cubicBezTo>
                    <a:cubicBezTo>
                      <a:pt x="8074" y="57706"/>
                      <a:pt x="21170" y="109364"/>
                      <a:pt x="57549" y="139923"/>
                    </a:cubicBezTo>
                    <a:cubicBezTo>
                      <a:pt x="106297" y="181395"/>
                      <a:pt x="160866" y="211953"/>
                      <a:pt x="219800" y="238146"/>
                    </a:cubicBezTo>
                    <a:cubicBezTo>
                      <a:pt x="275823" y="262884"/>
                      <a:pt x="334757" y="282528"/>
                      <a:pt x="390053" y="309449"/>
                    </a:cubicBezTo>
                    <a:cubicBezTo>
                      <a:pt x="445349" y="335641"/>
                      <a:pt x="515197" y="382934"/>
                      <a:pt x="532659" y="444778"/>
                    </a:cubicBezTo>
                    <a:cubicBezTo>
                      <a:pt x="533386" y="446233"/>
                      <a:pt x="534841" y="446961"/>
                      <a:pt x="535569" y="446233"/>
                    </a:cubicBezTo>
                    <a:cubicBezTo>
                      <a:pt x="559579" y="433864"/>
                      <a:pt x="603234" y="412037"/>
                      <a:pt x="581406" y="376386"/>
                    </a:cubicBez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4" name="Freeform: Shape 4343">
                <a:extLst>
                  <a:ext uri="{FF2B5EF4-FFF2-40B4-BE49-F238E27FC236}">
                    <a16:creationId xmlns:a16="http://schemas.microsoft.com/office/drawing/2014/main" id="{A1BFCEBD-3B92-4152-AEFD-C2890DD44D0C}"/>
                  </a:ext>
                </a:extLst>
              </p:cNvPr>
              <p:cNvSpPr/>
              <p:nvPr/>
            </p:nvSpPr>
            <p:spPr>
              <a:xfrm>
                <a:off x="13194460" y="3040552"/>
                <a:ext cx="469972" cy="556597"/>
              </a:xfrm>
              <a:custGeom>
                <a:avLst/>
                <a:gdLst>
                  <a:gd name="connsiteX0" fmla="*/ 469300 w 469972"/>
                  <a:gd name="connsiteY0" fmla="*/ 483840 h 556597"/>
                  <a:gd name="connsiteX1" fmla="*/ 251026 w 469972"/>
                  <a:gd name="connsiteY1" fmla="*/ 280118 h 556597"/>
                  <a:gd name="connsiteX2" fmla="*/ 113514 w 469972"/>
                  <a:gd name="connsiteY2" fmla="*/ 166616 h 556597"/>
                  <a:gd name="connsiteX3" fmla="*/ 15290 w 469972"/>
                  <a:gd name="connsiteY3" fmla="*/ 2910 h 556597"/>
                  <a:gd name="connsiteX4" fmla="*/ 14563 w 469972"/>
                  <a:gd name="connsiteY4" fmla="*/ 0 h 556597"/>
                  <a:gd name="connsiteX5" fmla="*/ 192092 w 469972"/>
                  <a:gd name="connsiteY5" fmla="*/ 308493 h 556597"/>
                  <a:gd name="connsiteX6" fmla="*/ 229926 w 469972"/>
                  <a:gd name="connsiteY6" fmla="*/ 338324 h 556597"/>
                  <a:gd name="connsiteX7" fmla="*/ 245933 w 469972"/>
                  <a:gd name="connsiteY7" fmla="*/ 351420 h 556597"/>
                  <a:gd name="connsiteX8" fmla="*/ 321601 w 469972"/>
                  <a:gd name="connsiteY8" fmla="*/ 427089 h 556597"/>
                  <a:gd name="connsiteX9" fmla="*/ 386356 w 469972"/>
                  <a:gd name="connsiteY9" fmla="*/ 556598 h 556597"/>
                  <a:gd name="connsiteX10" fmla="*/ 465662 w 469972"/>
                  <a:gd name="connsiteY10" fmla="*/ 494754 h 556597"/>
                  <a:gd name="connsiteX11" fmla="*/ 469300 w 469972"/>
                  <a:gd name="connsiteY11" fmla="*/ 483840 h 556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9972" h="556597">
                    <a:moveTo>
                      <a:pt x="469300" y="483840"/>
                    </a:moveTo>
                    <a:cubicBezTo>
                      <a:pt x="419097" y="391437"/>
                      <a:pt x="339063" y="334686"/>
                      <a:pt x="251026" y="280118"/>
                    </a:cubicBezTo>
                    <a:cubicBezTo>
                      <a:pt x="199368" y="248832"/>
                      <a:pt x="154258" y="210998"/>
                      <a:pt x="113514" y="166616"/>
                    </a:cubicBezTo>
                    <a:cubicBezTo>
                      <a:pt x="71314" y="120050"/>
                      <a:pt x="16746" y="69120"/>
                      <a:pt x="15290" y="2910"/>
                    </a:cubicBezTo>
                    <a:cubicBezTo>
                      <a:pt x="15290" y="1455"/>
                      <a:pt x="15290" y="727"/>
                      <a:pt x="14563" y="0"/>
                    </a:cubicBezTo>
                    <a:cubicBezTo>
                      <a:pt x="-48737" y="119323"/>
                      <a:pt x="109876" y="244467"/>
                      <a:pt x="192092" y="308493"/>
                    </a:cubicBezTo>
                    <a:cubicBezTo>
                      <a:pt x="204461" y="317952"/>
                      <a:pt x="217557" y="328138"/>
                      <a:pt x="229926" y="338324"/>
                    </a:cubicBezTo>
                    <a:cubicBezTo>
                      <a:pt x="235747" y="342690"/>
                      <a:pt x="240840" y="347055"/>
                      <a:pt x="245933" y="351420"/>
                    </a:cubicBezTo>
                    <a:cubicBezTo>
                      <a:pt x="269943" y="371793"/>
                      <a:pt x="299046" y="397258"/>
                      <a:pt x="321601" y="427089"/>
                    </a:cubicBezTo>
                    <a:cubicBezTo>
                      <a:pt x="352887" y="465650"/>
                      <a:pt x="376897" y="507850"/>
                      <a:pt x="386356" y="556598"/>
                    </a:cubicBezTo>
                    <a:cubicBezTo>
                      <a:pt x="416914" y="542046"/>
                      <a:pt x="440197" y="517309"/>
                      <a:pt x="465662" y="494754"/>
                    </a:cubicBezTo>
                    <a:cubicBezTo>
                      <a:pt x="467845" y="492571"/>
                      <a:pt x="471483" y="487478"/>
                      <a:pt x="469300" y="483840"/>
                    </a:cubicBez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sp>
          <p:nvSpPr>
            <p:cNvPr id="4304" name="Freeform: Shape 4303">
              <a:extLst>
                <a:ext uri="{FF2B5EF4-FFF2-40B4-BE49-F238E27FC236}">
                  <a16:creationId xmlns:a16="http://schemas.microsoft.com/office/drawing/2014/main" id="{F228D1FC-5956-46A6-8F62-5F0A35F236DB}"/>
                </a:ext>
              </a:extLst>
            </p:cNvPr>
            <p:cNvSpPr/>
            <p:nvPr/>
          </p:nvSpPr>
          <p:spPr>
            <a:xfrm>
              <a:off x="14655304" y="3801599"/>
              <a:ext cx="2460972" cy="1468254"/>
            </a:xfrm>
            <a:custGeom>
              <a:avLst/>
              <a:gdLst>
                <a:gd name="connsiteX0" fmla="*/ 9605 w 2460972"/>
                <a:gd name="connsiteY0" fmla="*/ 1468254 h 1468254"/>
                <a:gd name="connsiteX1" fmla="*/ 2329 w 2460972"/>
                <a:gd name="connsiteY1" fmla="*/ 1464616 h 1468254"/>
                <a:gd name="connsiteX2" fmla="*/ 3784 w 2460972"/>
                <a:gd name="connsiteY2" fmla="*/ 1451520 h 1468254"/>
                <a:gd name="connsiteX3" fmla="*/ 1583359 w 2460972"/>
                <a:gd name="connsiteY3" fmla="*/ 1289270 h 1468254"/>
                <a:gd name="connsiteX4" fmla="*/ 2031548 w 2460972"/>
                <a:gd name="connsiteY4" fmla="*/ 1411503 h 1468254"/>
                <a:gd name="connsiteX5" fmla="*/ 2440447 w 2460972"/>
                <a:gd name="connsiteY5" fmla="*/ 1100100 h 1468254"/>
                <a:gd name="connsiteX6" fmla="*/ 1904949 w 2460972"/>
                <a:gd name="connsiteY6" fmla="*/ 638814 h 1468254"/>
                <a:gd name="connsiteX7" fmla="*/ 828859 w 2460972"/>
                <a:gd name="connsiteY7" fmla="*/ 9459 h 1468254"/>
                <a:gd name="connsiteX8" fmla="*/ 838318 w 2460972"/>
                <a:gd name="connsiteY8" fmla="*/ 0 h 1468254"/>
                <a:gd name="connsiteX9" fmla="*/ 847776 w 2460972"/>
                <a:gd name="connsiteY9" fmla="*/ 9459 h 1468254"/>
                <a:gd name="connsiteX10" fmla="*/ 1907859 w 2460972"/>
                <a:gd name="connsiteY10" fmla="*/ 619897 h 1468254"/>
                <a:gd name="connsiteX11" fmla="*/ 2459365 w 2460972"/>
                <a:gd name="connsiteY11" fmla="*/ 1102282 h 1468254"/>
                <a:gd name="connsiteX12" fmla="*/ 2030093 w 2460972"/>
                <a:gd name="connsiteY12" fmla="*/ 1430420 h 1468254"/>
                <a:gd name="connsiteX13" fmla="*/ 1576083 w 2460972"/>
                <a:gd name="connsiteY13" fmla="*/ 1307459 h 1468254"/>
                <a:gd name="connsiteX14" fmla="*/ 14698 w 2460972"/>
                <a:gd name="connsiteY14" fmla="*/ 1466799 h 1468254"/>
                <a:gd name="connsiteX15" fmla="*/ 9605 w 2460972"/>
                <a:gd name="connsiteY15" fmla="*/ 1468254 h 146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60972" h="1468254">
                  <a:moveTo>
                    <a:pt x="9605" y="1468254"/>
                  </a:moveTo>
                  <a:cubicBezTo>
                    <a:pt x="6695" y="1468254"/>
                    <a:pt x="3784" y="1466799"/>
                    <a:pt x="2329" y="1464616"/>
                  </a:cubicBezTo>
                  <a:cubicBezTo>
                    <a:pt x="-1309" y="1460251"/>
                    <a:pt x="-581" y="1454430"/>
                    <a:pt x="3784" y="1451520"/>
                  </a:cubicBezTo>
                  <a:cubicBezTo>
                    <a:pt x="646964" y="946580"/>
                    <a:pt x="1166456" y="1136479"/>
                    <a:pt x="1583359" y="1289270"/>
                  </a:cubicBezTo>
                  <a:cubicBezTo>
                    <a:pt x="1743426" y="1348204"/>
                    <a:pt x="1894763" y="1403500"/>
                    <a:pt x="2031548" y="1411503"/>
                  </a:cubicBezTo>
                  <a:cubicBezTo>
                    <a:pt x="2213442" y="1421689"/>
                    <a:pt x="2418620" y="1316190"/>
                    <a:pt x="2440447" y="1100100"/>
                  </a:cubicBezTo>
                  <a:cubicBezTo>
                    <a:pt x="2457909" y="925480"/>
                    <a:pt x="2328400" y="699931"/>
                    <a:pt x="1904949" y="638814"/>
                  </a:cubicBezTo>
                  <a:cubicBezTo>
                    <a:pt x="1116981" y="524584"/>
                    <a:pt x="828859" y="46565"/>
                    <a:pt x="828859" y="9459"/>
                  </a:cubicBezTo>
                  <a:cubicBezTo>
                    <a:pt x="828859" y="4366"/>
                    <a:pt x="833225" y="0"/>
                    <a:pt x="838318" y="0"/>
                  </a:cubicBezTo>
                  <a:cubicBezTo>
                    <a:pt x="843411" y="0"/>
                    <a:pt x="847776" y="4366"/>
                    <a:pt x="847776" y="9459"/>
                  </a:cubicBezTo>
                  <a:cubicBezTo>
                    <a:pt x="854324" y="55296"/>
                    <a:pt x="1142446" y="509305"/>
                    <a:pt x="1907859" y="619897"/>
                  </a:cubicBezTo>
                  <a:cubicBezTo>
                    <a:pt x="2344407" y="683197"/>
                    <a:pt x="2477554" y="918932"/>
                    <a:pt x="2459365" y="1102282"/>
                  </a:cubicBezTo>
                  <a:cubicBezTo>
                    <a:pt x="2441902" y="1272535"/>
                    <a:pt x="2285473" y="1444972"/>
                    <a:pt x="2030093" y="1430420"/>
                  </a:cubicBezTo>
                  <a:cubicBezTo>
                    <a:pt x="1890397" y="1422417"/>
                    <a:pt x="1737606" y="1366393"/>
                    <a:pt x="1576083" y="1307459"/>
                  </a:cubicBezTo>
                  <a:cubicBezTo>
                    <a:pt x="1163546" y="1156123"/>
                    <a:pt x="649875" y="967680"/>
                    <a:pt x="14698" y="1466799"/>
                  </a:cubicBezTo>
                  <a:cubicBezTo>
                    <a:pt x="13243" y="1467527"/>
                    <a:pt x="11060" y="1468254"/>
                    <a:pt x="9605" y="1468254"/>
                  </a:cubicBezTo>
                  <a:close/>
                </a:path>
              </a:pathLst>
            </a:custGeom>
            <a:solidFill>
              <a:srgbClr val="6A6A6A"/>
            </a:solidFill>
            <a:ln w="7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70" dirty="0"/>
            </a:p>
          </p:txBody>
        </p:sp>
        <p:grpSp>
          <p:nvGrpSpPr>
            <p:cNvPr id="4305" name="Graphic 8">
              <a:extLst>
                <a:ext uri="{FF2B5EF4-FFF2-40B4-BE49-F238E27FC236}">
                  <a16:creationId xmlns:a16="http://schemas.microsoft.com/office/drawing/2014/main" id="{3CD802E8-B8AF-4F9D-B212-8567B7DE7D06}"/>
                </a:ext>
              </a:extLst>
            </p:cNvPr>
            <p:cNvGrpSpPr/>
            <p:nvPr/>
          </p:nvGrpSpPr>
          <p:grpSpPr>
            <a:xfrm>
              <a:off x="13189093" y="1273054"/>
              <a:ext cx="2397488" cy="2676971"/>
              <a:chOff x="13189093" y="1273054"/>
              <a:chExt cx="2397488" cy="2676971"/>
            </a:xfrm>
          </p:grpSpPr>
          <p:sp>
            <p:nvSpPr>
              <p:cNvPr id="4314" name="Freeform: Shape 4313">
                <a:extLst>
                  <a:ext uri="{FF2B5EF4-FFF2-40B4-BE49-F238E27FC236}">
                    <a16:creationId xmlns:a16="http://schemas.microsoft.com/office/drawing/2014/main" id="{04D05791-629B-4EDE-B913-E7A2AF484115}"/>
                  </a:ext>
                </a:extLst>
              </p:cNvPr>
              <p:cNvSpPr/>
              <p:nvPr/>
            </p:nvSpPr>
            <p:spPr>
              <a:xfrm>
                <a:off x="13198837" y="1283449"/>
                <a:ext cx="2377000" cy="2657118"/>
              </a:xfrm>
              <a:custGeom>
                <a:avLst/>
                <a:gdLst>
                  <a:gd name="connsiteX0" fmla="*/ 2377001 w 2377000"/>
                  <a:gd name="connsiteY0" fmla="*/ 2657118 h 2657118"/>
                  <a:gd name="connsiteX1" fmla="*/ 1925902 w 2377000"/>
                  <a:gd name="connsiteY1" fmla="*/ 197174 h 2657118"/>
                  <a:gd name="connsiteX2" fmla="*/ 101861 w 2377000"/>
                  <a:gd name="connsiteY2" fmla="*/ 0 h 2657118"/>
                  <a:gd name="connsiteX3" fmla="*/ 0 w 2377000"/>
                  <a:gd name="connsiteY3" fmla="*/ 1767289 h 2657118"/>
                  <a:gd name="connsiteX4" fmla="*/ 2377001 w 2377000"/>
                  <a:gd name="connsiteY4" fmla="*/ 2657118 h 2657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7000" h="2657118">
                    <a:moveTo>
                      <a:pt x="2377001" y="2657118"/>
                    </a:moveTo>
                    <a:cubicBezTo>
                      <a:pt x="2377001" y="2657118"/>
                      <a:pt x="1837137" y="1124837"/>
                      <a:pt x="1925902" y="197174"/>
                    </a:cubicBezTo>
                    <a:cubicBezTo>
                      <a:pt x="1925902" y="197174"/>
                      <a:pt x="870912" y="178257"/>
                      <a:pt x="101861" y="0"/>
                    </a:cubicBezTo>
                    <a:cubicBezTo>
                      <a:pt x="101861" y="0"/>
                      <a:pt x="120778" y="1182316"/>
                      <a:pt x="0" y="1767289"/>
                    </a:cubicBezTo>
                    <a:cubicBezTo>
                      <a:pt x="0" y="1766562"/>
                      <a:pt x="1837137" y="2109979"/>
                      <a:pt x="2377001" y="2657118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grpSp>
            <p:nvGrpSpPr>
              <p:cNvPr id="4315" name="Graphic 8">
                <a:extLst>
                  <a:ext uri="{FF2B5EF4-FFF2-40B4-BE49-F238E27FC236}">
                    <a16:creationId xmlns:a16="http://schemas.microsoft.com/office/drawing/2014/main" id="{3202BACC-6CBC-4E51-9C00-70B2372D685E}"/>
                  </a:ext>
                </a:extLst>
              </p:cNvPr>
              <p:cNvGrpSpPr/>
              <p:nvPr/>
            </p:nvGrpSpPr>
            <p:grpSpPr>
              <a:xfrm>
                <a:off x="13198837" y="1283449"/>
                <a:ext cx="2377001" cy="2657117"/>
                <a:chOff x="13198837" y="1283449"/>
                <a:chExt cx="2377001" cy="2657117"/>
              </a:xfrm>
            </p:grpSpPr>
            <p:sp>
              <p:nvSpPr>
                <p:cNvPr id="4338" name="Freeform: Shape 4337">
                  <a:extLst>
                    <a:ext uri="{FF2B5EF4-FFF2-40B4-BE49-F238E27FC236}">
                      <a16:creationId xmlns:a16="http://schemas.microsoft.com/office/drawing/2014/main" id="{8D357F88-D652-42EF-81F3-F30D131A62D2}"/>
                    </a:ext>
                  </a:extLst>
                </p:cNvPr>
                <p:cNvSpPr/>
                <p:nvPr/>
              </p:nvSpPr>
              <p:spPr>
                <a:xfrm>
                  <a:off x="13299970" y="1283449"/>
                  <a:ext cx="1812399" cy="855632"/>
                </a:xfrm>
                <a:custGeom>
                  <a:avLst/>
                  <a:gdLst>
                    <a:gd name="connsiteX0" fmla="*/ 841082 w 1812399"/>
                    <a:gd name="connsiteY0" fmla="*/ 855633 h 855632"/>
                    <a:gd name="connsiteX1" fmla="*/ 1812400 w 1812399"/>
                    <a:gd name="connsiteY1" fmla="*/ 196446 h 855632"/>
                    <a:gd name="connsiteX2" fmla="*/ 0 w 1812399"/>
                    <a:gd name="connsiteY2" fmla="*/ 0 h 855632"/>
                    <a:gd name="connsiteX3" fmla="*/ 841082 w 1812399"/>
                    <a:gd name="connsiteY3" fmla="*/ 855633 h 855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12399" h="855632">
                      <a:moveTo>
                        <a:pt x="841082" y="855633"/>
                      </a:moveTo>
                      <a:cubicBezTo>
                        <a:pt x="1124110" y="623535"/>
                        <a:pt x="1455886" y="386345"/>
                        <a:pt x="1812400" y="196446"/>
                      </a:cubicBezTo>
                      <a:cubicBezTo>
                        <a:pt x="1692349" y="193536"/>
                        <a:pt x="721031" y="166616"/>
                        <a:pt x="0" y="0"/>
                      </a:cubicBezTo>
                      <a:cubicBezTo>
                        <a:pt x="0" y="0"/>
                        <a:pt x="379796" y="363062"/>
                        <a:pt x="841082" y="855633"/>
                      </a:cubicBezTo>
                      <a:close/>
                    </a:path>
                  </a:pathLst>
                </a:custGeom>
                <a:solidFill>
                  <a:srgbClr val="00798A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39" name="Freeform: Shape 4338">
                  <a:extLst>
                    <a:ext uri="{FF2B5EF4-FFF2-40B4-BE49-F238E27FC236}">
                      <a16:creationId xmlns:a16="http://schemas.microsoft.com/office/drawing/2014/main" id="{C8FDFCB0-81C9-4ADE-BEA1-566480C94717}"/>
                    </a:ext>
                  </a:extLst>
                </p:cNvPr>
                <p:cNvSpPr/>
                <p:nvPr/>
              </p:nvSpPr>
              <p:spPr>
                <a:xfrm>
                  <a:off x="13198837" y="1283449"/>
                  <a:ext cx="942215" cy="1767289"/>
                </a:xfrm>
                <a:custGeom>
                  <a:avLst/>
                  <a:gdLst>
                    <a:gd name="connsiteX0" fmla="*/ 942215 w 942215"/>
                    <a:gd name="connsiteY0" fmla="*/ 855633 h 1767289"/>
                    <a:gd name="connsiteX1" fmla="*/ 101861 w 942215"/>
                    <a:gd name="connsiteY1" fmla="*/ 0 h 1767289"/>
                    <a:gd name="connsiteX2" fmla="*/ 0 w 942215"/>
                    <a:gd name="connsiteY2" fmla="*/ 1767289 h 1767289"/>
                    <a:gd name="connsiteX3" fmla="*/ 942215 w 942215"/>
                    <a:gd name="connsiteY3" fmla="*/ 855633 h 1767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2215" h="1767289">
                      <a:moveTo>
                        <a:pt x="942215" y="855633"/>
                      </a:moveTo>
                      <a:cubicBezTo>
                        <a:pt x="480930" y="363062"/>
                        <a:pt x="101861" y="0"/>
                        <a:pt x="101861" y="0"/>
                      </a:cubicBezTo>
                      <a:cubicBezTo>
                        <a:pt x="101861" y="0"/>
                        <a:pt x="120778" y="1182316"/>
                        <a:pt x="0" y="1767289"/>
                      </a:cubicBezTo>
                      <a:cubicBezTo>
                        <a:pt x="0" y="1766562"/>
                        <a:pt x="374703" y="1321283"/>
                        <a:pt x="942215" y="855633"/>
                      </a:cubicBezTo>
                      <a:close/>
                    </a:path>
                  </a:pathLst>
                </a:custGeom>
                <a:solidFill>
                  <a:srgbClr val="C3D100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40" name="Freeform: Shape 4339">
                  <a:extLst>
                    <a:ext uri="{FF2B5EF4-FFF2-40B4-BE49-F238E27FC236}">
                      <a16:creationId xmlns:a16="http://schemas.microsoft.com/office/drawing/2014/main" id="{D9BE7C7A-F896-495E-97C1-87682ACDC695}"/>
                    </a:ext>
                  </a:extLst>
                </p:cNvPr>
                <p:cNvSpPr/>
                <p:nvPr/>
              </p:nvSpPr>
              <p:spPr>
                <a:xfrm>
                  <a:off x="14141053" y="1479896"/>
                  <a:ext cx="1434785" cy="2460670"/>
                </a:xfrm>
                <a:custGeom>
                  <a:avLst/>
                  <a:gdLst>
                    <a:gd name="connsiteX0" fmla="*/ 983687 w 1434785"/>
                    <a:gd name="connsiteY0" fmla="*/ 0 h 2460671"/>
                    <a:gd name="connsiteX1" fmla="*/ 971318 w 1434785"/>
                    <a:gd name="connsiteY1" fmla="*/ 0 h 2460671"/>
                    <a:gd name="connsiteX2" fmla="*/ 0 w 1434785"/>
                    <a:gd name="connsiteY2" fmla="*/ 659186 h 2460671"/>
                    <a:gd name="connsiteX3" fmla="*/ 1434786 w 1434785"/>
                    <a:gd name="connsiteY3" fmla="*/ 2460672 h 2460671"/>
                    <a:gd name="connsiteX4" fmla="*/ 983687 w 1434785"/>
                    <a:gd name="connsiteY4" fmla="*/ 0 h 246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4785" h="2460671">
                      <a:moveTo>
                        <a:pt x="983687" y="0"/>
                      </a:moveTo>
                      <a:cubicBezTo>
                        <a:pt x="983687" y="0"/>
                        <a:pt x="979322" y="0"/>
                        <a:pt x="971318" y="0"/>
                      </a:cubicBezTo>
                      <a:cubicBezTo>
                        <a:pt x="614804" y="189171"/>
                        <a:pt x="283028" y="426361"/>
                        <a:pt x="0" y="659186"/>
                      </a:cubicBezTo>
                      <a:cubicBezTo>
                        <a:pt x="513671" y="1207781"/>
                        <a:pt x="1129203" y="1916443"/>
                        <a:pt x="1434786" y="2460672"/>
                      </a:cubicBezTo>
                      <a:cubicBezTo>
                        <a:pt x="1434786" y="2460672"/>
                        <a:pt x="894922" y="928391"/>
                        <a:pt x="983687" y="0"/>
                      </a:cubicBezTo>
                      <a:close/>
                    </a:path>
                  </a:pathLst>
                </a:custGeom>
                <a:solidFill>
                  <a:srgbClr val="FFCA0D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 dirty="0"/>
                </a:p>
              </p:txBody>
            </p:sp>
            <p:sp>
              <p:nvSpPr>
                <p:cNvPr id="4341" name="Freeform: Shape 4340">
                  <a:extLst>
                    <a:ext uri="{FF2B5EF4-FFF2-40B4-BE49-F238E27FC236}">
                      <a16:creationId xmlns:a16="http://schemas.microsoft.com/office/drawing/2014/main" id="{F8FB1532-760C-4F2B-8D83-9B6EC1D1DDC2}"/>
                    </a:ext>
                  </a:extLst>
                </p:cNvPr>
                <p:cNvSpPr/>
                <p:nvPr/>
              </p:nvSpPr>
              <p:spPr>
                <a:xfrm>
                  <a:off x="13198837" y="2138354"/>
                  <a:ext cx="2377000" cy="1801485"/>
                </a:xfrm>
                <a:custGeom>
                  <a:avLst/>
                  <a:gdLst>
                    <a:gd name="connsiteX0" fmla="*/ 0 w 2377000"/>
                    <a:gd name="connsiteY0" fmla="*/ 911656 h 1801485"/>
                    <a:gd name="connsiteX1" fmla="*/ 2377001 w 2377000"/>
                    <a:gd name="connsiteY1" fmla="*/ 1801486 h 1801485"/>
                    <a:gd name="connsiteX2" fmla="*/ 942215 w 2377000"/>
                    <a:gd name="connsiteY2" fmla="*/ 0 h 1801485"/>
                    <a:gd name="connsiteX3" fmla="*/ 0 w 2377000"/>
                    <a:gd name="connsiteY3" fmla="*/ 911656 h 1801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77000" h="1801485">
                      <a:moveTo>
                        <a:pt x="0" y="911656"/>
                      </a:moveTo>
                      <a:cubicBezTo>
                        <a:pt x="0" y="911656"/>
                        <a:pt x="1837137" y="1255074"/>
                        <a:pt x="2377001" y="1801486"/>
                      </a:cubicBezTo>
                      <a:cubicBezTo>
                        <a:pt x="2071418" y="1257256"/>
                        <a:pt x="1455886" y="548595"/>
                        <a:pt x="942215" y="0"/>
                      </a:cubicBezTo>
                      <a:cubicBezTo>
                        <a:pt x="374703" y="466378"/>
                        <a:pt x="0" y="911656"/>
                        <a:pt x="0" y="911656"/>
                      </a:cubicBezTo>
                      <a:close/>
                    </a:path>
                  </a:pathLst>
                </a:custGeom>
                <a:solidFill>
                  <a:srgbClr val="E3051F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 dirty="0"/>
                </a:p>
              </p:txBody>
            </p:sp>
          </p:grpSp>
          <p:grpSp>
            <p:nvGrpSpPr>
              <p:cNvPr id="4316" name="Graphic 8">
                <a:extLst>
                  <a:ext uri="{FF2B5EF4-FFF2-40B4-BE49-F238E27FC236}">
                    <a16:creationId xmlns:a16="http://schemas.microsoft.com/office/drawing/2014/main" id="{95A9711C-9155-4A8F-9632-A07BEE37D57C}"/>
                  </a:ext>
                </a:extLst>
              </p:cNvPr>
              <p:cNvGrpSpPr/>
              <p:nvPr/>
            </p:nvGrpSpPr>
            <p:grpSpPr>
              <a:xfrm>
                <a:off x="13189093" y="1273054"/>
                <a:ext cx="2397488" cy="2676971"/>
                <a:chOff x="13189093" y="1273054"/>
                <a:chExt cx="2397488" cy="2676971"/>
              </a:xfrm>
              <a:solidFill>
                <a:srgbClr val="702D31"/>
              </a:solidFill>
            </p:grpSpPr>
            <p:sp>
              <p:nvSpPr>
                <p:cNvPr id="4335" name="Freeform: Shape 4334">
                  <a:extLst>
                    <a:ext uri="{FF2B5EF4-FFF2-40B4-BE49-F238E27FC236}">
                      <a16:creationId xmlns:a16="http://schemas.microsoft.com/office/drawing/2014/main" id="{9A730E95-AAD3-466A-B6F9-B660E2A14BD3}"/>
                    </a:ext>
                  </a:extLst>
                </p:cNvPr>
                <p:cNvSpPr/>
                <p:nvPr/>
              </p:nvSpPr>
              <p:spPr>
                <a:xfrm>
                  <a:off x="13189093" y="1274445"/>
                  <a:ext cx="2397488" cy="2675580"/>
                </a:xfrm>
                <a:custGeom>
                  <a:avLst/>
                  <a:gdLst>
                    <a:gd name="connsiteX0" fmla="*/ 2386745 w 2397488"/>
                    <a:gd name="connsiteY0" fmla="*/ 2675581 h 2675580"/>
                    <a:gd name="connsiteX1" fmla="*/ 2380197 w 2397488"/>
                    <a:gd name="connsiteY1" fmla="*/ 2672670 h 2675580"/>
                    <a:gd name="connsiteX2" fmla="*/ 7561 w 2397488"/>
                    <a:gd name="connsiteY2" fmla="*/ 1785752 h 2675580"/>
                    <a:gd name="connsiteX3" fmla="*/ 1741 w 2397488"/>
                    <a:gd name="connsiteY3" fmla="*/ 1782114 h 2675580"/>
                    <a:gd name="connsiteX4" fmla="*/ 285 w 2397488"/>
                    <a:gd name="connsiteY4" fmla="*/ 1774838 h 2675580"/>
                    <a:gd name="connsiteX5" fmla="*/ 102147 w 2397488"/>
                    <a:gd name="connsiteY5" fmla="*/ 9731 h 2675580"/>
                    <a:gd name="connsiteX6" fmla="*/ 105784 w 2397488"/>
                    <a:gd name="connsiteY6" fmla="*/ 2455 h 2675580"/>
                    <a:gd name="connsiteX7" fmla="*/ 113788 w 2397488"/>
                    <a:gd name="connsiteY7" fmla="*/ 273 h 2675580"/>
                    <a:gd name="connsiteX8" fmla="*/ 1936374 w 2397488"/>
                    <a:gd name="connsiteY8" fmla="*/ 196719 h 2675580"/>
                    <a:gd name="connsiteX9" fmla="*/ 1943649 w 2397488"/>
                    <a:gd name="connsiteY9" fmla="*/ 200357 h 2675580"/>
                    <a:gd name="connsiteX10" fmla="*/ 1945832 w 2397488"/>
                    <a:gd name="connsiteY10" fmla="*/ 207633 h 2675580"/>
                    <a:gd name="connsiteX11" fmla="*/ 2396931 w 2397488"/>
                    <a:gd name="connsiteY11" fmla="*/ 2663212 h 2675580"/>
                    <a:gd name="connsiteX12" fmla="*/ 2393293 w 2397488"/>
                    <a:gd name="connsiteY12" fmla="*/ 2674853 h 2675580"/>
                    <a:gd name="connsiteX13" fmla="*/ 2386745 w 2397488"/>
                    <a:gd name="connsiteY13" fmla="*/ 2675581 h 2675580"/>
                    <a:gd name="connsiteX14" fmla="*/ 20658 w 2397488"/>
                    <a:gd name="connsiteY14" fmla="*/ 1768290 h 2675580"/>
                    <a:gd name="connsiteX15" fmla="*/ 2364918 w 2397488"/>
                    <a:gd name="connsiteY15" fmla="*/ 2631198 h 2675580"/>
                    <a:gd name="connsiteX16" fmla="*/ 1924732 w 2397488"/>
                    <a:gd name="connsiteY16" fmla="*/ 214909 h 2675580"/>
                    <a:gd name="connsiteX17" fmla="*/ 120336 w 2397488"/>
                    <a:gd name="connsiteY17" fmla="*/ 20645 h 2675580"/>
                    <a:gd name="connsiteX18" fmla="*/ 20658 w 2397488"/>
                    <a:gd name="connsiteY18" fmla="*/ 1768290 h 2675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97488" h="2675580">
                      <a:moveTo>
                        <a:pt x="2386745" y="2675581"/>
                      </a:moveTo>
                      <a:cubicBezTo>
                        <a:pt x="2384562" y="2675581"/>
                        <a:pt x="2381652" y="2674853"/>
                        <a:pt x="2380197" y="2672670"/>
                      </a:cubicBezTo>
                      <a:cubicBezTo>
                        <a:pt x="1848337" y="2134262"/>
                        <a:pt x="26478" y="1788662"/>
                        <a:pt x="7561" y="1785752"/>
                      </a:cubicBezTo>
                      <a:cubicBezTo>
                        <a:pt x="5379" y="1785024"/>
                        <a:pt x="2468" y="1783569"/>
                        <a:pt x="1741" y="1782114"/>
                      </a:cubicBezTo>
                      <a:cubicBezTo>
                        <a:pt x="285" y="1779931"/>
                        <a:pt x="-442" y="1777020"/>
                        <a:pt x="285" y="1774838"/>
                      </a:cubicBezTo>
                      <a:cubicBezTo>
                        <a:pt x="119608" y="1197868"/>
                        <a:pt x="102147" y="21373"/>
                        <a:pt x="102147" y="9731"/>
                      </a:cubicBezTo>
                      <a:cubicBezTo>
                        <a:pt x="102147" y="6821"/>
                        <a:pt x="103602" y="3911"/>
                        <a:pt x="105784" y="2455"/>
                      </a:cubicBezTo>
                      <a:cubicBezTo>
                        <a:pt x="107967" y="273"/>
                        <a:pt x="110877" y="-455"/>
                        <a:pt x="113788" y="273"/>
                      </a:cubicBezTo>
                      <a:cubicBezTo>
                        <a:pt x="873380" y="175619"/>
                        <a:pt x="1925460" y="196719"/>
                        <a:pt x="1936374" y="196719"/>
                      </a:cubicBezTo>
                      <a:cubicBezTo>
                        <a:pt x="1939284" y="196719"/>
                        <a:pt x="1941467" y="198174"/>
                        <a:pt x="1943649" y="200357"/>
                      </a:cubicBezTo>
                      <a:cubicBezTo>
                        <a:pt x="1945104" y="202540"/>
                        <a:pt x="1946560" y="204722"/>
                        <a:pt x="1945832" y="207633"/>
                      </a:cubicBezTo>
                      <a:cubicBezTo>
                        <a:pt x="1857795" y="1122927"/>
                        <a:pt x="2391111" y="2647933"/>
                        <a:pt x="2396931" y="2663212"/>
                      </a:cubicBezTo>
                      <a:cubicBezTo>
                        <a:pt x="2398386" y="2667577"/>
                        <a:pt x="2396931" y="2671943"/>
                        <a:pt x="2393293" y="2674853"/>
                      </a:cubicBezTo>
                      <a:cubicBezTo>
                        <a:pt x="2390383" y="2674853"/>
                        <a:pt x="2388928" y="2675581"/>
                        <a:pt x="2386745" y="2675581"/>
                      </a:cubicBezTo>
                      <a:close/>
                      <a:moveTo>
                        <a:pt x="20658" y="1768290"/>
                      </a:moveTo>
                      <a:cubicBezTo>
                        <a:pt x="161808" y="1795938"/>
                        <a:pt x="1817051" y="2124803"/>
                        <a:pt x="2364918" y="2631198"/>
                      </a:cubicBezTo>
                      <a:cubicBezTo>
                        <a:pt x="2283429" y="2391097"/>
                        <a:pt x="1849064" y="1054535"/>
                        <a:pt x="1924732" y="214909"/>
                      </a:cubicBezTo>
                      <a:cubicBezTo>
                        <a:pt x="1814140" y="211998"/>
                        <a:pt x="840639" y="185078"/>
                        <a:pt x="120336" y="20645"/>
                      </a:cubicBezTo>
                      <a:cubicBezTo>
                        <a:pt x="122519" y="147244"/>
                        <a:pt x="131977" y="1218240"/>
                        <a:pt x="20658" y="1768290"/>
                      </a:cubicBezTo>
                      <a:close/>
                    </a:path>
                  </a:pathLst>
                </a:custGeom>
                <a:solidFill>
                  <a:srgbClr val="702D31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36" name="Freeform: Shape 4335">
                  <a:extLst>
                    <a:ext uri="{FF2B5EF4-FFF2-40B4-BE49-F238E27FC236}">
                      <a16:creationId xmlns:a16="http://schemas.microsoft.com/office/drawing/2014/main" id="{43F540A0-8412-41C7-A611-2427EFADFB6F}"/>
                    </a:ext>
                  </a:extLst>
                </p:cNvPr>
                <p:cNvSpPr/>
                <p:nvPr/>
              </p:nvSpPr>
              <p:spPr>
                <a:xfrm>
                  <a:off x="13189124" y="1471517"/>
                  <a:ext cx="1944720" cy="1588679"/>
                </a:xfrm>
                <a:custGeom>
                  <a:avLst/>
                  <a:gdLst>
                    <a:gd name="connsiteX0" fmla="*/ 9713 w 1944720"/>
                    <a:gd name="connsiteY0" fmla="*/ 1588680 h 1588679"/>
                    <a:gd name="connsiteX1" fmla="*/ 5348 w 1944720"/>
                    <a:gd name="connsiteY1" fmla="*/ 1587952 h 1588679"/>
                    <a:gd name="connsiteX2" fmla="*/ 982 w 1944720"/>
                    <a:gd name="connsiteY2" fmla="*/ 1574855 h 1588679"/>
                    <a:gd name="connsiteX3" fmla="*/ 1932705 w 1944720"/>
                    <a:gd name="connsiteY3" fmla="*/ 375 h 1588679"/>
                    <a:gd name="connsiteX4" fmla="*/ 1944346 w 1944720"/>
                    <a:gd name="connsiteY4" fmla="*/ 6923 h 1588679"/>
                    <a:gd name="connsiteX5" fmla="*/ 1937798 w 1944720"/>
                    <a:gd name="connsiteY5" fmla="*/ 18564 h 1588679"/>
                    <a:gd name="connsiteX6" fmla="*/ 17717 w 1944720"/>
                    <a:gd name="connsiteY6" fmla="*/ 1582859 h 1588679"/>
                    <a:gd name="connsiteX7" fmla="*/ 9713 w 1944720"/>
                    <a:gd name="connsiteY7" fmla="*/ 1588680 h 1588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44720" h="1588679">
                      <a:moveTo>
                        <a:pt x="9713" y="1588680"/>
                      </a:moveTo>
                      <a:cubicBezTo>
                        <a:pt x="8258" y="1588680"/>
                        <a:pt x="6803" y="1588680"/>
                        <a:pt x="5348" y="1587952"/>
                      </a:cubicBezTo>
                      <a:cubicBezTo>
                        <a:pt x="255" y="1585769"/>
                        <a:pt x="-1200" y="1579948"/>
                        <a:pt x="982" y="1574855"/>
                      </a:cubicBezTo>
                      <a:cubicBezTo>
                        <a:pt x="6803" y="1563214"/>
                        <a:pt x="598325" y="412912"/>
                        <a:pt x="1932705" y="375"/>
                      </a:cubicBezTo>
                      <a:cubicBezTo>
                        <a:pt x="1937798" y="-1081"/>
                        <a:pt x="1942891" y="1830"/>
                        <a:pt x="1944346" y="6923"/>
                      </a:cubicBezTo>
                      <a:cubicBezTo>
                        <a:pt x="1945801" y="12016"/>
                        <a:pt x="1942891" y="17109"/>
                        <a:pt x="1937798" y="18564"/>
                      </a:cubicBezTo>
                      <a:cubicBezTo>
                        <a:pt x="612149" y="428191"/>
                        <a:pt x="23537" y="1571218"/>
                        <a:pt x="17717" y="1582859"/>
                      </a:cubicBezTo>
                      <a:cubicBezTo>
                        <a:pt x="16261" y="1586497"/>
                        <a:pt x="13351" y="1588680"/>
                        <a:pt x="9713" y="1588680"/>
                      </a:cubicBezTo>
                      <a:close/>
                    </a:path>
                  </a:pathLst>
                </a:custGeom>
                <a:solidFill>
                  <a:srgbClr val="702D31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37" name="Freeform: Shape 4336">
                  <a:extLst>
                    <a:ext uri="{FF2B5EF4-FFF2-40B4-BE49-F238E27FC236}">
                      <a16:creationId xmlns:a16="http://schemas.microsoft.com/office/drawing/2014/main" id="{8AAEB1E1-DEA3-4735-9631-BEB2EDA40A31}"/>
                    </a:ext>
                  </a:extLst>
                </p:cNvPr>
                <p:cNvSpPr/>
                <p:nvPr/>
              </p:nvSpPr>
              <p:spPr>
                <a:xfrm>
                  <a:off x="13291030" y="1273054"/>
                  <a:ext cx="2295052" cy="2676971"/>
                </a:xfrm>
                <a:custGeom>
                  <a:avLst/>
                  <a:gdLst>
                    <a:gd name="connsiteX0" fmla="*/ 2284808 w 2295052"/>
                    <a:gd name="connsiteY0" fmla="*/ 2676972 h 2676971"/>
                    <a:gd name="connsiteX1" fmla="*/ 2276804 w 2295052"/>
                    <a:gd name="connsiteY1" fmla="*/ 2672606 h 2676971"/>
                    <a:gd name="connsiteX2" fmla="*/ 3119 w 2295052"/>
                    <a:gd name="connsiteY2" fmla="*/ 16943 h 2676971"/>
                    <a:gd name="connsiteX3" fmla="*/ 2392 w 2295052"/>
                    <a:gd name="connsiteY3" fmla="*/ 3119 h 2676971"/>
                    <a:gd name="connsiteX4" fmla="*/ 16216 w 2295052"/>
                    <a:gd name="connsiteY4" fmla="*/ 2392 h 2676971"/>
                    <a:gd name="connsiteX5" fmla="*/ 2293539 w 2295052"/>
                    <a:gd name="connsiteY5" fmla="*/ 2660965 h 2676971"/>
                    <a:gd name="connsiteX6" fmla="*/ 2290628 w 2295052"/>
                    <a:gd name="connsiteY6" fmla="*/ 2674062 h 2676971"/>
                    <a:gd name="connsiteX7" fmla="*/ 2284808 w 2295052"/>
                    <a:gd name="connsiteY7" fmla="*/ 2676972 h 2676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95052" h="2676971">
                      <a:moveTo>
                        <a:pt x="2284808" y="2676972"/>
                      </a:moveTo>
                      <a:cubicBezTo>
                        <a:pt x="2281897" y="2676972"/>
                        <a:pt x="2278987" y="2675517"/>
                        <a:pt x="2276804" y="2672606"/>
                      </a:cubicBezTo>
                      <a:cubicBezTo>
                        <a:pt x="1341138" y="1265469"/>
                        <a:pt x="16216" y="29312"/>
                        <a:pt x="3119" y="16943"/>
                      </a:cubicBezTo>
                      <a:cubicBezTo>
                        <a:pt x="-519" y="13305"/>
                        <a:pt x="-1246" y="7485"/>
                        <a:pt x="2392" y="3119"/>
                      </a:cubicBezTo>
                      <a:cubicBezTo>
                        <a:pt x="6030" y="-519"/>
                        <a:pt x="11850" y="-1246"/>
                        <a:pt x="16216" y="2392"/>
                      </a:cubicBezTo>
                      <a:cubicBezTo>
                        <a:pt x="29312" y="14761"/>
                        <a:pt x="1356417" y="1252372"/>
                        <a:pt x="2293539" y="2660965"/>
                      </a:cubicBezTo>
                      <a:cubicBezTo>
                        <a:pt x="2296449" y="2665331"/>
                        <a:pt x="2294994" y="2671151"/>
                        <a:pt x="2290628" y="2674062"/>
                      </a:cubicBezTo>
                      <a:cubicBezTo>
                        <a:pt x="2288446" y="2676244"/>
                        <a:pt x="2286990" y="2676972"/>
                        <a:pt x="2284808" y="2676972"/>
                      </a:cubicBezTo>
                      <a:close/>
                    </a:path>
                  </a:pathLst>
                </a:custGeom>
                <a:solidFill>
                  <a:srgbClr val="702D31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</p:grpSp>
          <p:sp>
            <p:nvSpPr>
              <p:cNvPr id="4317" name="Freeform: Shape 4316">
                <a:extLst>
                  <a:ext uri="{FF2B5EF4-FFF2-40B4-BE49-F238E27FC236}">
                    <a16:creationId xmlns:a16="http://schemas.microsoft.com/office/drawing/2014/main" id="{D94510F6-6115-47CD-BDCB-72270DCCFDEC}"/>
                  </a:ext>
                </a:extLst>
              </p:cNvPr>
              <p:cNvSpPr/>
              <p:nvPr/>
            </p:nvSpPr>
            <p:spPr>
              <a:xfrm>
                <a:off x="13248311" y="1378762"/>
                <a:ext cx="164777" cy="1530098"/>
              </a:xfrm>
              <a:custGeom>
                <a:avLst/>
                <a:gdLst>
                  <a:gd name="connsiteX0" fmla="*/ 80762 w 164777"/>
                  <a:gd name="connsiteY0" fmla="*/ 0 h 1530098"/>
                  <a:gd name="connsiteX1" fmla="*/ 1 w 164777"/>
                  <a:gd name="connsiteY1" fmla="*/ 1530098 h 1530098"/>
                  <a:gd name="connsiteX2" fmla="*/ 80762 w 164777"/>
                  <a:gd name="connsiteY2" fmla="*/ 0 h 153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4777" h="1530098">
                    <a:moveTo>
                      <a:pt x="80762" y="0"/>
                    </a:moveTo>
                    <a:cubicBezTo>
                      <a:pt x="80762" y="0"/>
                      <a:pt x="171710" y="1058627"/>
                      <a:pt x="1" y="1530098"/>
                    </a:cubicBezTo>
                    <a:cubicBezTo>
                      <a:pt x="-726" y="1530098"/>
                      <a:pt x="309222" y="781420"/>
                      <a:pt x="80762" y="0"/>
                    </a:cubicBezTo>
                    <a:close/>
                  </a:path>
                </a:pathLst>
              </a:custGeom>
              <a:solidFill>
                <a:srgbClr val="FFF495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8" name="Freeform: Shape 4317">
                <a:extLst>
                  <a:ext uri="{FF2B5EF4-FFF2-40B4-BE49-F238E27FC236}">
                    <a16:creationId xmlns:a16="http://schemas.microsoft.com/office/drawing/2014/main" id="{50B570AE-D060-4A8C-9A1F-3E782497E238}"/>
                  </a:ext>
                </a:extLst>
              </p:cNvPr>
              <p:cNvSpPr/>
              <p:nvPr/>
            </p:nvSpPr>
            <p:spPr>
              <a:xfrm>
                <a:off x="15053288" y="1550470"/>
                <a:ext cx="411229" cy="2097610"/>
              </a:xfrm>
              <a:custGeom>
                <a:avLst/>
                <a:gdLst>
                  <a:gd name="connsiteX0" fmla="*/ 20520 w 411229"/>
                  <a:gd name="connsiteY0" fmla="*/ 0 h 2097610"/>
                  <a:gd name="connsiteX1" fmla="*/ 411230 w 411229"/>
                  <a:gd name="connsiteY1" fmla="*/ 2097610 h 2097610"/>
                  <a:gd name="connsiteX2" fmla="*/ 20520 w 411229"/>
                  <a:gd name="connsiteY2" fmla="*/ 0 h 2097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1229" h="2097610">
                    <a:moveTo>
                      <a:pt x="20520" y="0"/>
                    </a:moveTo>
                    <a:cubicBezTo>
                      <a:pt x="20520" y="0"/>
                      <a:pt x="-3490" y="905836"/>
                      <a:pt x="411230" y="2097610"/>
                    </a:cubicBezTo>
                    <a:cubicBezTo>
                      <a:pt x="411230" y="2097610"/>
                      <a:pt x="-108262" y="990963"/>
                      <a:pt x="20520" y="0"/>
                    </a:cubicBezTo>
                    <a:close/>
                  </a:path>
                </a:pathLst>
              </a:custGeom>
              <a:solidFill>
                <a:srgbClr val="FFF495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9" name="Freeform: Shape 4318">
                <a:extLst>
                  <a:ext uri="{FF2B5EF4-FFF2-40B4-BE49-F238E27FC236}">
                    <a16:creationId xmlns:a16="http://schemas.microsoft.com/office/drawing/2014/main" id="{BD3EC25A-B5D8-472D-A708-27368C37F028}"/>
                  </a:ext>
                </a:extLst>
              </p:cNvPr>
              <p:cNvSpPr/>
              <p:nvPr/>
            </p:nvSpPr>
            <p:spPr>
              <a:xfrm>
                <a:off x="13286146" y="3052193"/>
                <a:ext cx="2155089" cy="762502"/>
              </a:xfrm>
              <a:custGeom>
                <a:avLst/>
                <a:gdLst>
                  <a:gd name="connsiteX0" fmla="*/ 0 w 2155089"/>
                  <a:gd name="connsiteY0" fmla="*/ 0 h 762502"/>
                  <a:gd name="connsiteX1" fmla="*/ 2155090 w 2155089"/>
                  <a:gd name="connsiteY1" fmla="*/ 762503 h 762502"/>
                  <a:gd name="connsiteX2" fmla="*/ 0 w 2155089"/>
                  <a:gd name="connsiteY2" fmla="*/ 0 h 762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55089" h="762502">
                    <a:moveTo>
                      <a:pt x="0" y="0"/>
                    </a:moveTo>
                    <a:cubicBezTo>
                      <a:pt x="0" y="0"/>
                      <a:pt x="1105920" y="61844"/>
                      <a:pt x="2155090" y="762503"/>
                    </a:cubicBezTo>
                    <a:cubicBezTo>
                      <a:pt x="2155090" y="762503"/>
                      <a:pt x="1382400" y="13824"/>
                      <a:pt x="0" y="0"/>
                    </a:cubicBezTo>
                    <a:close/>
                  </a:path>
                </a:pathLst>
              </a:custGeom>
              <a:solidFill>
                <a:srgbClr val="720D03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0" name="Freeform: Shape 4319">
                <a:extLst>
                  <a:ext uri="{FF2B5EF4-FFF2-40B4-BE49-F238E27FC236}">
                    <a16:creationId xmlns:a16="http://schemas.microsoft.com/office/drawing/2014/main" id="{B169BE3C-E123-480A-953F-AE99FCF3C59A}"/>
                  </a:ext>
                </a:extLst>
              </p:cNvPr>
              <p:cNvSpPr/>
              <p:nvPr/>
            </p:nvSpPr>
            <p:spPr>
              <a:xfrm>
                <a:off x="13414928" y="1326376"/>
                <a:ext cx="1530099" cy="211519"/>
              </a:xfrm>
              <a:custGeom>
                <a:avLst/>
                <a:gdLst>
                  <a:gd name="connsiteX0" fmla="*/ 0 w 1530099"/>
                  <a:gd name="connsiteY0" fmla="*/ 0 h 211519"/>
                  <a:gd name="connsiteX1" fmla="*/ 1530099 w 1530099"/>
                  <a:gd name="connsiteY1" fmla="*/ 176074 h 211519"/>
                  <a:gd name="connsiteX2" fmla="*/ 0 w 1530099"/>
                  <a:gd name="connsiteY2" fmla="*/ 0 h 211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0099" h="211519">
                    <a:moveTo>
                      <a:pt x="0" y="0"/>
                    </a:moveTo>
                    <a:cubicBezTo>
                      <a:pt x="0" y="0"/>
                      <a:pt x="900743" y="243011"/>
                      <a:pt x="1530099" y="176074"/>
                    </a:cubicBezTo>
                    <a:cubicBezTo>
                      <a:pt x="1530099" y="176074"/>
                      <a:pt x="719576" y="328866"/>
                      <a:pt x="0" y="0"/>
                    </a:cubicBez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1" name="Freeform: Shape 4320">
                <a:extLst>
                  <a:ext uri="{FF2B5EF4-FFF2-40B4-BE49-F238E27FC236}">
                    <a16:creationId xmlns:a16="http://schemas.microsoft.com/office/drawing/2014/main" id="{5C902706-9E04-4167-9BBF-6E64FB940DCC}"/>
                  </a:ext>
                </a:extLst>
              </p:cNvPr>
              <p:cNvSpPr/>
              <p:nvPr/>
            </p:nvSpPr>
            <p:spPr>
              <a:xfrm>
                <a:off x="13494234" y="2161636"/>
                <a:ext cx="159339" cy="156429"/>
              </a:xfrm>
              <a:custGeom>
                <a:avLst/>
                <a:gdLst>
                  <a:gd name="connsiteX0" fmla="*/ 40744 w 159339"/>
                  <a:gd name="connsiteY0" fmla="*/ 0 h 156429"/>
                  <a:gd name="connsiteX1" fmla="*/ 87310 w 159339"/>
                  <a:gd name="connsiteY1" fmla="*/ 31286 h 156429"/>
                  <a:gd name="connsiteX2" fmla="*/ 138968 w 159339"/>
                  <a:gd name="connsiteY2" fmla="*/ 10914 h 156429"/>
                  <a:gd name="connsiteX3" fmla="*/ 123689 w 159339"/>
                  <a:gd name="connsiteY3" fmla="*/ 64755 h 156429"/>
                  <a:gd name="connsiteX4" fmla="*/ 159340 w 159339"/>
                  <a:gd name="connsiteY4" fmla="*/ 107682 h 156429"/>
                  <a:gd name="connsiteX5" fmla="*/ 103316 w 159339"/>
                  <a:gd name="connsiteY5" fmla="*/ 109864 h 156429"/>
                  <a:gd name="connsiteX6" fmla="*/ 73486 w 159339"/>
                  <a:gd name="connsiteY6" fmla="*/ 156430 h 156429"/>
                  <a:gd name="connsiteX7" fmla="*/ 54568 w 159339"/>
                  <a:gd name="connsiteY7" fmla="*/ 104044 h 156429"/>
                  <a:gd name="connsiteX8" fmla="*/ 0 w 159339"/>
                  <a:gd name="connsiteY8" fmla="*/ 90220 h 156429"/>
                  <a:gd name="connsiteX9" fmla="*/ 44382 w 159339"/>
                  <a:gd name="connsiteY9" fmla="*/ 56024 h 15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339" h="156429">
                    <a:moveTo>
                      <a:pt x="40744" y="0"/>
                    </a:moveTo>
                    <a:lnTo>
                      <a:pt x="87310" y="31286"/>
                    </a:lnTo>
                    <a:lnTo>
                      <a:pt x="138968" y="10914"/>
                    </a:lnTo>
                    <a:lnTo>
                      <a:pt x="123689" y="64755"/>
                    </a:lnTo>
                    <a:lnTo>
                      <a:pt x="159340" y="107682"/>
                    </a:lnTo>
                    <a:lnTo>
                      <a:pt x="103316" y="109864"/>
                    </a:lnTo>
                    <a:lnTo>
                      <a:pt x="73486" y="156430"/>
                    </a:lnTo>
                    <a:lnTo>
                      <a:pt x="54568" y="104044"/>
                    </a:lnTo>
                    <a:lnTo>
                      <a:pt x="0" y="90220"/>
                    </a:lnTo>
                    <a:lnTo>
                      <a:pt x="44382" y="56024"/>
                    </a:ln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2" name="Freeform: Shape 4321">
                <a:extLst>
                  <a:ext uri="{FF2B5EF4-FFF2-40B4-BE49-F238E27FC236}">
                    <a16:creationId xmlns:a16="http://schemas.microsoft.com/office/drawing/2014/main" id="{154D3EB9-C37B-484B-9FB7-46EB0E1FDC11}"/>
                  </a:ext>
                </a:extLst>
              </p:cNvPr>
              <p:cNvSpPr/>
              <p:nvPr/>
            </p:nvSpPr>
            <p:spPr>
              <a:xfrm>
                <a:off x="13834741" y="2002297"/>
                <a:ext cx="85126" cy="83671"/>
              </a:xfrm>
              <a:custGeom>
                <a:avLst/>
                <a:gdLst>
                  <a:gd name="connsiteX0" fmla="*/ 21827 w 85126"/>
                  <a:gd name="connsiteY0" fmla="*/ 0 h 83671"/>
                  <a:gd name="connsiteX1" fmla="*/ 46565 w 85126"/>
                  <a:gd name="connsiteY1" fmla="*/ 16734 h 83671"/>
                  <a:gd name="connsiteX2" fmla="*/ 74213 w 85126"/>
                  <a:gd name="connsiteY2" fmla="*/ 5093 h 83671"/>
                  <a:gd name="connsiteX3" fmla="*/ 66210 w 85126"/>
                  <a:gd name="connsiteY3" fmla="*/ 34196 h 83671"/>
                  <a:gd name="connsiteX4" fmla="*/ 85127 w 85126"/>
                  <a:gd name="connsiteY4" fmla="*/ 56751 h 83671"/>
                  <a:gd name="connsiteX5" fmla="*/ 55296 w 85126"/>
                  <a:gd name="connsiteY5" fmla="*/ 58206 h 83671"/>
                  <a:gd name="connsiteX6" fmla="*/ 39289 w 85126"/>
                  <a:gd name="connsiteY6" fmla="*/ 83672 h 83671"/>
                  <a:gd name="connsiteX7" fmla="*/ 29103 w 85126"/>
                  <a:gd name="connsiteY7" fmla="*/ 55296 h 83671"/>
                  <a:gd name="connsiteX8" fmla="*/ 0 w 85126"/>
                  <a:gd name="connsiteY8" fmla="*/ 48020 h 83671"/>
                  <a:gd name="connsiteX9" fmla="*/ 24010 w 85126"/>
                  <a:gd name="connsiteY9" fmla="*/ 29831 h 83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126" h="83671">
                    <a:moveTo>
                      <a:pt x="21827" y="0"/>
                    </a:moveTo>
                    <a:lnTo>
                      <a:pt x="46565" y="16734"/>
                    </a:lnTo>
                    <a:lnTo>
                      <a:pt x="74213" y="5093"/>
                    </a:lnTo>
                    <a:lnTo>
                      <a:pt x="66210" y="34196"/>
                    </a:lnTo>
                    <a:lnTo>
                      <a:pt x="85127" y="56751"/>
                    </a:lnTo>
                    <a:lnTo>
                      <a:pt x="55296" y="58206"/>
                    </a:lnTo>
                    <a:lnTo>
                      <a:pt x="39289" y="83672"/>
                    </a:lnTo>
                    <a:lnTo>
                      <a:pt x="29103" y="55296"/>
                    </a:lnTo>
                    <a:lnTo>
                      <a:pt x="0" y="48020"/>
                    </a:lnTo>
                    <a:lnTo>
                      <a:pt x="24010" y="29831"/>
                    </a:ln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3" name="Freeform: Shape 4322">
                <a:extLst>
                  <a:ext uri="{FF2B5EF4-FFF2-40B4-BE49-F238E27FC236}">
                    <a16:creationId xmlns:a16="http://schemas.microsoft.com/office/drawing/2014/main" id="{A29986F4-55C6-4BE2-A552-317256348784}"/>
                  </a:ext>
                </a:extLst>
              </p:cNvPr>
              <p:cNvSpPr/>
              <p:nvPr/>
            </p:nvSpPr>
            <p:spPr>
              <a:xfrm>
                <a:off x="13486231" y="1685800"/>
                <a:ext cx="84399" cy="82943"/>
              </a:xfrm>
              <a:custGeom>
                <a:avLst/>
                <a:gdLst>
                  <a:gd name="connsiteX0" fmla="*/ 21827 w 84399"/>
                  <a:gd name="connsiteY0" fmla="*/ 0 h 82943"/>
                  <a:gd name="connsiteX1" fmla="*/ 45837 w 84399"/>
                  <a:gd name="connsiteY1" fmla="*/ 16734 h 82943"/>
                  <a:gd name="connsiteX2" fmla="*/ 74213 w 84399"/>
                  <a:gd name="connsiteY2" fmla="*/ 5821 h 82943"/>
                  <a:gd name="connsiteX3" fmla="*/ 65482 w 84399"/>
                  <a:gd name="connsiteY3" fmla="*/ 34196 h 82943"/>
                  <a:gd name="connsiteX4" fmla="*/ 84399 w 84399"/>
                  <a:gd name="connsiteY4" fmla="*/ 56751 h 82943"/>
                  <a:gd name="connsiteX5" fmla="*/ 54568 w 84399"/>
                  <a:gd name="connsiteY5" fmla="*/ 58206 h 82943"/>
                  <a:gd name="connsiteX6" fmla="*/ 38562 w 84399"/>
                  <a:gd name="connsiteY6" fmla="*/ 82944 h 82943"/>
                  <a:gd name="connsiteX7" fmla="*/ 28376 w 84399"/>
                  <a:gd name="connsiteY7" fmla="*/ 55296 h 82943"/>
                  <a:gd name="connsiteX8" fmla="*/ 0 w 84399"/>
                  <a:gd name="connsiteY8" fmla="*/ 47293 h 82943"/>
                  <a:gd name="connsiteX9" fmla="*/ 23283 w 84399"/>
                  <a:gd name="connsiteY9" fmla="*/ 29103 h 8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399" h="82943">
                    <a:moveTo>
                      <a:pt x="21827" y="0"/>
                    </a:moveTo>
                    <a:lnTo>
                      <a:pt x="45837" y="16734"/>
                    </a:lnTo>
                    <a:lnTo>
                      <a:pt x="74213" y="5821"/>
                    </a:lnTo>
                    <a:lnTo>
                      <a:pt x="65482" y="34196"/>
                    </a:lnTo>
                    <a:lnTo>
                      <a:pt x="84399" y="56751"/>
                    </a:lnTo>
                    <a:lnTo>
                      <a:pt x="54568" y="58206"/>
                    </a:lnTo>
                    <a:lnTo>
                      <a:pt x="38562" y="82944"/>
                    </a:lnTo>
                    <a:lnTo>
                      <a:pt x="28376" y="55296"/>
                    </a:lnTo>
                    <a:lnTo>
                      <a:pt x="0" y="47293"/>
                    </a:lnTo>
                    <a:lnTo>
                      <a:pt x="23283" y="29103"/>
                    </a:ln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4" name="Freeform: Shape 4323">
                <a:extLst>
                  <a:ext uri="{FF2B5EF4-FFF2-40B4-BE49-F238E27FC236}">
                    <a16:creationId xmlns:a16="http://schemas.microsoft.com/office/drawing/2014/main" id="{1B66BE8A-C098-48FE-B5CB-19FA1A9C3FAB}"/>
                  </a:ext>
                </a:extLst>
              </p:cNvPr>
              <p:cNvSpPr/>
              <p:nvPr/>
            </p:nvSpPr>
            <p:spPr>
              <a:xfrm>
                <a:off x="14605247" y="2428658"/>
                <a:ext cx="159340" cy="156429"/>
              </a:xfrm>
              <a:custGeom>
                <a:avLst/>
                <a:gdLst>
                  <a:gd name="connsiteX0" fmla="*/ 40745 w 159340"/>
                  <a:gd name="connsiteY0" fmla="*/ 0 h 156429"/>
                  <a:gd name="connsiteX1" fmla="*/ 86582 w 159340"/>
                  <a:gd name="connsiteY1" fmla="*/ 31286 h 156429"/>
                  <a:gd name="connsiteX2" fmla="*/ 138968 w 159340"/>
                  <a:gd name="connsiteY2" fmla="*/ 10186 h 156429"/>
                  <a:gd name="connsiteX3" fmla="*/ 123689 w 159340"/>
                  <a:gd name="connsiteY3" fmla="*/ 64027 h 156429"/>
                  <a:gd name="connsiteX4" fmla="*/ 159340 w 159340"/>
                  <a:gd name="connsiteY4" fmla="*/ 107682 h 156429"/>
                  <a:gd name="connsiteX5" fmla="*/ 103316 w 159340"/>
                  <a:gd name="connsiteY5" fmla="*/ 109864 h 156429"/>
                  <a:gd name="connsiteX6" fmla="*/ 73486 w 159340"/>
                  <a:gd name="connsiteY6" fmla="*/ 156429 h 156429"/>
                  <a:gd name="connsiteX7" fmla="*/ 53841 w 159340"/>
                  <a:gd name="connsiteY7" fmla="*/ 104044 h 156429"/>
                  <a:gd name="connsiteX8" fmla="*/ 0 w 159340"/>
                  <a:gd name="connsiteY8" fmla="*/ 90220 h 156429"/>
                  <a:gd name="connsiteX9" fmla="*/ 43655 w 159340"/>
                  <a:gd name="connsiteY9" fmla="*/ 56024 h 15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340" h="156429">
                    <a:moveTo>
                      <a:pt x="40745" y="0"/>
                    </a:moveTo>
                    <a:lnTo>
                      <a:pt x="86582" y="31286"/>
                    </a:lnTo>
                    <a:lnTo>
                      <a:pt x="138968" y="10186"/>
                    </a:lnTo>
                    <a:lnTo>
                      <a:pt x="123689" y="64027"/>
                    </a:lnTo>
                    <a:lnTo>
                      <a:pt x="159340" y="107682"/>
                    </a:lnTo>
                    <a:lnTo>
                      <a:pt x="103316" y="109864"/>
                    </a:lnTo>
                    <a:lnTo>
                      <a:pt x="73486" y="156429"/>
                    </a:lnTo>
                    <a:lnTo>
                      <a:pt x="53841" y="104044"/>
                    </a:lnTo>
                    <a:lnTo>
                      <a:pt x="0" y="90220"/>
                    </a:lnTo>
                    <a:lnTo>
                      <a:pt x="43655" y="56024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5" name="Freeform: Shape 4324">
                <a:extLst>
                  <a:ext uri="{FF2B5EF4-FFF2-40B4-BE49-F238E27FC236}">
                    <a16:creationId xmlns:a16="http://schemas.microsoft.com/office/drawing/2014/main" id="{528F78B8-C06F-42C6-859E-19F3B7E18B7B}"/>
                  </a:ext>
                </a:extLst>
              </p:cNvPr>
              <p:cNvSpPr/>
              <p:nvPr/>
            </p:nvSpPr>
            <p:spPr>
              <a:xfrm>
                <a:off x="15020695" y="2932870"/>
                <a:ext cx="76395" cy="74940"/>
              </a:xfrm>
              <a:custGeom>
                <a:avLst/>
                <a:gdLst>
                  <a:gd name="connsiteX0" fmla="*/ 19645 w 76395"/>
                  <a:gd name="connsiteY0" fmla="*/ 0 h 74940"/>
                  <a:gd name="connsiteX1" fmla="*/ 41472 w 76395"/>
                  <a:gd name="connsiteY1" fmla="*/ 14551 h 74940"/>
                  <a:gd name="connsiteX2" fmla="*/ 66210 w 76395"/>
                  <a:gd name="connsiteY2" fmla="*/ 5093 h 74940"/>
                  <a:gd name="connsiteX3" fmla="*/ 58934 w 76395"/>
                  <a:gd name="connsiteY3" fmla="*/ 30558 h 74940"/>
                  <a:gd name="connsiteX4" fmla="*/ 76396 w 76395"/>
                  <a:gd name="connsiteY4" fmla="*/ 51658 h 74940"/>
                  <a:gd name="connsiteX5" fmla="*/ 49475 w 76395"/>
                  <a:gd name="connsiteY5" fmla="*/ 52385 h 74940"/>
                  <a:gd name="connsiteX6" fmla="*/ 34924 w 76395"/>
                  <a:gd name="connsiteY6" fmla="*/ 74941 h 74940"/>
                  <a:gd name="connsiteX7" fmla="*/ 26193 w 76395"/>
                  <a:gd name="connsiteY7" fmla="*/ 50203 h 74940"/>
                  <a:gd name="connsiteX8" fmla="*/ 0 w 76395"/>
                  <a:gd name="connsiteY8" fmla="*/ 43655 h 74940"/>
                  <a:gd name="connsiteX9" fmla="*/ 21100 w 76395"/>
                  <a:gd name="connsiteY9" fmla="*/ 26920 h 7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395" h="74940">
                    <a:moveTo>
                      <a:pt x="19645" y="0"/>
                    </a:moveTo>
                    <a:lnTo>
                      <a:pt x="41472" y="14551"/>
                    </a:lnTo>
                    <a:lnTo>
                      <a:pt x="66210" y="5093"/>
                    </a:lnTo>
                    <a:lnTo>
                      <a:pt x="58934" y="30558"/>
                    </a:lnTo>
                    <a:lnTo>
                      <a:pt x="76396" y="51658"/>
                    </a:lnTo>
                    <a:lnTo>
                      <a:pt x="49475" y="52385"/>
                    </a:lnTo>
                    <a:lnTo>
                      <a:pt x="34924" y="74941"/>
                    </a:lnTo>
                    <a:lnTo>
                      <a:pt x="26193" y="50203"/>
                    </a:lnTo>
                    <a:lnTo>
                      <a:pt x="0" y="43655"/>
                    </a:lnTo>
                    <a:lnTo>
                      <a:pt x="21100" y="26920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6" name="Freeform: Shape 4325">
                <a:extLst>
                  <a:ext uri="{FF2B5EF4-FFF2-40B4-BE49-F238E27FC236}">
                    <a16:creationId xmlns:a16="http://schemas.microsoft.com/office/drawing/2014/main" id="{9DC7DCEE-4B35-4130-A8AF-D11F8CE4E1A4}"/>
                  </a:ext>
                </a:extLst>
              </p:cNvPr>
              <p:cNvSpPr/>
              <p:nvPr/>
            </p:nvSpPr>
            <p:spPr>
              <a:xfrm>
                <a:off x="14945754" y="2269318"/>
                <a:ext cx="85126" cy="83671"/>
              </a:xfrm>
              <a:custGeom>
                <a:avLst/>
                <a:gdLst>
                  <a:gd name="connsiteX0" fmla="*/ 21828 w 85126"/>
                  <a:gd name="connsiteY0" fmla="*/ 0 h 83671"/>
                  <a:gd name="connsiteX1" fmla="*/ 46565 w 85126"/>
                  <a:gd name="connsiteY1" fmla="*/ 16734 h 83671"/>
                  <a:gd name="connsiteX2" fmla="*/ 74213 w 85126"/>
                  <a:gd name="connsiteY2" fmla="*/ 5093 h 83671"/>
                  <a:gd name="connsiteX3" fmla="*/ 66210 w 85126"/>
                  <a:gd name="connsiteY3" fmla="*/ 34196 h 83671"/>
                  <a:gd name="connsiteX4" fmla="*/ 85127 w 85126"/>
                  <a:gd name="connsiteY4" fmla="*/ 56751 h 83671"/>
                  <a:gd name="connsiteX5" fmla="*/ 55296 w 85126"/>
                  <a:gd name="connsiteY5" fmla="*/ 58206 h 83671"/>
                  <a:gd name="connsiteX6" fmla="*/ 39289 w 85126"/>
                  <a:gd name="connsiteY6" fmla="*/ 83672 h 83671"/>
                  <a:gd name="connsiteX7" fmla="*/ 29103 w 85126"/>
                  <a:gd name="connsiteY7" fmla="*/ 55296 h 83671"/>
                  <a:gd name="connsiteX8" fmla="*/ 0 w 85126"/>
                  <a:gd name="connsiteY8" fmla="*/ 48020 h 83671"/>
                  <a:gd name="connsiteX9" fmla="*/ 23283 w 85126"/>
                  <a:gd name="connsiteY9" fmla="*/ 29831 h 83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126" h="83671">
                    <a:moveTo>
                      <a:pt x="21828" y="0"/>
                    </a:moveTo>
                    <a:lnTo>
                      <a:pt x="46565" y="16734"/>
                    </a:lnTo>
                    <a:lnTo>
                      <a:pt x="74213" y="5093"/>
                    </a:lnTo>
                    <a:lnTo>
                      <a:pt x="66210" y="34196"/>
                    </a:lnTo>
                    <a:lnTo>
                      <a:pt x="85127" y="56751"/>
                    </a:lnTo>
                    <a:lnTo>
                      <a:pt x="55296" y="58206"/>
                    </a:lnTo>
                    <a:lnTo>
                      <a:pt x="39289" y="83672"/>
                    </a:lnTo>
                    <a:lnTo>
                      <a:pt x="29103" y="55296"/>
                    </a:lnTo>
                    <a:lnTo>
                      <a:pt x="0" y="48020"/>
                    </a:lnTo>
                    <a:lnTo>
                      <a:pt x="23283" y="29831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7" name="Freeform: Shape 4326">
                <a:extLst>
                  <a:ext uri="{FF2B5EF4-FFF2-40B4-BE49-F238E27FC236}">
                    <a16:creationId xmlns:a16="http://schemas.microsoft.com/office/drawing/2014/main" id="{9CEBAE17-4C48-468C-AF52-149EA94E31F8}"/>
                  </a:ext>
                </a:extLst>
              </p:cNvPr>
              <p:cNvSpPr/>
              <p:nvPr/>
            </p:nvSpPr>
            <p:spPr>
              <a:xfrm>
                <a:off x="14597244" y="1952821"/>
                <a:ext cx="84399" cy="82943"/>
              </a:xfrm>
              <a:custGeom>
                <a:avLst/>
                <a:gdLst>
                  <a:gd name="connsiteX0" fmla="*/ 21827 w 84399"/>
                  <a:gd name="connsiteY0" fmla="*/ 0 h 82943"/>
                  <a:gd name="connsiteX1" fmla="*/ 45837 w 84399"/>
                  <a:gd name="connsiteY1" fmla="*/ 16734 h 82943"/>
                  <a:gd name="connsiteX2" fmla="*/ 73485 w 84399"/>
                  <a:gd name="connsiteY2" fmla="*/ 5821 h 82943"/>
                  <a:gd name="connsiteX3" fmla="*/ 65482 w 84399"/>
                  <a:gd name="connsiteY3" fmla="*/ 34196 h 82943"/>
                  <a:gd name="connsiteX4" fmla="*/ 84399 w 84399"/>
                  <a:gd name="connsiteY4" fmla="*/ 56751 h 82943"/>
                  <a:gd name="connsiteX5" fmla="*/ 54568 w 84399"/>
                  <a:gd name="connsiteY5" fmla="*/ 58206 h 82943"/>
                  <a:gd name="connsiteX6" fmla="*/ 38562 w 84399"/>
                  <a:gd name="connsiteY6" fmla="*/ 82944 h 82943"/>
                  <a:gd name="connsiteX7" fmla="*/ 28376 w 84399"/>
                  <a:gd name="connsiteY7" fmla="*/ 55296 h 82943"/>
                  <a:gd name="connsiteX8" fmla="*/ 0 w 84399"/>
                  <a:gd name="connsiteY8" fmla="*/ 47293 h 82943"/>
                  <a:gd name="connsiteX9" fmla="*/ 23283 w 84399"/>
                  <a:gd name="connsiteY9" fmla="*/ 29103 h 8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399" h="82943">
                    <a:moveTo>
                      <a:pt x="21827" y="0"/>
                    </a:moveTo>
                    <a:lnTo>
                      <a:pt x="45837" y="16734"/>
                    </a:lnTo>
                    <a:lnTo>
                      <a:pt x="73485" y="5821"/>
                    </a:lnTo>
                    <a:lnTo>
                      <a:pt x="65482" y="34196"/>
                    </a:lnTo>
                    <a:lnTo>
                      <a:pt x="84399" y="56751"/>
                    </a:lnTo>
                    <a:lnTo>
                      <a:pt x="54568" y="58206"/>
                    </a:lnTo>
                    <a:lnTo>
                      <a:pt x="38562" y="82944"/>
                    </a:lnTo>
                    <a:lnTo>
                      <a:pt x="28376" y="55296"/>
                    </a:lnTo>
                    <a:lnTo>
                      <a:pt x="0" y="47293"/>
                    </a:lnTo>
                    <a:lnTo>
                      <a:pt x="23283" y="29103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8" name="Freeform: Shape 4327">
                <a:extLst>
                  <a:ext uri="{FF2B5EF4-FFF2-40B4-BE49-F238E27FC236}">
                    <a16:creationId xmlns:a16="http://schemas.microsoft.com/office/drawing/2014/main" id="{B170B41F-34FB-4E31-BB68-AA3C658BAF2F}"/>
                  </a:ext>
                </a:extLst>
              </p:cNvPr>
              <p:cNvSpPr/>
              <p:nvPr/>
            </p:nvSpPr>
            <p:spPr>
              <a:xfrm>
                <a:off x="13833286" y="2590908"/>
                <a:ext cx="158612" cy="156429"/>
              </a:xfrm>
              <a:custGeom>
                <a:avLst/>
                <a:gdLst>
                  <a:gd name="connsiteX0" fmla="*/ 40017 w 158612"/>
                  <a:gd name="connsiteY0" fmla="*/ 0 h 156429"/>
                  <a:gd name="connsiteX1" fmla="*/ 86582 w 158612"/>
                  <a:gd name="connsiteY1" fmla="*/ 31286 h 156429"/>
                  <a:gd name="connsiteX2" fmla="*/ 138240 w 158612"/>
                  <a:gd name="connsiteY2" fmla="*/ 10186 h 156429"/>
                  <a:gd name="connsiteX3" fmla="*/ 122961 w 158612"/>
                  <a:gd name="connsiteY3" fmla="*/ 64027 h 156429"/>
                  <a:gd name="connsiteX4" fmla="*/ 158612 w 158612"/>
                  <a:gd name="connsiteY4" fmla="*/ 106954 h 156429"/>
                  <a:gd name="connsiteX5" fmla="*/ 103316 w 158612"/>
                  <a:gd name="connsiteY5" fmla="*/ 109137 h 156429"/>
                  <a:gd name="connsiteX6" fmla="*/ 72758 w 158612"/>
                  <a:gd name="connsiteY6" fmla="*/ 156429 h 156429"/>
                  <a:gd name="connsiteX7" fmla="*/ 53841 w 158612"/>
                  <a:gd name="connsiteY7" fmla="*/ 104044 h 156429"/>
                  <a:gd name="connsiteX8" fmla="*/ 0 w 158612"/>
                  <a:gd name="connsiteY8" fmla="*/ 90220 h 156429"/>
                  <a:gd name="connsiteX9" fmla="*/ 43655 w 158612"/>
                  <a:gd name="connsiteY9" fmla="*/ 56024 h 15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612" h="156429">
                    <a:moveTo>
                      <a:pt x="40017" y="0"/>
                    </a:moveTo>
                    <a:lnTo>
                      <a:pt x="86582" y="31286"/>
                    </a:lnTo>
                    <a:lnTo>
                      <a:pt x="138240" y="10186"/>
                    </a:lnTo>
                    <a:lnTo>
                      <a:pt x="122961" y="64027"/>
                    </a:lnTo>
                    <a:lnTo>
                      <a:pt x="158612" y="106954"/>
                    </a:lnTo>
                    <a:lnTo>
                      <a:pt x="103316" y="109137"/>
                    </a:lnTo>
                    <a:lnTo>
                      <a:pt x="72758" y="156429"/>
                    </a:lnTo>
                    <a:lnTo>
                      <a:pt x="53841" y="104044"/>
                    </a:lnTo>
                    <a:lnTo>
                      <a:pt x="0" y="90220"/>
                    </a:lnTo>
                    <a:lnTo>
                      <a:pt x="43655" y="56024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9" name="Freeform: Shape 4328">
                <a:extLst>
                  <a:ext uri="{FF2B5EF4-FFF2-40B4-BE49-F238E27FC236}">
                    <a16:creationId xmlns:a16="http://schemas.microsoft.com/office/drawing/2014/main" id="{A1C11EF7-18CB-4A42-85D0-1BEB4F96FD46}"/>
                  </a:ext>
                </a:extLst>
              </p:cNvPr>
              <p:cNvSpPr/>
              <p:nvPr/>
            </p:nvSpPr>
            <p:spPr>
              <a:xfrm>
                <a:off x="14394977" y="2797540"/>
                <a:ext cx="96040" cy="94585"/>
              </a:xfrm>
              <a:custGeom>
                <a:avLst/>
                <a:gdLst>
                  <a:gd name="connsiteX0" fmla="*/ 24738 w 96040"/>
                  <a:gd name="connsiteY0" fmla="*/ 0 h 94585"/>
                  <a:gd name="connsiteX1" fmla="*/ 52386 w 96040"/>
                  <a:gd name="connsiteY1" fmla="*/ 18917 h 94585"/>
                  <a:gd name="connsiteX2" fmla="*/ 83672 w 96040"/>
                  <a:gd name="connsiteY2" fmla="*/ 6548 h 94585"/>
                  <a:gd name="connsiteX3" fmla="*/ 74213 w 96040"/>
                  <a:gd name="connsiteY3" fmla="*/ 38562 h 94585"/>
                  <a:gd name="connsiteX4" fmla="*/ 96040 w 96040"/>
                  <a:gd name="connsiteY4" fmla="*/ 64754 h 94585"/>
                  <a:gd name="connsiteX5" fmla="*/ 62572 w 96040"/>
                  <a:gd name="connsiteY5" fmla="*/ 66210 h 94585"/>
                  <a:gd name="connsiteX6" fmla="*/ 44382 w 96040"/>
                  <a:gd name="connsiteY6" fmla="*/ 94585 h 94585"/>
                  <a:gd name="connsiteX7" fmla="*/ 32741 w 96040"/>
                  <a:gd name="connsiteY7" fmla="*/ 62572 h 94585"/>
                  <a:gd name="connsiteX8" fmla="*/ 0 w 96040"/>
                  <a:gd name="connsiteY8" fmla="*/ 54568 h 94585"/>
                  <a:gd name="connsiteX9" fmla="*/ 26921 w 96040"/>
                  <a:gd name="connsiteY9" fmla="*/ 33469 h 9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40" h="94585">
                    <a:moveTo>
                      <a:pt x="24738" y="0"/>
                    </a:moveTo>
                    <a:lnTo>
                      <a:pt x="52386" y="18917"/>
                    </a:lnTo>
                    <a:lnTo>
                      <a:pt x="83672" y="6548"/>
                    </a:lnTo>
                    <a:lnTo>
                      <a:pt x="74213" y="38562"/>
                    </a:lnTo>
                    <a:lnTo>
                      <a:pt x="96040" y="64754"/>
                    </a:lnTo>
                    <a:lnTo>
                      <a:pt x="62572" y="66210"/>
                    </a:lnTo>
                    <a:lnTo>
                      <a:pt x="44382" y="94585"/>
                    </a:lnTo>
                    <a:lnTo>
                      <a:pt x="32741" y="62572"/>
                    </a:lnTo>
                    <a:lnTo>
                      <a:pt x="0" y="54568"/>
                    </a:lnTo>
                    <a:lnTo>
                      <a:pt x="26921" y="33469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0" name="Freeform: Shape 4329">
                <a:extLst>
                  <a:ext uri="{FF2B5EF4-FFF2-40B4-BE49-F238E27FC236}">
                    <a16:creationId xmlns:a16="http://schemas.microsoft.com/office/drawing/2014/main" id="{944CB7D7-8D7D-4548-8F57-92427B9EAF37}"/>
                  </a:ext>
                </a:extLst>
              </p:cNvPr>
              <p:cNvSpPr/>
              <p:nvPr/>
            </p:nvSpPr>
            <p:spPr>
              <a:xfrm>
                <a:off x="13599005" y="2888488"/>
                <a:ext cx="95312" cy="93857"/>
              </a:xfrm>
              <a:custGeom>
                <a:avLst/>
                <a:gdLst>
                  <a:gd name="connsiteX0" fmla="*/ 24010 w 95312"/>
                  <a:gd name="connsiteY0" fmla="*/ 0 h 93857"/>
                  <a:gd name="connsiteX1" fmla="*/ 52386 w 95312"/>
                  <a:gd name="connsiteY1" fmla="*/ 18189 h 93857"/>
                  <a:gd name="connsiteX2" fmla="*/ 83672 w 95312"/>
                  <a:gd name="connsiteY2" fmla="*/ 5820 h 93857"/>
                  <a:gd name="connsiteX3" fmla="*/ 74213 w 95312"/>
                  <a:gd name="connsiteY3" fmla="*/ 38562 h 93857"/>
                  <a:gd name="connsiteX4" fmla="*/ 95313 w 95312"/>
                  <a:gd name="connsiteY4" fmla="*/ 64027 h 93857"/>
                  <a:gd name="connsiteX5" fmla="*/ 61844 w 95312"/>
                  <a:gd name="connsiteY5" fmla="*/ 65482 h 93857"/>
                  <a:gd name="connsiteX6" fmla="*/ 44382 w 95312"/>
                  <a:gd name="connsiteY6" fmla="*/ 93858 h 93857"/>
                  <a:gd name="connsiteX7" fmla="*/ 32741 w 95312"/>
                  <a:gd name="connsiteY7" fmla="*/ 62572 h 93857"/>
                  <a:gd name="connsiteX8" fmla="*/ 0 w 95312"/>
                  <a:gd name="connsiteY8" fmla="*/ 53841 h 93857"/>
                  <a:gd name="connsiteX9" fmla="*/ 26193 w 95312"/>
                  <a:gd name="connsiteY9" fmla="*/ 33469 h 9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312" h="93857">
                    <a:moveTo>
                      <a:pt x="24010" y="0"/>
                    </a:moveTo>
                    <a:lnTo>
                      <a:pt x="52386" y="18189"/>
                    </a:lnTo>
                    <a:lnTo>
                      <a:pt x="83672" y="5820"/>
                    </a:lnTo>
                    <a:lnTo>
                      <a:pt x="74213" y="38562"/>
                    </a:lnTo>
                    <a:lnTo>
                      <a:pt x="95313" y="64027"/>
                    </a:lnTo>
                    <a:lnTo>
                      <a:pt x="61844" y="65482"/>
                    </a:lnTo>
                    <a:lnTo>
                      <a:pt x="44382" y="93858"/>
                    </a:lnTo>
                    <a:lnTo>
                      <a:pt x="32741" y="62572"/>
                    </a:lnTo>
                    <a:lnTo>
                      <a:pt x="0" y="53841"/>
                    </a:lnTo>
                    <a:lnTo>
                      <a:pt x="26193" y="33469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1" name="Freeform: Shape 4330">
                <a:extLst>
                  <a:ext uri="{FF2B5EF4-FFF2-40B4-BE49-F238E27FC236}">
                    <a16:creationId xmlns:a16="http://schemas.microsoft.com/office/drawing/2014/main" id="{DFBC68FB-D0FA-4DA6-A013-7AA8532DDC6F}"/>
                  </a:ext>
                </a:extLst>
              </p:cNvPr>
              <p:cNvSpPr/>
              <p:nvPr/>
            </p:nvSpPr>
            <p:spPr>
              <a:xfrm>
                <a:off x="14900645" y="3368690"/>
                <a:ext cx="53840" cy="53113"/>
              </a:xfrm>
              <a:custGeom>
                <a:avLst/>
                <a:gdLst>
                  <a:gd name="connsiteX0" fmla="*/ 13824 w 53840"/>
                  <a:gd name="connsiteY0" fmla="*/ 0 h 53113"/>
                  <a:gd name="connsiteX1" fmla="*/ 29103 w 53840"/>
                  <a:gd name="connsiteY1" fmla="*/ 10186 h 53113"/>
                  <a:gd name="connsiteX2" fmla="*/ 46565 w 53840"/>
                  <a:gd name="connsiteY2" fmla="*/ 3638 h 53113"/>
                  <a:gd name="connsiteX3" fmla="*/ 41472 w 53840"/>
                  <a:gd name="connsiteY3" fmla="*/ 21827 h 53113"/>
                  <a:gd name="connsiteX4" fmla="*/ 53841 w 53840"/>
                  <a:gd name="connsiteY4" fmla="*/ 36379 h 53113"/>
                  <a:gd name="connsiteX5" fmla="*/ 34924 w 53840"/>
                  <a:gd name="connsiteY5" fmla="*/ 37107 h 53113"/>
                  <a:gd name="connsiteX6" fmla="*/ 24738 w 53840"/>
                  <a:gd name="connsiteY6" fmla="*/ 53113 h 53113"/>
                  <a:gd name="connsiteX7" fmla="*/ 18189 w 53840"/>
                  <a:gd name="connsiteY7" fmla="*/ 35651 h 53113"/>
                  <a:gd name="connsiteX8" fmla="*/ 0 w 53840"/>
                  <a:gd name="connsiteY8" fmla="*/ 30558 h 53113"/>
                  <a:gd name="connsiteX9" fmla="*/ 14552 w 53840"/>
                  <a:gd name="connsiteY9" fmla="*/ 18917 h 53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840" h="53113">
                    <a:moveTo>
                      <a:pt x="13824" y="0"/>
                    </a:moveTo>
                    <a:lnTo>
                      <a:pt x="29103" y="10186"/>
                    </a:lnTo>
                    <a:lnTo>
                      <a:pt x="46565" y="3638"/>
                    </a:lnTo>
                    <a:lnTo>
                      <a:pt x="41472" y="21827"/>
                    </a:lnTo>
                    <a:lnTo>
                      <a:pt x="53841" y="36379"/>
                    </a:lnTo>
                    <a:lnTo>
                      <a:pt x="34924" y="37107"/>
                    </a:lnTo>
                    <a:lnTo>
                      <a:pt x="24738" y="53113"/>
                    </a:lnTo>
                    <a:lnTo>
                      <a:pt x="18189" y="35651"/>
                    </a:lnTo>
                    <a:lnTo>
                      <a:pt x="0" y="30558"/>
                    </a:lnTo>
                    <a:lnTo>
                      <a:pt x="14552" y="18917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2" name="Freeform: Shape 4331">
                <a:extLst>
                  <a:ext uri="{FF2B5EF4-FFF2-40B4-BE49-F238E27FC236}">
                    <a16:creationId xmlns:a16="http://schemas.microsoft.com/office/drawing/2014/main" id="{705026FD-E949-4789-97C8-AFA0105C1957}"/>
                  </a:ext>
                </a:extLst>
              </p:cNvPr>
              <p:cNvSpPr/>
              <p:nvPr/>
            </p:nvSpPr>
            <p:spPr>
              <a:xfrm>
                <a:off x="13705960" y="1505360"/>
                <a:ext cx="54568" cy="53113"/>
              </a:xfrm>
              <a:custGeom>
                <a:avLst/>
                <a:gdLst>
                  <a:gd name="connsiteX0" fmla="*/ 13824 w 54568"/>
                  <a:gd name="connsiteY0" fmla="*/ 0 h 53113"/>
                  <a:gd name="connsiteX1" fmla="*/ 29831 w 54568"/>
                  <a:gd name="connsiteY1" fmla="*/ 10186 h 53113"/>
                  <a:gd name="connsiteX2" fmla="*/ 47293 w 54568"/>
                  <a:gd name="connsiteY2" fmla="*/ 3638 h 53113"/>
                  <a:gd name="connsiteX3" fmla="*/ 42200 w 54568"/>
                  <a:gd name="connsiteY3" fmla="*/ 21827 h 53113"/>
                  <a:gd name="connsiteX4" fmla="*/ 54568 w 54568"/>
                  <a:gd name="connsiteY4" fmla="*/ 36379 h 53113"/>
                  <a:gd name="connsiteX5" fmla="*/ 35651 w 54568"/>
                  <a:gd name="connsiteY5" fmla="*/ 37107 h 53113"/>
                  <a:gd name="connsiteX6" fmla="*/ 25465 w 54568"/>
                  <a:gd name="connsiteY6" fmla="*/ 53113 h 53113"/>
                  <a:gd name="connsiteX7" fmla="*/ 18917 w 54568"/>
                  <a:gd name="connsiteY7" fmla="*/ 34924 h 53113"/>
                  <a:gd name="connsiteX8" fmla="*/ 0 w 54568"/>
                  <a:gd name="connsiteY8" fmla="*/ 30558 h 53113"/>
                  <a:gd name="connsiteX9" fmla="*/ 15279 w 54568"/>
                  <a:gd name="connsiteY9" fmla="*/ 18917 h 53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568" h="53113">
                    <a:moveTo>
                      <a:pt x="13824" y="0"/>
                    </a:moveTo>
                    <a:lnTo>
                      <a:pt x="29831" y="10186"/>
                    </a:lnTo>
                    <a:lnTo>
                      <a:pt x="47293" y="3638"/>
                    </a:lnTo>
                    <a:lnTo>
                      <a:pt x="42200" y="21827"/>
                    </a:lnTo>
                    <a:lnTo>
                      <a:pt x="54568" y="36379"/>
                    </a:lnTo>
                    <a:lnTo>
                      <a:pt x="35651" y="37107"/>
                    </a:lnTo>
                    <a:lnTo>
                      <a:pt x="25465" y="53113"/>
                    </a:lnTo>
                    <a:lnTo>
                      <a:pt x="18917" y="34924"/>
                    </a:lnTo>
                    <a:lnTo>
                      <a:pt x="0" y="30558"/>
                    </a:lnTo>
                    <a:lnTo>
                      <a:pt x="15279" y="18917"/>
                    </a:lnTo>
                    <a:close/>
                  </a:path>
                </a:pathLst>
              </a:custGeom>
              <a:solidFill>
                <a:srgbClr val="C3D100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3" name="Freeform: Shape 4332">
                <a:extLst>
                  <a:ext uri="{FF2B5EF4-FFF2-40B4-BE49-F238E27FC236}">
                    <a16:creationId xmlns:a16="http://schemas.microsoft.com/office/drawing/2014/main" id="{A2F573BD-4359-4517-80CB-A624E8CF1ED5}"/>
                  </a:ext>
                </a:extLst>
              </p:cNvPr>
              <p:cNvSpPr/>
              <p:nvPr/>
            </p:nvSpPr>
            <p:spPr>
              <a:xfrm>
                <a:off x="14406618" y="1630504"/>
                <a:ext cx="88764" cy="87309"/>
              </a:xfrm>
              <a:custGeom>
                <a:avLst/>
                <a:gdLst>
                  <a:gd name="connsiteX0" fmla="*/ 22555 w 88764"/>
                  <a:gd name="connsiteY0" fmla="*/ 0 h 87309"/>
                  <a:gd name="connsiteX1" fmla="*/ 48748 w 88764"/>
                  <a:gd name="connsiteY1" fmla="*/ 17462 h 87309"/>
                  <a:gd name="connsiteX2" fmla="*/ 77123 w 88764"/>
                  <a:gd name="connsiteY2" fmla="*/ 5821 h 87309"/>
                  <a:gd name="connsiteX3" fmla="*/ 69120 w 88764"/>
                  <a:gd name="connsiteY3" fmla="*/ 35651 h 87309"/>
                  <a:gd name="connsiteX4" fmla="*/ 88765 w 88764"/>
                  <a:gd name="connsiteY4" fmla="*/ 59661 h 87309"/>
                  <a:gd name="connsiteX5" fmla="*/ 57479 w 88764"/>
                  <a:gd name="connsiteY5" fmla="*/ 61117 h 87309"/>
                  <a:gd name="connsiteX6" fmla="*/ 41472 w 88764"/>
                  <a:gd name="connsiteY6" fmla="*/ 87310 h 87309"/>
                  <a:gd name="connsiteX7" fmla="*/ 30558 w 88764"/>
                  <a:gd name="connsiteY7" fmla="*/ 58206 h 87309"/>
                  <a:gd name="connsiteX8" fmla="*/ 0 w 88764"/>
                  <a:gd name="connsiteY8" fmla="*/ 50203 h 87309"/>
                  <a:gd name="connsiteX9" fmla="*/ 24738 w 88764"/>
                  <a:gd name="connsiteY9" fmla="*/ 31286 h 87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764" h="87309">
                    <a:moveTo>
                      <a:pt x="22555" y="0"/>
                    </a:moveTo>
                    <a:lnTo>
                      <a:pt x="48748" y="17462"/>
                    </a:lnTo>
                    <a:lnTo>
                      <a:pt x="77123" y="5821"/>
                    </a:lnTo>
                    <a:lnTo>
                      <a:pt x="69120" y="35651"/>
                    </a:lnTo>
                    <a:lnTo>
                      <a:pt x="88765" y="59661"/>
                    </a:lnTo>
                    <a:lnTo>
                      <a:pt x="57479" y="61117"/>
                    </a:lnTo>
                    <a:lnTo>
                      <a:pt x="41472" y="87310"/>
                    </a:lnTo>
                    <a:lnTo>
                      <a:pt x="30558" y="58206"/>
                    </a:lnTo>
                    <a:lnTo>
                      <a:pt x="0" y="50203"/>
                    </a:lnTo>
                    <a:lnTo>
                      <a:pt x="24738" y="31286"/>
                    </a:lnTo>
                    <a:close/>
                  </a:path>
                </a:pathLst>
              </a:custGeom>
              <a:solidFill>
                <a:srgbClr val="C3D100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4" name="Freeform: Shape 4333">
                <a:extLst>
                  <a:ext uri="{FF2B5EF4-FFF2-40B4-BE49-F238E27FC236}">
                    <a16:creationId xmlns:a16="http://schemas.microsoft.com/office/drawing/2014/main" id="{F194D3E9-A094-46A6-99B6-B28940A43A55}"/>
                  </a:ext>
                </a:extLst>
              </p:cNvPr>
              <p:cNvSpPr/>
              <p:nvPr/>
            </p:nvSpPr>
            <p:spPr>
              <a:xfrm>
                <a:off x="13988260" y="1902618"/>
                <a:ext cx="47292" cy="46565"/>
              </a:xfrm>
              <a:custGeom>
                <a:avLst/>
                <a:gdLst>
                  <a:gd name="connsiteX0" fmla="*/ 12369 w 47292"/>
                  <a:gd name="connsiteY0" fmla="*/ 0 h 46565"/>
                  <a:gd name="connsiteX1" fmla="*/ 25465 w 47292"/>
                  <a:gd name="connsiteY1" fmla="*/ 9459 h 46565"/>
                  <a:gd name="connsiteX2" fmla="*/ 41472 w 47292"/>
                  <a:gd name="connsiteY2" fmla="*/ 3638 h 46565"/>
                  <a:gd name="connsiteX3" fmla="*/ 36379 w 47292"/>
                  <a:gd name="connsiteY3" fmla="*/ 19645 h 46565"/>
                  <a:gd name="connsiteX4" fmla="*/ 47293 w 47292"/>
                  <a:gd name="connsiteY4" fmla="*/ 32014 h 46565"/>
                  <a:gd name="connsiteX5" fmla="*/ 30558 w 47292"/>
                  <a:gd name="connsiteY5" fmla="*/ 32741 h 46565"/>
                  <a:gd name="connsiteX6" fmla="*/ 21828 w 47292"/>
                  <a:gd name="connsiteY6" fmla="*/ 46565 h 46565"/>
                  <a:gd name="connsiteX7" fmla="*/ 16007 w 47292"/>
                  <a:gd name="connsiteY7" fmla="*/ 31286 h 46565"/>
                  <a:gd name="connsiteX8" fmla="*/ 0 w 47292"/>
                  <a:gd name="connsiteY8" fmla="*/ 26920 h 46565"/>
                  <a:gd name="connsiteX9" fmla="*/ 13096 w 47292"/>
                  <a:gd name="connsiteY9" fmla="*/ 16734 h 46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292" h="46565">
                    <a:moveTo>
                      <a:pt x="12369" y="0"/>
                    </a:moveTo>
                    <a:lnTo>
                      <a:pt x="25465" y="9459"/>
                    </a:lnTo>
                    <a:lnTo>
                      <a:pt x="41472" y="3638"/>
                    </a:lnTo>
                    <a:lnTo>
                      <a:pt x="36379" y="19645"/>
                    </a:lnTo>
                    <a:lnTo>
                      <a:pt x="47293" y="32014"/>
                    </a:lnTo>
                    <a:lnTo>
                      <a:pt x="30558" y="32741"/>
                    </a:lnTo>
                    <a:lnTo>
                      <a:pt x="21828" y="46565"/>
                    </a:lnTo>
                    <a:lnTo>
                      <a:pt x="16007" y="31286"/>
                    </a:lnTo>
                    <a:lnTo>
                      <a:pt x="0" y="26920"/>
                    </a:lnTo>
                    <a:lnTo>
                      <a:pt x="13096" y="16734"/>
                    </a:lnTo>
                    <a:close/>
                  </a:path>
                </a:pathLst>
              </a:custGeom>
              <a:solidFill>
                <a:srgbClr val="C3D100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sp>
          <p:nvSpPr>
            <p:cNvPr id="4306" name="Freeform: Shape 4305">
              <a:extLst>
                <a:ext uri="{FF2B5EF4-FFF2-40B4-BE49-F238E27FC236}">
                  <a16:creationId xmlns:a16="http://schemas.microsoft.com/office/drawing/2014/main" id="{178C7454-7464-4318-AF31-70E207B73A42}"/>
                </a:ext>
              </a:extLst>
            </p:cNvPr>
            <p:cNvSpPr/>
            <p:nvPr/>
          </p:nvSpPr>
          <p:spPr>
            <a:xfrm>
              <a:off x="15406762" y="3970398"/>
              <a:ext cx="206760" cy="192096"/>
            </a:xfrm>
            <a:custGeom>
              <a:avLst/>
              <a:gdLst>
                <a:gd name="connsiteX0" fmla="*/ 197452 w 206760"/>
                <a:gd name="connsiteY0" fmla="*/ 0 h 192096"/>
                <a:gd name="connsiteX1" fmla="*/ 1733 w 206760"/>
                <a:gd name="connsiteY1" fmla="*/ 57479 h 192096"/>
                <a:gd name="connsiteX2" fmla="*/ 192359 w 206760"/>
                <a:gd name="connsiteY2" fmla="*/ 167343 h 192096"/>
                <a:gd name="connsiteX3" fmla="*/ 197452 w 206760"/>
                <a:gd name="connsiteY3" fmla="*/ 0 h 192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760" h="192096">
                  <a:moveTo>
                    <a:pt x="197452" y="0"/>
                  </a:moveTo>
                  <a:cubicBezTo>
                    <a:pt x="197452" y="0"/>
                    <a:pt x="-21549" y="5093"/>
                    <a:pt x="1733" y="57479"/>
                  </a:cubicBezTo>
                  <a:cubicBezTo>
                    <a:pt x="25743" y="109865"/>
                    <a:pt x="163983" y="248104"/>
                    <a:pt x="192359" y="167343"/>
                  </a:cubicBezTo>
                  <a:cubicBezTo>
                    <a:pt x="221462" y="85854"/>
                    <a:pt x="197452" y="0"/>
                    <a:pt x="197452" y="0"/>
                  </a:cubicBezTo>
                  <a:close/>
                </a:path>
              </a:pathLst>
            </a:custGeom>
            <a:solidFill>
              <a:srgbClr val="E3051F"/>
            </a:solidFill>
            <a:ln w="7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70"/>
            </a:p>
          </p:txBody>
        </p:sp>
        <p:sp>
          <p:nvSpPr>
            <p:cNvPr id="4307" name="Freeform: Shape 4306">
              <a:extLst>
                <a:ext uri="{FF2B5EF4-FFF2-40B4-BE49-F238E27FC236}">
                  <a16:creationId xmlns:a16="http://schemas.microsoft.com/office/drawing/2014/main" id="{7D36E583-FA45-4EB6-B77E-30307525FD7D}"/>
                </a:ext>
              </a:extLst>
            </p:cNvPr>
            <p:cNvSpPr/>
            <p:nvPr/>
          </p:nvSpPr>
          <p:spPr>
            <a:xfrm>
              <a:off x="15605669" y="3782185"/>
              <a:ext cx="195027" cy="210496"/>
            </a:xfrm>
            <a:custGeom>
              <a:avLst/>
              <a:gdLst>
                <a:gd name="connsiteX0" fmla="*/ 0 w 195027"/>
                <a:gd name="connsiteY0" fmla="*/ 191123 h 210496"/>
                <a:gd name="connsiteX1" fmla="*/ 77851 w 195027"/>
                <a:gd name="connsiteY1" fmla="*/ 2680 h 210496"/>
                <a:gd name="connsiteX2" fmla="*/ 166616 w 195027"/>
                <a:gd name="connsiteY2" fmla="*/ 204219 h 210496"/>
                <a:gd name="connsiteX3" fmla="*/ 0 w 195027"/>
                <a:gd name="connsiteY3" fmla="*/ 191123 h 210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027" h="210496">
                  <a:moveTo>
                    <a:pt x="0" y="191123"/>
                  </a:moveTo>
                  <a:cubicBezTo>
                    <a:pt x="0" y="191123"/>
                    <a:pt x="28376" y="-26423"/>
                    <a:pt x="77851" y="2680"/>
                  </a:cubicBezTo>
                  <a:cubicBezTo>
                    <a:pt x="127326" y="31783"/>
                    <a:pt x="250287" y="184575"/>
                    <a:pt x="166616" y="204219"/>
                  </a:cubicBezTo>
                  <a:cubicBezTo>
                    <a:pt x="82217" y="223864"/>
                    <a:pt x="0" y="191123"/>
                    <a:pt x="0" y="191123"/>
                  </a:cubicBezTo>
                  <a:close/>
                </a:path>
              </a:pathLst>
            </a:custGeom>
            <a:solidFill>
              <a:srgbClr val="E3051F"/>
            </a:solidFill>
            <a:ln w="7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70"/>
            </a:p>
          </p:txBody>
        </p:sp>
        <p:grpSp>
          <p:nvGrpSpPr>
            <p:cNvPr id="4308" name="Graphic 8">
              <a:extLst>
                <a:ext uri="{FF2B5EF4-FFF2-40B4-BE49-F238E27FC236}">
                  <a16:creationId xmlns:a16="http://schemas.microsoft.com/office/drawing/2014/main" id="{528FEE8C-058D-4B24-BE59-4919F40E51A4}"/>
                </a:ext>
              </a:extLst>
            </p:cNvPr>
            <p:cNvGrpSpPr/>
            <p:nvPr/>
          </p:nvGrpSpPr>
          <p:grpSpPr>
            <a:xfrm>
              <a:off x="15962791" y="4137307"/>
              <a:ext cx="285149" cy="317007"/>
              <a:chOff x="15962791" y="4137307"/>
              <a:chExt cx="285149" cy="317007"/>
            </a:xfrm>
            <a:solidFill>
              <a:srgbClr val="E3051F"/>
            </a:solidFill>
          </p:grpSpPr>
          <p:sp>
            <p:nvSpPr>
              <p:cNvPr id="4312" name="Freeform: Shape 4311">
                <a:extLst>
                  <a:ext uri="{FF2B5EF4-FFF2-40B4-BE49-F238E27FC236}">
                    <a16:creationId xmlns:a16="http://schemas.microsoft.com/office/drawing/2014/main" id="{B5957EB9-0BD5-40D8-9299-883737309D2B}"/>
                  </a:ext>
                </a:extLst>
              </p:cNvPr>
              <p:cNvSpPr/>
              <p:nvPr/>
            </p:nvSpPr>
            <p:spPr>
              <a:xfrm>
                <a:off x="15962791" y="4297808"/>
                <a:ext cx="175555" cy="156506"/>
              </a:xfrm>
              <a:custGeom>
                <a:avLst/>
                <a:gdLst>
                  <a:gd name="connsiteX0" fmla="*/ 139087 w 175555"/>
                  <a:gd name="connsiteY0" fmla="*/ 0 h 156506"/>
                  <a:gd name="connsiteX1" fmla="*/ 3757 w 175555"/>
                  <a:gd name="connsiteY1" fmla="*/ 90220 h 156506"/>
                  <a:gd name="connsiteX2" fmla="*/ 175466 w 175555"/>
                  <a:gd name="connsiteY2" fmla="*/ 128054 h 156506"/>
                  <a:gd name="connsiteX3" fmla="*/ 139087 w 175555"/>
                  <a:gd name="connsiteY3" fmla="*/ 0 h 15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55" h="156506">
                    <a:moveTo>
                      <a:pt x="139087" y="0"/>
                    </a:moveTo>
                    <a:cubicBezTo>
                      <a:pt x="139087" y="0"/>
                      <a:pt x="-26801" y="56024"/>
                      <a:pt x="3757" y="90220"/>
                    </a:cubicBezTo>
                    <a:cubicBezTo>
                      <a:pt x="34315" y="124416"/>
                      <a:pt x="173283" y="196446"/>
                      <a:pt x="175466" y="128054"/>
                    </a:cubicBezTo>
                    <a:cubicBezTo>
                      <a:pt x="177649" y="59661"/>
                      <a:pt x="139087" y="0"/>
                      <a:pt x="139087" y="0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3" name="Freeform: Shape 4312">
                <a:extLst>
                  <a:ext uri="{FF2B5EF4-FFF2-40B4-BE49-F238E27FC236}">
                    <a16:creationId xmlns:a16="http://schemas.microsoft.com/office/drawing/2014/main" id="{154AE39C-77FA-4503-8255-E5DCF909FB55}"/>
                  </a:ext>
                </a:extLst>
              </p:cNvPr>
              <p:cNvSpPr/>
              <p:nvPr/>
            </p:nvSpPr>
            <p:spPr>
              <a:xfrm>
                <a:off x="16092490" y="4137307"/>
                <a:ext cx="155450" cy="162943"/>
              </a:xfrm>
              <a:custGeom>
                <a:avLst/>
                <a:gdLst>
                  <a:gd name="connsiteX0" fmla="*/ 10115 w 155450"/>
                  <a:gd name="connsiteY0" fmla="*/ 162684 h 162943"/>
                  <a:gd name="connsiteX1" fmla="*/ 24667 w 155450"/>
                  <a:gd name="connsiteY1" fmla="*/ 434 h 162943"/>
                  <a:gd name="connsiteX2" fmla="*/ 140352 w 155450"/>
                  <a:gd name="connsiteY2" fmla="*/ 132853 h 162943"/>
                  <a:gd name="connsiteX3" fmla="*/ 10115 w 155450"/>
                  <a:gd name="connsiteY3" fmla="*/ 162684 h 16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450" h="162943">
                    <a:moveTo>
                      <a:pt x="10115" y="162684"/>
                    </a:moveTo>
                    <a:cubicBezTo>
                      <a:pt x="10115" y="162684"/>
                      <a:pt x="-20443" y="-9752"/>
                      <a:pt x="24667" y="434"/>
                    </a:cubicBezTo>
                    <a:cubicBezTo>
                      <a:pt x="69777" y="10620"/>
                      <a:pt x="199286" y="97930"/>
                      <a:pt x="140352" y="132853"/>
                    </a:cubicBezTo>
                    <a:cubicBezTo>
                      <a:pt x="81418" y="167777"/>
                      <a:pt x="10115" y="162684"/>
                      <a:pt x="10115" y="162684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grpSp>
          <p:nvGrpSpPr>
            <p:cNvPr id="4309" name="Graphic 8">
              <a:extLst>
                <a:ext uri="{FF2B5EF4-FFF2-40B4-BE49-F238E27FC236}">
                  <a16:creationId xmlns:a16="http://schemas.microsoft.com/office/drawing/2014/main" id="{B2434F11-9464-4145-819B-89B8C350D837}"/>
                </a:ext>
              </a:extLst>
            </p:cNvPr>
            <p:cNvGrpSpPr/>
            <p:nvPr/>
          </p:nvGrpSpPr>
          <p:grpSpPr>
            <a:xfrm>
              <a:off x="14630392" y="5032647"/>
              <a:ext cx="279025" cy="319800"/>
              <a:chOff x="14630392" y="5032647"/>
              <a:chExt cx="279025" cy="319800"/>
            </a:xfrm>
            <a:solidFill>
              <a:srgbClr val="E3051F"/>
            </a:solidFill>
          </p:grpSpPr>
          <p:sp>
            <p:nvSpPr>
              <p:cNvPr id="4310" name="Freeform: Shape 4309">
                <a:extLst>
                  <a:ext uri="{FF2B5EF4-FFF2-40B4-BE49-F238E27FC236}">
                    <a16:creationId xmlns:a16="http://schemas.microsoft.com/office/drawing/2014/main" id="{7FC69D16-F2BB-4BF5-BB4C-921F96F8E03F}"/>
                  </a:ext>
                </a:extLst>
              </p:cNvPr>
              <p:cNvSpPr/>
              <p:nvPr/>
            </p:nvSpPr>
            <p:spPr>
              <a:xfrm>
                <a:off x="14752899" y="5189719"/>
                <a:ext cx="156518" cy="162727"/>
              </a:xfrm>
              <a:custGeom>
                <a:avLst/>
                <a:gdLst>
                  <a:gd name="connsiteX0" fmla="*/ 12416 w 156518"/>
                  <a:gd name="connsiteY0" fmla="*/ 101 h 162727"/>
                  <a:gd name="connsiteX1" fmla="*/ 23330 w 156518"/>
                  <a:gd name="connsiteY1" fmla="*/ 162351 h 162727"/>
                  <a:gd name="connsiteX2" fmla="*/ 141925 w 156518"/>
                  <a:gd name="connsiteY2" fmla="*/ 32842 h 162727"/>
                  <a:gd name="connsiteX3" fmla="*/ 12416 w 156518"/>
                  <a:gd name="connsiteY3" fmla="*/ 101 h 16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518" h="162727">
                    <a:moveTo>
                      <a:pt x="12416" y="101"/>
                    </a:moveTo>
                    <a:cubicBezTo>
                      <a:pt x="12416" y="101"/>
                      <a:pt x="-21780" y="171810"/>
                      <a:pt x="23330" y="162351"/>
                    </a:cubicBezTo>
                    <a:cubicBezTo>
                      <a:pt x="68440" y="152893"/>
                      <a:pt x="200132" y="69221"/>
                      <a:pt x="141925" y="32842"/>
                    </a:cubicBezTo>
                    <a:cubicBezTo>
                      <a:pt x="83719" y="-3537"/>
                      <a:pt x="12416" y="101"/>
                      <a:pt x="12416" y="101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1" name="Freeform: Shape 4310">
                <a:extLst>
                  <a:ext uri="{FF2B5EF4-FFF2-40B4-BE49-F238E27FC236}">
                    <a16:creationId xmlns:a16="http://schemas.microsoft.com/office/drawing/2014/main" id="{F0402485-1F46-4E98-83C8-3D93DBC9B0D8}"/>
                  </a:ext>
                </a:extLst>
              </p:cNvPr>
              <p:cNvSpPr/>
              <p:nvPr/>
            </p:nvSpPr>
            <p:spPr>
              <a:xfrm>
                <a:off x="14630392" y="5032647"/>
                <a:ext cx="176404" cy="157173"/>
              </a:xfrm>
              <a:custGeom>
                <a:avLst/>
                <a:gdLst>
                  <a:gd name="connsiteX0" fmla="*/ 137106 w 176404"/>
                  <a:gd name="connsiteY0" fmla="*/ 157173 h 157173"/>
                  <a:gd name="connsiteX1" fmla="*/ 3959 w 176404"/>
                  <a:gd name="connsiteY1" fmla="*/ 63316 h 157173"/>
                  <a:gd name="connsiteX2" fmla="*/ 176395 w 176404"/>
                  <a:gd name="connsiteY2" fmla="*/ 29119 h 157173"/>
                  <a:gd name="connsiteX3" fmla="*/ 137106 w 176404"/>
                  <a:gd name="connsiteY3" fmla="*/ 157173 h 15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404" h="157173">
                    <a:moveTo>
                      <a:pt x="137106" y="157173"/>
                    </a:moveTo>
                    <a:cubicBezTo>
                      <a:pt x="137106" y="157173"/>
                      <a:pt x="-27327" y="97512"/>
                      <a:pt x="3959" y="63316"/>
                    </a:cubicBezTo>
                    <a:cubicBezTo>
                      <a:pt x="35245" y="29847"/>
                      <a:pt x="175667" y="-39273"/>
                      <a:pt x="176395" y="29119"/>
                    </a:cubicBezTo>
                    <a:cubicBezTo>
                      <a:pt x="177123" y="98239"/>
                      <a:pt x="137106" y="157173"/>
                      <a:pt x="137106" y="157173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</p:grpSp>
      <p:sp>
        <p:nvSpPr>
          <p:cNvPr id="4359" name="tron xanh - 9Slide.vn">
            <a:extLst>
              <a:ext uri="{FF2B5EF4-FFF2-40B4-BE49-F238E27FC236}">
                <a16:creationId xmlns:a16="http://schemas.microsoft.com/office/drawing/2014/main" id="{D8DA3E67-5324-4336-8867-B596201727D5}"/>
              </a:ext>
            </a:extLst>
          </p:cNvPr>
          <p:cNvSpPr/>
          <p:nvPr/>
        </p:nvSpPr>
        <p:spPr>
          <a:xfrm>
            <a:off x="6346204" y="2501964"/>
            <a:ext cx="253993" cy="253993"/>
          </a:xfrm>
          <a:prstGeom prst="ellipse">
            <a:avLst/>
          </a:prstGeom>
          <a:solidFill>
            <a:srgbClr val="007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0" name="tron lama - 9Slide.vn">
            <a:extLst>
              <a:ext uri="{FF2B5EF4-FFF2-40B4-BE49-F238E27FC236}">
                <a16:creationId xmlns:a16="http://schemas.microsoft.com/office/drawing/2014/main" id="{4330B631-B7F8-455A-A0F7-6059574C09BF}"/>
              </a:ext>
            </a:extLst>
          </p:cNvPr>
          <p:cNvSpPr/>
          <p:nvPr/>
        </p:nvSpPr>
        <p:spPr>
          <a:xfrm>
            <a:off x="6726350" y="2815267"/>
            <a:ext cx="253993" cy="253993"/>
          </a:xfrm>
          <a:prstGeom prst="ellipse">
            <a:avLst/>
          </a:prstGeom>
          <a:solidFill>
            <a:srgbClr val="C3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1" name="tron do - 9Slide.vn">
            <a:extLst>
              <a:ext uri="{FF2B5EF4-FFF2-40B4-BE49-F238E27FC236}">
                <a16:creationId xmlns:a16="http://schemas.microsoft.com/office/drawing/2014/main" id="{540EDFC2-C1C3-4142-B1DD-1F15852B1637}"/>
              </a:ext>
            </a:extLst>
          </p:cNvPr>
          <p:cNvSpPr/>
          <p:nvPr/>
        </p:nvSpPr>
        <p:spPr>
          <a:xfrm>
            <a:off x="6348221" y="3270719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2" name="tron vang - 9Slide.vn">
            <a:extLst>
              <a:ext uri="{FF2B5EF4-FFF2-40B4-BE49-F238E27FC236}">
                <a16:creationId xmlns:a16="http://schemas.microsoft.com/office/drawing/2014/main" id="{38839B9B-C201-45C8-9801-991FC9B3397D}"/>
              </a:ext>
            </a:extLst>
          </p:cNvPr>
          <p:cNvSpPr/>
          <p:nvPr/>
        </p:nvSpPr>
        <p:spPr>
          <a:xfrm>
            <a:off x="5854130" y="2979914"/>
            <a:ext cx="253993" cy="253993"/>
          </a:xfrm>
          <a:prstGeom prst="ellipse">
            <a:avLst/>
          </a:prstGeom>
          <a:solidFill>
            <a:srgbClr val="FFC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3" name="cac phep do - 9Slide.vn">
            <a:extLst>
              <a:ext uri="{FF2B5EF4-FFF2-40B4-BE49-F238E27FC236}">
                <a16:creationId xmlns:a16="http://schemas.microsoft.com/office/drawing/2014/main" id="{50F3A949-4EB4-412A-AE89-AECA176A5D4F}"/>
              </a:ext>
            </a:extLst>
          </p:cNvPr>
          <p:cNvSpPr txBox="1"/>
          <p:nvPr/>
        </p:nvSpPr>
        <p:spPr>
          <a:xfrm>
            <a:off x="5316944" y="97616"/>
            <a:ext cx="1558119" cy="2605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93" dirty="0" err="1">
                <a:solidFill>
                  <a:srgbClr val="00798A"/>
                </a:solidFill>
                <a:latin typeface="#9Slide03 Comfortaa Bold" panose="00000800000000000000" pitchFamily="2" charset="0"/>
              </a:rPr>
              <a:t>Số</a:t>
            </a:r>
            <a:r>
              <a:rPr lang="en-US" sz="1693" dirty="0">
                <a:solidFill>
                  <a:srgbClr val="00798A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00798A"/>
                </a:solidFill>
                <a:latin typeface="#9Slide03 Comfortaa Bold" panose="00000800000000000000" pitchFamily="2" charset="0"/>
              </a:rPr>
              <a:t>nguyên</a:t>
            </a:r>
            <a:r>
              <a:rPr lang="en-US" sz="1693" dirty="0">
                <a:solidFill>
                  <a:srgbClr val="00798A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00798A"/>
                </a:solidFill>
                <a:latin typeface="#9Slide03 Comfortaa Bold" panose="00000800000000000000" pitchFamily="2" charset="0"/>
              </a:rPr>
              <a:t>âm</a:t>
            </a:r>
            <a:endParaRPr lang="en-US" sz="1693" dirty="0">
              <a:solidFill>
                <a:srgbClr val="00798A"/>
              </a:solidFill>
              <a:latin typeface="#9Slide03 Comfortaa Bold" panose="00000800000000000000" pitchFamily="2" charset="0"/>
            </a:endParaRPr>
          </a:p>
        </p:txBody>
      </p:sp>
      <p:sp>
        <p:nvSpPr>
          <p:cNvPr id="4364" name="luc - 9Slide.vn">
            <a:extLst>
              <a:ext uri="{FF2B5EF4-FFF2-40B4-BE49-F238E27FC236}">
                <a16:creationId xmlns:a16="http://schemas.microsoft.com/office/drawing/2014/main" id="{9755C3B0-6764-417D-B1DD-DCB5FE11B115}"/>
              </a:ext>
            </a:extLst>
          </p:cNvPr>
          <p:cNvSpPr txBox="1"/>
          <p:nvPr/>
        </p:nvSpPr>
        <p:spPr>
          <a:xfrm>
            <a:off x="7577989" y="4090786"/>
            <a:ext cx="2277211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93" dirty="0" err="1">
                <a:solidFill>
                  <a:srgbClr val="C3D100"/>
                </a:solidFill>
                <a:latin typeface="#9Slide03 Comfortaa Bold" panose="00000800000000000000" pitchFamily="2" charset="0"/>
              </a:rPr>
              <a:t>Tập</a:t>
            </a:r>
            <a:r>
              <a:rPr lang="en-US" sz="1693" dirty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C3D100"/>
                </a:solidFill>
                <a:latin typeface="#9Slide03 Comfortaa Bold" panose="00000800000000000000" pitchFamily="2" charset="0"/>
              </a:rPr>
              <a:t>hợp</a:t>
            </a:r>
            <a:r>
              <a:rPr lang="en-US" sz="1693" dirty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C3D100"/>
                </a:solidFill>
                <a:latin typeface="#9Slide03 Comfortaa Bold" panose="00000800000000000000" pitchFamily="2" charset="0"/>
              </a:rPr>
              <a:t>các</a:t>
            </a:r>
            <a:r>
              <a:rPr lang="en-US" sz="1693" dirty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C3D100"/>
                </a:solidFill>
                <a:latin typeface="#9Slide03 Comfortaa Bold" panose="00000800000000000000" pitchFamily="2" charset="0"/>
              </a:rPr>
              <a:t>số</a:t>
            </a:r>
            <a:r>
              <a:rPr lang="en-US" sz="1693" dirty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C3D100"/>
                </a:solidFill>
                <a:latin typeface="#9Slide03 Comfortaa Bold" panose="00000800000000000000" pitchFamily="2" charset="0"/>
              </a:rPr>
              <a:t>nguyên</a:t>
            </a:r>
            <a:endParaRPr lang="en-US" sz="1693" dirty="0">
              <a:solidFill>
                <a:srgbClr val="C3D100"/>
              </a:solidFill>
              <a:latin typeface="#9Slide03 Comfortaa Bold" panose="00000800000000000000" pitchFamily="2" charset="0"/>
            </a:endParaRPr>
          </a:p>
        </p:txBody>
      </p:sp>
      <p:sp>
        <p:nvSpPr>
          <p:cNvPr id="4365" name="nang luong - 9Slide.vn">
            <a:extLst>
              <a:ext uri="{FF2B5EF4-FFF2-40B4-BE49-F238E27FC236}">
                <a16:creationId xmlns:a16="http://schemas.microsoft.com/office/drawing/2014/main" id="{B8118313-23E7-494C-A4E4-06B7600DEF9E}"/>
              </a:ext>
            </a:extLst>
          </p:cNvPr>
          <p:cNvSpPr txBox="1"/>
          <p:nvPr/>
        </p:nvSpPr>
        <p:spPr>
          <a:xfrm>
            <a:off x="4573573" y="6499809"/>
            <a:ext cx="3116239" cy="2605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93" dirty="0" err="1">
                <a:solidFill>
                  <a:srgbClr val="E3051F"/>
                </a:solidFill>
                <a:latin typeface="#9Slide03 Comfortaa Bold" panose="00000800000000000000" pitchFamily="2" charset="0"/>
              </a:rPr>
              <a:t>Thực</a:t>
            </a:r>
            <a:r>
              <a:rPr lang="en-US" sz="1693" dirty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E3051F"/>
                </a:solidFill>
                <a:latin typeface="#9Slide03 Comfortaa Bold" panose="00000800000000000000" pitchFamily="2" charset="0"/>
              </a:rPr>
              <a:t>hành</a:t>
            </a:r>
            <a:r>
              <a:rPr lang="en-US" sz="1693" dirty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E3051F"/>
                </a:solidFill>
                <a:latin typeface="#9Slide03 Comfortaa Bold" panose="00000800000000000000" pitchFamily="2" charset="0"/>
              </a:rPr>
              <a:t>và</a:t>
            </a:r>
            <a:r>
              <a:rPr lang="en-US" sz="1693" dirty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E3051F"/>
                </a:solidFill>
                <a:latin typeface="#9Slide03 Comfortaa Bold" panose="00000800000000000000" pitchFamily="2" charset="0"/>
              </a:rPr>
              <a:t>trải</a:t>
            </a:r>
            <a:r>
              <a:rPr lang="en-US" sz="1693" dirty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E3051F"/>
                </a:solidFill>
                <a:latin typeface="#9Slide03 Comfortaa Bold" panose="00000800000000000000" pitchFamily="2" charset="0"/>
              </a:rPr>
              <a:t>nghiệm</a:t>
            </a:r>
            <a:endParaRPr lang="en-US" sz="1693" dirty="0">
              <a:solidFill>
                <a:srgbClr val="E3051F"/>
              </a:solidFill>
              <a:latin typeface="#9Slide03 Comfortaa Bold" panose="00000800000000000000" pitchFamily="2" charset="0"/>
            </a:endParaRPr>
          </a:p>
        </p:txBody>
      </p:sp>
      <p:sp>
        <p:nvSpPr>
          <p:cNvPr id="4366" name="he mattroi - 9Slide.vn">
            <a:extLst>
              <a:ext uri="{FF2B5EF4-FFF2-40B4-BE49-F238E27FC236}">
                <a16:creationId xmlns:a16="http://schemas.microsoft.com/office/drawing/2014/main" id="{3C4B4482-AB04-44A2-B222-813D9BB38CA8}"/>
              </a:ext>
            </a:extLst>
          </p:cNvPr>
          <p:cNvSpPr txBox="1"/>
          <p:nvPr/>
        </p:nvSpPr>
        <p:spPr>
          <a:xfrm>
            <a:off x="2797755" y="4132339"/>
            <a:ext cx="1817805" cy="521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93" dirty="0" err="1">
                <a:solidFill>
                  <a:srgbClr val="FFCA0D"/>
                </a:solidFill>
                <a:latin typeface="#9Slide03 Comfortaa Bold" panose="00000800000000000000" pitchFamily="2" charset="0"/>
              </a:rPr>
              <a:t>Các</a:t>
            </a:r>
            <a:r>
              <a:rPr lang="en-US" sz="1693" dirty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FFCA0D"/>
                </a:solidFill>
                <a:latin typeface="#9Slide03 Comfortaa Bold" panose="00000800000000000000" pitchFamily="2" charset="0"/>
              </a:rPr>
              <a:t>phép</a:t>
            </a:r>
            <a:r>
              <a:rPr lang="en-US" sz="1693" dirty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FFCA0D"/>
                </a:solidFill>
                <a:latin typeface="#9Slide03 Comfortaa Bold" panose="00000800000000000000" pitchFamily="2" charset="0"/>
              </a:rPr>
              <a:t>tính</a:t>
            </a:r>
            <a:r>
              <a:rPr lang="en-US" sz="1693" dirty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</a:p>
          <a:p>
            <a:pPr algn="ctr"/>
            <a:r>
              <a:rPr lang="en-US" sz="1693" dirty="0" err="1">
                <a:solidFill>
                  <a:srgbClr val="FFCA0D"/>
                </a:solidFill>
                <a:latin typeface="#9Slide03 Comfortaa Bold" panose="00000800000000000000" pitchFamily="2" charset="0"/>
              </a:rPr>
              <a:t>với</a:t>
            </a:r>
            <a:r>
              <a:rPr lang="en-US" sz="1693" dirty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FFCA0D"/>
                </a:solidFill>
                <a:latin typeface="#9Slide03 Comfortaa Bold" panose="00000800000000000000" pitchFamily="2" charset="0"/>
              </a:rPr>
              <a:t>số</a:t>
            </a:r>
            <a:r>
              <a:rPr lang="en-US" sz="1693" dirty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FFCA0D"/>
                </a:solidFill>
                <a:latin typeface="#9Slide03 Comfortaa Bold" panose="00000800000000000000" pitchFamily="2" charset="0"/>
              </a:rPr>
              <a:t>nguyên</a:t>
            </a:r>
            <a:endParaRPr lang="en-US" sz="1693" dirty="0">
              <a:solidFill>
                <a:srgbClr val="FFCA0D"/>
              </a:solidFill>
              <a:latin typeface="#9Slide03 Comfortaa Bold" panose="00000800000000000000" pitchFamily="2" charset="0"/>
            </a:endParaRPr>
          </a:p>
        </p:txBody>
      </p:sp>
      <p:pic>
        <p:nvPicPr>
          <p:cNvPr id="4371" name="img2 - 9Slide.vn">
            <a:extLst>
              <a:ext uri="{FF2B5EF4-FFF2-40B4-BE49-F238E27FC236}">
                <a16:creationId xmlns:a16="http://schemas.microsoft.com/office/drawing/2014/main" id="{B2D4C0B0-341F-432E-9907-542E0A48D3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88" y="538881"/>
            <a:ext cx="1162761" cy="896987"/>
          </a:xfrm>
          <a:prstGeom prst="rect">
            <a:avLst/>
          </a:prstGeom>
        </p:spPr>
      </p:pic>
      <p:pic>
        <p:nvPicPr>
          <p:cNvPr id="4374" name="img9 - 9Slide.vn">
            <a:extLst>
              <a:ext uri="{FF2B5EF4-FFF2-40B4-BE49-F238E27FC236}">
                <a16:creationId xmlns:a16="http://schemas.microsoft.com/office/drawing/2014/main" id="{E526A379-487A-41A3-BD31-3C2B6286B3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088" y="3028007"/>
            <a:ext cx="1398108" cy="1078541"/>
          </a:xfrm>
          <a:prstGeom prst="rect">
            <a:avLst/>
          </a:prstGeom>
        </p:spPr>
      </p:pic>
      <p:pic>
        <p:nvPicPr>
          <p:cNvPr id="4377" name="img10 - 9Slide.vn">
            <a:extLst>
              <a:ext uri="{FF2B5EF4-FFF2-40B4-BE49-F238E27FC236}">
                <a16:creationId xmlns:a16="http://schemas.microsoft.com/office/drawing/2014/main" id="{40DAFBED-3FDA-4D7A-AC52-D9200F2831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190" y="4698966"/>
            <a:ext cx="1719580" cy="1326533"/>
          </a:xfrm>
          <a:prstGeom prst="rect">
            <a:avLst/>
          </a:prstGeom>
        </p:spPr>
      </p:pic>
      <p:pic>
        <p:nvPicPr>
          <p:cNvPr id="4" name="img11 - 9Slide.vn">
            <a:extLst>
              <a:ext uri="{FF2B5EF4-FFF2-40B4-BE49-F238E27FC236}">
                <a16:creationId xmlns:a16="http://schemas.microsoft.com/office/drawing/2014/main" id="{61FE6371-8668-47E1-8739-E03DA681D2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2" b="16988"/>
          <a:stretch/>
        </p:blipFill>
        <p:spPr>
          <a:xfrm>
            <a:off x="2778660" y="1877696"/>
            <a:ext cx="1685973" cy="901452"/>
          </a:xfrm>
          <a:prstGeom prst="rect">
            <a:avLst/>
          </a:prstGeom>
        </p:spPr>
      </p:pic>
      <p:sp>
        <p:nvSpPr>
          <p:cNvPr id="4367" name="explo sao - 9Slide.vn">
            <a:extLst>
              <a:ext uri="{FF2B5EF4-FFF2-40B4-BE49-F238E27FC236}">
                <a16:creationId xmlns:a16="http://schemas.microsoft.com/office/drawing/2014/main" id="{7401BBD6-5C22-4147-A22D-FA1B023375CB}"/>
              </a:ext>
            </a:extLst>
          </p:cNvPr>
          <p:cNvSpPr/>
          <p:nvPr/>
        </p:nvSpPr>
        <p:spPr>
          <a:xfrm>
            <a:off x="4472079" y="1813803"/>
            <a:ext cx="3251112" cy="3251112"/>
          </a:xfrm>
          <a:prstGeom prst="star24">
            <a:avLst>
              <a:gd name="adj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 dirty="0"/>
          </a:p>
        </p:txBody>
      </p:sp>
      <p:sp>
        <p:nvSpPr>
          <p:cNvPr id="4368" name="explo tron - 9Slide.vn">
            <a:extLst>
              <a:ext uri="{FF2B5EF4-FFF2-40B4-BE49-F238E27FC236}">
                <a16:creationId xmlns:a16="http://schemas.microsoft.com/office/drawing/2014/main" id="{09D41CF7-3289-4FC0-831C-66CE84A583DD}"/>
              </a:ext>
            </a:extLst>
          </p:cNvPr>
          <p:cNvSpPr>
            <a:spLocks noChangeAspect="1"/>
          </p:cNvSpPr>
          <p:nvPr/>
        </p:nvSpPr>
        <p:spPr>
          <a:xfrm>
            <a:off x="4207195" y="1572719"/>
            <a:ext cx="3860696" cy="38606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 dirty="0"/>
          </a:p>
        </p:txBody>
      </p:sp>
    </p:spTree>
    <p:extLst>
      <p:ext uri="{BB962C8B-B14F-4D97-AF65-F5344CB8AC3E}">
        <p14:creationId xmlns:p14="http://schemas.microsoft.com/office/powerpoint/2010/main" val="354106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accel="50000" fill="hold" nodeType="withEffect" p14:presetBounceEnd="72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9" dur="1500" fill="hold"/>
                                            <p:tgtEl>
                                              <p:spTgt spid="430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1" dur="1000"/>
                                            <p:tgtEl>
                                              <p:spTgt spid="43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4" dur="1000"/>
                                            <p:tgtEl>
                                              <p:spTgt spid="43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100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500"/>
                                            <p:tgtEl>
                                              <p:spTgt spid="4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42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7" dur="14000" fill="hold"/>
                                            <p:tgtEl>
                                              <p:spTgt spid="42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-0.00033 C 0.05972 -0.04279 0.10999 -0.07529 0.09449 -0.12755 C 0.06765 -0.18177 0.02255 -0.26784 -0.04158 -0.23061 " pathEditMode="relative" rAng="0" ptsTypes="AAA">
                                          <p:cBhvr>
                                            <p:cTn id="42" dur="2000" fill="hold"/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10" y="-119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xit" presetSubtype="32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44" dur="10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6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8" dur="1000"/>
                                            <p:tgtEl>
                                              <p:spTgt spid="43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3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5 -0.00066 C 0.05921 -0.04344 0.07723 -0.12608 0.09399 -0.12837 C 0.15673 -0.17835 0.18899 -0.03087 0.18407 0.07072 " pathEditMode="relative" rAng="0" ptsTypes="AAA">
                                          <p:cBhvr>
                                            <p:cTn id="59" dur="2100" fill="hold"/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235" y="-3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6" presetClass="exit" presetSubtype="32" fill="hold" grpId="2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1" dur="10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6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5" dur="1000"/>
                                            <p:tgtEl>
                                              <p:spTgt spid="43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1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3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0201 4.58109E-6 C 0.03112 0.06843 0.09651 0.14649 0.0892 0.20545 C 0.08164 0.26408 0.00113 0.30377 -0.04271 0.35309 " pathEditMode="relative" rAng="0" ptsTypes="AAA">
                                          <p:cBhvr>
                                            <p:cTn id="76" dur="2200" fill="hold"/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2" y="176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6" presetClass="exit" presetSubtype="32" fill="hold" grpId="2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8" dur="10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6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2" dur="1000"/>
                                            <p:tgtEl>
                                              <p:spTgt spid="43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43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4.10746E-6 C -0.04927 -0.05504 -0.13847 -0.19795 -0.17224 -0.16038 C -0.20638 -0.13654 -0.23284 -0.02173 -0.27152 0.05046 " pathEditMode="relative" rAng="0" ptsTypes="AAA">
                                          <p:cBhvr>
                                            <p:cTn id="93" dur="2300" fill="hold"/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569" y="-58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xit" presetSubtype="32" fill="hold" grpId="2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95" dur="10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6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9" dur="1000"/>
                                            <p:tgtEl>
                                              <p:spTgt spid="43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1000"/>
                                            <p:tgtEl>
                                              <p:spTgt spid="43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50"/>
                                            <p:tgtEl>
                                              <p:spTgt spid="43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fill="hold" nodeType="withEffect" p14:presetBounceEnd="72000">
                                      <p:stCondLst>
                                        <p:cond delay="20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10" dur="1500" fill="hold"/>
                                            <p:tgtEl>
                                              <p:spTgt spid="437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43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6" presetClass="emph" presetSubtype="0" accel="50000" fill="hold" nodeType="withEffect" p14:presetBounceEnd="72000">
                                      <p:stCondLst>
                                        <p:cond delay="21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15" dur="1500" fill="hold"/>
                                            <p:tgtEl>
                                              <p:spTgt spid="437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50"/>
                                            <p:tgtEl>
                                              <p:spTgt spid="43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accel="50000" fill="hold" nodeType="withEffect" p14:presetBounceEnd="72000">
                                      <p:stCondLst>
                                        <p:cond delay="22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20" dur="1500" fill="hold"/>
                                            <p:tgtEl>
                                              <p:spTgt spid="437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10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6" presetClass="emph" presetSubtype="0" accel="50000" fill="hold" nodeType="withEffect" p14:presetBounceEnd="72000">
                                      <p:stCondLst>
                                        <p:cond delay="23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25" dur="1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54" grpId="0" animBg="1"/>
          <p:bldP spid="4355" grpId="0" animBg="1"/>
          <p:bldP spid="4356" grpId="0" animBg="1"/>
          <p:bldP spid="4357" grpId="0" animBg="1"/>
          <p:bldP spid="4265" grpId="0" animBg="1"/>
          <p:bldP spid="4266" grpId="0" animBg="1"/>
          <p:bldP spid="4267" grpId="0"/>
          <p:bldP spid="4268" grpId="0"/>
          <p:bldP spid="4359" grpId="0" animBg="1"/>
          <p:bldP spid="4359" grpId="1" animBg="1"/>
          <p:bldP spid="4359" grpId="2" animBg="1"/>
          <p:bldP spid="4360" grpId="0" animBg="1"/>
          <p:bldP spid="4360" grpId="1" animBg="1"/>
          <p:bldP spid="4360" grpId="2" animBg="1"/>
          <p:bldP spid="4361" grpId="0" animBg="1"/>
          <p:bldP spid="4361" grpId="1" animBg="1"/>
          <p:bldP spid="4361" grpId="2" animBg="1"/>
          <p:bldP spid="4362" grpId="0" animBg="1"/>
          <p:bldP spid="4362" grpId="1" animBg="1"/>
          <p:bldP spid="4362" grpId="2" animBg="1"/>
          <p:bldP spid="4363" grpId="0"/>
          <p:bldP spid="4364" grpId="0"/>
          <p:bldP spid="4365" grpId="0"/>
          <p:bldP spid="4366" grpId="0"/>
          <p:bldP spid="4367" grpId="0" animBg="1"/>
          <p:bldP spid="43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ac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500" fill="hold"/>
                                            <p:tgtEl>
                                              <p:spTgt spid="430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1" dur="1000"/>
                                            <p:tgtEl>
                                              <p:spTgt spid="43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4" dur="1000"/>
                                            <p:tgtEl>
                                              <p:spTgt spid="43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100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500"/>
                                            <p:tgtEl>
                                              <p:spTgt spid="4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42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7" dur="14000" fill="hold"/>
                                            <p:tgtEl>
                                              <p:spTgt spid="42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-0.00033 C 0.05972 -0.04279 0.10999 -0.07529 0.09449 -0.12755 C 0.06765 -0.18177 0.02255 -0.26784 -0.04158 -0.23061 " pathEditMode="relative" rAng="0" ptsTypes="AAA">
                                          <p:cBhvr>
                                            <p:cTn id="42" dur="2000" fill="hold"/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10" y="-119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xit" presetSubtype="32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44" dur="10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6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8" dur="1000"/>
                                            <p:tgtEl>
                                              <p:spTgt spid="43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3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5 -0.00066 C 0.05921 -0.04344 0.07723 -0.12608 0.09399 -0.12837 C 0.15673 -0.17835 0.18899 -0.03087 0.18407 0.07072 " pathEditMode="relative" rAng="0" ptsTypes="AAA">
                                          <p:cBhvr>
                                            <p:cTn id="59" dur="2100" fill="hold"/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235" y="-3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6" presetClass="exit" presetSubtype="32" fill="hold" grpId="2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1" dur="10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6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5" dur="1000"/>
                                            <p:tgtEl>
                                              <p:spTgt spid="43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1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3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0201 4.58109E-6 C 0.03112 0.06843 0.09651 0.14649 0.0892 0.20545 C 0.08164 0.26408 0.00113 0.30377 -0.04271 0.35309 " pathEditMode="relative" rAng="0" ptsTypes="AAA">
                                          <p:cBhvr>
                                            <p:cTn id="76" dur="2200" fill="hold"/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2" y="176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6" presetClass="exit" presetSubtype="32" fill="hold" grpId="2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8" dur="10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6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2" dur="1000"/>
                                            <p:tgtEl>
                                              <p:spTgt spid="43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43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4.10746E-6 C -0.04927 -0.05504 -0.13847 -0.19795 -0.17224 -0.16038 C -0.20638 -0.13654 -0.23284 -0.02173 -0.27152 0.05046 " pathEditMode="relative" rAng="0" ptsTypes="AAA">
                                          <p:cBhvr>
                                            <p:cTn id="93" dur="2300" fill="hold"/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569" y="-58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xit" presetSubtype="32" fill="hold" grpId="2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95" dur="10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6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9" dur="1000"/>
                                            <p:tgtEl>
                                              <p:spTgt spid="43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1000"/>
                                            <p:tgtEl>
                                              <p:spTgt spid="43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50"/>
                                            <p:tgtEl>
                                              <p:spTgt spid="43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10" dur="1500" fill="hold"/>
                                            <p:tgtEl>
                                              <p:spTgt spid="437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43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6" presetClass="emph" presetSubtype="0" ac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115" dur="1500" fill="hold"/>
                                            <p:tgtEl>
                                              <p:spTgt spid="437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50"/>
                                            <p:tgtEl>
                                              <p:spTgt spid="43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accel="5000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120" dur="1500" fill="hold"/>
                                            <p:tgtEl>
                                              <p:spTgt spid="437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10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6" presetClass="emph" presetSubtype="0" accel="5000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125" dur="1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54" grpId="0" animBg="1"/>
          <p:bldP spid="4355" grpId="0" animBg="1"/>
          <p:bldP spid="4356" grpId="0" animBg="1"/>
          <p:bldP spid="4357" grpId="0" animBg="1"/>
          <p:bldP spid="4265" grpId="0" animBg="1"/>
          <p:bldP spid="4266" grpId="0" animBg="1"/>
          <p:bldP spid="4267" grpId="0"/>
          <p:bldP spid="4268" grpId="0"/>
          <p:bldP spid="4359" grpId="0" animBg="1"/>
          <p:bldP spid="4359" grpId="1" animBg="1"/>
          <p:bldP spid="4359" grpId="2" animBg="1"/>
          <p:bldP spid="4360" grpId="0" animBg="1"/>
          <p:bldP spid="4360" grpId="1" animBg="1"/>
          <p:bldP spid="4360" grpId="2" animBg="1"/>
          <p:bldP spid="4361" grpId="0" animBg="1"/>
          <p:bldP spid="4361" grpId="1" animBg="1"/>
          <p:bldP spid="4361" grpId="2" animBg="1"/>
          <p:bldP spid="4362" grpId="0" animBg="1"/>
          <p:bldP spid="4362" grpId="1" animBg="1"/>
          <p:bldP spid="4362" grpId="2" animBg="1"/>
          <p:bldP spid="4363" grpId="0"/>
          <p:bldP spid="4364" grpId="0"/>
          <p:bldP spid="4365" grpId="0"/>
          <p:bldP spid="4366" grpId="0"/>
          <p:bldP spid="4367" grpId="0" animBg="1"/>
          <p:bldP spid="4368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 flipH="1">
            <a:off x="9415905" y="6320055"/>
            <a:ext cx="1005425" cy="288816"/>
          </a:xfrm>
          <a:prstGeom prst="rightArrow">
            <a:avLst>
              <a:gd name="adj1" fmla="val 50000"/>
              <a:gd name="adj2" fmla="val 141140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7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3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503" y="882748"/>
            <a:ext cx="11251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5: Hãy viết số nguyên âm biểu thị việc Ông An nợ ngân hàng 4 000 000 đồng.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3790" y="28336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>
                <a:latin typeface="Times New Roman" panose="02020603050405020304" pitchFamily="18" charset="0"/>
              </a:rPr>
              <a:t>- 4 000 000 đồng</a:t>
            </a:r>
          </a:p>
        </p:txBody>
      </p:sp>
    </p:spTree>
    <p:extLst>
      <p:ext uri="{BB962C8B-B14F-4D97-AF65-F5344CB8AC3E}">
        <p14:creationId xmlns:p14="http://schemas.microsoft.com/office/powerpoint/2010/main" val="29410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6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503" y="882748"/>
            <a:ext cx="11251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6: Hãy viết số nguyên âm biểu thị việc Bà Ba kinh doanh bị lỗ 600 000 đồng.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8490" y="28336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>
                <a:latin typeface="Times New Roman" panose="02020603050405020304" pitchFamily="18" charset="0"/>
              </a:rPr>
              <a:t>- 600 000 đồng </a:t>
            </a:r>
          </a:p>
        </p:txBody>
      </p:sp>
    </p:spTree>
    <p:extLst>
      <p:ext uri="{BB962C8B-B14F-4D97-AF65-F5344CB8AC3E}">
        <p14:creationId xmlns:p14="http://schemas.microsoft.com/office/powerpoint/2010/main" val="3427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2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503" y="882748"/>
            <a:ext cx="11251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7: Hãy viết số nguyên âm biểu thị năm của sự kiện Thế Vận Hội diễn ra năm 776 Trước Công nguyên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9410" y="37480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>
                <a:latin typeface="Times New Roman" panose="02020603050405020304" pitchFamily="18" charset="0"/>
              </a:rPr>
              <a:t>- 776</a:t>
            </a:r>
          </a:p>
        </p:txBody>
      </p:sp>
    </p:spTree>
    <p:extLst>
      <p:ext uri="{BB962C8B-B14F-4D97-AF65-F5344CB8AC3E}">
        <p14:creationId xmlns:p14="http://schemas.microsoft.com/office/powerpoint/2010/main" val="359854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6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503" y="882748"/>
            <a:ext cx="11251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8: Hãy viết số nguyên âm chỉ năm sinh của nhà Toán học Ac-si-met (Archimedes), biết rằng Ông sinh năm 287 Trước Công Nguyên.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9410" y="37480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>
                <a:latin typeface="Times New Roman" panose="02020603050405020304" pitchFamily="18" charset="0"/>
              </a:rPr>
              <a:t>- 287</a:t>
            </a:r>
          </a:p>
        </p:txBody>
      </p:sp>
    </p:spTree>
    <p:extLst>
      <p:ext uri="{BB962C8B-B14F-4D97-AF65-F5344CB8AC3E}">
        <p14:creationId xmlns:p14="http://schemas.microsoft.com/office/powerpoint/2010/main" val="411086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7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000" b="1" dirty="0"/>
              <a:t>Hướng dẫn về nhà </a:t>
            </a: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685800" y="1978524"/>
            <a:ext cx="100964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 các kiến thức đã học, tự lấy ví dụ về số nguyên.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nốt các bài tập còn thiếu trên lớp và làm thêm bài tập trong SBT.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và đọc trước bài sau “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hợp các số nguyên”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111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ngchu xanh - 9Slide.vn">
            <a:extLst>
              <a:ext uri="{FF2B5EF4-FFF2-40B4-BE49-F238E27FC236}">
                <a16:creationId xmlns:a16="http://schemas.microsoft.com/office/drawing/2014/main" id="{461558D8-73B5-4D02-979C-B7483993F71C}"/>
              </a:ext>
            </a:extLst>
          </p:cNvPr>
          <p:cNvSpPr>
            <a:spLocks noChangeAspect="1"/>
          </p:cNvSpPr>
          <p:nvPr/>
        </p:nvSpPr>
        <p:spPr>
          <a:xfrm>
            <a:off x="5479489" y="358137"/>
            <a:ext cx="1269966" cy="1269966"/>
          </a:xfrm>
          <a:prstGeom prst="ellipse">
            <a:avLst/>
          </a:prstGeom>
          <a:noFill/>
          <a:ln w="38100">
            <a:solidFill>
              <a:srgbClr val="007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1</a:t>
            </a:r>
          </a:p>
        </p:txBody>
      </p:sp>
      <p:sp>
        <p:nvSpPr>
          <p:cNvPr id="3" name="So nguyen am - 9Slide.vn">
            <a:extLst>
              <a:ext uri="{FF2B5EF4-FFF2-40B4-BE49-F238E27FC236}">
                <a16:creationId xmlns:a16="http://schemas.microsoft.com/office/drawing/2014/main" id="{50F3A949-4EB4-412A-AE89-AECA176A5D4F}"/>
              </a:ext>
            </a:extLst>
          </p:cNvPr>
          <p:cNvSpPr txBox="1"/>
          <p:nvPr/>
        </p:nvSpPr>
        <p:spPr>
          <a:xfrm>
            <a:off x="4391444" y="97616"/>
            <a:ext cx="3446056" cy="2605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93" dirty="0" err="1">
                <a:solidFill>
                  <a:srgbClr val="00798A"/>
                </a:solidFill>
                <a:latin typeface="#9Slide04 Spectral Bold"/>
              </a:rPr>
              <a:t>Số</a:t>
            </a:r>
            <a:r>
              <a:rPr lang="en-US" sz="1693" dirty="0">
                <a:solidFill>
                  <a:srgbClr val="00798A"/>
                </a:solidFill>
                <a:latin typeface="#9Slide04 Spectral Bold"/>
              </a:rPr>
              <a:t> </a:t>
            </a:r>
            <a:r>
              <a:rPr lang="en-US" sz="1693" dirty="0" err="1">
                <a:solidFill>
                  <a:srgbClr val="00798A"/>
                </a:solidFill>
                <a:latin typeface="#9Slide04 Spectral Bold"/>
              </a:rPr>
              <a:t>nguyên</a:t>
            </a:r>
            <a:r>
              <a:rPr lang="en-US" sz="1693" dirty="0">
                <a:solidFill>
                  <a:srgbClr val="00798A"/>
                </a:solidFill>
                <a:latin typeface="#9Slide04 Spectral Bold"/>
              </a:rPr>
              <a:t> </a:t>
            </a:r>
            <a:r>
              <a:rPr lang="en-US" sz="1693" dirty="0" err="1">
                <a:solidFill>
                  <a:srgbClr val="00798A"/>
                </a:solidFill>
                <a:latin typeface="#9Slide04 Spectral Bold"/>
              </a:rPr>
              <a:t>âm</a:t>
            </a:r>
            <a:endParaRPr lang="en-US" sz="1693" dirty="0">
              <a:solidFill>
                <a:srgbClr val="00798A"/>
              </a:solidFill>
              <a:latin typeface="#9Slide04 Spectral Bold"/>
            </a:endParaRPr>
          </a:p>
        </p:txBody>
      </p:sp>
      <p:sp>
        <p:nvSpPr>
          <p:cNvPr id="4" name="vongchu xanh - 9Slide.vn">
            <a:extLst>
              <a:ext uri="{FF2B5EF4-FFF2-40B4-BE49-F238E27FC236}">
                <a16:creationId xmlns:a16="http://schemas.microsoft.com/office/drawing/2014/main" id="{461558D8-73B5-4D02-979C-B7483993F71C}"/>
              </a:ext>
            </a:extLst>
          </p:cNvPr>
          <p:cNvSpPr>
            <a:spLocks noChangeAspect="1"/>
          </p:cNvSpPr>
          <p:nvPr/>
        </p:nvSpPr>
        <p:spPr>
          <a:xfrm>
            <a:off x="5479489" y="363931"/>
            <a:ext cx="1269966" cy="1269966"/>
          </a:xfrm>
          <a:prstGeom prst="ellipse">
            <a:avLst/>
          </a:prstGeom>
          <a:noFill/>
          <a:ln w="38100">
            <a:solidFill>
              <a:srgbClr val="007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 err="1">
                <a:solidFill>
                  <a:srgbClr val="3A767F"/>
                </a:solidFill>
                <a:latin typeface="#9Slide03 Nanami Rounded Light" pitchFamily="2" charset="-93"/>
              </a:rPr>
              <a:t>Bài</a:t>
            </a:r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 </a:t>
            </a:r>
          </a:p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 flipV="1">
            <a:off x="1764120" y="3124201"/>
            <a:ext cx="3541306" cy="59056"/>
          </a:xfrm>
          <a:prstGeom prst="rect">
            <a:avLst/>
          </a:prstGeom>
          <a:solidFill>
            <a:srgbClr val="F65E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116161" y="0"/>
            <a:ext cx="523875" cy="3105150"/>
            <a:chOff x="7981950" y="0"/>
            <a:chExt cx="523875" cy="3105150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7981950" y="2590800"/>
              <a:ext cx="523875" cy="51435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-4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682405" y="0"/>
            <a:ext cx="584213" cy="3952875"/>
            <a:chOff x="7984902" y="0"/>
            <a:chExt cx="523875" cy="3105150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7984902" y="2590800"/>
              <a:ext cx="523875" cy="51435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-3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504801" y="0"/>
            <a:ext cx="677424" cy="4686300"/>
            <a:chOff x="7988427" y="0"/>
            <a:chExt cx="523875" cy="310515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7988427" y="2590800"/>
              <a:ext cx="523875" cy="51435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-2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499670" y="0"/>
            <a:ext cx="677424" cy="5417359"/>
            <a:chOff x="7995793" y="0"/>
            <a:chExt cx="523875" cy="3105150"/>
          </a:xfrm>
        </p:grpSpPr>
        <p:cxnSp>
          <p:nvCxnSpPr>
            <p:cNvPr id="18" name="Straight Connector 17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7995793" y="2590800"/>
              <a:ext cx="523875" cy="51435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792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1.85185E-6 L -0.35312 0.216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29167E-6 -1.85185E-6 L -0.07148 0.478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238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8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2"/>
      <p:bldP spid="4" grpId="0" animBg="1"/>
      <p:bldP spid="4" grpId="1" animBg="1"/>
      <p:bldP spid="4" grpId="2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817744" y="253649"/>
            <a:ext cx="1504950" cy="2159000"/>
            <a:chOff x="2854036" y="914400"/>
            <a:chExt cx="1504950" cy="2159000"/>
          </a:xfrm>
        </p:grpSpPr>
        <p:grpSp>
          <p:nvGrpSpPr>
            <p:cNvPr id="9" name="Group 8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0" u="none" strike="noStrike" cap="none" normalizeH="0" baseline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18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altLang="en-US" sz="2200" b="1" dirty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kumimoji="0" lang="en-US" altLang="en-US" sz="2200" b="1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36582" y="253649"/>
            <a:ext cx="1504950" cy="2159000"/>
            <a:chOff x="882072" y="914400"/>
            <a:chExt cx="1504950" cy="2159000"/>
          </a:xfrm>
        </p:grpSpPr>
        <p:sp>
          <p:nvSpPr>
            <p:cNvPr id="20" name="Rounded Rectangle 19"/>
            <p:cNvSpPr/>
            <p:nvPr/>
          </p:nvSpPr>
          <p:spPr>
            <a:xfrm>
              <a:off x="882072" y="914400"/>
              <a:ext cx="1504950" cy="2159000"/>
            </a:xfrm>
            <a:prstGeom prst="round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882072" y="1020908"/>
              <a:ext cx="45085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00B0F0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17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1234497" y="2380673"/>
              <a:ext cx="800100" cy="52705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altLang="en-US" sz="2200" b="1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r>
                <a:rPr kumimoji="0" lang="en-US" altLang="en-US" sz="2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5969" y="1136073"/>
              <a:ext cx="1134673" cy="114823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500565" y="253649"/>
            <a:ext cx="1504950" cy="2159000"/>
            <a:chOff x="4854632" y="457200"/>
            <a:chExt cx="1504950" cy="215900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14" name="Group 13"/>
            <p:cNvGrpSpPr/>
            <p:nvPr/>
          </p:nvGrpSpPr>
          <p:grpSpPr>
            <a:xfrm>
              <a:off x="4854632" y="457200"/>
              <a:ext cx="1504950" cy="2159000"/>
              <a:chOff x="882072" y="914400"/>
              <a:chExt cx="1504950" cy="215900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882072" y="9144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" name="Text Box 4"/>
              <p:cNvSpPr txBox="1">
                <a:spLocks noChangeArrowheads="1"/>
              </p:cNvSpPr>
              <p:nvPr/>
            </p:nvSpPr>
            <p:spPr bwMode="auto">
              <a:xfrm>
                <a:off x="882072" y="10209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0" u="none" strike="noStrike" cap="none" normalizeH="0" baseline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19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" name="Text Box 5"/>
              <p:cNvSpPr txBox="1">
                <a:spLocks noChangeArrowheads="1"/>
              </p:cNvSpPr>
              <p:nvPr/>
            </p:nvSpPr>
            <p:spPr bwMode="auto">
              <a:xfrm>
                <a:off x="1058284" y="2393432"/>
                <a:ext cx="1152525" cy="5149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en-US" sz="2200" b="1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059" name="Picture 11" descr="https://o.remove.bg/downloads/487e7ce2-c110-4dfa-bed2-8df82d19a025/image-removebg-preview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982" y="803620"/>
              <a:ext cx="1044575" cy="104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5181727" y="221901"/>
            <a:ext cx="1504950" cy="2159000"/>
            <a:chOff x="2854036" y="914400"/>
            <a:chExt cx="1504950" cy="2159000"/>
          </a:xfrm>
        </p:grpSpPr>
        <p:grpSp>
          <p:nvGrpSpPr>
            <p:cNvPr id="33" name="Group 32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6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0</a:t>
                </a:r>
                <a:r>
                  <a:rPr kumimoji="0" lang="en-US" altLang="en-US" sz="2200" b="1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</a:endParaRP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36582" y="2946270"/>
            <a:ext cx="1504950" cy="2159000"/>
            <a:chOff x="7949783" y="4338612"/>
            <a:chExt cx="1504950" cy="215900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8573" y="4674815"/>
              <a:ext cx="863338" cy="873657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949783" y="4338612"/>
              <a:ext cx="1504950" cy="2159000"/>
              <a:chOff x="2854036" y="914400"/>
              <a:chExt cx="1504950" cy="2159000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2854036" y="914400"/>
                <a:ext cx="1504950" cy="2159000"/>
                <a:chOff x="1168400" y="1968500"/>
                <a:chExt cx="1504950" cy="2159000"/>
              </a:xfrm>
            </p:grpSpPr>
            <p:sp>
              <p:nvSpPr>
                <p:cNvPr id="41" name="Rounded Rectangle 40"/>
                <p:cNvSpPr/>
                <p:nvPr/>
              </p:nvSpPr>
              <p:spPr>
                <a:xfrm>
                  <a:off x="1168400" y="1968500"/>
                  <a:ext cx="1504950" cy="2159000"/>
                </a:xfrm>
                <a:prstGeom prst="round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1168400" y="2075008"/>
                  <a:ext cx="450850" cy="330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b="1" dirty="0">
                      <a:solidFill>
                        <a:srgbClr val="00B0F0"/>
                      </a:solidFill>
                      <a:latin typeface=".VnArial" panose="020B7200000000000000" pitchFamily="34" charset="0"/>
                      <a:cs typeface="Times New Roman" panose="02020603050405020304" pitchFamily="18" charset="0"/>
                    </a:rPr>
                    <a:t>21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295618" y="3403025"/>
                  <a:ext cx="1152526" cy="6927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sz="2200" b="1" dirty="0"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1</a:t>
                  </a:r>
                  <a:r>
                    <a:rPr kumimoji="0" lang="en-US" altLang="en-US" sz="2200" b="1" i="0" u="none" strike="noStrike" cap="none" normalizeH="0" baseline="3000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</a:t>
                  </a:r>
                  <a:r>
                    <a:rPr kumimoji="0" lang="en-US" altLang="en-US" sz="2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</a:endParaRPr>
                </a:p>
              </p:txBody>
            </p:sp>
          </p:grp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>
                            <a14:foregroundMark x1="27173" y1="50287" x2="27173" y2="50287"/>
                            <a14:foregroundMark x1="48395" y1="55603" x2="48395" y2="55603"/>
                            <a14:foregroundMark x1="40094" y1="23276" x2="40094" y2="23276"/>
                            <a14:foregroundMark x1="50274" y1="20259" x2="50274" y2="20259"/>
                            <a14:foregroundMark x1="86688" y1="58190" x2="86688" y2="58190"/>
                            <a14:foregroundMark x1="89977" y1="36494" x2="89977" y2="36494"/>
                            <a14:foregroundMark x1="73532" y1="23420" x2="73532" y2="23420"/>
                            <a14:foregroundMark x1="62803" y1="8764" x2="62803" y2="8764"/>
                            <a14:foregroundMark x1="54111" y1="15661" x2="54111" y2="15661"/>
                            <a14:foregroundMark x1="62647" y1="77874" x2="62647" y2="77874"/>
                            <a14:foregroundMark x1="11433" y1="64080" x2="11433" y2="64080"/>
                            <a14:foregroundMark x1="10258" y1="83621" x2="9397" y2="83621"/>
                            <a14:foregroundMark x1="2036" y1="61351" x2="2036" y2="61351"/>
                          </a14:backgroundRemoval>
                        </a14:imgEffect>
                        <a14:imgEffect>
                          <a14:colorTemperature colorTemp="53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81254" y="1477936"/>
                <a:ext cx="1347252" cy="69445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5" name="Group 44"/>
          <p:cNvGrpSpPr/>
          <p:nvPr/>
        </p:nvGrpSpPr>
        <p:grpSpPr>
          <a:xfrm>
            <a:off x="1817744" y="2946270"/>
            <a:ext cx="1504950" cy="2159000"/>
            <a:chOff x="4854632" y="457200"/>
            <a:chExt cx="1504950" cy="215900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46" name="Group 45"/>
            <p:cNvGrpSpPr/>
            <p:nvPr/>
          </p:nvGrpSpPr>
          <p:grpSpPr>
            <a:xfrm>
              <a:off x="4854632" y="457200"/>
              <a:ext cx="1504950" cy="2159000"/>
              <a:chOff x="882072" y="914400"/>
              <a:chExt cx="1504950" cy="2159000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882072" y="9144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" name="Text Box 4"/>
              <p:cNvSpPr txBox="1">
                <a:spLocks noChangeArrowheads="1"/>
              </p:cNvSpPr>
              <p:nvPr/>
            </p:nvSpPr>
            <p:spPr bwMode="auto">
              <a:xfrm>
                <a:off x="882072" y="10209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22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" name="Text Box 5"/>
              <p:cNvSpPr txBox="1">
                <a:spLocks noChangeArrowheads="1"/>
              </p:cNvSpPr>
              <p:nvPr/>
            </p:nvSpPr>
            <p:spPr bwMode="auto">
              <a:xfrm>
                <a:off x="1058284" y="2393432"/>
                <a:ext cx="1152525" cy="5149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en-US" sz="2200" b="1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47" name="Picture 11" descr="https://o.remove.bg/downloads/487e7ce2-c110-4dfa-bed2-8df82d19a025/image-removebg-preview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982" y="803620"/>
              <a:ext cx="1044575" cy="104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/>
          <p:cNvGrpSpPr/>
          <p:nvPr/>
        </p:nvGrpSpPr>
        <p:grpSpPr>
          <a:xfrm>
            <a:off x="3498906" y="2946270"/>
            <a:ext cx="1504950" cy="2159000"/>
            <a:chOff x="2854036" y="914400"/>
            <a:chExt cx="1504950" cy="2159000"/>
          </a:xfrm>
        </p:grpSpPr>
        <p:grpSp>
          <p:nvGrpSpPr>
            <p:cNvPr id="52" name="Group 51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5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23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altLang="en-US" sz="2200" b="1" dirty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kumimoji="0" lang="en-US" altLang="en-US" sz="2200" b="1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5181727" y="2946270"/>
            <a:ext cx="1504950" cy="2159000"/>
            <a:chOff x="2345013" y="1442399"/>
            <a:chExt cx="1504950" cy="215900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19432" y="1496417"/>
              <a:ext cx="820467" cy="873657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>
              <a:off x="2345013" y="1442399"/>
              <a:ext cx="1504950" cy="2159000"/>
              <a:chOff x="4854632" y="457200"/>
              <a:chExt cx="1504950" cy="2159000"/>
            </a:xfrm>
            <a:effectLst>
              <a:outerShdw sx="1000" sy="1000" algn="ctr" rotWithShape="0">
                <a:srgbClr val="000000"/>
              </a:outerShdw>
            </a:effectLst>
          </p:grpSpPr>
          <p:grpSp>
            <p:nvGrpSpPr>
              <p:cNvPr id="58" name="Group 57"/>
              <p:cNvGrpSpPr/>
              <p:nvPr/>
            </p:nvGrpSpPr>
            <p:grpSpPr>
              <a:xfrm>
                <a:off x="4854632" y="457200"/>
                <a:ext cx="1504950" cy="2159000"/>
                <a:chOff x="882072" y="914400"/>
                <a:chExt cx="1504950" cy="2159000"/>
              </a:xfrm>
            </p:grpSpPr>
            <p:sp>
              <p:nvSpPr>
                <p:cNvPr id="60" name="Rounded Rectangle 59"/>
                <p:cNvSpPr/>
                <p:nvPr/>
              </p:nvSpPr>
              <p:spPr>
                <a:xfrm>
                  <a:off x="882072" y="914400"/>
                  <a:ext cx="1504950" cy="2159000"/>
                </a:xfrm>
                <a:prstGeom prst="roundRect">
                  <a:avLst/>
                </a:prstGeom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882072" y="1020908"/>
                  <a:ext cx="450850" cy="330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b="1" dirty="0">
                      <a:solidFill>
                        <a:srgbClr val="00B0F0"/>
                      </a:solidFill>
                      <a:latin typeface=".VnArial" panose="020B7200000000000000" pitchFamily="34" charset="0"/>
                      <a:cs typeface="Times New Roman" panose="02020603050405020304" pitchFamily="18" charset="0"/>
                    </a:rPr>
                    <a:t>24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2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058284" y="2393432"/>
                  <a:ext cx="1152525" cy="5149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200" b="1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– </a:t>
                  </a:r>
                  <a:r>
                    <a:rPr lang="en-US" altLang="en-US" sz="2200" b="1" dirty="0"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7</a:t>
                  </a:r>
                  <a:r>
                    <a:rPr kumimoji="0" lang="en-US" altLang="en-US" sz="2200" b="1" i="0" u="none" strike="noStrike" cap="none" normalizeH="0" baseline="3000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</a:t>
                  </a:r>
                  <a:r>
                    <a:rPr kumimoji="0" lang="en-US" altLang="en-US" sz="2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pic>
            <p:nvPicPr>
              <p:cNvPr id="59" name="Picture 11" descr="https://o.remove.bg/downloads/487e7ce2-c110-4dfa-bed2-8df82d19a025/image-removebg-preview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613" y="776041"/>
                <a:ext cx="1222474" cy="1222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" name="AutoShape 4" descr="Nước Nga – Ngày đầu đi đâu ở Mát-xcơ-va"/>
          <p:cNvSpPr>
            <a:spLocks noChangeAspect="1" noChangeArrowheads="1"/>
          </p:cNvSpPr>
          <p:nvPr/>
        </p:nvSpPr>
        <p:spPr bwMode="auto">
          <a:xfrm>
            <a:off x="-42545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Nước Nga – Ngày đầu đi đâu ở Mát-xcơ-v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Nước Nga – Ngày đầu đi đâu ở Mát-xcơ-v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41" y="352679"/>
            <a:ext cx="5413797" cy="365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 Box 5"/>
          <p:cNvSpPr txBox="1">
            <a:spLocks noChangeArrowheads="1"/>
          </p:cNvSpPr>
          <p:nvPr/>
        </p:nvSpPr>
        <p:spPr bwMode="auto">
          <a:xfrm>
            <a:off x="1944694" y="1690287"/>
            <a:ext cx="1152526" cy="6927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2200" b="1" dirty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2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Text Box 5"/>
          <p:cNvSpPr txBox="1">
            <a:spLocks noChangeArrowheads="1"/>
          </p:cNvSpPr>
          <p:nvPr/>
        </p:nvSpPr>
        <p:spPr bwMode="auto">
          <a:xfrm>
            <a:off x="3676777" y="1732681"/>
            <a:ext cx="1152525" cy="51492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2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3624524" y="4379195"/>
            <a:ext cx="1152526" cy="6927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2200" b="1" dirty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en-US" sz="22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5357939" y="4431041"/>
            <a:ext cx="1152525" cy="51492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altLang="en-US" sz="2200" b="1" dirty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kumimoji="0" lang="en-US" altLang="en-US" sz="22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D0676AE-B5F1-49CA-B009-9369286E740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966" y="5362637"/>
            <a:ext cx="869627" cy="1495363"/>
          </a:xfrm>
          <a:prstGeom prst="rect">
            <a:avLst/>
          </a:prstGeom>
        </p:spPr>
      </p:pic>
      <p:sp>
        <p:nvSpPr>
          <p:cNvPr id="25" name="Cloud Callout 24"/>
          <p:cNvSpPr/>
          <p:nvPr/>
        </p:nvSpPr>
        <p:spPr>
          <a:xfrm flipH="1">
            <a:off x="8441356" y="4192943"/>
            <a:ext cx="2652968" cy="1369834"/>
          </a:xfrm>
          <a:prstGeom prst="cloudCallout">
            <a:avLst>
              <a:gd name="adj1" fmla="val -35122"/>
              <a:gd name="adj2" fmla="val 839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778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00182 0.5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00222 0.55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11745 0.167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09206 0.158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9320" y="1251399"/>
            <a:ext cx="6096000" cy="6612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u="sng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 luận:</a:t>
            </a:r>
            <a:endParaRPr lang="en-US" sz="2800" b="1" i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61976" y="1813463"/>
            <a:ext cx="898518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Các số -1, -2, -3, … là các số nguyên âm.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1976" y="2832965"/>
            <a:ext cx="8985182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 Số nguyên âm được nhận biết bằng dấu “-”  ở trước số tự nhiên khác 0.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CDFAF3-F985-4038-9970-CCFEDD783CE6}"/>
              </a:ext>
            </a:extLst>
          </p:cNvPr>
          <p:cNvGrpSpPr/>
          <p:nvPr/>
        </p:nvGrpSpPr>
        <p:grpSpPr>
          <a:xfrm flipH="1">
            <a:off x="300778" y="611877"/>
            <a:ext cx="873504" cy="829705"/>
            <a:chOff x="258418" y="5210462"/>
            <a:chExt cx="520083" cy="52008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1F7BFAA-ADF6-47C4-A5E6-D07543FA7FF3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FCDEB0-13A1-42DD-8B06-28220A381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18" y="5210462"/>
              <a:ext cx="520083" cy="52008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1361976" y="1749421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-5 là số nguyên âm, đọc là: âm năm hoặc trừ năm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174282" y="2832965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 ba được viết là -3.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7530" y="1185827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Lưu ý:</a:t>
            </a:r>
            <a:endParaRPr lang="en-US" sz="2800" b="1" i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9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5116" y="760304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a)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-17 ; -28 ; -84.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7715151" y="1694572"/>
            <a:ext cx="34576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71475" y="1676189"/>
            <a:ext cx="29765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4148038" y="1665997"/>
            <a:ext cx="35671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741549" y="2532333"/>
            <a:ext cx="331610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7539" y="2532333"/>
            <a:ext cx="174793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98494" y="2532332"/>
            <a:ext cx="230379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20000" y="2532332"/>
            <a:ext cx="39909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trăm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71865" y="3096640"/>
            <a:ext cx="54778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-9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32772" y="3096640"/>
            <a:ext cx="1150169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-13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856161" y="3096640"/>
            <a:ext cx="99188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-432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41549" y="3973758"/>
            <a:ext cx="95467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c)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các số sau: -7; 0; 6?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2206" y="0"/>
            <a:ext cx="1291294" cy="738664"/>
            <a:chOff x="42206" y="0"/>
            <a:chExt cx="1291294" cy="738664"/>
          </a:xfrm>
        </p:grpSpPr>
        <p:sp>
          <p:nvSpPr>
            <p:cNvPr id="2" name="Rectangle 1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7" name="Flowchart: Terminator 16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799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69143" y="1095375"/>
            <a:ext cx="7727257" cy="3667125"/>
            <a:chOff x="1769169" y="971550"/>
            <a:chExt cx="3117156" cy="1304925"/>
          </a:xfrm>
        </p:grpSpPr>
        <p:sp>
          <p:nvSpPr>
            <p:cNvPr id="8" name="Rounded Rectangle 7"/>
            <p:cNvSpPr/>
            <p:nvPr/>
          </p:nvSpPr>
          <p:spPr>
            <a:xfrm>
              <a:off x="2047875" y="1257300"/>
              <a:ext cx="2838450" cy="1019175"/>
            </a:xfrm>
            <a:prstGeom prst="roundRect">
              <a:avLst>
                <a:gd name="adj" fmla="val 18536"/>
              </a:avLst>
            </a:prstGeom>
            <a:solidFill>
              <a:srgbClr val="97E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a)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-54</a:t>
              </a:r>
            </a:p>
            <a:p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b) Vi</a:t>
              </a:r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ế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lowchart: Stored Data 8"/>
            <p:cNvSpPr/>
            <p:nvPr/>
          </p:nvSpPr>
          <p:spPr>
            <a:xfrm rot="3158255">
              <a:off x="2020092" y="1169253"/>
              <a:ext cx="347764" cy="521060"/>
            </a:xfrm>
            <a:prstGeom prst="flowChartOnlineStorag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808">
              <a:off x="1769169" y="971550"/>
              <a:ext cx="530977" cy="477283"/>
            </a:xfrm>
            <a:prstGeom prst="rect">
              <a:avLst/>
            </a:prstGeom>
          </p:spPr>
        </p:pic>
      </p:grpSp>
      <p:sp>
        <p:nvSpPr>
          <p:cNvPr id="11" name="Flowchart: Connector 10"/>
          <p:cNvSpPr/>
          <p:nvPr/>
        </p:nvSpPr>
        <p:spPr>
          <a:xfrm>
            <a:off x="3101228" y="2543175"/>
            <a:ext cx="375397" cy="354491"/>
          </a:xfrm>
          <a:prstGeom prst="flowChartConnector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597718" y="1095375"/>
            <a:ext cx="7727257" cy="3667125"/>
            <a:chOff x="1597718" y="1095375"/>
            <a:chExt cx="7727257" cy="3667125"/>
          </a:xfrm>
        </p:grpSpPr>
        <p:grpSp>
          <p:nvGrpSpPr>
            <p:cNvPr id="12" name="Group 11"/>
            <p:cNvGrpSpPr/>
            <p:nvPr/>
          </p:nvGrpSpPr>
          <p:grpSpPr>
            <a:xfrm>
              <a:off x="1597718" y="1095375"/>
              <a:ext cx="7727257" cy="3667125"/>
              <a:chOff x="1769169" y="971550"/>
              <a:chExt cx="3117156" cy="1304925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2047875" y="1257300"/>
                <a:ext cx="2838450" cy="1019175"/>
              </a:xfrm>
              <a:prstGeom prst="roundRect">
                <a:avLst>
                  <a:gd name="adj" fmla="val 18536"/>
                </a:avLst>
              </a:prstGeom>
              <a:solidFill>
                <a:srgbClr val="97E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-54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b) Vi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ế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mươi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lowchart: Stored Data 13"/>
              <p:cNvSpPr/>
              <p:nvPr/>
            </p:nvSpPr>
            <p:spPr>
              <a:xfrm rot="3158255">
                <a:off x="2020092" y="1169253"/>
                <a:ext cx="347764" cy="521060"/>
              </a:xfrm>
              <a:prstGeom prst="flowChartOnlineStorag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85808">
                <a:off x="1769169" y="971550"/>
                <a:ext cx="530977" cy="477283"/>
              </a:xfrm>
              <a:prstGeom prst="rect">
                <a:avLst/>
              </a:prstGeom>
            </p:spPr>
          </p:pic>
        </p:grpSp>
        <p:sp>
          <p:nvSpPr>
            <p:cNvPr id="16" name="Flowchart: Connector 15"/>
            <p:cNvSpPr/>
            <p:nvPr/>
          </p:nvSpPr>
          <p:spPr>
            <a:xfrm>
              <a:off x="3129803" y="2543175"/>
              <a:ext cx="375397" cy="354491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5720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1" y="942976"/>
            <a:ext cx="6236353" cy="27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605" y="1477725"/>
            <a:ext cx="2606724" cy="372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26361" y="739061"/>
            <a:ext cx="1291294" cy="738664"/>
            <a:chOff x="42206" y="0"/>
            <a:chExt cx="1291294" cy="738664"/>
          </a:xfrm>
        </p:grpSpPr>
        <p:sp>
          <p:nvSpPr>
            <p:cNvPr id="9" name="Rectangle 8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0" name="Flowchart: Terminator 9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25033" y="1559436"/>
            <a:ext cx="1504950" cy="2159000"/>
            <a:chOff x="4854632" y="457200"/>
            <a:chExt cx="1504950" cy="215900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12" name="Group 11"/>
            <p:cNvGrpSpPr/>
            <p:nvPr/>
          </p:nvGrpSpPr>
          <p:grpSpPr>
            <a:xfrm>
              <a:off x="4854632" y="457200"/>
              <a:ext cx="1504950" cy="2159000"/>
              <a:chOff x="882072" y="914400"/>
              <a:chExt cx="1504950" cy="2159000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882072" y="9144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882072" y="10209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0" u="none" strike="noStrike" cap="none" normalizeH="0" baseline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19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058284" y="2393432"/>
                <a:ext cx="1152525" cy="5149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en-US" sz="2200" b="1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3" name="Picture 11" descr="https://o.remove.bg/downloads/487e7ce2-c110-4dfa-bed2-8df82d19a025/image-removebg-preview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982" y="803620"/>
              <a:ext cx="1044575" cy="104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199640" y="3036868"/>
            <a:ext cx="1152525" cy="5149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2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52165" y="4224785"/>
            <a:ext cx="3567113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  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068802" y="1559436"/>
            <a:ext cx="1504950" cy="2159000"/>
            <a:chOff x="2854036" y="914400"/>
            <a:chExt cx="1504950" cy="2159000"/>
          </a:xfrm>
        </p:grpSpPr>
        <p:grpSp>
          <p:nvGrpSpPr>
            <p:cNvPr id="20" name="Group 19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23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altLang="en-US" sz="2200" b="1" dirty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kumimoji="0" lang="en-US" altLang="en-US" sz="2200" b="1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194418" y="2992361"/>
            <a:ext cx="1152526" cy="6927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2200" b="1" dirty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en-US" sz="22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8487" y="4244034"/>
            <a:ext cx="35671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….   </a:t>
            </a:r>
          </a:p>
        </p:txBody>
      </p:sp>
    </p:spTree>
    <p:extLst>
      <p:ext uri="{BB962C8B-B14F-4D97-AF65-F5344CB8AC3E}">
        <p14:creationId xmlns:p14="http://schemas.microsoft.com/office/powerpoint/2010/main" val="409633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31927 -0.047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23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0.29726 -0.063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57" y="-31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00118 0.200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0013 0.2120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060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2"/>
      <p:bldP spid="18" grpId="0"/>
      <p:bldP spid="18" grpId="1"/>
      <p:bldP spid="25" grpId="0"/>
      <p:bldP spid="25" grpId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904" y="2764799"/>
            <a:ext cx="6198003" cy="266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45" y="342900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525" y="908662"/>
            <a:ext cx="2704979" cy="386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55753" y="3227390"/>
            <a:ext cx="1291294" cy="738664"/>
            <a:chOff x="42206" y="0"/>
            <a:chExt cx="1291294" cy="738664"/>
          </a:xfrm>
        </p:grpSpPr>
        <p:sp>
          <p:nvSpPr>
            <p:cNvPr id="6" name="Rectangle 5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7" name="Flowchart: Terminator 6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1339039" y="3941575"/>
            <a:ext cx="99969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trấn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nhỏ ở gần Thành phố Rốt-téc-đam (Rotterdam, Hà Lan) là một vùng đất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 mực nước biển xấp xỉ 7m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Ta nói độ cao trung bình của vùng đất đó là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–7m </a:t>
            </a:r>
            <a:endParaRPr lang="en-US" sz="28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2308449" y="3530863"/>
            <a:ext cx="6299828" cy="1845133"/>
            <a:chOff x="1783583" y="1304208"/>
            <a:chExt cx="10548957" cy="3126703"/>
          </a:xfrm>
        </p:grpSpPr>
        <p:grpSp>
          <p:nvGrpSpPr>
            <p:cNvPr id="14" name="Group 13"/>
            <p:cNvGrpSpPr/>
            <p:nvPr/>
          </p:nvGrpSpPr>
          <p:grpSpPr>
            <a:xfrm>
              <a:off x="1783583" y="1304208"/>
              <a:ext cx="10548957" cy="3126703"/>
              <a:chOff x="1844146" y="1045862"/>
              <a:chExt cx="4255422" cy="1112619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2047875" y="1257300"/>
                <a:ext cx="4051693" cy="901181"/>
              </a:xfrm>
              <a:prstGeom prst="roundRect">
                <a:avLst>
                  <a:gd name="adj" fmla="val 18536"/>
                </a:avLst>
              </a:prstGeom>
              <a:solidFill>
                <a:srgbClr val="97E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vi-V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số nguyên âm biểu thị độ cao của tàu ngầm so với mực nước biển, biết tàu ngầm đang ở vị trí dưới mực nước biển 20m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lowchart: Stored Data 16"/>
              <p:cNvSpPr/>
              <p:nvPr/>
            </p:nvSpPr>
            <p:spPr>
              <a:xfrm rot="3158255">
                <a:off x="2020092" y="1169253"/>
                <a:ext cx="347764" cy="521060"/>
              </a:xfrm>
              <a:prstGeom prst="flowChartOnlineStorag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85808">
                <a:off x="1844146" y="1045862"/>
                <a:ext cx="418470" cy="376153"/>
              </a:xfrm>
              <a:prstGeom prst="rect">
                <a:avLst/>
              </a:prstGeom>
            </p:spPr>
          </p:pic>
        </p:grpSp>
        <p:sp>
          <p:nvSpPr>
            <p:cNvPr id="15" name="Flowchart: Connector 14"/>
            <p:cNvSpPr/>
            <p:nvPr/>
          </p:nvSpPr>
          <p:spPr>
            <a:xfrm>
              <a:off x="3065770" y="2472182"/>
              <a:ext cx="631781" cy="552983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28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3194 -0.00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7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3345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45 0.01482 L -0.3345 -0.2351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95 -2.22222E-6 L -0.02995 -0.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9563</TotalTime>
  <Words>1210</Words>
  <Application>Microsoft Office PowerPoint</Application>
  <PresentationFormat>Widescreen</PresentationFormat>
  <Paragraphs>471</Paragraphs>
  <Slides>29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#9Slide03 Arima Madurai ExtraBo</vt:lpstr>
      <vt:lpstr>#9Slide03 BoosterNextFYThin</vt:lpstr>
      <vt:lpstr>#9Slide03 Comfortaa Bold</vt:lpstr>
      <vt:lpstr>#9Slide03 Nanami Rounded Light</vt:lpstr>
      <vt:lpstr>#9Slide04 Spectral</vt:lpstr>
      <vt:lpstr>#9Slide04 Spectral Bold</vt:lpstr>
      <vt:lpstr>.VnArial</vt:lpstr>
      <vt:lpstr>Arial</vt:lpstr>
      <vt:lpstr>Calibri</vt:lpstr>
      <vt:lpstr>Impact</vt:lpstr>
      <vt:lpstr>Tahoma</vt:lpstr>
      <vt:lpstr>Times New Roman</vt:lpstr>
      <vt:lpstr>Wingdings</vt:lpstr>
      <vt:lpstr>Main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Vòng quay kì diệu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Administrator</cp:lastModifiedBy>
  <cp:revision>45</cp:revision>
  <dcterms:created xsi:type="dcterms:W3CDTF">2021-08-08T07:50:03Z</dcterms:created>
  <dcterms:modified xsi:type="dcterms:W3CDTF">2023-11-07T02:43:32Z</dcterms:modified>
</cp:coreProperties>
</file>