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81" r:id="rId2"/>
    <p:sldId id="256" r:id="rId3"/>
    <p:sldId id="261" r:id="rId4"/>
    <p:sldId id="260" r:id="rId5"/>
    <p:sldId id="259" r:id="rId6"/>
    <p:sldId id="257" r:id="rId7"/>
    <p:sldId id="258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7" r:id="rId16"/>
    <p:sldId id="278" r:id="rId17"/>
    <p:sldId id="270" r:id="rId18"/>
    <p:sldId id="271" r:id="rId19"/>
    <p:sldId id="279" r:id="rId20"/>
    <p:sldId id="280" r:id="rId21"/>
  </p:sldIdLst>
  <p:sldSz cx="109728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FB386-80F8-440A-8B2E-EE5D013F902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2AE585-5A68-4B79-9BE9-625BE1C3E60E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I. ĐA DẠNG VI KHUẨN</a:t>
          </a:r>
        </a:p>
      </dgm:t>
    </dgm:pt>
    <dgm:pt modelId="{FA5863C7-BFDC-4098-B800-5B29C2C5482D}" type="parTrans" cxnId="{087D0192-F6FD-4F21-B15C-D9F63D3C1AF0}">
      <dgm:prSet/>
      <dgm:spPr/>
      <dgm:t>
        <a:bodyPr/>
        <a:lstStyle/>
        <a:p>
          <a:endParaRPr lang="en-US"/>
        </a:p>
      </dgm:t>
    </dgm:pt>
    <dgm:pt modelId="{C7F82993-77D5-49EF-B509-B2EDCDBEFE76}" type="sibTrans" cxnId="{087D0192-F6FD-4F21-B15C-D9F63D3C1AF0}">
      <dgm:prSet/>
      <dgm:spPr/>
      <dgm:t>
        <a:bodyPr/>
        <a:lstStyle/>
        <a:p>
          <a:endParaRPr lang="en-US"/>
        </a:p>
      </dgm:t>
    </dgm:pt>
    <dgm:pt modelId="{2D2AEC59-9663-43AE-B6A4-F9DA690FDE97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II. CẤU TẠO CỦA VI KHUẨN</a:t>
          </a:r>
        </a:p>
      </dgm:t>
    </dgm:pt>
    <dgm:pt modelId="{6EEAB2C4-BC77-4A23-B796-0163851C9EA1}" type="parTrans" cxnId="{251C17A7-4B29-4485-AE57-F3A88AA7ED3E}">
      <dgm:prSet/>
      <dgm:spPr/>
      <dgm:t>
        <a:bodyPr/>
        <a:lstStyle/>
        <a:p>
          <a:endParaRPr lang="en-US"/>
        </a:p>
      </dgm:t>
    </dgm:pt>
    <dgm:pt modelId="{D3629971-426C-4270-838A-09DD8B738B4C}" type="sibTrans" cxnId="{251C17A7-4B29-4485-AE57-F3A88AA7ED3E}">
      <dgm:prSet/>
      <dgm:spPr/>
      <dgm:t>
        <a:bodyPr/>
        <a:lstStyle/>
        <a:p>
          <a:endParaRPr lang="en-US"/>
        </a:p>
      </dgm:t>
    </dgm:pt>
    <dgm:pt modelId="{5350FBD4-57AE-473E-9D0E-ABBFEECFAE8A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IV. MỘT SỐ BỆNH DO VI KHUẨN</a:t>
          </a:r>
        </a:p>
      </dgm:t>
    </dgm:pt>
    <dgm:pt modelId="{4079FEAB-6469-4005-B580-48B371659580}" type="parTrans" cxnId="{BA2E9A4C-643E-4B49-8792-EFAEA8B1D584}">
      <dgm:prSet/>
      <dgm:spPr/>
      <dgm:t>
        <a:bodyPr/>
        <a:lstStyle/>
        <a:p>
          <a:endParaRPr lang="en-US"/>
        </a:p>
      </dgm:t>
    </dgm:pt>
    <dgm:pt modelId="{5638F977-3A36-4D66-895A-40A9465466ED}" type="sibTrans" cxnId="{BA2E9A4C-643E-4B49-8792-EFAEA8B1D584}">
      <dgm:prSet/>
      <dgm:spPr/>
      <dgm:t>
        <a:bodyPr/>
        <a:lstStyle/>
        <a:p>
          <a:endParaRPr lang="en-US"/>
        </a:p>
      </dgm:t>
    </dgm:pt>
    <dgm:pt modelId="{382E0E24-05FC-4A2B-84D4-B5F54EC30559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III. VAI TRÒ CỦA VI KHUẨN</a:t>
          </a:r>
        </a:p>
      </dgm:t>
    </dgm:pt>
    <dgm:pt modelId="{77AC1ECD-C666-474D-85A7-B60E178CCDC3}" type="parTrans" cxnId="{816DCBEE-0DFC-4569-B909-4DED59B6B7AB}">
      <dgm:prSet/>
      <dgm:spPr/>
      <dgm:t>
        <a:bodyPr/>
        <a:lstStyle/>
        <a:p>
          <a:endParaRPr lang="en-US"/>
        </a:p>
      </dgm:t>
    </dgm:pt>
    <dgm:pt modelId="{362B63B2-F2A7-40C5-B36E-31A2C38572CC}" type="sibTrans" cxnId="{816DCBEE-0DFC-4569-B909-4DED59B6B7AB}">
      <dgm:prSet/>
      <dgm:spPr/>
      <dgm:t>
        <a:bodyPr/>
        <a:lstStyle/>
        <a:p>
          <a:endParaRPr lang="en-US"/>
        </a:p>
      </dgm:t>
    </dgm:pt>
    <dgm:pt modelId="{32AB1B9D-07A8-40FC-AFF2-804D93CAA172}" type="pres">
      <dgm:prSet presAssocID="{370FB386-80F8-440A-8B2E-EE5D013F90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B142F3-B3B4-4837-B0FE-0F638A11512B}" type="pres">
      <dgm:prSet presAssocID="{782AE585-5A68-4B79-9BE9-625BE1C3E60E}" presName="parentLin" presStyleCnt="0"/>
      <dgm:spPr/>
    </dgm:pt>
    <dgm:pt modelId="{A2907793-4364-4CED-8076-85442D9E3A06}" type="pres">
      <dgm:prSet presAssocID="{782AE585-5A68-4B79-9BE9-625BE1C3E60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E64D251-BEED-4B81-B44A-E2E0A0FB42A3}" type="pres">
      <dgm:prSet presAssocID="{782AE585-5A68-4B79-9BE9-625BE1C3E60E}" presName="parentText" presStyleLbl="node1" presStyleIdx="0" presStyleCnt="4" custScaleX="133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90E34-DD93-4A37-9E02-80A3FEEF30B8}" type="pres">
      <dgm:prSet presAssocID="{782AE585-5A68-4B79-9BE9-625BE1C3E60E}" presName="negativeSpace" presStyleCnt="0"/>
      <dgm:spPr/>
    </dgm:pt>
    <dgm:pt modelId="{A7A667A2-4D0B-4A81-A64A-585501B50DD7}" type="pres">
      <dgm:prSet presAssocID="{782AE585-5A68-4B79-9BE9-625BE1C3E60E}" presName="childText" presStyleLbl="conFgAcc1" presStyleIdx="0" presStyleCnt="4" custLinFactNeighborY="-25454">
        <dgm:presLayoutVars>
          <dgm:bulletEnabled val="1"/>
        </dgm:presLayoutVars>
      </dgm:prSet>
      <dgm:spPr/>
    </dgm:pt>
    <dgm:pt modelId="{F3272EFD-5B0F-468A-9732-13C99C2102C3}" type="pres">
      <dgm:prSet presAssocID="{C7F82993-77D5-49EF-B509-B2EDCDBEFE76}" presName="spaceBetweenRectangles" presStyleCnt="0"/>
      <dgm:spPr/>
    </dgm:pt>
    <dgm:pt modelId="{5DDF2BCE-FCB6-4B34-A404-68D147852BC5}" type="pres">
      <dgm:prSet presAssocID="{2D2AEC59-9663-43AE-B6A4-F9DA690FDE97}" presName="parentLin" presStyleCnt="0"/>
      <dgm:spPr/>
    </dgm:pt>
    <dgm:pt modelId="{86AA6E1C-DA1E-4CBD-B6C5-02DE83D08406}" type="pres">
      <dgm:prSet presAssocID="{2D2AEC59-9663-43AE-B6A4-F9DA690FDE9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968CC19-8F0C-4841-93D5-A9A4D398E8CD}" type="pres">
      <dgm:prSet presAssocID="{2D2AEC59-9663-43AE-B6A4-F9DA690FDE97}" presName="parentText" presStyleLbl="node1" presStyleIdx="1" presStyleCnt="4" custScaleX="133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05139-A263-4150-81C2-F94D1030EDF7}" type="pres">
      <dgm:prSet presAssocID="{2D2AEC59-9663-43AE-B6A4-F9DA690FDE97}" presName="negativeSpace" presStyleCnt="0"/>
      <dgm:spPr/>
    </dgm:pt>
    <dgm:pt modelId="{122620D4-9702-40D2-B18F-27754A4EC27C}" type="pres">
      <dgm:prSet presAssocID="{2D2AEC59-9663-43AE-B6A4-F9DA690FDE97}" presName="childText" presStyleLbl="conFgAcc1" presStyleIdx="1" presStyleCnt="4">
        <dgm:presLayoutVars>
          <dgm:bulletEnabled val="1"/>
        </dgm:presLayoutVars>
      </dgm:prSet>
      <dgm:spPr/>
    </dgm:pt>
    <dgm:pt modelId="{F0000908-D96E-44B9-B298-72620F184366}" type="pres">
      <dgm:prSet presAssocID="{D3629971-426C-4270-838A-09DD8B738B4C}" presName="spaceBetweenRectangles" presStyleCnt="0"/>
      <dgm:spPr/>
    </dgm:pt>
    <dgm:pt modelId="{66113773-20C0-42A2-9D23-F3FEE71D315E}" type="pres">
      <dgm:prSet presAssocID="{382E0E24-05FC-4A2B-84D4-B5F54EC30559}" presName="parentLin" presStyleCnt="0"/>
      <dgm:spPr/>
    </dgm:pt>
    <dgm:pt modelId="{8BE9368A-F9E4-4F1E-AE16-A1154031702E}" type="pres">
      <dgm:prSet presAssocID="{382E0E24-05FC-4A2B-84D4-B5F54EC3055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D6FA415-8C4F-427E-9ECB-C448F7BB2A5F}" type="pres">
      <dgm:prSet presAssocID="{382E0E24-05FC-4A2B-84D4-B5F54EC30559}" presName="parentText" presStyleLbl="node1" presStyleIdx="2" presStyleCnt="4" custScaleX="133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B9076-C257-411A-8E1A-C4AE422C1ED1}" type="pres">
      <dgm:prSet presAssocID="{382E0E24-05FC-4A2B-84D4-B5F54EC30559}" presName="negativeSpace" presStyleCnt="0"/>
      <dgm:spPr/>
    </dgm:pt>
    <dgm:pt modelId="{EEB8A632-D1B7-43E8-B617-931786C142AB}" type="pres">
      <dgm:prSet presAssocID="{382E0E24-05FC-4A2B-84D4-B5F54EC30559}" presName="childText" presStyleLbl="conFgAcc1" presStyleIdx="2" presStyleCnt="4">
        <dgm:presLayoutVars>
          <dgm:bulletEnabled val="1"/>
        </dgm:presLayoutVars>
      </dgm:prSet>
      <dgm:spPr/>
    </dgm:pt>
    <dgm:pt modelId="{55C0F9BD-720F-4028-888E-198BCD59E4E7}" type="pres">
      <dgm:prSet presAssocID="{362B63B2-F2A7-40C5-B36E-31A2C38572CC}" presName="spaceBetweenRectangles" presStyleCnt="0"/>
      <dgm:spPr/>
    </dgm:pt>
    <dgm:pt modelId="{8B01CB26-8D8A-4EF4-AFF4-505BD860052D}" type="pres">
      <dgm:prSet presAssocID="{5350FBD4-57AE-473E-9D0E-ABBFEECFAE8A}" presName="parentLin" presStyleCnt="0"/>
      <dgm:spPr/>
    </dgm:pt>
    <dgm:pt modelId="{F881BAE7-C368-446B-883C-A50442D14AFA}" type="pres">
      <dgm:prSet presAssocID="{5350FBD4-57AE-473E-9D0E-ABBFEECFAE8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8CA62B9-1A22-4CD4-ABF0-8CE18806AEF6}" type="pres">
      <dgm:prSet presAssocID="{5350FBD4-57AE-473E-9D0E-ABBFEECFAE8A}" presName="parentText" presStyleLbl="node1" presStyleIdx="3" presStyleCnt="4" custScaleX="133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68DAF-E62A-4B4B-A430-CD28A9AD0E7E}" type="pres">
      <dgm:prSet presAssocID="{5350FBD4-57AE-473E-9D0E-ABBFEECFAE8A}" presName="negativeSpace" presStyleCnt="0"/>
      <dgm:spPr/>
    </dgm:pt>
    <dgm:pt modelId="{9B0E1A0D-DDAA-416E-B1D9-441E4BC141BC}" type="pres">
      <dgm:prSet presAssocID="{5350FBD4-57AE-473E-9D0E-ABBFEECFAE8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B24AA0A-C1E5-448A-828F-1F9F84D67445}" type="presOf" srcId="{2D2AEC59-9663-43AE-B6A4-F9DA690FDE97}" destId="{1968CC19-8F0C-4841-93D5-A9A4D398E8CD}" srcOrd="1" destOrd="0" presId="urn:microsoft.com/office/officeart/2005/8/layout/list1"/>
    <dgm:cxn modelId="{BA2E9A4C-643E-4B49-8792-EFAEA8B1D584}" srcId="{370FB386-80F8-440A-8B2E-EE5D013F902B}" destId="{5350FBD4-57AE-473E-9D0E-ABBFEECFAE8A}" srcOrd="3" destOrd="0" parTransId="{4079FEAB-6469-4005-B580-48B371659580}" sibTransId="{5638F977-3A36-4D66-895A-40A9465466ED}"/>
    <dgm:cxn modelId="{81F7EA39-88C3-47EE-B3FC-0FBCF8D370DE}" type="presOf" srcId="{782AE585-5A68-4B79-9BE9-625BE1C3E60E}" destId="{A2907793-4364-4CED-8076-85442D9E3A06}" srcOrd="0" destOrd="0" presId="urn:microsoft.com/office/officeart/2005/8/layout/list1"/>
    <dgm:cxn modelId="{CA1E620F-6938-401F-8A98-47271ABA4B9F}" type="presOf" srcId="{382E0E24-05FC-4A2B-84D4-B5F54EC30559}" destId="{8BE9368A-F9E4-4F1E-AE16-A1154031702E}" srcOrd="0" destOrd="0" presId="urn:microsoft.com/office/officeart/2005/8/layout/list1"/>
    <dgm:cxn modelId="{251C17A7-4B29-4485-AE57-F3A88AA7ED3E}" srcId="{370FB386-80F8-440A-8B2E-EE5D013F902B}" destId="{2D2AEC59-9663-43AE-B6A4-F9DA690FDE97}" srcOrd="1" destOrd="0" parTransId="{6EEAB2C4-BC77-4A23-B796-0163851C9EA1}" sibTransId="{D3629971-426C-4270-838A-09DD8B738B4C}"/>
    <dgm:cxn modelId="{70025FEB-89C9-4806-8C49-0E312FFA4CA0}" type="presOf" srcId="{2D2AEC59-9663-43AE-B6A4-F9DA690FDE97}" destId="{86AA6E1C-DA1E-4CBD-B6C5-02DE83D08406}" srcOrd="0" destOrd="0" presId="urn:microsoft.com/office/officeart/2005/8/layout/list1"/>
    <dgm:cxn modelId="{816DCBEE-0DFC-4569-B909-4DED59B6B7AB}" srcId="{370FB386-80F8-440A-8B2E-EE5D013F902B}" destId="{382E0E24-05FC-4A2B-84D4-B5F54EC30559}" srcOrd="2" destOrd="0" parTransId="{77AC1ECD-C666-474D-85A7-B60E178CCDC3}" sibTransId="{362B63B2-F2A7-40C5-B36E-31A2C38572CC}"/>
    <dgm:cxn modelId="{E3BBCB17-5976-41E6-AAA0-DA19CAD5C71B}" type="presOf" srcId="{382E0E24-05FC-4A2B-84D4-B5F54EC30559}" destId="{CD6FA415-8C4F-427E-9ECB-C448F7BB2A5F}" srcOrd="1" destOrd="0" presId="urn:microsoft.com/office/officeart/2005/8/layout/list1"/>
    <dgm:cxn modelId="{7831C657-818B-4AF1-A109-5EE8C00154AA}" type="presOf" srcId="{782AE585-5A68-4B79-9BE9-625BE1C3E60E}" destId="{FE64D251-BEED-4B81-B44A-E2E0A0FB42A3}" srcOrd="1" destOrd="0" presId="urn:microsoft.com/office/officeart/2005/8/layout/list1"/>
    <dgm:cxn modelId="{A734A13E-A66D-48FB-875D-AD545BA1F445}" type="presOf" srcId="{5350FBD4-57AE-473E-9D0E-ABBFEECFAE8A}" destId="{F881BAE7-C368-446B-883C-A50442D14AFA}" srcOrd="0" destOrd="0" presId="urn:microsoft.com/office/officeart/2005/8/layout/list1"/>
    <dgm:cxn modelId="{087D0192-F6FD-4F21-B15C-D9F63D3C1AF0}" srcId="{370FB386-80F8-440A-8B2E-EE5D013F902B}" destId="{782AE585-5A68-4B79-9BE9-625BE1C3E60E}" srcOrd="0" destOrd="0" parTransId="{FA5863C7-BFDC-4098-B800-5B29C2C5482D}" sibTransId="{C7F82993-77D5-49EF-B509-B2EDCDBEFE76}"/>
    <dgm:cxn modelId="{EDE94348-2960-420A-9C13-7AC87C14734E}" type="presOf" srcId="{5350FBD4-57AE-473E-9D0E-ABBFEECFAE8A}" destId="{38CA62B9-1A22-4CD4-ABF0-8CE18806AEF6}" srcOrd="1" destOrd="0" presId="urn:microsoft.com/office/officeart/2005/8/layout/list1"/>
    <dgm:cxn modelId="{A2A3A1C6-2D05-4BD9-9965-DAA91C433740}" type="presOf" srcId="{370FB386-80F8-440A-8B2E-EE5D013F902B}" destId="{32AB1B9D-07A8-40FC-AFF2-804D93CAA172}" srcOrd="0" destOrd="0" presId="urn:microsoft.com/office/officeart/2005/8/layout/list1"/>
    <dgm:cxn modelId="{202A3F93-07D5-4167-9792-6A215E418943}" type="presParOf" srcId="{32AB1B9D-07A8-40FC-AFF2-804D93CAA172}" destId="{CFB142F3-B3B4-4837-B0FE-0F638A11512B}" srcOrd="0" destOrd="0" presId="urn:microsoft.com/office/officeart/2005/8/layout/list1"/>
    <dgm:cxn modelId="{12340AEC-1E61-4650-A917-CB8DE2664BE5}" type="presParOf" srcId="{CFB142F3-B3B4-4837-B0FE-0F638A11512B}" destId="{A2907793-4364-4CED-8076-85442D9E3A06}" srcOrd="0" destOrd="0" presId="urn:microsoft.com/office/officeart/2005/8/layout/list1"/>
    <dgm:cxn modelId="{11E06692-8B52-4166-A138-3F8AC2559AD3}" type="presParOf" srcId="{CFB142F3-B3B4-4837-B0FE-0F638A11512B}" destId="{FE64D251-BEED-4B81-B44A-E2E0A0FB42A3}" srcOrd="1" destOrd="0" presId="urn:microsoft.com/office/officeart/2005/8/layout/list1"/>
    <dgm:cxn modelId="{03BC194A-1CB7-49C9-8A50-CC58E8AEF881}" type="presParOf" srcId="{32AB1B9D-07A8-40FC-AFF2-804D93CAA172}" destId="{1C190E34-DD93-4A37-9E02-80A3FEEF30B8}" srcOrd="1" destOrd="0" presId="urn:microsoft.com/office/officeart/2005/8/layout/list1"/>
    <dgm:cxn modelId="{03BCAD6A-CB6C-44B4-A5F9-D9BECFEAA622}" type="presParOf" srcId="{32AB1B9D-07A8-40FC-AFF2-804D93CAA172}" destId="{A7A667A2-4D0B-4A81-A64A-585501B50DD7}" srcOrd="2" destOrd="0" presId="urn:microsoft.com/office/officeart/2005/8/layout/list1"/>
    <dgm:cxn modelId="{21F18060-3F0A-4739-BDA2-9888A5648ED7}" type="presParOf" srcId="{32AB1B9D-07A8-40FC-AFF2-804D93CAA172}" destId="{F3272EFD-5B0F-468A-9732-13C99C2102C3}" srcOrd="3" destOrd="0" presId="urn:microsoft.com/office/officeart/2005/8/layout/list1"/>
    <dgm:cxn modelId="{5D587725-24B2-4605-BF14-E6E0DBAFE15E}" type="presParOf" srcId="{32AB1B9D-07A8-40FC-AFF2-804D93CAA172}" destId="{5DDF2BCE-FCB6-4B34-A404-68D147852BC5}" srcOrd="4" destOrd="0" presId="urn:microsoft.com/office/officeart/2005/8/layout/list1"/>
    <dgm:cxn modelId="{7D023899-ABA2-4C89-9B8B-C17791EC9F32}" type="presParOf" srcId="{5DDF2BCE-FCB6-4B34-A404-68D147852BC5}" destId="{86AA6E1C-DA1E-4CBD-B6C5-02DE83D08406}" srcOrd="0" destOrd="0" presId="urn:microsoft.com/office/officeart/2005/8/layout/list1"/>
    <dgm:cxn modelId="{C18E678D-E296-4941-B8D1-EA1EBE656EEB}" type="presParOf" srcId="{5DDF2BCE-FCB6-4B34-A404-68D147852BC5}" destId="{1968CC19-8F0C-4841-93D5-A9A4D398E8CD}" srcOrd="1" destOrd="0" presId="urn:microsoft.com/office/officeart/2005/8/layout/list1"/>
    <dgm:cxn modelId="{4F06AAC7-9A4D-4D7D-BE76-71B520D991FD}" type="presParOf" srcId="{32AB1B9D-07A8-40FC-AFF2-804D93CAA172}" destId="{98F05139-A263-4150-81C2-F94D1030EDF7}" srcOrd="5" destOrd="0" presId="urn:microsoft.com/office/officeart/2005/8/layout/list1"/>
    <dgm:cxn modelId="{1D16FA42-8044-45C9-9020-CB11840B8565}" type="presParOf" srcId="{32AB1B9D-07A8-40FC-AFF2-804D93CAA172}" destId="{122620D4-9702-40D2-B18F-27754A4EC27C}" srcOrd="6" destOrd="0" presId="urn:microsoft.com/office/officeart/2005/8/layout/list1"/>
    <dgm:cxn modelId="{6DF0F5B7-AA3E-4525-B153-D2C35BBEAF2A}" type="presParOf" srcId="{32AB1B9D-07A8-40FC-AFF2-804D93CAA172}" destId="{F0000908-D96E-44B9-B298-72620F184366}" srcOrd="7" destOrd="0" presId="urn:microsoft.com/office/officeart/2005/8/layout/list1"/>
    <dgm:cxn modelId="{EBE8FED5-26A8-4858-A825-A14ABD4A5153}" type="presParOf" srcId="{32AB1B9D-07A8-40FC-AFF2-804D93CAA172}" destId="{66113773-20C0-42A2-9D23-F3FEE71D315E}" srcOrd="8" destOrd="0" presId="urn:microsoft.com/office/officeart/2005/8/layout/list1"/>
    <dgm:cxn modelId="{ECA6F868-F4D4-46C5-A635-7BBA22AC3D1D}" type="presParOf" srcId="{66113773-20C0-42A2-9D23-F3FEE71D315E}" destId="{8BE9368A-F9E4-4F1E-AE16-A1154031702E}" srcOrd="0" destOrd="0" presId="urn:microsoft.com/office/officeart/2005/8/layout/list1"/>
    <dgm:cxn modelId="{96F79C27-6840-492B-AA74-286095517295}" type="presParOf" srcId="{66113773-20C0-42A2-9D23-F3FEE71D315E}" destId="{CD6FA415-8C4F-427E-9ECB-C448F7BB2A5F}" srcOrd="1" destOrd="0" presId="urn:microsoft.com/office/officeart/2005/8/layout/list1"/>
    <dgm:cxn modelId="{CCFCF9AA-383A-4056-B64C-3649315840D6}" type="presParOf" srcId="{32AB1B9D-07A8-40FC-AFF2-804D93CAA172}" destId="{8DAB9076-C257-411A-8E1A-C4AE422C1ED1}" srcOrd="9" destOrd="0" presId="urn:microsoft.com/office/officeart/2005/8/layout/list1"/>
    <dgm:cxn modelId="{F6825DBC-D235-454A-AE48-ECD409B3C3FE}" type="presParOf" srcId="{32AB1B9D-07A8-40FC-AFF2-804D93CAA172}" destId="{EEB8A632-D1B7-43E8-B617-931786C142AB}" srcOrd="10" destOrd="0" presId="urn:microsoft.com/office/officeart/2005/8/layout/list1"/>
    <dgm:cxn modelId="{8996EECF-A552-463F-979A-0EC42F3A444D}" type="presParOf" srcId="{32AB1B9D-07A8-40FC-AFF2-804D93CAA172}" destId="{55C0F9BD-720F-4028-888E-198BCD59E4E7}" srcOrd="11" destOrd="0" presId="urn:microsoft.com/office/officeart/2005/8/layout/list1"/>
    <dgm:cxn modelId="{9A78A984-53BF-4338-844A-793C6DB78E73}" type="presParOf" srcId="{32AB1B9D-07A8-40FC-AFF2-804D93CAA172}" destId="{8B01CB26-8D8A-4EF4-AFF4-505BD860052D}" srcOrd="12" destOrd="0" presId="urn:microsoft.com/office/officeart/2005/8/layout/list1"/>
    <dgm:cxn modelId="{83D658B5-5CB6-4855-B75B-A75E0F0A3764}" type="presParOf" srcId="{8B01CB26-8D8A-4EF4-AFF4-505BD860052D}" destId="{F881BAE7-C368-446B-883C-A50442D14AFA}" srcOrd="0" destOrd="0" presId="urn:microsoft.com/office/officeart/2005/8/layout/list1"/>
    <dgm:cxn modelId="{C830DC0C-1692-41E8-A6EB-09FA4E6D729A}" type="presParOf" srcId="{8B01CB26-8D8A-4EF4-AFF4-505BD860052D}" destId="{38CA62B9-1A22-4CD4-ABF0-8CE18806AEF6}" srcOrd="1" destOrd="0" presId="urn:microsoft.com/office/officeart/2005/8/layout/list1"/>
    <dgm:cxn modelId="{D81AB01E-3837-42AF-B295-FDE910CFB7F7}" type="presParOf" srcId="{32AB1B9D-07A8-40FC-AFF2-804D93CAA172}" destId="{47668DAF-E62A-4B4B-A430-CD28A9AD0E7E}" srcOrd="13" destOrd="0" presId="urn:microsoft.com/office/officeart/2005/8/layout/list1"/>
    <dgm:cxn modelId="{22145090-90FE-4604-9E6D-8F5EF7D4D9E5}" type="presParOf" srcId="{32AB1B9D-07A8-40FC-AFF2-804D93CAA172}" destId="{9B0E1A0D-DDAA-416E-B1D9-441E4BC141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A667A2-4D0B-4A81-A64A-585501B50DD7}">
      <dsp:nvSpPr>
        <dsp:cNvPr id="0" name=""/>
        <dsp:cNvSpPr/>
      </dsp:nvSpPr>
      <dsp:spPr>
        <a:xfrm>
          <a:off x="0" y="380471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4D251-BEED-4B81-B44A-E2E0A0FB42A3}">
      <dsp:nvSpPr>
        <dsp:cNvPr id="0" name=""/>
        <dsp:cNvSpPr/>
      </dsp:nvSpPr>
      <dsp:spPr>
        <a:xfrm>
          <a:off x="346710" y="59220"/>
          <a:ext cx="6492241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I. ĐA DẠNG VI KHUẨN</a:t>
          </a:r>
        </a:p>
      </dsp:txBody>
      <dsp:txXfrm>
        <a:off x="346710" y="59220"/>
        <a:ext cx="6492241" cy="708480"/>
      </dsp:txXfrm>
    </dsp:sp>
    <dsp:sp modelId="{122620D4-9702-40D2-B18F-27754A4EC27C}">
      <dsp:nvSpPr>
        <dsp:cNvPr id="0" name=""/>
        <dsp:cNvSpPr/>
      </dsp:nvSpPr>
      <dsp:spPr>
        <a:xfrm>
          <a:off x="0" y="1502100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8CC19-8F0C-4841-93D5-A9A4D398E8CD}">
      <dsp:nvSpPr>
        <dsp:cNvPr id="0" name=""/>
        <dsp:cNvSpPr/>
      </dsp:nvSpPr>
      <dsp:spPr>
        <a:xfrm>
          <a:off x="346710" y="1147860"/>
          <a:ext cx="6492241" cy="7084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II. CẤU TẠO CỦA VI KHUẨN</a:t>
          </a:r>
        </a:p>
      </dsp:txBody>
      <dsp:txXfrm>
        <a:off x="346710" y="1147860"/>
        <a:ext cx="6492241" cy="708480"/>
      </dsp:txXfrm>
    </dsp:sp>
    <dsp:sp modelId="{EEB8A632-D1B7-43E8-B617-931786C142AB}">
      <dsp:nvSpPr>
        <dsp:cNvPr id="0" name=""/>
        <dsp:cNvSpPr/>
      </dsp:nvSpPr>
      <dsp:spPr>
        <a:xfrm>
          <a:off x="0" y="2590740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FA415-8C4F-427E-9ECB-C448F7BB2A5F}">
      <dsp:nvSpPr>
        <dsp:cNvPr id="0" name=""/>
        <dsp:cNvSpPr/>
      </dsp:nvSpPr>
      <dsp:spPr>
        <a:xfrm>
          <a:off x="346710" y="2236500"/>
          <a:ext cx="6492241" cy="7084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III. VAI TRÒ CỦA VI KHUẨN</a:t>
          </a:r>
        </a:p>
      </dsp:txBody>
      <dsp:txXfrm>
        <a:off x="346710" y="2236500"/>
        <a:ext cx="6492241" cy="708480"/>
      </dsp:txXfrm>
    </dsp:sp>
    <dsp:sp modelId="{9B0E1A0D-DDAA-416E-B1D9-441E4BC141BC}">
      <dsp:nvSpPr>
        <dsp:cNvPr id="0" name=""/>
        <dsp:cNvSpPr/>
      </dsp:nvSpPr>
      <dsp:spPr>
        <a:xfrm>
          <a:off x="0" y="3679379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A62B9-1A22-4CD4-ABF0-8CE18806AEF6}">
      <dsp:nvSpPr>
        <dsp:cNvPr id="0" name=""/>
        <dsp:cNvSpPr/>
      </dsp:nvSpPr>
      <dsp:spPr>
        <a:xfrm>
          <a:off x="346710" y="3325140"/>
          <a:ext cx="6492241" cy="7084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IV. MỘT SỐ BỆNH DO VI KHUẨN</a:t>
          </a:r>
        </a:p>
      </dsp:txBody>
      <dsp:txXfrm>
        <a:off x="346710" y="3325140"/>
        <a:ext cx="6492241" cy="70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56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26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1570" y="274639"/>
            <a:ext cx="271462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886" y="274639"/>
            <a:ext cx="796480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7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28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40690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02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86" y="1600202"/>
            <a:ext cx="53397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2" y="1600202"/>
            <a:ext cx="53397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24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40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2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09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73052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9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24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1C5D-493F-469C-B659-7A39724D5A96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28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7" Type="http://schemas.openxmlformats.org/officeDocument/2006/relationships/hyperlink" Target="https://www.youtube.com/watch?v=pLDeAXCsbqM&amp;ab_channel=BVHoanMySaigon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6" Type="http://schemas.openxmlformats.org/officeDocument/2006/relationships/image" Target="../media/image28.png"/><Relationship Id="rId5" Type="http://schemas.openxmlformats.org/officeDocument/2006/relationships/image" Target="../media/image4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5iXh5VCOSI&amp;ab_channel=VTVNew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=""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1993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911081" y="1580505"/>
            <a:ext cx="52654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KHTN 6</a:t>
            </a:r>
          </a:p>
          <a:p>
            <a:pPr algn="ctr"/>
            <a:endParaRPr lang="en-US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323" t="7012" r="8375" b="3760"/>
          <a:stretch/>
        </p:blipFill>
        <p:spPr>
          <a:xfrm>
            <a:off x="341989" y="239535"/>
            <a:ext cx="925039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232269" y="2673959"/>
            <a:ext cx="4135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2800" b="1" dirty="0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x-none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157645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768257"/>
            <a:ext cx="480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/>
              <a:t>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,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.</a:t>
            </a:r>
          </a:p>
          <a:p>
            <a:pPr lvl="0" algn="just"/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, </a:t>
            </a:r>
            <a:r>
              <a:rPr lang="en-US" sz="2800" dirty="0" err="1"/>
              <a:t>màng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,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Ngòai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,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: </a:t>
            </a:r>
            <a:r>
              <a:rPr lang="en-US" sz="2800" dirty="0" err="1"/>
              <a:t>lông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roi</a:t>
            </a:r>
            <a:r>
              <a:rPr lang="en-US" sz="2800" dirty="0"/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1" y="1066800"/>
            <a:ext cx="4876800" cy="487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20316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III. VAI TRÒ CỦA VI KHUẨN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46173" y="1295400"/>
            <a:ext cx="4773930" cy="38968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2514600"/>
            <a:ext cx="533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+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“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khăn</a:t>
            </a:r>
            <a:r>
              <a:rPr lang="en-US" sz="2400" dirty="0"/>
              <a:t> </a:t>
            </a:r>
            <a:r>
              <a:rPr lang="en-US" sz="2400" dirty="0" err="1"/>
              <a:t>trải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”, </a:t>
            </a:r>
            <a:r>
              <a:rPr lang="en-US" sz="2400" dirty="0" err="1"/>
              <a:t>mỗi</a:t>
            </a:r>
            <a:r>
              <a:rPr lang="en-US" sz="2400" dirty="0"/>
              <a:t> HS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3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: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sữa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ta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cơm</a:t>
            </a:r>
            <a:r>
              <a:rPr lang="en-US" sz="2400" dirty="0"/>
              <a:t> </a:t>
            </a:r>
            <a:r>
              <a:rPr lang="en-US" sz="2400" dirty="0" err="1"/>
              <a:t>ngon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1762780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1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6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-30162"/>
            <a:ext cx="987552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95402"/>
            <a:ext cx="987552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7" descr="ap_2010041701082244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85800" y="381000"/>
            <a:ext cx="2911151" cy="27432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l_fi" descr="1211296786_nito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2761861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5800" y="3276600"/>
            <a:ext cx="291115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latin typeface="+mn-lt"/>
                <a:cs typeface="Times New Roman" pitchFamily="18" charset="0"/>
              </a:rPr>
              <a:t>Vi khuẩn lam sống cộng sinh với bèo hoa dâu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673151" y="3276600"/>
            <a:ext cx="3184849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latin typeface="+mn-lt"/>
                <a:cs typeface="Times New Roman" pitchFamily="18" charset="0"/>
              </a:rPr>
              <a:t>Vi khuẩn cố định đạm sống cộng sinh trong rễ cây họ đậu</a:t>
            </a:r>
          </a:p>
        </p:txBody>
      </p:sp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34200" y="501961"/>
            <a:ext cx="3581400" cy="39749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4724400"/>
            <a:ext cx="102108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: 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Chuyển</a:t>
            </a:r>
            <a:r>
              <a:rPr lang="en-US" sz="2400" dirty="0"/>
              <a:t> nitrogen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đạm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</a:t>
            </a:r>
            <a:r>
              <a:rPr lang="en-US" sz="2400" dirty="0" err="1"/>
              <a:t>thụ</a:t>
            </a:r>
            <a:r>
              <a:rPr lang="en-US" sz="2400" dirty="0"/>
              <a:t>.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dinh</a:t>
            </a:r>
            <a:r>
              <a:rPr lang="en-US" sz="2400" dirty="0"/>
              <a:t> </a:t>
            </a:r>
            <a:r>
              <a:rPr lang="en-US" sz="2400" dirty="0" err="1"/>
              <a:t>dưỡng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</a:t>
            </a:r>
            <a:r>
              <a:rPr lang="en-US" sz="2400" dirty="0" err="1"/>
              <a:t>thụ</a:t>
            </a:r>
            <a:r>
              <a:rPr lang="en-US" sz="2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xmlns="" val="24380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III. VAI TRÒ CỦA 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990600"/>
            <a:ext cx="6781800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đời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con </a:t>
            </a:r>
            <a:r>
              <a:rPr lang="en-US" sz="2800" dirty="0" err="1"/>
              <a:t>người</a:t>
            </a:r>
            <a:r>
              <a:rPr lang="en-US" sz="2800" dirty="0"/>
              <a:t>: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da,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cường</a:t>
            </a:r>
            <a:r>
              <a:rPr lang="en-US" sz="2800" dirty="0"/>
              <a:t> </a:t>
            </a:r>
            <a:r>
              <a:rPr lang="en-US" sz="2800" dirty="0" err="1"/>
              <a:t>miễn</a:t>
            </a:r>
            <a:r>
              <a:rPr lang="en-US" sz="2800" dirty="0"/>
              <a:t> </a:t>
            </a:r>
            <a:r>
              <a:rPr lang="en-US" sz="2800" dirty="0" err="1"/>
              <a:t>dịch</a:t>
            </a:r>
            <a:r>
              <a:rPr lang="en-US" sz="2800" dirty="0"/>
              <a:t>, </a:t>
            </a:r>
            <a:r>
              <a:rPr lang="en-US" sz="2800" dirty="0" err="1"/>
              <a:t>hỗ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r>
              <a:rPr lang="en-US" sz="2800" dirty="0"/>
              <a:t> </a:t>
            </a:r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(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chua</a:t>
            </a:r>
            <a:r>
              <a:rPr lang="en-US" sz="2800" dirty="0"/>
              <a:t>, </a:t>
            </a:r>
            <a:r>
              <a:rPr lang="en-US" sz="2800" dirty="0" err="1"/>
              <a:t>dưa</a:t>
            </a:r>
            <a:r>
              <a:rPr lang="en-US" sz="2800" dirty="0"/>
              <a:t> </a:t>
            </a:r>
            <a:r>
              <a:rPr lang="en-US" sz="2800" dirty="0" err="1"/>
              <a:t>muối</a:t>
            </a:r>
            <a:r>
              <a:rPr lang="en-US" sz="2800" dirty="0"/>
              <a:t>,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, …)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kháng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, </a:t>
            </a: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sâu</a:t>
            </a:r>
            <a:r>
              <a:rPr lang="en-US" sz="2800" dirty="0"/>
              <a:t>,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lý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thải</a:t>
            </a:r>
            <a:r>
              <a:rPr lang="en-US" sz="2800" dirty="0"/>
              <a:t>,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301" y="4336160"/>
            <a:ext cx="2967354" cy="252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76310" y="1797814"/>
            <a:ext cx="3110345" cy="248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0" y="4310537"/>
            <a:ext cx="4114800" cy="254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6437" y="4336160"/>
            <a:ext cx="3851563" cy="25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968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5000" y="152400"/>
            <a:ext cx="74676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IV. MỘT SỐ BỆNH DO VI KHUẨN GÂY RA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371600" y="1371600"/>
            <a:ext cx="7315200" cy="33528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 err="1">
                <a:solidFill>
                  <a:schemeClr val="tx1"/>
                </a:solidFill>
              </a:rPr>
              <a:t>Kể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bệnh</a:t>
            </a:r>
            <a:r>
              <a:rPr lang="en-US" sz="3200" dirty="0">
                <a:solidFill>
                  <a:schemeClr val="tx1"/>
                </a:solidFill>
              </a:rPr>
              <a:t> do vi </a:t>
            </a:r>
            <a:r>
              <a:rPr lang="en-US" sz="3200" dirty="0" err="1">
                <a:solidFill>
                  <a:schemeClr val="tx1"/>
                </a:solidFill>
              </a:rPr>
              <a:t>khuẩn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gây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nên</a:t>
            </a:r>
            <a:r>
              <a:rPr lang="en-US" sz="3200" dirty="0">
                <a:solidFill>
                  <a:schemeClr val="tx1"/>
                </a:solidFill>
              </a:rPr>
              <a:t> ở con </a:t>
            </a:r>
            <a:r>
              <a:rPr lang="en-US" sz="3200" dirty="0" err="1">
                <a:solidFill>
                  <a:schemeClr val="tx1"/>
                </a:solidFill>
              </a:rPr>
              <a:t>người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pháp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phòng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tránh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56609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Bài 25 tiêu hóa ở khoang miệng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470150" y="1600200"/>
            <a:ext cx="6034088" cy="4525963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457200"/>
            <a:ext cx="479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Nhiễm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khuẩn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tụ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58790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(NGUY CƠ TỬ VONG TỪ VIỆC NHIỄM VI KHUẨN TỤ CẦU VÀNG_YOUTUBE</a:t>
            </a:r>
          </a:p>
          <a:p>
            <a:r>
              <a:rPr lang="vi-VN" u="sng" dirty="0">
                <a:hlinkClick r:id="rId7"/>
              </a:rPr>
              <a:t>https://www.youtube.com/watch?v=pLDeAXCsbqM&amp;ab_channel=BVHoanMySaigon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10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344031"/>
            <a:ext cx="929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HS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SGK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(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) </a:t>
            </a:r>
            <a:r>
              <a:rPr lang="en-US" sz="2800" dirty="0" err="1"/>
              <a:t>và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lao</a:t>
            </a:r>
            <a:r>
              <a:rPr lang="en-US" sz="2800" dirty="0"/>
              <a:t> (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)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ý </a:t>
            </a:r>
            <a:r>
              <a:rPr lang="en-US" sz="2800" dirty="0" err="1"/>
              <a:t>sau</a:t>
            </a:r>
            <a:r>
              <a:rPr lang="en-US" sz="2800" dirty="0"/>
              <a:t>: </a:t>
            </a:r>
          </a:p>
          <a:p>
            <a:pPr lvl="0"/>
            <a:endParaRPr lang="en-US" sz="2800" dirty="0"/>
          </a:p>
          <a:p>
            <a:pPr lvl="0"/>
            <a:r>
              <a:rPr lang="en-US" sz="2800" b="1" i="1" dirty="0" err="1">
                <a:solidFill>
                  <a:srgbClr val="0070C0"/>
                </a:solidFill>
              </a:rPr>
              <a:t>Biểu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khi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mắc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bệnh</a:t>
            </a:r>
            <a:r>
              <a:rPr lang="en-US" sz="2800" b="1" i="1" dirty="0">
                <a:solidFill>
                  <a:srgbClr val="0070C0"/>
                </a:solidFill>
              </a:rPr>
              <a:t>, con </a:t>
            </a:r>
            <a:r>
              <a:rPr lang="en-US" sz="2800" b="1" i="1" dirty="0" err="1">
                <a:solidFill>
                  <a:srgbClr val="0070C0"/>
                </a:solidFill>
              </a:rPr>
              <a:t>đường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lây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lan</a:t>
            </a:r>
            <a:r>
              <a:rPr lang="en-US" sz="2800" b="1" i="1" dirty="0">
                <a:solidFill>
                  <a:srgbClr val="0070C0"/>
                </a:solidFill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</a:rPr>
              <a:t>cách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phòng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tránh</a:t>
            </a:r>
            <a:r>
              <a:rPr lang="en-US" sz="2800" b="1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24891" y="2743200"/>
            <a:ext cx="27622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38400" y="5791200"/>
            <a:ext cx="1620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24945" y="2742334"/>
            <a:ext cx="4114800" cy="304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05342" y="5791200"/>
            <a:ext cx="175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lao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35124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295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 -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ở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: </a:t>
            </a:r>
            <a:r>
              <a:rPr lang="en-US" sz="2400" dirty="0" err="1"/>
              <a:t>lao</a:t>
            </a:r>
            <a:r>
              <a:rPr lang="en-US" sz="2400" dirty="0"/>
              <a:t>, </a:t>
            </a:r>
            <a:r>
              <a:rPr lang="en-US" sz="2400" dirty="0" err="1"/>
              <a:t>viêm</a:t>
            </a:r>
            <a:r>
              <a:rPr lang="en-US" sz="2400" dirty="0"/>
              <a:t> </a:t>
            </a:r>
            <a:r>
              <a:rPr lang="en-US" sz="2400" dirty="0" err="1"/>
              <a:t>phổi</a:t>
            </a:r>
            <a:r>
              <a:rPr lang="en-US" sz="2400" dirty="0"/>
              <a:t>, </a:t>
            </a:r>
            <a:r>
              <a:rPr lang="en-US" sz="2400" dirty="0" err="1"/>
              <a:t>uốn</a:t>
            </a:r>
            <a:r>
              <a:rPr lang="en-US" sz="2400" dirty="0"/>
              <a:t> </a:t>
            </a:r>
            <a:r>
              <a:rPr lang="en-US" sz="2400" dirty="0" err="1"/>
              <a:t>ván</a:t>
            </a:r>
            <a:r>
              <a:rPr lang="en-US" sz="2400" dirty="0"/>
              <a:t>, </a:t>
            </a:r>
            <a:r>
              <a:rPr lang="en-US" sz="2400" dirty="0" err="1"/>
              <a:t>giang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, </a:t>
            </a:r>
            <a:r>
              <a:rPr lang="en-US" sz="2400" dirty="0" err="1"/>
              <a:t>phong</a:t>
            </a:r>
            <a:r>
              <a:rPr lang="en-US" sz="2400" dirty="0"/>
              <a:t> (</a:t>
            </a:r>
            <a:r>
              <a:rPr lang="en-US" sz="2400" dirty="0" err="1"/>
              <a:t>hủi</a:t>
            </a:r>
            <a:r>
              <a:rPr lang="en-US" sz="2400" dirty="0"/>
              <a:t>), </a:t>
            </a:r>
            <a:r>
              <a:rPr lang="en-US" sz="2400" dirty="0" err="1"/>
              <a:t>tả</a:t>
            </a:r>
            <a:r>
              <a:rPr lang="en-US" sz="2400" dirty="0"/>
              <a:t>, …</a:t>
            </a:r>
          </a:p>
          <a:p>
            <a:pPr lvl="0"/>
            <a:r>
              <a:rPr lang="en-US" sz="2400" dirty="0"/>
              <a:t>- 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ở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: </a:t>
            </a:r>
            <a:r>
              <a:rPr lang="en-US" sz="2400" dirty="0" err="1"/>
              <a:t>héo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, </a:t>
            </a:r>
            <a:r>
              <a:rPr lang="en-US" sz="2400" dirty="0" err="1"/>
              <a:t>thối</a:t>
            </a:r>
            <a:r>
              <a:rPr lang="en-US" sz="2400" dirty="0"/>
              <a:t> </a:t>
            </a:r>
            <a:r>
              <a:rPr lang="en-US" sz="2400" dirty="0" err="1"/>
              <a:t>nhũn</a:t>
            </a:r>
            <a:r>
              <a:rPr lang="en-US" sz="2400" dirty="0"/>
              <a:t> </a:t>
            </a:r>
            <a:r>
              <a:rPr lang="en-US" sz="2400" dirty="0" err="1"/>
              <a:t>bắp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,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err="1"/>
              <a:t>huyết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ở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cầm</a:t>
            </a:r>
            <a:r>
              <a:rPr lang="en-US" sz="2400" dirty="0"/>
              <a:t>,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súc</a:t>
            </a:r>
            <a:r>
              <a:rPr lang="en-US" sz="2400" dirty="0"/>
              <a:t>,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lợn</a:t>
            </a:r>
            <a:r>
              <a:rPr lang="en-US" sz="2400" dirty="0"/>
              <a:t>,…</a:t>
            </a:r>
          </a:p>
          <a:p>
            <a:pPr lvl="0"/>
            <a:r>
              <a:rPr lang="en-US" sz="2400" dirty="0"/>
              <a:t>- </a:t>
            </a:r>
            <a:r>
              <a:rPr lang="en-US" sz="2400" dirty="0" err="1"/>
              <a:t>Ngoài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,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khiến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,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hỏng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=&gt;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tránh</a:t>
            </a:r>
            <a:r>
              <a:rPr lang="en-US" sz="2400" dirty="0"/>
              <a:t>: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0" y="152400"/>
            <a:ext cx="74676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IV. MỘT SỐ BỆNH DO VI KHUẨN GÂY RA</a:t>
            </a:r>
          </a:p>
        </p:txBody>
      </p:sp>
    </p:spTree>
    <p:extLst>
      <p:ext uri="{BB962C8B-B14F-4D97-AF65-F5344CB8AC3E}">
        <p14:creationId xmlns:p14="http://schemas.microsoft.com/office/powerpoint/2010/main" xmlns="" val="3489822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58102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76200" y="381000"/>
            <a:ext cx="6096000" cy="518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KHÁNG </a:t>
            </a:r>
            <a:r>
              <a:rPr lang="en-US" sz="4400" b="1" dirty="0" err="1">
                <a:solidFill>
                  <a:schemeClr val="bg1"/>
                </a:solidFill>
              </a:rPr>
              <a:t>KHÁNG</a:t>
            </a:r>
            <a:r>
              <a:rPr lang="en-US" sz="4400" b="1" dirty="0">
                <a:solidFill>
                  <a:schemeClr val="bg1"/>
                </a:solidFill>
              </a:rPr>
              <a:t> SINH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5726668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4"/>
              </a:rPr>
              <a:t>(</a:t>
            </a:r>
            <a:r>
              <a:rPr lang="en-US" u="sng" dirty="0" err="1">
                <a:hlinkClick r:id="rId4"/>
              </a:rPr>
              <a:t>Hiểm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họa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kháng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thuốc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kháng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sinh</a:t>
            </a:r>
            <a:r>
              <a:rPr lang="en-US" u="sng" dirty="0">
                <a:hlinkClick r:id="rId4"/>
              </a:rPr>
              <a:t> – </a:t>
            </a:r>
            <a:r>
              <a:rPr lang="en-US" u="sng" dirty="0" err="1">
                <a:hlinkClick r:id="rId4"/>
              </a:rPr>
              <a:t>youtube</a:t>
            </a:r>
            <a:r>
              <a:rPr lang="en-US" u="sng" dirty="0">
                <a:hlinkClick r:id="rId4"/>
              </a:rPr>
              <a:t>)</a:t>
            </a:r>
          </a:p>
          <a:p>
            <a:r>
              <a:rPr lang="vi-VN" u="sng" dirty="0">
                <a:hlinkClick r:id="rId4"/>
              </a:rPr>
              <a:t>https://www.youtube.com/watch?v=t5iXh5VCOSI&amp;ab_channel=VTVNews</a:t>
            </a:r>
            <a:r>
              <a:rPr lang="en-US" u="sng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0836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1447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HS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“Con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”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KWL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609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xmlns="" val="301974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4975"/>
          <a:stretch/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90800" y="1524000"/>
            <a:ext cx="60960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err="1"/>
              <a:t>Bài</a:t>
            </a:r>
            <a:r>
              <a:rPr lang="en-US" sz="5400" b="1"/>
              <a:t> 27:</a:t>
            </a:r>
            <a:r>
              <a:rPr lang="en-US" sz="6600" b="1"/>
              <a:t> </a:t>
            </a:r>
            <a:endParaRPr lang="en-US" sz="6600" b="1" dirty="0"/>
          </a:p>
          <a:p>
            <a:pPr algn="ctr"/>
            <a:r>
              <a:rPr lang="en-US" sz="8000" b="1" dirty="0">
                <a:solidFill>
                  <a:srgbClr val="FF0000"/>
                </a:solidFill>
              </a:rPr>
              <a:t>VI KHUẨN</a:t>
            </a:r>
          </a:p>
        </p:txBody>
      </p:sp>
    </p:spTree>
    <p:extLst>
      <p:ext uri="{BB962C8B-B14F-4D97-AF65-F5344CB8AC3E}">
        <p14:creationId xmlns:p14="http://schemas.microsoft.com/office/powerpoint/2010/main" xmlns="" val="501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762000"/>
            <a:ext cx="7775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Thực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hành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dấu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vân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tay</a:t>
            </a:r>
            <a:r>
              <a:rPr lang="en-US" sz="4000" b="1" dirty="0">
                <a:solidFill>
                  <a:srgbClr val="0070C0"/>
                </a:solidFill>
              </a:rPr>
              <a:t> vi </a:t>
            </a:r>
            <a:r>
              <a:rPr lang="en-US" sz="4000" b="1" dirty="0" err="1">
                <a:solidFill>
                  <a:srgbClr val="0070C0"/>
                </a:solidFill>
              </a:rPr>
              <a:t>khuẩn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71800" y="1752600"/>
            <a:ext cx="4800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74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219200" y="2819400"/>
            <a:ext cx="5943600" cy="33528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/>
              <a:t>Em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chúng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không</a:t>
            </a:r>
            <a:r>
              <a:rPr lang="en-US" sz="4000" b="1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753070"/>
            <a:ext cx="929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75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62800" y="2971800"/>
            <a:ext cx="3200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7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76476" y="1743573"/>
            <a:ext cx="3019847" cy="4239217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600" y="706582"/>
            <a:ext cx="3962400" cy="55623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181600" y="914400"/>
            <a:ext cx="525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itchFamily="34" charset="0"/>
                <a:cs typeface="Arial" pitchFamily="34" charset="0"/>
              </a:rPr>
              <a:t>PHIẾU HỌC TẬP SỐ KWL</a:t>
            </a:r>
          </a:p>
          <a:p>
            <a:pPr algn="just"/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đựơc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khuẩn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KWL.</a:t>
            </a:r>
          </a:p>
        </p:txBody>
      </p:sp>
    </p:spTree>
    <p:extLst>
      <p:ext uri="{BB962C8B-B14F-4D97-AF65-F5344CB8AC3E}">
        <p14:creationId xmlns:p14="http://schemas.microsoft.com/office/powerpoint/2010/main" xmlns="" val="361096442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528" y="0"/>
            <a:ext cx="10938272" cy="6858000"/>
          </a:xfr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79988123"/>
              </p:ext>
            </p:extLst>
          </p:nvPr>
        </p:nvGraphicFramePr>
        <p:xfrm>
          <a:off x="2667000" y="1828800"/>
          <a:ext cx="6934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143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xmlns="" val="2466816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I. ĐA DẠNG VI KHUẨN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4400" y="966788"/>
            <a:ext cx="30432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5112" y="974725"/>
            <a:ext cx="2906713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64375" y="1017588"/>
            <a:ext cx="30130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7112" y="3679825"/>
            <a:ext cx="287178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16375" y="3616325"/>
            <a:ext cx="3048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32637" y="3619500"/>
            <a:ext cx="29210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13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609600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1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24200" y="1132820"/>
            <a:ext cx="4648200" cy="2989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157008"/>
            <a:ext cx="1021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Chúng</a:t>
            </a:r>
            <a:r>
              <a:rPr lang="en-US" sz="2400" dirty="0">
                <a:solidFill>
                  <a:srgbClr val="0070C0"/>
                </a:solidFill>
              </a:rPr>
              <a:t> ta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sát</a:t>
            </a:r>
            <a:r>
              <a:rPr lang="en-US" sz="2400" dirty="0">
                <a:solidFill>
                  <a:srgbClr val="0070C0"/>
                </a:solidFill>
              </a:rPr>
              <a:t>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bằng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mắt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thường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được</a:t>
            </a:r>
            <a:r>
              <a:rPr lang="en-US" sz="2400" dirty="0">
                <a:solidFill>
                  <a:srgbClr val="0070C0"/>
                </a:solidFill>
              </a:rPr>
              <a:t> hay </a:t>
            </a:r>
            <a:r>
              <a:rPr lang="en-US" sz="2400" dirty="0" err="1">
                <a:solidFill>
                  <a:srgbClr val="0070C0"/>
                </a:solidFill>
              </a:rPr>
              <a:t>không</a:t>
            </a:r>
            <a:r>
              <a:rPr lang="en-US" sz="2400" dirty="0">
                <a:solidFill>
                  <a:srgbClr val="0070C0"/>
                </a:solidFill>
              </a:rPr>
              <a:t>? </a:t>
            </a:r>
            <a:r>
              <a:rPr lang="en-US" sz="2400" dirty="0" err="1">
                <a:solidFill>
                  <a:srgbClr val="0070C0"/>
                </a:solidFill>
              </a:rPr>
              <a:t>Vì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sao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+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những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hình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khác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nhau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+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ở </a:t>
            </a:r>
            <a:r>
              <a:rPr lang="en-US" sz="2400" dirty="0" err="1">
                <a:solidFill>
                  <a:srgbClr val="0070C0"/>
                </a:solidFill>
              </a:rPr>
              <a:t>những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môi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trường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sống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Từ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đó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hãy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rút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nhận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xét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về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sự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90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914400"/>
            <a:ext cx="975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-Vi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vi.</a:t>
            </a:r>
          </a:p>
          <a:p>
            <a:pPr algn="just"/>
            <a:r>
              <a:rPr lang="en-US" sz="2400" dirty="0"/>
              <a:t>-Vi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,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 </a:t>
            </a:r>
            <a:r>
              <a:rPr lang="en-US" sz="2400" dirty="0" err="1"/>
              <a:t>lẻ</a:t>
            </a:r>
            <a:r>
              <a:rPr lang="en-US" sz="2400" dirty="0"/>
              <a:t> hay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: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,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xoắn</a:t>
            </a:r>
            <a:r>
              <a:rPr lang="en-US" sz="2400" dirty="0"/>
              <a:t>,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-Vi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ở </a:t>
            </a:r>
            <a:r>
              <a:rPr lang="en-US" sz="2400" dirty="0" err="1"/>
              <a:t>khắp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: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=&gt;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I. ĐA DẠNG VI KHUẨN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14109" y="3429000"/>
            <a:ext cx="4800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0600" y="3581401"/>
            <a:ext cx="4191000" cy="2667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xmlns="" val="34276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77000" y="1295400"/>
            <a:ext cx="3970973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782901"/>
            <a:ext cx="54646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2</a:t>
            </a:r>
          </a:p>
          <a:p>
            <a:pPr algn="just"/>
            <a:r>
              <a:rPr lang="en-US" sz="2400" dirty="0"/>
              <a:t>+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hay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</a:p>
          <a:p>
            <a:pPr algn="just"/>
            <a:r>
              <a:rPr lang="en-US" sz="2400" dirty="0"/>
              <a:t>+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phận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vi </a:t>
            </a:r>
            <a:r>
              <a:rPr lang="en-US" sz="2400" dirty="0" err="1"/>
              <a:t>khuẩn</a:t>
            </a:r>
            <a:r>
              <a:rPr lang="en-US" sz="2400" dirty="0"/>
              <a:t>?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 hay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</a:p>
          <a:p>
            <a:pPr algn="just"/>
            <a:r>
              <a:rPr lang="en-US" sz="2400" dirty="0"/>
              <a:t>+ </a:t>
            </a:r>
            <a:r>
              <a:rPr lang="en-US" sz="2400" dirty="0" err="1"/>
              <a:t>Lông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roi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1229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958</Words>
  <Application>Microsoft Office PowerPoint</Application>
  <PresentationFormat>Custom</PresentationFormat>
  <Paragraphs>73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2021-08-23T09:08:28Z</dcterms:created>
  <dcterms:modified xsi:type="dcterms:W3CDTF">2023-03-14T14:49:52Z</dcterms:modified>
</cp:coreProperties>
</file>