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sldIdLst>
    <p:sldId id="295" r:id="rId2"/>
    <p:sldId id="257" r:id="rId3"/>
    <p:sldId id="258" r:id="rId4"/>
    <p:sldId id="263" r:id="rId5"/>
    <p:sldId id="260" r:id="rId6"/>
    <p:sldId id="284" r:id="rId7"/>
    <p:sldId id="283" r:id="rId8"/>
    <p:sldId id="275" r:id="rId9"/>
    <p:sldId id="286" r:id="rId10"/>
    <p:sldId id="287" r:id="rId11"/>
    <p:sldId id="289" r:id="rId12"/>
    <p:sldId id="270" r:id="rId13"/>
    <p:sldId id="288" r:id="rId14"/>
    <p:sldId id="266" r:id="rId15"/>
    <p:sldId id="290" r:id="rId16"/>
    <p:sldId id="293" r:id="rId17"/>
    <p:sldId id="291" r:id="rId18"/>
    <p:sldId id="292" r:id="rId19"/>
    <p:sldId id="294" r:id="rId20"/>
    <p:sldId id="296" r:id="rId21"/>
    <p:sldId id="29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590" autoAdjust="0"/>
  </p:normalViewPr>
  <p:slideViewPr>
    <p:cSldViewPr>
      <p:cViewPr varScale="1">
        <p:scale>
          <a:sx n="66" d="100"/>
          <a:sy n="66" d="100"/>
        </p:scale>
        <p:origin x="-12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B2E73-6B97-4325-B4EB-AC86C86EEC64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0764-48EA-4522-9AC7-AA3040BE41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476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ADA9EDC-106A-46F3-A7C7-CEC8F46862F6}" type="slidenum">
              <a:rPr lang="vi-VN" smtClean="0"/>
              <a:pPr eaLnBrk="1" hangingPunct="1"/>
              <a:t>7</a:t>
            </a:fld>
            <a:endParaRPr lang="vi-VN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E0764-48EA-4522-9AC7-AA3040BE418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274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4.png"/><Relationship Id="rId4" Type="http://schemas.microsoft.com/office/2007/relationships/media" Target="../media/media1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=""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987116" y="1580505"/>
            <a:ext cx="5265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KHTN 6</a:t>
            </a:r>
          </a:p>
          <a:p>
            <a:pPr algn="ctr"/>
            <a:endParaRPr lang="en-US" b="1" dirty="0" smtClean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323" t="7012" r="8375" b="3760"/>
          <a:stretch/>
        </p:blipFill>
        <p:spPr>
          <a:xfrm>
            <a:off x="284991" y="239535"/>
            <a:ext cx="770866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93558" y="2673959"/>
            <a:ext cx="41351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 smtClean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5568" y="2209800"/>
            <a:ext cx="1861449" cy="3657600"/>
            <a:chOff x="235568" y="2209800"/>
            <a:chExt cx="1861449" cy="3657600"/>
          </a:xfrm>
        </p:grpSpPr>
        <p:sp>
          <p:nvSpPr>
            <p:cNvPr id="17" name="Rounded Rectangle 16"/>
            <p:cNvSpPr/>
            <p:nvPr/>
          </p:nvSpPr>
          <p:spPr>
            <a:xfrm>
              <a:off x="235568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tràn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656975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58151" y="2209800"/>
            <a:ext cx="1861449" cy="3657600"/>
            <a:chOff x="2558151" y="2209800"/>
            <a:chExt cx="1861449" cy="3657600"/>
          </a:xfrm>
        </p:grpSpPr>
        <p:sp>
          <p:nvSpPr>
            <p:cNvPr id="16" name="Rounded Rectangle 15"/>
            <p:cNvSpPr/>
            <p:nvPr/>
          </p:nvSpPr>
          <p:spPr>
            <a:xfrm>
              <a:off x="2558151" y="2743200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hút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giọt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lam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đậy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lamen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3017262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08216" y="2209800"/>
            <a:ext cx="1861449" cy="3650087"/>
            <a:chOff x="4808216" y="2209800"/>
            <a:chExt cx="1861449" cy="3650087"/>
          </a:xfrm>
        </p:grpSpPr>
        <p:sp>
          <p:nvSpPr>
            <p:cNvPr id="18" name="Rounded Rectangle 17"/>
            <p:cNvSpPr/>
            <p:nvPr/>
          </p:nvSpPr>
          <p:spPr>
            <a:xfrm>
              <a:off x="4808216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hiển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vi.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>
              <a:off x="5267327" y="2209800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10400" y="2196921"/>
            <a:ext cx="1861449" cy="3662966"/>
            <a:chOff x="7010400" y="2196921"/>
            <a:chExt cx="1861449" cy="3662966"/>
          </a:xfrm>
        </p:grpSpPr>
        <p:sp>
          <p:nvSpPr>
            <p:cNvPr id="15" name="Rounded Rectangle 14"/>
            <p:cNvSpPr/>
            <p:nvPr/>
          </p:nvSpPr>
          <p:spPr>
            <a:xfrm>
              <a:off x="7010400" y="2735687"/>
              <a:ext cx="1861449" cy="3124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thìa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khuấy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)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7469511" y="2196921"/>
              <a:ext cx="943226" cy="83820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80400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51" y="1072308"/>
            <a:ext cx="833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2730321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222007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8151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3017262" y="2209800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84325" y="2735687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843436" y="2196921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66358" y="2743200"/>
            <a:ext cx="1861449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7525469" y="2217313"/>
            <a:ext cx="943226" cy="83820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87296" y="2501721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Alternate Process 29"/>
          <p:cNvSpPr/>
          <p:nvPr/>
        </p:nvSpPr>
        <p:spPr>
          <a:xfrm>
            <a:off x="2826762" y="2553236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069211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7362574" y="2523722"/>
            <a:ext cx="1324226" cy="4572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4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19" grpId="0" animBg="1"/>
      <p:bldP spid="26" grpId="0" animBg="1"/>
      <p:bldP spid="29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1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HS/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May01\Desktop\KHTN - BAI THUC HANH\anh  phi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56" y="1056944"/>
            <a:ext cx="8859487" cy="5648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76200" y="0"/>
            <a:ext cx="9274908" cy="742188"/>
            <a:chOff x="292274" y="2928551"/>
            <a:chExt cx="4903066" cy="864000"/>
          </a:xfrm>
        </p:grpSpPr>
        <p:sp>
          <p:nvSpPr>
            <p:cNvPr id="15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6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7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1" name="Picture 3" descr="C:\Users\May01\Desktop\KHTN - BAI THUC HANH\PHT sua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991599" cy="5943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18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6" name="Flowchart: Alternate Process 5"/>
          <p:cNvSpPr/>
          <p:nvPr/>
        </p:nvSpPr>
        <p:spPr>
          <a:xfrm>
            <a:off x="8001000" y="1143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8001000" y="19050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8001000" y="29718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8097982" y="4419600"/>
            <a:ext cx="1066800" cy="609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y01\Desktop\KHTN - BAI THUC HANH\anh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" y="1143000"/>
            <a:ext cx="6710555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endCxn id="6" idx="1"/>
          </p:cNvCxnSpPr>
          <p:nvPr/>
        </p:nvCxnSpPr>
        <p:spPr>
          <a:xfrm>
            <a:off x="5216010" y="1447800"/>
            <a:ext cx="278499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53000" y="2133600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3373582"/>
            <a:ext cx="3048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88521" y="4876800"/>
            <a:ext cx="39094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1216611" y="1143000"/>
            <a:ext cx="993189" cy="4267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Brace 22"/>
          <p:cNvSpPr/>
          <p:nvPr/>
        </p:nvSpPr>
        <p:spPr>
          <a:xfrm>
            <a:off x="1600200" y="5638800"/>
            <a:ext cx="457200" cy="1143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7975" y="5867400"/>
            <a:ext cx="113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3332" y="2737991"/>
            <a:ext cx="1139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f27f4f85-a-62cb3a1a-s-sites.googlegroups.com/site/sinhhocthcsvanphong/httpssitesgooglecomsitesinhhocthcsvanphong/sinh-hoc-6/chuong-iii-than/Picture1.png?attachauth=ANoY7cpaw-Vp7QNVUZMB_b__qCdrARpTNzN5BmppA4AffPpV743d0F8K5_q3kFLGAKwidjEg-c5Lk9cSixh7rvs-JjCcOQVzlLorT-XhZwEHNEVdnCmZIeGuKVjDNi79D9D26P9vEqw8R8v2-0UspvsHo_dfZ4OPo-0r3uakJqG4nU95bBpnaP5Idc9Pnx3MNJ4rYnVndsGVTS5zLpsebhez7meGm670Y7VvrclCxIALWkN-S6xvTSupFYP1SXTFSGdI0wFiS1HYdMWqx95ICcQPI3UPHeTM6l3mC4tfxiddnS20PGZIdUmPcxyNsPXcxaVsnPS59LuR&amp;attredirects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9181" y="96012"/>
            <a:ext cx="9274908" cy="742188"/>
            <a:chOff x="292274" y="2928551"/>
            <a:chExt cx="4903066" cy="864000"/>
          </a:xfrm>
        </p:grpSpPr>
        <p:sp>
          <p:nvSpPr>
            <p:cNvPr id="9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0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11" name="직사각형 110"/>
            <p:cNvSpPr>
              <a:spLocks noChangeArrowheads="1"/>
            </p:cNvSpPr>
            <p:nvPr/>
          </p:nvSpPr>
          <p:spPr bwMode="auto">
            <a:xfrm>
              <a:off x="513727" y="2966087"/>
              <a:ext cx="223885" cy="776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913674" y="3044272"/>
              <a:ext cx="4281666" cy="537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575" y="990600"/>
            <a:ext cx="860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PHT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6" name="Picture 2" descr="C:\Users\May01\Desktop\KHTN - BAI THUC HANH\phieu hoc tap so 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71800"/>
            <a:ext cx="8912225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983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610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rồng và chăm sóc cây nhãn chín muộ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651711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0" y="587981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5990822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048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ồng lại và cách chăm sóc cây quất cảnh sau Tế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5800"/>
            <a:ext cx="8455025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3940" y="5797313"/>
            <a:ext cx="17966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4344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ây lúa | Công ty TNHH TM &amp; SX Bình Quâ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6" y="762000"/>
            <a:ext cx="8458200" cy="5900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0321" y="5943600"/>
            <a:ext cx="18180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86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5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52400" y="1904999"/>
            <a:ext cx="9394975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BÀO.</a:t>
            </a:r>
            <a:endParaRPr lang="en-US" sz="3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DẪN VỀ NHÀ</a:t>
            </a:r>
            <a:endParaRPr lang="en-US" sz="5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16002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đơn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vị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25 “HỆ THỐNG PHÂN LOẠI SINH VẬT”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86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-1"/>
            <a:ext cx="912358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226954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1"/>
            <a:ext cx="161131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20650" y="381000"/>
            <a:ext cx="8794750" cy="67056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4,3,2,1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" name="ai nhanh hơn 1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219200"/>
            <a:ext cx="899160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7833649"/>
              </p:ext>
            </p:extLst>
          </p:nvPr>
        </p:nvGraphicFramePr>
        <p:xfrm>
          <a:off x="750238" y="1524000"/>
          <a:ext cx="7555562" cy="44957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đơn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Cơ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thể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đa</a:t>
                      </a:r>
                      <a:r>
                        <a:rPr lang="en-US" sz="3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bào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=""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6200" y="-42332"/>
            <a:ext cx="9220200" cy="6932464"/>
            <a:chOff x="-76200" y="-42332"/>
            <a:chExt cx="9220200" cy="69324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4191001"/>
              <a:ext cx="2129928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91000"/>
              <a:ext cx="2133600" cy="2634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4118473"/>
              <a:ext cx="2209800" cy="2771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ệ cơ xương khớ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18473"/>
              <a:ext cx="2590800" cy="2707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May01\Desktop\KHTN - BAI THUC HANH\anh 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0"/>
              <a:ext cx="30480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May01\Desktop\KHTN - BAI THUC HANH\anh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72" y="-42332"/>
              <a:ext cx="3120528" cy="219539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May01\Desktop\KHTN - BAI THUC HANH\Anh 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0"/>
              <a:ext cx="2971800" cy="21530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May01\Desktop\KHTN - BAI THUC HANH\anh 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53057"/>
              <a:ext cx="2129928" cy="19654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990600" y="2514600"/>
            <a:ext cx="804694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</a:t>
            </a:r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TỪ TẾ BÀO ĐẾN CƠ THỂ</a:t>
            </a:r>
          </a:p>
          <a:p>
            <a:pPr algn="ctr"/>
            <a:r>
              <a:rPr lang="en-US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24: THỰC HÀNH QUAN SÁT VÀ MÔ TẢ</a:t>
            </a:r>
          </a:p>
          <a:p>
            <a:pPr algn="ctr"/>
            <a:r>
              <a:rPr lang="en-US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CƠ THỂ ĐƠN BÀO, CƠ THỂ ĐA BÀO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41730" y="221766"/>
            <a:ext cx="851415" cy="835140"/>
            <a:chOff x="0" y="0"/>
            <a:chExt cx="488950" cy="349250"/>
          </a:xfrm>
        </p:grpSpPr>
        <p:sp>
          <p:nvSpPr>
            <p:cNvPr id="17" name="5-Point Star 16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5-Point Star 17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5-Point Star 18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96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24"/>
          <p:cNvSpPr>
            <a:spLocks noChangeArrowheads="1"/>
          </p:cNvSpPr>
          <p:nvPr/>
        </p:nvSpPr>
        <p:spPr bwMode="auto">
          <a:xfrm>
            <a:off x="70983" y="152400"/>
            <a:ext cx="9020175" cy="67056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97692" y="1207948"/>
            <a:ext cx="6760309" cy="1078754"/>
            <a:chOff x="292274" y="2928551"/>
            <a:chExt cx="4741161" cy="864000"/>
          </a:xfrm>
        </p:grpSpPr>
        <p:sp>
          <p:nvSpPr>
            <p:cNvPr id="23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4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25" name="직사각형 110"/>
            <p:cNvSpPr>
              <a:spLocks noChangeArrowheads="1"/>
            </p:cNvSpPr>
            <p:nvPr/>
          </p:nvSpPr>
          <p:spPr bwMode="auto">
            <a:xfrm>
              <a:off x="35466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09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4" name="Text Placeholder 1"/>
          <p:cNvSpPr txBox="1">
            <a:spLocks/>
          </p:cNvSpPr>
          <p:nvPr/>
        </p:nvSpPr>
        <p:spPr bwMode="auto">
          <a:xfrm>
            <a:off x="189086" y="70890"/>
            <a:ext cx="2592387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ko-KR" sz="3600" b="1" dirty="0">
                <a:solidFill>
                  <a:srgbClr val="2D2D8A"/>
                </a:solidFill>
                <a:ea typeface="Gulim" pitchFamily="34" charset="-127"/>
              </a:rPr>
              <a:t>NỘI DUNG</a:t>
            </a: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2578846"/>
            <a:ext cx="6760309" cy="1078754"/>
            <a:chOff x="292274" y="2928551"/>
            <a:chExt cx="4741161" cy="864000"/>
          </a:xfrm>
        </p:grpSpPr>
        <p:sp>
          <p:nvSpPr>
            <p:cNvPr id="4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4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7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một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số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hệ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người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0" y="3950446"/>
            <a:ext cx="6760309" cy="1078754"/>
            <a:chOff x="292274" y="2928551"/>
            <a:chExt cx="4741161" cy="864000"/>
          </a:xfrm>
        </p:grpSpPr>
        <p:sp>
          <p:nvSpPr>
            <p:cNvPr id="61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2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62802" y="3158023"/>
              <a:ext cx="864000" cy="40505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63" name="직사각형 110"/>
            <p:cNvSpPr>
              <a:spLocks noChangeArrowheads="1"/>
            </p:cNvSpPr>
            <p:nvPr/>
          </p:nvSpPr>
          <p:spPr bwMode="auto">
            <a:xfrm>
              <a:off x="350551" y="3087176"/>
              <a:ext cx="297020" cy="534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10"/>
            <p:cNvSpPr txBox="1">
              <a:spLocks noChangeArrowheads="1"/>
            </p:cNvSpPr>
            <p:nvPr/>
          </p:nvSpPr>
          <p:spPr bwMode="auto">
            <a:xfrm>
              <a:off x="737611" y="2998594"/>
              <a:ext cx="4188941" cy="419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các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của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thực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8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vật</a:t>
              </a:r>
              <a:r>
                <a:rPr lang="en-US" altLang="ko-KR" sz="28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8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43800" y="1322940"/>
            <a:ext cx="1066800" cy="34923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hoạch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565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71381"/>
            <a:ext cx="2587625" cy="270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590800" cy="22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May01\Desktop\KHTN - BAI THUC HANH\hinh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066800"/>
            <a:ext cx="2330059" cy="2249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849469"/>
            <a:ext cx="2587625" cy="248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962400"/>
            <a:ext cx="2438400" cy="24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743200"/>
            <a:ext cx="1061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174" y="3316116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9397" y="3362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Lamen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1986" y="3316117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7173" y="63347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9579" y="6334780"/>
            <a:ext cx="224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410980"/>
            <a:ext cx="167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9181" y="129194"/>
            <a:ext cx="9274908" cy="742188"/>
            <a:chOff x="292274" y="2928551"/>
            <a:chExt cx="4903066" cy="864000"/>
          </a:xfrm>
        </p:grpSpPr>
        <p:sp>
          <p:nvSpPr>
            <p:cNvPr id="6" name="AutoShape 92"/>
            <p:cNvSpPr>
              <a:spLocks noChangeArrowheads="1"/>
            </p:cNvSpPr>
            <p:nvPr/>
          </p:nvSpPr>
          <p:spPr bwMode="auto">
            <a:xfrm rot="5400000" flipH="1">
              <a:off x="2430932" y="1166047"/>
              <a:ext cx="816000" cy="438900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2060"/>
            </a:solidFill>
            <a:ln w="25400">
              <a:solidFill>
                <a:schemeClr val="accent1"/>
              </a:solidFill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200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7" name="AutoShape 92"/>
            <p:cNvSpPr>
              <a:spLocks noChangeAspect="1" noChangeArrowheads="1"/>
            </p:cNvSpPr>
            <p:nvPr/>
          </p:nvSpPr>
          <p:spPr bwMode="auto">
            <a:xfrm rot="16200000" flipH="1">
              <a:off x="184274" y="3036551"/>
              <a:ext cx="864000" cy="64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3733" dirty="0">
                <a:solidFill>
                  <a:prstClr val="white"/>
                </a:solidFill>
                <a:latin typeface="Arial Black" pitchFamily="34" charset="0"/>
              </a:endParaRPr>
            </a:p>
          </p:txBody>
        </p:sp>
        <p:sp>
          <p:nvSpPr>
            <p:cNvPr id="8" name="직사각형 110"/>
            <p:cNvSpPr>
              <a:spLocks noChangeArrowheads="1"/>
            </p:cNvSpPr>
            <p:nvPr/>
          </p:nvSpPr>
          <p:spPr bwMode="auto">
            <a:xfrm>
              <a:off x="481279" y="3020651"/>
              <a:ext cx="288783" cy="667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3733" b="1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ko-KR" altLang="en-US" sz="3733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913674" y="2998594"/>
              <a:ext cx="4281666" cy="36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1217613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latinLnBrk="1" hangingPunct="1"/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Làm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tiêu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bản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và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quan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sát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cơ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thể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đơn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bào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trong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nước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ao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, </a:t>
              </a:r>
              <a:r>
                <a:rPr lang="en-US" altLang="ko-KR" sz="2400" b="1" dirty="0" err="1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hồ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Times New Roman" pitchFamily="18" charset="0"/>
                  <a:ea typeface="Gulim" pitchFamily="34" charset="-127"/>
                  <a:cs typeface="Times New Roman" pitchFamily="18" charset="0"/>
                </a:rPr>
                <a:t>.</a:t>
              </a:r>
              <a:endParaRPr lang="ko-KR" altLang="en-US" sz="2400" b="1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</a:endParaRPr>
            </a:p>
          </p:txBody>
        </p:sp>
      </p:grpSp>
      <p:sp>
        <p:nvSpPr>
          <p:cNvPr id="3" name="AutoShape 8" descr="Kính hiển vi cho sinh viên XSP-06 phóng đại 1600 l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1" descr="Ống hút nhỏ giọt 3ml - Pipet Pasteur 3ml - Túi 100 cái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743200"/>
            <a:ext cx="1061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1" y="1829456"/>
            <a:ext cx="3126789" cy="24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4353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419600"/>
            <a:ext cx="350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2" descr="Shopee Việt Nam | Mua và Bán Trên Ứng Dụng Di Động Hoặc Websi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10" y="1829456"/>
            <a:ext cx="3242190" cy="253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909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On-screen Show (4:3)</PresentationFormat>
  <Paragraphs>102</Paragraphs>
  <Slides>21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AI NHANH HƠN?</vt:lpstr>
      <vt:lpstr>Slide 4</vt:lpstr>
      <vt:lpstr>AI NHANH HƠN?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2021-08-23T04:25:55Z</dcterms:created>
  <dcterms:modified xsi:type="dcterms:W3CDTF">2023-02-16T14:37:27Z</dcterms:modified>
</cp:coreProperties>
</file>