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xmlns="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DD1AF-1262-2A13-C784-A99C0C12842A}"/>
              </a:ext>
            </a:extLst>
          </p:cNvPr>
          <p:cNvSpPr txBox="1"/>
          <p:nvPr/>
        </p:nvSpPr>
        <p:spPr>
          <a:xfrm>
            <a:off x="3527057" y="1580505"/>
            <a:ext cx="5265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KHTN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3591410" y="2673958"/>
            <a:ext cx="4135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36404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8676" y="551329"/>
            <a:ext cx="9471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DẪN VỀ NHÀ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4710" y="1997923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24 “THỰC HÀNH”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22695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3139" y="797848"/>
            <a:ext cx="925356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</a:p>
          <a:p>
            <a:pPr algn="ctr"/>
            <a:r>
              <a:rPr lang="en-US" sz="100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00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="" xmlns:p14="http://schemas.microsoft.com/office/powerpoint/2010/main" val="62064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xmlns="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xmlns="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xmlns="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=""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=""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</p:spTree>
    <p:extLst>
      <p:ext uri="{BB962C8B-B14F-4D97-AF65-F5344CB8AC3E}">
        <p14:creationId xmlns=""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2021-08-23T04:25:10Z</dcterms:created>
  <dcterms:modified xsi:type="dcterms:W3CDTF">2023-02-12T15:34:24Z</dcterms:modified>
</cp:coreProperties>
</file>