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75" r:id="rId2"/>
    <p:sldId id="256" r:id="rId3"/>
    <p:sldId id="265" r:id="rId4"/>
    <p:sldId id="266" r:id="rId5"/>
    <p:sldId id="257" r:id="rId6"/>
    <p:sldId id="267" r:id="rId7"/>
    <p:sldId id="268" r:id="rId8"/>
    <p:sldId id="270" r:id="rId9"/>
    <p:sldId id="269" r:id="rId10"/>
    <p:sldId id="271" r:id="rId11"/>
    <p:sldId id="27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3" r:id="rId20"/>
    <p:sldId id="276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527057" y="1580505"/>
            <a:ext cx="5265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KHTN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91410" y="2673958"/>
            <a:ext cx="4135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=""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=""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=""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=""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=""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=""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993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="" xmlns:p14="http://schemas.microsoft.com/office/powerpoint/2010/main" val="121898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8676" y="592272"/>
            <a:ext cx="947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HƯỚNG DẪN VỀ NHÀ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8358" y="1943332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 “TỔ CHỨC CƠ THỂ ĐA BÀO”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226954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156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endParaRPr lang="en-US" sz="11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709</Words>
  <Application>Microsoft Office PowerPoint</Application>
  <PresentationFormat>Custom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Atlas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2021-08-23T04:24:54Z</dcterms:created>
  <dcterms:modified xsi:type="dcterms:W3CDTF">2023-02-12T15:31:46Z</dcterms:modified>
</cp:coreProperties>
</file>