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74" r:id="rId11"/>
    <p:sldId id="263" r:id="rId12"/>
    <p:sldId id="275" r:id="rId13"/>
    <p:sldId id="272" r:id="rId14"/>
    <p:sldId id="271" r:id="rId15"/>
    <p:sldId id="265" r:id="rId16"/>
    <p:sldId id="266" r:id="rId17"/>
    <p:sldId id="267" r:id="rId18"/>
    <p:sldId id="270" r:id="rId19"/>
    <p:sldId id="269" r:id="rId20"/>
    <p:sldId id="268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A1B95-5F85-4F7C-BC0B-C4B5D0D3C7C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8F38C-F672-4D46-8955-BB54DF3BD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79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8F38C-F672-4D46-8955-BB54DF3BD6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391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8F38C-F672-4D46-8955-BB54DF3BD6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048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8F38C-F672-4D46-8955-BB54DF3BD62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25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942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00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215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374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7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456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099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470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83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400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85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00E95-BA2C-4784-9A0A-16A3B5773EEC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027D-4A5A-4CFF-9D7B-3705623D6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115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xmlns="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7DD1AF-1262-2A13-C784-A99C0C12842A}"/>
              </a:ext>
            </a:extLst>
          </p:cNvPr>
          <p:cNvSpPr txBox="1"/>
          <p:nvPr/>
        </p:nvSpPr>
        <p:spPr>
          <a:xfrm>
            <a:off x="3527057" y="1580505"/>
            <a:ext cx="52654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KHTN 6</a:t>
            </a:r>
          </a:p>
          <a:p>
            <a:pPr algn="ctr"/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979643-5930-F34B-D70D-3C7631DB7CF4}"/>
              </a:ext>
            </a:extLst>
          </p:cNvPr>
          <p:cNvSpPr txBox="1"/>
          <p:nvPr/>
        </p:nvSpPr>
        <p:spPr>
          <a:xfrm>
            <a:off x="3591410" y="2673958"/>
            <a:ext cx="4135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2800" b="1" dirty="0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12971" y="478704"/>
            <a:ext cx="53270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0" y="1056196"/>
            <a:ext cx="3232087" cy="5801804"/>
          </a:xfrm>
          <a:prstGeom prst="cloudCallout">
            <a:avLst>
              <a:gd name="adj1" fmla="val 72942"/>
              <a:gd name="adj2" fmla="val 1108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0340891"/>
              </p:ext>
            </p:extLst>
          </p:nvPr>
        </p:nvGraphicFramePr>
        <p:xfrm>
          <a:off x="2615895" y="1104916"/>
          <a:ext cx="2687974" cy="575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196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651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6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34441" y="2289133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2112" y="297197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8567" y="3673832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7639" y="4253506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62555" y="4951584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32692" y="5590405"/>
            <a:ext cx="191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Chi(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72544" y="6334780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793197" y="2777619"/>
            <a:ext cx="267671" cy="30739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809696" y="3484070"/>
            <a:ext cx="265373" cy="33033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883138" y="4101049"/>
            <a:ext cx="245950" cy="29177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880526" y="4735544"/>
            <a:ext cx="256350" cy="30633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879636" y="5443724"/>
            <a:ext cx="266135" cy="23591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907376" y="6115596"/>
            <a:ext cx="282627" cy="26282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6841270"/>
              </p:ext>
            </p:extLst>
          </p:nvPr>
        </p:nvGraphicFramePr>
        <p:xfrm>
          <a:off x="5319905" y="1070106"/>
          <a:ext cx="3120951" cy="578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5061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5367441" y="6334780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Lilium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longiflorum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317462" y="2410338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(Plantae)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024833" y="3684726"/>
            <a:ext cx="35521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(Monocots)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421731" y="4390040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Liliaies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466281" y="4934626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Liliaceae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474293" y="5637055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Lilium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339381" y="2925491"/>
            <a:ext cx="3140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Anthophyta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3" name="Down Arrow 72"/>
          <p:cNvSpPr/>
          <p:nvPr/>
        </p:nvSpPr>
        <p:spPr>
          <a:xfrm>
            <a:off x="6541728" y="2868457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6511747" y="4190044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6502002" y="4825303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6528782" y="5462872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6549590" y="6019436"/>
            <a:ext cx="152400" cy="27691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/>
          <p:cNvSpPr/>
          <p:nvPr/>
        </p:nvSpPr>
        <p:spPr>
          <a:xfrm>
            <a:off x="6526737" y="3677421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hoa-ly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6760" y="1082039"/>
            <a:ext cx="3825240" cy="3025265"/>
          </a:xfrm>
          <a:prstGeom prst="rect">
            <a:avLst/>
          </a:prstGeom>
        </p:spPr>
      </p:pic>
      <p:pic>
        <p:nvPicPr>
          <p:cNvPr id="56" name="Picture 55" descr="hinh-nen-hoa-ly-cho-may-tin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9463" y="4069080"/>
            <a:ext cx="3752538" cy="2788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78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9108" y="576065"/>
            <a:ext cx="53270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9108" y="1392195"/>
            <a:ext cx="734047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thường,mỗi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52025" y="2208325"/>
            <a:ext cx="258115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815813" y="2601758"/>
            <a:ext cx="955902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81" y="3208848"/>
            <a:ext cx="5853463" cy="3649152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477803" y="4405560"/>
            <a:ext cx="5458546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cerana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9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9108" y="576065"/>
            <a:ext cx="53270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29644" y="1107381"/>
            <a:ext cx="526939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505409" y="5317459"/>
            <a:ext cx="464903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smtClean="0"/>
              <a:t>Peach blossom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hoa đâò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8938"/>
            <a:ext cx="4771869" cy="3627619"/>
          </a:xfrm>
          <a:prstGeom prst="rect">
            <a:avLst/>
          </a:prstGeom>
        </p:spPr>
      </p:pic>
      <p:pic>
        <p:nvPicPr>
          <p:cNvPr id="13" name="Picture 12" descr="hoa đà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6538" y="1543988"/>
            <a:ext cx="6056339" cy="3762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19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04" y="1122153"/>
            <a:ext cx="11749622" cy="5846537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46717" y="512080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85704" y="2424937"/>
            <a:ext cx="2855879" cy="2921267"/>
          </a:xfrm>
          <a:prstGeom prst="wedgeEllipseCallout">
            <a:avLst>
              <a:gd name="adj1" fmla="val 3666"/>
              <a:gd name="adj2" fmla="val -4319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674543" y="2492940"/>
            <a:ext cx="4260783" cy="3441033"/>
          </a:xfrm>
          <a:prstGeom prst="wedgeEllipseCallout">
            <a:avLst>
              <a:gd name="adj1" fmla="val -13453"/>
              <a:gd name="adj2" fmla="val -924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46717" y="2165054"/>
            <a:ext cx="3936733" cy="3441032"/>
          </a:xfrm>
          <a:prstGeom prst="wedgeEllipseCallout">
            <a:avLst>
              <a:gd name="adj1" fmla="val 36204"/>
              <a:gd name="adj2" fmla="val -341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9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642022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275677" y="1113841"/>
            <a:ext cx="1904624" cy="4801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VẬT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85704" y="1597975"/>
            <a:ext cx="11797749" cy="5260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56345" y="4870382"/>
            <a:ext cx="4135655" cy="1987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0" y="3734602"/>
            <a:ext cx="3936733" cy="3123398"/>
          </a:xfrm>
          <a:prstGeom prst="wedgeEllipseCallout">
            <a:avLst>
              <a:gd name="adj1" fmla="val 53073"/>
              <a:gd name="adj2" fmla="val -3357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48688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642022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446129" y="1203629"/>
            <a:ext cx="7306745" cy="4801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HỆ THỐNG PHÂN LOẠI NĂM GIỚI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9114" y="1665352"/>
            <a:ext cx="11797749" cy="5260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56345" y="4870382"/>
            <a:ext cx="4135655" cy="1987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5704" y="4093233"/>
            <a:ext cx="3991660" cy="26300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giới:giới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491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642022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704" y="1122153"/>
            <a:ext cx="2461242" cy="562034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00952" y="1122153"/>
            <a:ext cx="9297843" cy="562034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256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526518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498" y="1122153"/>
            <a:ext cx="2696454" cy="199224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D,E,G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00952" y="1122153"/>
            <a:ext cx="9297843" cy="562034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Cloud Callout 3"/>
          <p:cNvSpPr/>
          <p:nvPr/>
        </p:nvSpPr>
        <p:spPr>
          <a:xfrm>
            <a:off x="104498" y="3229906"/>
            <a:ext cx="3841860" cy="3628094"/>
          </a:xfrm>
          <a:prstGeom prst="cloudCallout">
            <a:avLst>
              <a:gd name="adj1" fmla="val 30936"/>
              <a:gd name="adj2" fmla="val 4437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7584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526518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00952" y="1122153"/>
            <a:ext cx="9297843" cy="562034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Cloud Callout 3"/>
          <p:cNvSpPr/>
          <p:nvPr/>
        </p:nvSpPr>
        <p:spPr>
          <a:xfrm>
            <a:off x="0" y="1050894"/>
            <a:ext cx="2975586" cy="5577839"/>
          </a:xfrm>
          <a:prstGeom prst="cloudCallout">
            <a:avLst>
              <a:gd name="adj1" fmla="val 30936"/>
              <a:gd name="adj2" fmla="val 4437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29193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781060" y="192505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380" y="1205104"/>
            <a:ext cx="11869329" cy="1010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8836" y="732303"/>
            <a:ext cx="3441236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70" y="2629427"/>
            <a:ext cx="5791404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70" y="2149589"/>
            <a:ext cx="5791404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5670" y="3097455"/>
            <a:ext cx="5791404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5670" y="3621832"/>
            <a:ext cx="5791404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Arc 12"/>
          <p:cNvSpPr/>
          <p:nvPr/>
        </p:nvSpPr>
        <p:spPr>
          <a:xfrm>
            <a:off x="1408292" y="2684883"/>
            <a:ext cx="421721" cy="449366"/>
          </a:xfrm>
          <a:prstGeom prst="arc">
            <a:avLst>
              <a:gd name="adj1" fmla="val 21290875"/>
              <a:gd name="adj2" fmla="val 2106409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520" y="4073517"/>
            <a:ext cx="11869329" cy="679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7669" y="4592198"/>
            <a:ext cx="2116157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7668" y="4995543"/>
            <a:ext cx="3020933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87667" y="5394561"/>
            <a:ext cx="3020933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7667" y="5859544"/>
            <a:ext cx="3938850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87667" y="6317698"/>
            <a:ext cx="3938850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Arc 23"/>
          <p:cNvSpPr/>
          <p:nvPr/>
        </p:nvSpPr>
        <p:spPr>
          <a:xfrm>
            <a:off x="1287666" y="5456199"/>
            <a:ext cx="421721" cy="449366"/>
          </a:xfrm>
          <a:prstGeom prst="arc">
            <a:avLst>
              <a:gd name="adj1" fmla="val 21290875"/>
              <a:gd name="adj2" fmla="val 2106409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91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sp>
        <p:nvSpPr>
          <p:cNvPr id="5" name="5-Point Star 4"/>
          <p:cNvSpPr>
            <a:spLocks/>
          </p:cNvSpPr>
          <p:nvPr/>
        </p:nvSpPr>
        <p:spPr>
          <a:xfrm>
            <a:off x="5687138" y="706291"/>
            <a:ext cx="559864" cy="390229"/>
          </a:xfrm>
          <a:prstGeom prst="star5">
            <a:avLst/>
          </a:prstGeom>
          <a:solidFill>
            <a:srgbClr val="FF0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>
            <a:spLocks/>
          </p:cNvSpPr>
          <p:nvPr/>
        </p:nvSpPr>
        <p:spPr>
          <a:xfrm>
            <a:off x="6176664" y="1213994"/>
            <a:ext cx="559864" cy="390229"/>
          </a:xfrm>
          <a:prstGeom prst="star5">
            <a:avLst/>
          </a:prstGeom>
          <a:solidFill>
            <a:srgbClr val="FF0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5-Point Star 6"/>
          <p:cNvSpPr>
            <a:spLocks/>
          </p:cNvSpPr>
          <p:nvPr/>
        </p:nvSpPr>
        <p:spPr>
          <a:xfrm>
            <a:off x="5282108" y="1213995"/>
            <a:ext cx="559864" cy="390229"/>
          </a:xfrm>
          <a:prstGeom prst="star5">
            <a:avLst/>
          </a:prstGeom>
          <a:solidFill>
            <a:srgbClr val="FF0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7515" y="2000083"/>
            <a:ext cx="10182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VII: ĐA DẠNG THẾ GIỚI SỐNG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8949" y="3103828"/>
            <a:ext cx="102393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25: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PHÂN LOẠI SINH VẬT</a:t>
            </a:r>
          </a:p>
        </p:txBody>
      </p:sp>
    </p:spTree>
    <p:extLst>
      <p:ext uri="{BB962C8B-B14F-4D97-AF65-F5344CB8AC3E}">
        <p14:creationId xmlns="" xmlns:p14="http://schemas.microsoft.com/office/powerpoint/2010/main" val="42452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5024" y="752209"/>
            <a:ext cx="11879179" cy="5648591"/>
          </a:xfrm>
          <a:prstGeom prst="rect">
            <a:avLst/>
          </a:prstGeom>
        </p:spPr>
      </p:pic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781060" y="192505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</p:spTree>
    <p:extLst>
      <p:ext uri="{BB962C8B-B14F-4D97-AF65-F5344CB8AC3E}">
        <p14:creationId xmlns="" xmlns:p14="http://schemas.microsoft.com/office/powerpoint/2010/main" val="5577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8676" y="551329"/>
            <a:ext cx="9471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 DẪN VỀ NHÀ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4710" y="1997923"/>
            <a:ext cx="975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26 “KHÓA LƯỠNG PHÂN”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226954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5489"/>
          <a:stretch/>
        </p:blipFill>
        <p:spPr>
          <a:xfrm>
            <a:off x="4170225" y="47751"/>
            <a:ext cx="4327557" cy="6742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108" y="0"/>
            <a:ext cx="4720649" cy="373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795" y="3385079"/>
            <a:ext cx="4688962" cy="353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4" y="-112861"/>
            <a:ext cx="4631198" cy="389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8925"/>
            <a:ext cx="4694572" cy="347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5617" y="-119431"/>
            <a:ext cx="1212638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3484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58634" y="25731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2" y="721447"/>
            <a:ext cx="5435852" cy="6068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9936" y="721448"/>
            <a:ext cx="6437616" cy="6068650"/>
          </a:xfrm>
          <a:prstGeom prst="rect">
            <a:avLst/>
          </a:prstGeom>
        </p:spPr>
      </p:pic>
      <p:sp>
        <p:nvSpPr>
          <p:cNvPr id="10" name="6-Point Star 9"/>
          <p:cNvSpPr/>
          <p:nvPr/>
        </p:nvSpPr>
        <p:spPr>
          <a:xfrm>
            <a:off x="4330388" y="2655776"/>
            <a:ext cx="2542136" cy="219999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96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1757" y="5575575"/>
            <a:ext cx="5332738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629935" y="672062"/>
            <a:ext cx="6437617" cy="16435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7161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3" y="798731"/>
            <a:ext cx="6102800" cy="5088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933" y="1013988"/>
            <a:ext cx="5983586" cy="577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028321" y="2770427"/>
            <a:ext cx="1128544" cy="6072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-95824" y="558665"/>
            <a:ext cx="683071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00587" y="4786475"/>
            <a:ext cx="6046303" cy="20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5353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-95824" y="558665"/>
            <a:ext cx="683071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78183" y="5308171"/>
            <a:ext cx="410317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46662" y="1197316"/>
            <a:ext cx="4991275" cy="5436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54757" y="1474517"/>
            <a:ext cx="117211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2086" y="2609793"/>
            <a:ext cx="8113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8795" y="1433589"/>
            <a:ext cx="997957" cy="3768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74924" y="1466972"/>
            <a:ext cx="8113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340918" y="1204996"/>
            <a:ext cx="891580" cy="54379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134261" y="1204996"/>
            <a:ext cx="1922106" cy="543654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297807" y="1461271"/>
            <a:ext cx="165151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58957" y="1461271"/>
            <a:ext cx="92968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15687" y="1446524"/>
            <a:ext cx="76329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70941" y="5987663"/>
            <a:ext cx="997957" cy="3768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7" y="1038796"/>
            <a:ext cx="4281818" cy="3652949"/>
          </a:xfrm>
          <a:prstGeom prst="rect">
            <a:avLst/>
          </a:prstGeom>
        </p:spPr>
      </p:pic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141271" y="4726473"/>
            <a:ext cx="4103170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72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5" grpId="0" animBg="1"/>
      <p:bldP spid="2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39447" y="0"/>
            <a:ext cx="104958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 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9108" y="576065"/>
            <a:ext cx="53270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996322" y="1056196"/>
            <a:ext cx="4667299" cy="5522614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79377" y="1056196"/>
            <a:ext cx="3445844" cy="5522614"/>
          </a:xfrm>
          <a:prstGeom prst="cloudCallout">
            <a:avLst>
              <a:gd name="adj1" fmla="val 59255"/>
              <a:gd name="adj2" fmla="val 1021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842594" y="967965"/>
            <a:ext cx="3041964" cy="5522614"/>
          </a:xfrm>
          <a:prstGeom prst="cloudCallout">
            <a:avLst>
              <a:gd name="adj1" fmla="val -53941"/>
              <a:gd name="adj2" fmla="val 356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68864" y="1032075"/>
            <a:ext cx="3445844" cy="5522614"/>
          </a:xfrm>
          <a:prstGeom prst="cloudCallout">
            <a:avLst>
              <a:gd name="adj1" fmla="val 59255"/>
              <a:gd name="adj2" fmla="val 1021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4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12971" y="478704"/>
            <a:ext cx="53270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0" y="1056196"/>
            <a:ext cx="3232087" cy="5801804"/>
          </a:xfrm>
          <a:prstGeom prst="cloudCallout">
            <a:avLst>
              <a:gd name="adj1" fmla="val 72942"/>
              <a:gd name="adj2" fmla="val 1108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0340891"/>
              </p:ext>
            </p:extLst>
          </p:nvPr>
        </p:nvGraphicFramePr>
        <p:xfrm>
          <a:off x="3237875" y="958836"/>
          <a:ext cx="3957404" cy="575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196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651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6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743517" y="2244163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1168" y="29569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2772" y="3613872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6914" y="4268496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1848" y="4921603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1944" y="5515455"/>
            <a:ext cx="191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Chi(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81818" y="6152954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052366" y="2687679"/>
            <a:ext cx="267671" cy="30739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978925" y="3469081"/>
            <a:ext cx="265373" cy="33033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992407" y="4131031"/>
            <a:ext cx="245950" cy="29177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974805" y="4735545"/>
            <a:ext cx="256350" cy="30633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943935" y="5428736"/>
            <a:ext cx="266135" cy="23591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926705" y="6055639"/>
            <a:ext cx="282627" cy="26282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78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6" grpId="0" animBg="1"/>
      <p:bldP spid="17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12971" y="478704"/>
            <a:ext cx="53270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0" y="1056196"/>
            <a:ext cx="3232087" cy="5801804"/>
          </a:xfrm>
          <a:prstGeom prst="cloudCallout">
            <a:avLst>
              <a:gd name="adj1" fmla="val 72942"/>
              <a:gd name="adj2" fmla="val 1108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0340891"/>
              </p:ext>
            </p:extLst>
          </p:nvPr>
        </p:nvGraphicFramePr>
        <p:xfrm>
          <a:off x="2685849" y="870837"/>
          <a:ext cx="2687974" cy="575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196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651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6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499338" y="2259153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1979" y="2867042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3523" y="3478960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2595" y="4133585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2540" y="4801682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97587" y="5440504"/>
            <a:ext cx="191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Chi(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62489" y="6048022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53157" y="2687679"/>
            <a:ext cx="267671" cy="30739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884646" y="3349160"/>
            <a:ext cx="265373" cy="33033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928108" y="3906179"/>
            <a:ext cx="245950" cy="29177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955476" y="4630614"/>
            <a:ext cx="256350" cy="30633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984566" y="5263844"/>
            <a:ext cx="266135" cy="23591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982326" y="5905736"/>
            <a:ext cx="282627" cy="26282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7816388"/>
              </p:ext>
            </p:extLst>
          </p:nvPr>
        </p:nvGraphicFramePr>
        <p:xfrm>
          <a:off x="5349240" y="550038"/>
          <a:ext cx="3308063" cy="630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231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231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231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231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231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231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76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5848954" y="6058915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Panthera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75595" y="2182565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Animalia)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75594" y="2859814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Chordata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69713" y="3315318"/>
            <a:ext cx="25513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Mammalia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6648944" y="2722343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6773004" y="4059580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6758014" y="4634135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7001740" y="5294826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6851840" y="5901854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6715844" y="3281145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35124" y="4145509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Carnivora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39468" y="5376294"/>
            <a:ext cx="2280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Panthera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85253" y="4788649"/>
            <a:ext cx="2099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Felidae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 descr="sư tử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8310" y="560438"/>
            <a:ext cx="3593690" cy="3141407"/>
          </a:xfrm>
          <a:prstGeom prst="rect">
            <a:avLst/>
          </a:prstGeom>
        </p:spPr>
      </p:pic>
      <p:pic>
        <p:nvPicPr>
          <p:cNvPr id="56" name="Picture 55" descr="sư tử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3059" y="3731342"/>
            <a:ext cx="3578941" cy="3126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78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</Words>
  <Application>Microsoft Office PowerPoint</Application>
  <PresentationFormat>Custom</PresentationFormat>
  <Paragraphs>152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Bài 25: HỆ THỐNG PHÂN LOẠI SINH VẬT</vt:lpstr>
      <vt:lpstr>Bài 25: HỆ THỐNG PHÂN LOẠI SINH VẬT</vt:lpstr>
      <vt:lpstr>Bài 25: HỆ THỐNG PHÂN LOẠI SINH VẬT</vt:lpstr>
      <vt:lpstr>Bài 25: HỆ THỐNG PHÂ 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Slide 21</vt:lpstr>
      <vt:lpstr>Slide 22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2021-08-23T09:06:31Z</dcterms:created>
  <dcterms:modified xsi:type="dcterms:W3CDTF">2023-02-12T15:34:17Z</dcterms:modified>
</cp:coreProperties>
</file>