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4" r:id="rId1"/>
  </p:sldMasterIdLst>
  <p:notesMasterIdLst>
    <p:notesMasterId r:id="rId30"/>
  </p:notesMasterIdLst>
  <p:sldIdLst>
    <p:sldId id="280" r:id="rId2"/>
    <p:sldId id="258" r:id="rId3"/>
    <p:sldId id="257" r:id="rId4"/>
    <p:sldId id="282" r:id="rId5"/>
    <p:sldId id="377" r:id="rId6"/>
    <p:sldId id="284" r:id="rId7"/>
    <p:sldId id="380" r:id="rId8"/>
    <p:sldId id="291" r:id="rId9"/>
    <p:sldId id="381" r:id="rId10"/>
    <p:sldId id="289" r:id="rId11"/>
    <p:sldId id="286" r:id="rId12"/>
    <p:sldId id="378" r:id="rId13"/>
    <p:sldId id="388" r:id="rId14"/>
    <p:sldId id="363" r:id="rId15"/>
    <p:sldId id="364" r:id="rId16"/>
    <p:sldId id="366" r:id="rId17"/>
    <p:sldId id="367" r:id="rId18"/>
    <p:sldId id="368" r:id="rId19"/>
    <p:sldId id="288" r:id="rId20"/>
    <p:sldId id="369" r:id="rId21"/>
    <p:sldId id="370" r:id="rId22"/>
    <p:sldId id="389" r:id="rId23"/>
    <p:sldId id="371" r:id="rId24"/>
    <p:sldId id="386" r:id="rId25"/>
    <p:sldId id="387" r:id="rId26"/>
    <p:sldId id="372" r:id="rId27"/>
    <p:sldId id="375" r:id="rId28"/>
    <p:sldId id="376" r:id="rId29"/>
  </p:sldIdLst>
  <p:sldSz cx="9144000" cy="5143500" type="screen16x9"/>
  <p:notesSz cx="6858000" cy="9144000"/>
  <p:embeddedFontLst>
    <p:embeddedFont>
      <p:font typeface="Adobe Garamond Pro Bold" panose="02020702060506020403" charset="0"/>
      <p:bold r:id="rId31"/>
      <p:boldItalic r:id="rId32"/>
    </p:embeddedFont>
    <p:embeddedFont>
      <p:font typeface="Algerian" panose="04020705040A02060702" pitchFamily="82" charset="0"/>
      <p:regular r:id="rId33"/>
    </p:embeddedFont>
    <p:embeddedFont>
      <p:font typeface="Amasis MT Pro Black" panose="02040A04050005020304" pitchFamily="18" charset="0"/>
      <p:bold r:id="rId34"/>
      <p:boldItalic r:id="rId35"/>
    </p:embeddedFont>
    <p:embeddedFont>
      <p:font typeface="Bahnschrift SemiCondensed" panose="020B0502040204020203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Wingdings 3" panose="05040102010807070707" pitchFamily="18" charset="2"/>
      <p:regular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697D63-285B-4349-81CA-1E0486AE3C44}">
  <a:tblStyle styleId="{B3697D63-285B-4349-81CA-1E0486AE3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08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F9E90-1DC8-4C2C-ABDC-0023BBE0AB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EF3B1-6451-4025-978A-4EA499C48A57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408AB334-D43A-4D41-929F-22520C77053D}" type="parTrans" cxnId="{42367C8D-22D0-49FF-AC78-004046E056FD}">
      <dgm:prSet/>
      <dgm:spPr/>
      <dgm:t>
        <a:bodyPr/>
        <a:lstStyle/>
        <a:p>
          <a:endParaRPr lang="en-US"/>
        </a:p>
      </dgm:t>
    </dgm:pt>
    <dgm:pt modelId="{12AF97D5-C0DD-49C0-9D1E-0F821A3D676B}" type="sibTrans" cxnId="{42367C8D-22D0-49FF-AC78-004046E056FD}">
      <dgm:prSet/>
      <dgm:spPr/>
      <dgm:t>
        <a:bodyPr/>
        <a:lstStyle/>
        <a:p>
          <a:endParaRPr lang="en-US"/>
        </a:p>
      </dgm:t>
    </dgm:pt>
    <dgm:pt modelId="{5E77F203-8321-4A1F-8803-16236A3A5879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1</a:t>
          </a:r>
          <a:r>
            <a:rPr lang="en-US" baseline="30000" dirty="0">
              <a:solidFill>
                <a:schemeClr val="accent2"/>
              </a:solidFill>
            </a:rPr>
            <a:t>st</a:t>
          </a:r>
          <a:r>
            <a:rPr lang="en-US" dirty="0">
              <a:solidFill>
                <a:schemeClr val="accent2"/>
              </a:solidFill>
            </a:rPr>
            <a:t> CONDITIONAL SENTENCE</a:t>
          </a:r>
        </a:p>
      </dgm:t>
    </dgm:pt>
    <dgm:pt modelId="{C17AC816-F1B1-4D36-820B-83F089C18F0A}" type="parTrans" cxnId="{DEF7F7BA-644E-4126-8618-FC4BBA994FDE}">
      <dgm:prSet/>
      <dgm:spPr/>
      <dgm:t>
        <a:bodyPr/>
        <a:lstStyle/>
        <a:p>
          <a:endParaRPr lang="en-US"/>
        </a:p>
      </dgm:t>
    </dgm:pt>
    <dgm:pt modelId="{53E2A2FC-F419-4963-90DB-725679C6B644}" type="sibTrans" cxnId="{DEF7F7BA-644E-4126-8618-FC4BBA994FDE}">
      <dgm:prSet/>
      <dgm:spPr/>
      <dgm:t>
        <a:bodyPr/>
        <a:lstStyle/>
        <a:p>
          <a:endParaRPr lang="en-US"/>
        </a:p>
      </dgm:t>
    </dgm:pt>
    <dgm:pt modelId="{6377262C-2DBA-4465-9449-FC5DC1578080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438ED656-F71D-44D3-8DA6-24DA5AAC7950}" type="parTrans" cxnId="{673E9506-C80C-4774-9ED4-17F88A196863}">
      <dgm:prSet/>
      <dgm:spPr/>
      <dgm:t>
        <a:bodyPr/>
        <a:lstStyle/>
        <a:p>
          <a:endParaRPr lang="en-US"/>
        </a:p>
      </dgm:t>
    </dgm:pt>
    <dgm:pt modelId="{BFD471FC-546A-4A3D-AD32-2F2F7313C495}" type="sibTrans" cxnId="{673E9506-C80C-4774-9ED4-17F88A196863}">
      <dgm:prSet/>
      <dgm:spPr/>
      <dgm:t>
        <a:bodyPr/>
        <a:lstStyle/>
        <a:p>
          <a:endParaRPr lang="en-US"/>
        </a:p>
      </dgm:t>
    </dgm:pt>
    <dgm:pt modelId="{0CB8E28A-3369-4968-A210-BC8330C1E3AC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2</a:t>
          </a:r>
          <a:r>
            <a:rPr lang="en-US" baseline="30000" dirty="0">
              <a:solidFill>
                <a:schemeClr val="accent2"/>
              </a:solidFill>
            </a:rPr>
            <a:t>nd</a:t>
          </a:r>
          <a:r>
            <a:rPr lang="en-US" dirty="0">
              <a:solidFill>
                <a:schemeClr val="accent2"/>
              </a:solidFill>
            </a:rPr>
            <a:t> CONDITIONAL SENTENCE</a:t>
          </a:r>
        </a:p>
      </dgm:t>
    </dgm:pt>
    <dgm:pt modelId="{AE1D85A0-2347-43D2-A661-72EF2E66FA57}" type="parTrans" cxnId="{31907B77-94DB-43DB-A381-A00B680DAAB5}">
      <dgm:prSet/>
      <dgm:spPr/>
      <dgm:t>
        <a:bodyPr/>
        <a:lstStyle/>
        <a:p>
          <a:endParaRPr lang="en-US"/>
        </a:p>
      </dgm:t>
    </dgm:pt>
    <dgm:pt modelId="{74692B56-28A1-4176-BA9C-3FD0C6A1C067}" type="sibTrans" cxnId="{31907B77-94DB-43DB-A381-A00B680DAAB5}">
      <dgm:prSet/>
      <dgm:spPr/>
      <dgm:t>
        <a:bodyPr/>
        <a:lstStyle/>
        <a:p>
          <a:endParaRPr lang="en-US"/>
        </a:p>
      </dgm:t>
    </dgm:pt>
    <dgm:pt modelId="{94C9E0A0-4A53-411F-8224-2A8D0216320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E7CB5FB6-ABFB-487F-9C33-13CFE72526EF}" type="parTrans" cxnId="{D936F28D-3FA2-4B52-A0D1-6973A41DB1C8}">
      <dgm:prSet/>
      <dgm:spPr/>
      <dgm:t>
        <a:bodyPr/>
        <a:lstStyle/>
        <a:p>
          <a:endParaRPr lang="en-US"/>
        </a:p>
      </dgm:t>
    </dgm:pt>
    <dgm:pt modelId="{C3258CE3-D2BB-4EFE-8EF8-B0898AD727A4}" type="sibTrans" cxnId="{D936F28D-3FA2-4B52-A0D1-6973A41DB1C8}">
      <dgm:prSet/>
      <dgm:spPr/>
      <dgm:t>
        <a:bodyPr/>
        <a:lstStyle/>
        <a:p>
          <a:endParaRPr lang="en-US"/>
        </a:p>
      </dgm:t>
    </dgm:pt>
    <dgm:pt modelId="{A0762343-5573-4F75-AC74-D4182B7B55FD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3</a:t>
          </a:r>
          <a:r>
            <a:rPr lang="en-US" baseline="30000" dirty="0">
              <a:solidFill>
                <a:schemeClr val="accent2"/>
              </a:solidFill>
            </a:rPr>
            <a:t>rd</a:t>
          </a:r>
          <a:r>
            <a:rPr lang="en-US" dirty="0">
              <a:solidFill>
                <a:schemeClr val="accent2"/>
              </a:solidFill>
            </a:rPr>
            <a:t> CONDITIONAL SENTENCE</a:t>
          </a:r>
        </a:p>
      </dgm:t>
    </dgm:pt>
    <dgm:pt modelId="{A7BEA53D-DDB3-4E03-83AD-EA1E77A38638}" type="parTrans" cxnId="{A70A8C92-157E-4A90-BF91-F0892B3063D1}">
      <dgm:prSet/>
      <dgm:spPr/>
      <dgm:t>
        <a:bodyPr/>
        <a:lstStyle/>
        <a:p>
          <a:endParaRPr lang="en-US"/>
        </a:p>
      </dgm:t>
    </dgm:pt>
    <dgm:pt modelId="{C50684EB-C9B6-4E16-B836-CBC95AC3E304}" type="sibTrans" cxnId="{A70A8C92-157E-4A90-BF91-F0892B3063D1}">
      <dgm:prSet/>
      <dgm:spPr/>
      <dgm:t>
        <a:bodyPr/>
        <a:lstStyle/>
        <a:p>
          <a:endParaRPr lang="en-US"/>
        </a:p>
      </dgm:t>
    </dgm:pt>
    <dgm:pt modelId="{9EF84344-DBB9-4C94-BDC8-5C39DC6CE2C1}" type="pres">
      <dgm:prSet presAssocID="{0F0F9E90-1DC8-4C2C-ABDC-0023BBE0AB15}" presName="linearFlow" presStyleCnt="0">
        <dgm:presLayoutVars>
          <dgm:dir/>
          <dgm:animLvl val="lvl"/>
          <dgm:resizeHandles val="exact"/>
        </dgm:presLayoutVars>
      </dgm:prSet>
      <dgm:spPr/>
    </dgm:pt>
    <dgm:pt modelId="{F6B8A27F-9837-428E-A833-EF341789583F}" type="pres">
      <dgm:prSet presAssocID="{8ABEF3B1-6451-4025-978A-4EA499C48A57}" presName="composite" presStyleCnt="0"/>
      <dgm:spPr/>
    </dgm:pt>
    <dgm:pt modelId="{456C9E32-45D2-4122-B3D9-B134C031CE8A}" type="pres">
      <dgm:prSet presAssocID="{8ABEF3B1-6451-4025-978A-4EA499C48A5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2CEE09-9AE3-442A-91F7-389A8CFE0770}" type="pres">
      <dgm:prSet presAssocID="{8ABEF3B1-6451-4025-978A-4EA499C48A57}" presName="descendantText" presStyleLbl="alignAcc1" presStyleIdx="0" presStyleCnt="3">
        <dgm:presLayoutVars>
          <dgm:bulletEnabled val="1"/>
        </dgm:presLayoutVars>
      </dgm:prSet>
      <dgm:spPr/>
    </dgm:pt>
    <dgm:pt modelId="{C3C76E59-5082-475C-A842-7423D1F98C6A}" type="pres">
      <dgm:prSet presAssocID="{12AF97D5-C0DD-49C0-9D1E-0F821A3D676B}" presName="sp" presStyleCnt="0"/>
      <dgm:spPr/>
    </dgm:pt>
    <dgm:pt modelId="{91D2E33A-ABDB-4FCC-A441-C43E4A1802EF}" type="pres">
      <dgm:prSet presAssocID="{6377262C-2DBA-4465-9449-FC5DC1578080}" presName="composite" presStyleCnt="0"/>
      <dgm:spPr/>
    </dgm:pt>
    <dgm:pt modelId="{9A1A0EDB-F038-46FD-9F86-C64F6DFD20F9}" type="pres">
      <dgm:prSet presAssocID="{6377262C-2DBA-4465-9449-FC5DC157808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6D02A9F-F202-4889-99E2-878DF65EDA4D}" type="pres">
      <dgm:prSet presAssocID="{6377262C-2DBA-4465-9449-FC5DC1578080}" presName="descendantText" presStyleLbl="alignAcc1" presStyleIdx="1" presStyleCnt="3">
        <dgm:presLayoutVars>
          <dgm:bulletEnabled val="1"/>
        </dgm:presLayoutVars>
      </dgm:prSet>
      <dgm:spPr/>
    </dgm:pt>
    <dgm:pt modelId="{6B32724F-1C52-47A7-BC29-238A73FB0541}" type="pres">
      <dgm:prSet presAssocID="{BFD471FC-546A-4A3D-AD32-2F2F7313C495}" presName="sp" presStyleCnt="0"/>
      <dgm:spPr/>
    </dgm:pt>
    <dgm:pt modelId="{B9581AD1-E26D-453F-81BF-A97F28846CB5}" type="pres">
      <dgm:prSet presAssocID="{94C9E0A0-4A53-411F-8224-2A8D0216320F}" presName="composite" presStyleCnt="0"/>
      <dgm:spPr/>
    </dgm:pt>
    <dgm:pt modelId="{6DD2CFDD-4DD6-4062-85C9-4E93368C9369}" type="pres">
      <dgm:prSet presAssocID="{94C9E0A0-4A53-411F-8224-2A8D0216320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A828EE3-1AD9-4260-B232-9B25D28C19E7}" type="pres">
      <dgm:prSet presAssocID="{94C9E0A0-4A53-411F-8224-2A8D0216320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73E9506-C80C-4774-9ED4-17F88A196863}" srcId="{0F0F9E90-1DC8-4C2C-ABDC-0023BBE0AB15}" destId="{6377262C-2DBA-4465-9449-FC5DC1578080}" srcOrd="1" destOrd="0" parTransId="{438ED656-F71D-44D3-8DA6-24DA5AAC7950}" sibTransId="{BFD471FC-546A-4A3D-AD32-2F2F7313C495}"/>
    <dgm:cxn modelId="{244E2F0F-2A76-47D4-9F17-C6A85A8049F7}" type="presOf" srcId="{5E77F203-8321-4A1F-8803-16236A3A5879}" destId="{0D2CEE09-9AE3-442A-91F7-389A8CFE0770}" srcOrd="0" destOrd="0" presId="urn:microsoft.com/office/officeart/2005/8/layout/chevron2"/>
    <dgm:cxn modelId="{5398FA0F-1DF4-44B8-9ECB-14E420B13625}" type="presOf" srcId="{8ABEF3B1-6451-4025-978A-4EA499C48A57}" destId="{456C9E32-45D2-4122-B3D9-B134C031CE8A}" srcOrd="0" destOrd="0" presId="urn:microsoft.com/office/officeart/2005/8/layout/chevron2"/>
    <dgm:cxn modelId="{E23E1367-E3A3-4545-BCCA-1B15BF8702E6}" type="presOf" srcId="{94C9E0A0-4A53-411F-8224-2A8D0216320F}" destId="{6DD2CFDD-4DD6-4062-85C9-4E93368C9369}" srcOrd="0" destOrd="0" presId="urn:microsoft.com/office/officeart/2005/8/layout/chevron2"/>
    <dgm:cxn modelId="{31907B77-94DB-43DB-A381-A00B680DAAB5}" srcId="{6377262C-2DBA-4465-9449-FC5DC1578080}" destId="{0CB8E28A-3369-4968-A210-BC8330C1E3AC}" srcOrd="0" destOrd="0" parTransId="{AE1D85A0-2347-43D2-A661-72EF2E66FA57}" sibTransId="{74692B56-28A1-4176-BA9C-3FD0C6A1C067}"/>
    <dgm:cxn modelId="{42367C8D-22D0-49FF-AC78-004046E056FD}" srcId="{0F0F9E90-1DC8-4C2C-ABDC-0023BBE0AB15}" destId="{8ABEF3B1-6451-4025-978A-4EA499C48A57}" srcOrd="0" destOrd="0" parTransId="{408AB334-D43A-4D41-929F-22520C77053D}" sibTransId="{12AF97D5-C0DD-49C0-9D1E-0F821A3D676B}"/>
    <dgm:cxn modelId="{D936F28D-3FA2-4B52-A0D1-6973A41DB1C8}" srcId="{0F0F9E90-1DC8-4C2C-ABDC-0023BBE0AB15}" destId="{94C9E0A0-4A53-411F-8224-2A8D0216320F}" srcOrd="2" destOrd="0" parTransId="{E7CB5FB6-ABFB-487F-9C33-13CFE72526EF}" sibTransId="{C3258CE3-D2BB-4EFE-8EF8-B0898AD727A4}"/>
    <dgm:cxn modelId="{BC94BC8E-B6C0-4EB2-BE3D-3880FC99D41F}" type="presOf" srcId="{A0762343-5573-4F75-AC74-D4182B7B55FD}" destId="{FA828EE3-1AD9-4260-B232-9B25D28C19E7}" srcOrd="0" destOrd="0" presId="urn:microsoft.com/office/officeart/2005/8/layout/chevron2"/>
    <dgm:cxn modelId="{A70A8C92-157E-4A90-BF91-F0892B3063D1}" srcId="{94C9E0A0-4A53-411F-8224-2A8D0216320F}" destId="{A0762343-5573-4F75-AC74-D4182B7B55FD}" srcOrd="0" destOrd="0" parTransId="{A7BEA53D-DDB3-4E03-83AD-EA1E77A38638}" sibTransId="{C50684EB-C9B6-4E16-B836-CBC95AC3E304}"/>
    <dgm:cxn modelId="{F1D42AB3-C2FA-4AB4-BA4E-E5774AED5A05}" type="presOf" srcId="{0CB8E28A-3369-4968-A210-BC8330C1E3AC}" destId="{F6D02A9F-F202-4889-99E2-878DF65EDA4D}" srcOrd="0" destOrd="0" presId="urn:microsoft.com/office/officeart/2005/8/layout/chevron2"/>
    <dgm:cxn modelId="{DEF7F7BA-644E-4126-8618-FC4BBA994FDE}" srcId="{8ABEF3B1-6451-4025-978A-4EA499C48A57}" destId="{5E77F203-8321-4A1F-8803-16236A3A5879}" srcOrd="0" destOrd="0" parTransId="{C17AC816-F1B1-4D36-820B-83F089C18F0A}" sibTransId="{53E2A2FC-F419-4963-90DB-725679C6B644}"/>
    <dgm:cxn modelId="{2D1DCDD4-A142-46CC-8703-34DF66F21D1D}" type="presOf" srcId="{0F0F9E90-1DC8-4C2C-ABDC-0023BBE0AB15}" destId="{9EF84344-DBB9-4C94-BDC8-5C39DC6CE2C1}" srcOrd="0" destOrd="0" presId="urn:microsoft.com/office/officeart/2005/8/layout/chevron2"/>
    <dgm:cxn modelId="{948B87FA-A78D-4629-BEFA-A2DE0BAF11BA}" type="presOf" srcId="{6377262C-2DBA-4465-9449-FC5DC1578080}" destId="{9A1A0EDB-F038-46FD-9F86-C64F6DFD20F9}" srcOrd="0" destOrd="0" presId="urn:microsoft.com/office/officeart/2005/8/layout/chevron2"/>
    <dgm:cxn modelId="{99A7AA63-1733-4CC6-9EC3-D3266EB1201C}" type="presParOf" srcId="{9EF84344-DBB9-4C94-BDC8-5C39DC6CE2C1}" destId="{F6B8A27F-9837-428E-A833-EF341789583F}" srcOrd="0" destOrd="0" presId="urn:microsoft.com/office/officeart/2005/8/layout/chevron2"/>
    <dgm:cxn modelId="{841AFD64-DF9B-48CA-B31E-149CD11D2D23}" type="presParOf" srcId="{F6B8A27F-9837-428E-A833-EF341789583F}" destId="{456C9E32-45D2-4122-B3D9-B134C031CE8A}" srcOrd="0" destOrd="0" presId="urn:microsoft.com/office/officeart/2005/8/layout/chevron2"/>
    <dgm:cxn modelId="{99442E72-77E2-4EB3-9AC4-DBE4388687E7}" type="presParOf" srcId="{F6B8A27F-9837-428E-A833-EF341789583F}" destId="{0D2CEE09-9AE3-442A-91F7-389A8CFE0770}" srcOrd="1" destOrd="0" presId="urn:microsoft.com/office/officeart/2005/8/layout/chevron2"/>
    <dgm:cxn modelId="{2FA4DC5D-BBEB-4458-A3D1-84134FA30A41}" type="presParOf" srcId="{9EF84344-DBB9-4C94-BDC8-5C39DC6CE2C1}" destId="{C3C76E59-5082-475C-A842-7423D1F98C6A}" srcOrd="1" destOrd="0" presId="urn:microsoft.com/office/officeart/2005/8/layout/chevron2"/>
    <dgm:cxn modelId="{46872A05-6F6E-4F4E-A934-F43855BA675B}" type="presParOf" srcId="{9EF84344-DBB9-4C94-BDC8-5C39DC6CE2C1}" destId="{91D2E33A-ABDB-4FCC-A441-C43E4A1802EF}" srcOrd="2" destOrd="0" presId="urn:microsoft.com/office/officeart/2005/8/layout/chevron2"/>
    <dgm:cxn modelId="{3D3CA119-9D34-4DAC-8F3A-6DF7FC7DF75B}" type="presParOf" srcId="{91D2E33A-ABDB-4FCC-A441-C43E4A1802EF}" destId="{9A1A0EDB-F038-46FD-9F86-C64F6DFD20F9}" srcOrd="0" destOrd="0" presId="urn:microsoft.com/office/officeart/2005/8/layout/chevron2"/>
    <dgm:cxn modelId="{AFEA0A4A-2D51-4DFE-AEE4-94A497B76DFF}" type="presParOf" srcId="{91D2E33A-ABDB-4FCC-A441-C43E4A1802EF}" destId="{F6D02A9F-F202-4889-99E2-878DF65EDA4D}" srcOrd="1" destOrd="0" presId="urn:microsoft.com/office/officeart/2005/8/layout/chevron2"/>
    <dgm:cxn modelId="{51A98E2C-F402-42CE-909C-86C790FA8A87}" type="presParOf" srcId="{9EF84344-DBB9-4C94-BDC8-5C39DC6CE2C1}" destId="{6B32724F-1C52-47A7-BC29-238A73FB0541}" srcOrd="3" destOrd="0" presId="urn:microsoft.com/office/officeart/2005/8/layout/chevron2"/>
    <dgm:cxn modelId="{CCFFC283-45A5-4AF8-91D0-25F96CD760FB}" type="presParOf" srcId="{9EF84344-DBB9-4C94-BDC8-5C39DC6CE2C1}" destId="{B9581AD1-E26D-453F-81BF-A97F28846CB5}" srcOrd="4" destOrd="0" presId="urn:microsoft.com/office/officeart/2005/8/layout/chevron2"/>
    <dgm:cxn modelId="{0C297CF8-A246-4725-9B73-B6046780196C}" type="presParOf" srcId="{B9581AD1-E26D-453F-81BF-A97F28846CB5}" destId="{6DD2CFDD-4DD6-4062-85C9-4E93368C9369}" srcOrd="0" destOrd="0" presId="urn:microsoft.com/office/officeart/2005/8/layout/chevron2"/>
    <dgm:cxn modelId="{69113D25-91D2-40EA-8156-2D7C45C0654E}" type="presParOf" srcId="{B9581AD1-E26D-453F-81BF-A97F28846CB5}" destId="{FA828EE3-1AD9-4260-B232-9B25D28C19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9E32-45D2-4122-B3D9-B134C031CE8A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</a:t>
          </a:r>
        </a:p>
      </dsp:txBody>
      <dsp:txXfrm rot="-5400000">
        <a:off x="1" y="520688"/>
        <a:ext cx="1039018" cy="445294"/>
      </dsp:txXfrm>
    </dsp:sp>
    <dsp:sp modelId="{0D2CEE09-9AE3-442A-91F7-389A8CFE0770}">
      <dsp:nvSpPr>
        <dsp:cNvPr id="0" name=""/>
        <dsp:cNvSpPr/>
      </dsp:nvSpPr>
      <dsp:spPr>
        <a:xfrm rot="5400000">
          <a:off x="3732807" y="-2692609"/>
          <a:ext cx="964803" cy="63523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accent2"/>
              </a:solidFill>
            </a:rPr>
            <a:t>1</a:t>
          </a:r>
          <a:r>
            <a:rPr lang="en-US" sz="3600" kern="1200" baseline="30000" dirty="0">
              <a:solidFill>
                <a:schemeClr val="accent2"/>
              </a:solidFill>
            </a:rPr>
            <a:t>st</a:t>
          </a:r>
          <a:r>
            <a:rPr lang="en-US" sz="3600" kern="1200" dirty="0">
              <a:solidFill>
                <a:schemeClr val="accent2"/>
              </a:solidFill>
            </a:rPr>
            <a:t> CONDITIONAL SENTENCE</a:t>
          </a:r>
        </a:p>
      </dsp:txBody>
      <dsp:txXfrm rot="-5400000">
        <a:off x="1039018" y="48278"/>
        <a:ext cx="6305283" cy="870607"/>
      </dsp:txXfrm>
    </dsp:sp>
    <dsp:sp modelId="{9A1A0EDB-F038-46FD-9F86-C64F6DFD20F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</a:t>
          </a:r>
        </a:p>
      </dsp:txBody>
      <dsp:txXfrm rot="-5400000">
        <a:off x="1" y="1809352"/>
        <a:ext cx="1039018" cy="445294"/>
      </dsp:txXfrm>
    </dsp:sp>
    <dsp:sp modelId="{F6D02A9F-F202-4889-99E2-878DF65EDA4D}">
      <dsp:nvSpPr>
        <dsp:cNvPr id="0" name=""/>
        <dsp:cNvSpPr/>
      </dsp:nvSpPr>
      <dsp:spPr>
        <a:xfrm rot="5400000">
          <a:off x="3732807" y="-1403945"/>
          <a:ext cx="964803" cy="63523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accent2"/>
              </a:solidFill>
            </a:rPr>
            <a:t>2</a:t>
          </a:r>
          <a:r>
            <a:rPr lang="en-US" sz="3600" kern="1200" baseline="30000" dirty="0">
              <a:solidFill>
                <a:schemeClr val="accent2"/>
              </a:solidFill>
            </a:rPr>
            <a:t>nd</a:t>
          </a:r>
          <a:r>
            <a:rPr lang="en-US" sz="3600" kern="1200" dirty="0">
              <a:solidFill>
                <a:schemeClr val="accent2"/>
              </a:solidFill>
            </a:rPr>
            <a:t> CONDITIONAL SENTENCE</a:t>
          </a:r>
        </a:p>
      </dsp:txBody>
      <dsp:txXfrm rot="-5400000">
        <a:off x="1039018" y="1336942"/>
        <a:ext cx="6305283" cy="870607"/>
      </dsp:txXfrm>
    </dsp:sp>
    <dsp:sp modelId="{6DD2CFDD-4DD6-4062-85C9-4E93368C9369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</a:t>
          </a:r>
        </a:p>
      </dsp:txBody>
      <dsp:txXfrm rot="-5400000">
        <a:off x="1" y="3098016"/>
        <a:ext cx="1039018" cy="445294"/>
      </dsp:txXfrm>
    </dsp:sp>
    <dsp:sp modelId="{FA828EE3-1AD9-4260-B232-9B25D28C19E7}">
      <dsp:nvSpPr>
        <dsp:cNvPr id="0" name=""/>
        <dsp:cNvSpPr/>
      </dsp:nvSpPr>
      <dsp:spPr>
        <a:xfrm rot="5400000">
          <a:off x="3732807" y="-115281"/>
          <a:ext cx="964803" cy="63523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accent2"/>
              </a:solidFill>
            </a:rPr>
            <a:t>3</a:t>
          </a:r>
          <a:r>
            <a:rPr lang="en-US" sz="3600" kern="1200" baseline="30000" dirty="0">
              <a:solidFill>
                <a:schemeClr val="accent2"/>
              </a:solidFill>
            </a:rPr>
            <a:t>rd</a:t>
          </a:r>
          <a:r>
            <a:rPr lang="en-US" sz="3600" kern="1200" dirty="0">
              <a:solidFill>
                <a:schemeClr val="accent2"/>
              </a:solidFill>
            </a:rPr>
            <a:t> CONDITIONAL SENTENCE</a:t>
          </a:r>
        </a:p>
      </dsp:txBody>
      <dsp:txXfrm rot="-5400000">
        <a:off x="1039018" y="2625606"/>
        <a:ext cx="63052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00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43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6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39ED0-4A7B-4C17-A067-91CFDE4589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5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0C6098A-793C-4706-DA49-013B19B55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41D4E-339D-4C31-8787-2AC9412D008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9939" name="Slide Image Placeholder 1">
            <a:extLst>
              <a:ext uri="{FF2B5EF4-FFF2-40B4-BE49-F238E27FC236}">
                <a16:creationId xmlns:a16="http://schemas.microsoft.com/office/drawing/2014/main" id="{E53C1880-6410-F75A-B593-4560FBD87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Notes Placeholder 2">
            <a:extLst>
              <a:ext uri="{FF2B5EF4-FFF2-40B4-BE49-F238E27FC236}">
                <a16:creationId xmlns:a16="http://schemas.microsoft.com/office/drawing/2014/main" id="{38ADC24F-78FF-C759-5200-DB9B07E9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Slide Number Placeholder 3">
            <a:extLst>
              <a:ext uri="{FF2B5EF4-FFF2-40B4-BE49-F238E27FC236}">
                <a16:creationId xmlns:a16="http://schemas.microsoft.com/office/drawing/2014/main" id="{9AADE96F-102A-3B24-E18B-E30C0747084F}"/>
              </a:ext>
            </a:extLst>
          </p:cNvPr>
          <p:cNvSpPr txBox="1">
            <a:spLocks noGrp="1"/>
          </p:cNvSpPr>
          <p:nvPr/>
        </p:nvSpPr>
        <p:spPr bwMode="auto">
          <a:xfrm>
            <a:off x="3819525" y="9361488"/>
            <a:ext cx="292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447FAC6-5E0D-43E6-AEA8-B920F90CEE58}" type="slidenum">
              <a:rPr lang="en-US" altLang="en-US" sz="1200">
                <a:cs typeface="Arial" panose="020B0604020202020204" pitchFamily="34" charset="0"/>
              </a:rPr>
              <a:pPr algn="r"/>
              <a:t>14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95EE161-24E7-67F9-6D15-72C073040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B0C8B-3263-4581-A4D6-D1F0BD07C22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0963" name="Slide Image Placeholder 1">
            <a:extLst>
              <a:ext uri="{FF2B5EF4-FFF2-40B4-BE49-F238E27FC236}">
                <a16:creationId xmlns:a16="http://schemas.microsoft.com/office/drawing/2014/main" id="{C7E64109-AA94-2ED2-8409-3A6A784D4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Notes Placeholder 2">
            <a:extLst>
              <a:ext uri="{FF2B5EF4-FFF2-40B4-BE49-F238E27FC236}">
                <a16:creationId xmlns:a16="http://schemas.microsoft.com/office/drawing/2014/main" id="{84A2A7A4-EA1F-7C49-7AA2-B8C569F3C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Slide Number Placeholder 3">
            <a:extLst>
              <a:ext uri="{FF2B5EF4-FFF2-40B4-BE49-F238E27FC236}">
                <a16:creationId xmlns:a16="http://schemas.microsoft.com/office/drawing/2014/main" id="{1F572DFC-3DC3-120B-1024-F45C9A458A6E}"/>
              </a:ext>
            </a:extLst>
          </p:cNvPr>
          <p:cNvSpPr txBox="1">
            <a:spLocks noGrp="1"/>
          </p:cNvSpPr>
          <p:nvPr/>
        </p:nvSpPr>
        <p:spPr bwMode="auto">
          <a:xfrm>
            <a:off x="3819525" y="9361488"/>
            <a:ext cx="292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176EEF1-2056-4BDC-8716-3C1E7C3752F3}" type="slidenum">
              <a:rPr lang="en-US" altLang="en-US" sz="1200">
                <a:cs typeface="Arial" panose="020B0604020202020204" pitchFamily="34" charset="0"/>
              </a:rPr>
              <a:pPr algn="r"/>
              <a:t>15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523D50E-39A4-6314-B2ED-1FDA77F93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255F8D-E541-46ED-8D55-7E87E8B31432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3011" name="Slide Image Placeholder 1">
            <a:extLst>
              <a:ext uri="{FF2B5EF4-FFF2-40B4-BE49-F238E27FC236}">
                <a16:creationId xmlns:a16="http://schemas.microsoft.com/office/drawing/2014/main" id="{642E0D2A-5A99-0F86-6562-D224343556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Notes Placeholder 2">
            <a:extLst>
              <a:ext uri="{FF2B5EF4-FFF2-40B4-BE49-F238E27FC236}">
                <a16:creationId xmlns:a16="http://schemas.microsoft.com/office/drawing/2014/main" id="{87F5BC1D-BA3E-9000-21AB-09CA7A5B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Slide Number Placeholder 3">
            <a:extLst>
              <a:ext uri="{FF2B5EF4-FFF2-40B4-BE49-F238E27FC236}">
                <a16:creationId xmlns:a16="http://schemas.microsoft.com/office/drawing/2014/main" id="{150C72C9-1533-CE60-89B5-E9DB014D7B31}"/>
              </a:ext>
            </a:extLst>
          </p:cNvPr>
          <p:cNvSpPr txBox="1">
            <a:spLocks noGrp="1"/>
          </p:cNvSpPr>
          <p:nvPr/>
        </p:nvSpPr>
        <p:spPr bwMode="auto">
          <a:xfrm>
            <a:off x="3819525" y="9361488"/>
            <a:ext cx="292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40013F8-1ADA-4866-8659-C099DFD42CA5}" type="slidenum">
              <a:rPr lang="en-US" altLang="en-US" sz="1200">
                <a:cs typeface="Arial" panose="020B0604020202020204" pitchFamily="34" charset="0"/>
              </a:rPr>
              <a:pPr algn="r"/>
              <a:t>16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0C6098A-793C-4706-DA49-013B19B55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841D4E-339D-4C31-8787-2AC9412D008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9939" name="Slide Image Placeholder 1">
            <a:extLst>
              <a:ext uri="{FF2B5EF4-FFF2-40B4-BE49-F238E27FC236}">
                <a16:creationId xmlns:a16="http://schemas.microsoft.com/office/drawing/2014/main" id="{E53C1880-6410-F75A-B593-4560FBD87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Notes Placeholder 2">
            <a:extLst>
              <a:ext uri="{FF2B5EF4-FFF2-40B4-BE49-F238E27FC236}">
                <a16:creationId xmlns:a16="http://schemas.microsoft.com/office/drawing/2014/main" id="{38ADC24F-78FF-C759-5200-DB9B07E9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Slide Number Placeholder 3">
            <a:extLst>
              <a:ext uri="{FF2B5EF4-FFF2-40B4-BE49-F238E27FC236}">
                <a16:creationId xmlns:a16="http://schemas.microsoft.com/office/drawing/2014/main" id="{9AADE96F-102A-3B24-E18B-E30C0747084F}"/>
              </a:ext>
            </a:extLst>
          </p:cNvPr>
          <p:cNvSpPr txBox="1">
            <a:spLocks noGrp="1"/>
          </p:cNvSpPr>
          <p:nvPr/>
        </p:nvSpPr>
        <p:spPr bwMode="auto">
          <a:xfrm>
            <a:off x="3819525" y="9361488"/>
            <a:ext cx="292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447FAC6-5E0D-43E6-AEA8-B920F90CEE58}" type="slidenum">
              <a:rPr lang="en-US" altLang="en-US" sz="1200">
                <a:cs typeface="Arial" panose="020B0604020202020204" pitchFamily="34" charset="0"/>
              </a:rPr>
              <a:pPr algn="r"/>
              <a:t>17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523D50E-39A4-6314-B2ED-1FDA77F93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255F8D-E541-46ED-8D55-7E87E8B31432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3011" name="Slide Image Placeholder 1">
            <a:extLst>
              <a:ext uri="{FF2B5EF4-FFF2-40B4-BE49-F238E27FC236}">
                <a16:creationId xmlns:a16="http://schemas.microsoft.com/office/drawing/2014/main" id="{642E0D2A-5A99-0F86-6562-D224343556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Notes Placeholder 2">
            <a:extLst>
              <a:ext uri="{FF2B5EF4-FFF2-40B4-BE49-F238E27FC236}">
                <a16:creationId xmlns:a16="http://schemas.microsoft.com/office/drawing/2014/main" id="{87F5BC1D-BA3E-9000-21AB-09CA7A5B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Slide Number Placeholder 3">
            <a:extLst>
              <a:ext uri="{FF2B5EF4-FFF2-40B4-BE49-F238E27FC236}">
                <a16:creationId xmlns:a16="http://schemas.microsoft.com/office/drawing/2014/main" id="{150C72C9-1533-CE60-89B5-E9DB014D7B31}"/>
              </a:ext>
            </a:extLst>
          </p:cNvPr>
          <p:cNvSpPr txBox="1">
            <a:spLocks noGrp="1"/>
          </p:cNvSpPr>
          <p:nvPr/>
        </p:nvSpPr>
        <p:spPr bwMode="auto">
          <a:xfrm>
            <a:off x="3819525" y="9361488"/>
            <a:ext cx="292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40013F8-1ADA-4866-8659-C099DFD42CA5}" type="slidenum">
              <a:rPr lang="en-US" altLang="en-US" sz="1200">
                <a:cs typeface="Arial" panose="020B0604020202020204" pitchFamily="34" charset="0"/>
              </a:rPr>
              <a:pPr algn="r"/>
              <a:t>18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8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75136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83067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8668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77151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410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05586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512248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249632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94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03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60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90179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72511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40816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93010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01710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500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0188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78061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631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6" r:id="rId19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763F-B31C-CF77-6DE3-5A749FF2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4575"/>
            <a:ext cx="8305800" cy="8574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5"/>
                </a:solidFill>
                <a:latin typeface="Algerian" panose="04020705040A02060702" pitchFamily="82" charset="0"/>
              </a:rPr>
              <a:t>CHUYÊN ĐỀ TIẾNG ANH ÔN THI VÀO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37728-EDA9-FDAC-02C7-7E1909E6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30050"/>
            <a:ext cx="8915400" cy="3238800"/>
          </a:xfrm>
        </p:spPr>
        <p:txBody>
          <a:bodyPr/>
          <a:lstStyle/>
          <a:p>
            <a:pPr marL="88900" indent="0">
              <a:buNone/>
            </a:pPr>
            <a:endParaRPr lang="en-US" dirty="0"/>
          </a:p>
          <a:p>
            <a:pPr marL="8890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Amasis MT Pro Black" panose="02040A04050005020304" pitchFamily="18" charset="0"/>
              </a:rPr>
              <a:t>TOPIC: CONDITIONAL SENTENCES</a:t>
            </a:r>
          </a:p>
          <a:p>
            <a:pPr marL="88900" indent="0" algn="ctr">
              <a:buNone/>
            </a:pPr>
            <a:r>
              <a:rPr lang="en-US" sz="3200" dirty="0">
                <a:solidFill>
                  <a:srgbClr val="00B050"/>
                </a:solidFill>
                <a:latin typeface="Bahnschrift SemiCondensed" panose="020B0502040204020203" pitchFamily="34" charset="0"/>
              </a:rPr>
              <a:t>Teacher : Nguyen Thi Hien</a:t>
            </a:r>
          </a:p>
          <a:p>
            <a:pPr marL="88900" indent="0" algn="ctr">
              <a:buNone/>
            </a:pPr>
            <a:r>
              <a:rPr lang="en-US" sz="3200" dirty="0">
                <a:solidFill>
                  <a:srgbClr val="00B050"/>
                </a:solidFill>
                <a:latin typeface="Bahnschrift SemiCondensed" panose="020B0502040204020203" pitchFamily="34" charset="0"/>
              </a:rPr>
              <a:t>Long Bien Secondary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E934B-127F-D53E-B522-CDDDD5C90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34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19E0-D7DB-B532-C243-F2596B8F99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97EAB4A-091E-5518-C495-AC2EE8870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26623"/>
              </p:ext>
            </p:extLst>
          </p:nvPr>
        </p:nvGraphicFramePr>
        <p:xfrm>
          <a:off x="38516" y="892172"/>
          <a:ext cx="9066967" cy="4251329"/>
        </p:xfrm>
        <a:graphic>
          <a:graphicData uri="http://schemas.openxmlformats.org/drawingml/2006/table">
            <a:tbl>
              <a:tblPr firstRow="1" firstCol="1" bandRow="1">
                <a:tableStyleId>{B3697D63-285B-4349-81CA-1E0486AE3C44}</a:tableStyleId>
              </a:tblPr>
              <a:tblGrid>
                <a:gridCol w="716964">
                  <a:extLst>
                    <a:ext uri="{9D8B030D-6E8A-4147-A177-3AD203B41FA5}">
                      <a16:colId xmlns:a16="http://schemas.microsoft.com/office/drawing/2014/main" val="3859522549"/>
                    </a:ext>
                  </a:extLst>
                </a:gridCol>
                <a:gridCol w="2788216">
                  <a:extLst>
                    <a:ext uri="{9D8B030D-6E8A-4147-A177-3AD203B41FA5}">
                      <a16:colId xmlns:a16="http://schemas.microsoft.com/office/drawing/2014/main" val="3209912380"/>
                    </a:ext>
                  </a:extLst>
                </a:gridCol>
                <a:gridCol w="5561787">
                  <a:extLst>
                    <a:ext uri="{9D8B030D-6E8A-4147-A177-3AD203B41FA5}">
                      <a16:colId xmlns:a16="http://schemas.microsoft.com/office/drawing/2014/main" val="3974827935"/>
                    </a:ext>
                  </a:extLst>
                </a:gridCol>
              </a:tblGrid>
              <a:tr h="584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clause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748405"/>
                  </a:ext>
                </a:extLst>
              </a:tr>
              <a:tr h="1222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If+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V(s/es),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Will/ can/ may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might/ must                 + Vo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have to/ ought to   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8982"/>
                  </a:ext>
                </a:extLst>
              </a:tr>
              <a:tr h="1222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+ S +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V-ed/V2/ were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could                              + Vo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might  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23311"/>
                  </a:ext>
                </a:extLst>
              </a:tr>
              <a:tr h="1222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+ S +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 + P2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could                              + have + P2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might 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5" marR="421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91826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DAD035-95D5-224F-E8C0-EA5D086E3B1F}"/>
              </a:ext>
            </a:extLst>
          </p:cNvPr>
          <p:cNvCxnSpPr>
            <a:cxnSpLocks/>
          </p:cNvCxnSpPr>
          <p:nvPr/>
        </p:nvCxnSpPr>
        <p:spPr>
          <a:xfrm>
            <a:off x="6257441" y="3028950"/>
            <a:ext cx="0" cy="800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731175-7991-B52C-6F91-6363262BB1FE}"/>
              </a:ext>
            </a:extLst>
          </p:cNvPr>
          <p:cNvCxnSpPr>
            <a:cxnSpLocks/>
          </p:cNvCxnSpPr>
          <p:nvPr/>
        </p:nvCxnSpPr>
        <p:spPr>
          <a:xfrm flipH="1">
            <a:off x="6248400" y="4095750"/>
            <a:ext cx="9041" cy="76200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C4F3A3-02F2-EC6E-45AF-D4AD3F7479CA}"/>
              </a:ext>
            </a:extLst>
          </p:cNvPr>
          <p:cNvCxnSpPr>
            <a:cxnSpLocks/>
          </p:cNvCxnSpPr>
          <p:nvPr/>
        </p:nvCxnSpPr>
        <p:spPr>
          <a:xfrm>
            <a:off x="6257441" y="1657350"/>
            <a:ext cx="0" cy="83820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2" name="Rectangle 8">
            <a:extLst>
              <a:ext uri="{FF2B5EF4-FFF2-40B4-BE49-F238E27FC236}">
                <a16:creationId xmlns:a16="http://schemas.microsoft.com/office/drawing/2014/main" id="{D65F5737-1F56-25EA-9AB6-E5290F0FD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1482725"/>
            <a:ext cx="789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608C32-F25F-35FC-92F1-B3FA73C33105}"/>
              </a:ext>
            </a:extLst>
          </p:cNvPr>
          <p:cNvSpPr/>
          <p:nvPr/>
        </p:nvSpPr>
        <p:spPr>
          <a:xfrm>
            <a:off x="152400" y="60325"/>
            <a:ext cx="62955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CONDITIONAL SENTENCES</a:t>
            </a:r>
          </a:p>
        </p:txBody>
      </p:sp>
    </p:spTree>
    <p:extLst>
      <p:ext uri="{BB962C8B-B14F-4D97-AF65-F5344CB8AC3E}">
        <p14:creationId xmlns:p14="http://schemas.microsoft.com/office/powerpoint/2010/main" val="146393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D594A-2FC1-4956-41B0-10F0E588E9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F8CE51-1A4D-B9FC-6A83-0741D86499ED}"/>
              </a:ext>
            </a:extLst>
          </p:cNvPr>
          <p:cNvSpPr/>
          <p:nvPr/>
        </p:nvSpPr>
        <p:spPr>
          <a:xfrm>
            <a:off x="381000" y="20955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Other conjunctions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2A0D7-F9A4-3638-6BDB-278CD4006B64}"/>
              </a:ext>
            </a:extLst>
          </p:cNvPr>
          <p:cNvSpPr txBox="1"/>
          <p:nvPr/>
        </p:nvSpPr>
        <p:spPr>
          <a:xfrm>
            <a:off x="609600" y="1636752"/>
            <a:ext cx="858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1: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get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invitation, she can’t come to the party.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DE090-10E8-E930-31F1-2435C370CAB6}"/>
              </a:ext>
            </a:extLst>
          </p:cNvPr>
          <p:cNvSpPr txBox="1"/>
          <p:nvPr/>
        </p:nvSpPr>
        <p:spPr>
          <a:xfrm>
            <a:off x="1093922" y="2098417"/>
            <a:ext cx="766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invitation, she can’t come to the party.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5D866-E15C-7419-C4EA-5B7EB97003C6}"/>
              </a:ext>
            </a:extLst>
          </p:cNvPr>
          <p:cNvSpPr txBox="1"/>
          <p:nvPr/>
        </p:nvSpPr>
        <p:spPr>
          <a:xfrm>
            <a:off x="572146" y="2635274"/>
            <a:ext cx="766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2: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rain, our crops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wouldn’t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bad.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02D01-8025-D305-139F-DDDAD30200EC}"/>
              </a:ext>
            </a:extLst>
          </p:cNvPr>
          <p:cNvSpPr txBox="1"/>
          <p:nvPr/>
        </p:nvSpPr>
        <p:spPr>
          <a:xfrm>
            <a:off x="1081615" y="3209602"/>
            <a:ext cx="754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rain, our crops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bad.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9EDA4-16C2-D488-29F8-B2B75871AB58}"/>
              </a:ext>
            </a:extLst>
          </p:cNvPr>
          <p:cNvSpPr/>
          <p:nvPr/>
        </p:nvSpPr>
        <p:spPr>
          <a:xfrm>
            <a:off x="762000" y="1053421"/>
            <a:ext cx="3320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1. Unless = If….not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5448D-4C6A-D14C-E7A5-6175CDF5826F}"/>
              </a:ext>
            </a:extLst>
          </p:cNvPr>
          <p:cNvSpPr/>
          <p:nvPr/>
        </p:nvSpPr>
        <p:spPr>
          <a:xfrm>
            <a:off x="762000" y="3671267"/>
            <a:ext cx="3853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2. In case = </a:t>
            </a:r>
            <a:r>
              <a:rPr lang="en-US" sz="2800" b="1" cap="none" spc="0" dirty="0" err="1">
                <a:ln/>
                <a:solidFill>
                  <a:schemeClr val="accent4"/>
                </a:solidFill>
                <a:effectLst/>
              </a:rPr>
              <a:t>phòng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chemeClr val="accent4"/>
                </a:solidFill>
                <a:effectLst/>
              </a:rPr>
              <a:t>khi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E6718-1AC3-7D82-5E7D-60861D7C039C}"/>
              </a:ext>
            </a:extLst>
          </p:cNvPr>
          <p:cNvSpPr txBox="1"/>
          <p:nvPr/>
        </p:nvSpPr>
        <p:spPr>
          <a:xfrm>
            <a:off x="572146" y="4245595"/>
            <a:ext cx="5527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I will bring an umbrella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rains.</a:t>
            </a:r>
          </a:p>
        </p:txBody>
      </p:sp>
    </p:spTree>
    <p:extLst>
      <p:ext uri="{BB962C8B-B14F-4D97-AF65-F5344CB8AC3E}">
        <p14:creationId xmlns:p14="http://schemas.microsoft.com/office/powerpoint/2010/main" val="137348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BBBEA-E33A-CAA1-02FB-6165D45E960A}"/>
              </a:ext>
            </a:extLst>
          </p:cNvPr>
          <p:cNvSpPr txBox="1"/>
          <p:nvPr/>
        </p:nvSpPr>
        <p:spPr>
          <a:xfrm>
            <a:off x="609600" y="643899"/>
            <a:ext cx="81915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ct val="150000"/>
              </a:lnSpc>
            </a:pPr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If I (study) _______, I ( pass) _________ the exams.</a:t>
            </a:r>
          </a:p>
          <a:p>
            <a:pPr marL="91440">
              <a:lnSpc>
                <a:spcPct val="150000"/>
              </a:lnSpc>
            </a:pPr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If the sun ______ (shine)t, we _______ (walk) into town.</a:t>
            </a:r>
          </a:p>
          <a:p>
            <a:pPr marL="91440">
              <a:lnSpc>
                <a:spcPct val="150000"/>
              </a:lnSpc>
            </a:pPr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If he ______ (have) a million dollars now, he _______   (buy) a villa in the center of the city.</a:t>
            </a:r>
          </a:p>
          <a:p>
            <a:pPr marL="91440">
              <a:lnSpc>
                <a:spcPct val="150000"/>
              </a:lnSpc>
            </a:pPr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Unless my friends ______ (come), I ______     (not be) very happy.</a:t>
            </a:r>
          </a:p>
          <a:p>
            <a:pPr marL="91440">
              <a:lnSpc>
                <a:spcPct val="150000"/>
              </a:lnSpc>
            </a:pPr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If she ______        (know) you were here yesterday, she          ______                  (come) .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E0678359-E539-4CB5-AB00-E6FB24BC07B5}"/>
              </a:ext>
            </a:extLst>
          </p:cNvPr>
          <p:cNvSpPr/>
          <p:nvPr/>
        </p:nvSpPr>
        <p:spPr>
          <a:xfrm>
            <a:off x="2590800" y="750615"/>
            <a:ext cx="10287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ình chữ nhật 4">
            <a:extLst>
              <a:ext uri="{FF2B5EF4-FFF2-40B4-BE49-F238E27FC236}">
                <a16:creationId xmlns:a16="http://schemas.microsoft.com/office/drawing/2014/main" id="{D62B021C-E77E-57A3-56DA-F1B8191B48BB}"/>
              </a:ext>
            </a:extLst>
          </p:cNvPr>
          <p:cNvSpPr/>
          <p:nvPr/>
        </p:nvSpPr>
        <p:spPr>
          <a:xfrm>
            <a:off x="5257800" y="766883"/>
            <a:ext cx="16002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pass       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ình chữ nhật 4">
            <a:extLst>
              <a:ext uri="{FF2B5EF4-FFF2-40B4-BE49-F238E27FC236}">
                <a16:creationId xmlns:a16="http://schemas.microsoft.com/office/drawing/2014/main" id="{B0AC1924-737A-A69D-CFDF-D6BF1C787C38}"/>
              </a:ext>
            </a:extLst>
          </p:cNvPr>
          <p:cNvSpPr/>
          <p:nvPr/>
        </p:nvSpPr>
        <p:spPr>
          <a:xfrm>
            <a:off x="1943101" y="1317929"/>
            <a:ext cx="2133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shines      </a:t>
            </a:r>
            <a:r>
              <a:rPr lang="en-SG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ình chữ nhật 4">
            <a:extLst>
              <a:ext uri="{FF2B5EF4-FFF2-40B4-BE49-F238E27FC236}">
                <a16:creationId xmlns:a16="http://schemas.microsoft.com/office/drawing/2014/main" id="{8EAEC6EF-00B5-28B8-37E1-52A1E1536680}"/>
              </a:ext>
            </a:extLst>
          </p:cNvPr>
          <p:cNvSpPr/>
          <p:nvPr/>
        </p:nvSpPr>
        <p:spPr>
          <a:xfrm>
            <a:off x="4690602" y="1304203"/>
            <a:ext cx="19812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walk      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ình chữ nhật 4">
            <a:extLst>
              <a:ext uri="{FF2B5EF4-FFF2-40B4-BE49-F238E27FC236}">
                <a16:creationId xmlns:a16="http://schemas.microsoft.com/office/drawing/2014/main" id="{179D0439-AC50-2B6F-4B7B-59C4ED51332A}"/>
              </a:ext>
            </a:extLst>
          </p:cNvPr>
          <p:cNvSpPr/>
          <p:nvPr/>
        </p:nvSpPr>
        <p:spPr>
          <a:xfrm>
            <a:off x="1752600" y="1884448"/>
            <a:ext cx="1066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ình chữ nhật 20">
            <a:extLst>
              <a:ext uri="{FF2B5EF4-FFF2-40B4-BE49-F238E27FC236}">
                <a16:creationId xmlns:a16="http://schemas.microsoft.com/office/drawing/2014/main" id="{575B5E11-BC51-6EF1-DF9F-1FDA4C13EE29}"/>
              </a:ext>
            </a:extLst>
          </p:cNvPr>
          <p:cNvSpPr/>
          <p:nvPr/>
        </p:nvSpPr>
        <p:spPr>
          <a:xfrm>
            <a:off x="7010400" y="1884448"/>
            <a:ext cx="1701592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buy</a:t>
            </a:r>
            <a:endParaRPr lang="en-US" sz="2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ình chữ nhật 21">
            <a:extLst>
              <a:ext uri="{FF2B5EF4-FFF2-40B4-BE49-F238E27FC236}">
                <a16:creationId xmlns:a16="http://schemas.microsoft.com/office/drawing/2014/main" id="{1D583102-1260-D814-3A20-FDE77F272957}"/>
              </a:ext>
            </a:extLst>
          </p:cNvPr>
          <p:cNvSpPr/>
          <p:nvPr/>
        </p:nvSpPr>
        <p:spPr>
          <a:xfrm>
            <a:off x="3587639" y="2987372"/>
            <a:ext cx="10668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endParaRPr lang="en-US" sz="2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ình chữ nhật 22">
            <a:extLst>
              <a:ext uri="{FF2B5EF4-FFF2-40B4-BE49-F238E27FC236}">
                <a16:creationId xmlns:a16="http://schemas.microsoft.com/office/drawing/2014/main" id="{5789211D-EB60-01D8-9D6B-05A343D2283F}"/>
              </a:ext>
            </a:extLst>
          </p:cNvPr>
          <p:cNvSpPr/>
          <p:nvPr/>
        </p:nvSpPr>
        <p:spPr>
          <a:xfrm>
            <a:off x="5966194" y="2987372"/>
            <a:ext cx="1501405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 be</a:t>
            </a:r>
            <a:endParaRPr lang="en-US" sz="2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ình chữ nhật 23">
            <a:extLst>
              <a:ext uri="{FF2B5EF4-FFF2-40B4-BE49-F238E27FC236}">
                <a16:creationId xmlns:a16="http://schemas.microsoft.com/office/drawing/2014/main" id="{54936414-EC55-7F33-313E-9027CBA7AB3E}"/>
              </a:ext>
            </a:extLst>
          </p:cNvPr>
          <p:cNvSpPr/>
          <p:nvPr/>
        </p:nvSpPr>
        <p:spPr>
          <a:xfrm>
            <a:off x="1915340" y="4063158"/>
            <a:ext cx="181846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known</a:t>
            </a:r>
            <a:endParaRPr lang="en-US" sz="2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Hình chữ nhật 24">
            <a:extLst>
              <a:ext uri="{FF2B5EF4-FFF2-40B4-BE49-F238E27FC236}">
                <a16:creationId xmlns:a16="http://schemas.microsoft.com/office/drawing/2014/main" id="{801BEEA3-DDA4-56DA-211C-BD466A6DBD87}"/>
              </a:ext>
            </a:extLst>
          </p:cNvPr>
          <p:cNvSpPr/>
          <p:nvPr/>
        </p:nvSpPr>
        <p:spPr>
          <a:xfrm>
            <a:off x="471523" y="4629677"/>
            <a:ext cx="2887633" cy="39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have come</a:t>
            </a:r>
            <a:endParaRPr lang="en-US" sz="2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32DC7378-8344-C7A3-B967-C9D026D466DC}"/>
              </a:ext>
            </a:extLst>
          </p:cNvPr>
          <p:cNvSpPr txBox="1">
            <a:spLocks/>
          </p:cNvSpPr>
          <p:nvPr/>
        </p:nvSpPr>
        <p:spPr>
          <a:xfrm>
            <a:off x="2885838" y="-41202"/>
            <a:ext cx="2956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PRACTICE 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67180F-629D-46B4-D12D-B2C8AE5A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97C77E-4D15-917B-A77D-C46A74953D38}"/>
              </a:ext>
            </a:extLst>
          </p:cNvPr>
          <p:cNvSpPr/>
          <p:nvPr/>
        </p:nvSpPr>
        <p:spPr>
          <a:xfrm>
            <a:off x="2286000" y="514350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3E606-E5E2-44EC-0680-5D02FFCF015F}"/>
              </a:ext>
            </a:extLst>
          </p:cNvPr>
          <p:cNvSpPr txBox="1"/>
          <p:nvPr/>
        </p:nvSpPr>
        <p:spPr>
          <a:xfrm>
            <a:off x="838200" y="1733550"/>
            <a:ext cx="802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 to complete the following sentences</a:t>
            </a:r>
          </a:p>
        </p:txBody>
      </p:sp>
    </p:spTree>
    <p:extLst>
      <p:ext uri="{BB962C8B-B14F-4D97-AF65-F5344CB8AC3E}">
        <p14:creationId xmlns:p14="http://schemas.microsoft.com/office/powerpoint/2010/main" val="367018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1FBF34-E389-8AFA-9949-1238F072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57300"/>
            <a:ext cx="6286500" cy="1143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 dirty="0">
              <a:solidFill>
                <a:srgbClr val="800080"/>
              </a:solidFill>
              <a:cs typeface="Arial" panose="020B0604020202020204" pitchFamily="34" charset="0"/>
            </a:endParaRP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1A579801-1CCB-DECB-4D64-2C243D99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371600"/>
            <a:ext cx="535305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If everybody _______ traffic rules, roads will be much safer.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trích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đề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thi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vào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10 THPT </a:t>
            </a:r>
            <a:r>
              <a:rPr lang="en-US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năm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học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2023-2024. </a:t>
            </a:r>
            <a:r>
              <a:rPr lang="en-US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Sở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GD Hà </a:t>
            </a:r>
            <a:r>
              <a:rPr lang="en-US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Nội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  <a:endParaRPr lang="en-US" sz="14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id="{2D219C89-9AE2-A2AB-43CC-79DB3038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200400"/>
            <a:ext cx="41148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45844C73-8EFD-FE74-2C2E-8A404B44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42900"/>
            <a:ext cx="1028700" cy="440055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29019508-2938-22F6-EC63-6A1970F412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29350" y="1257300"/>
            <a:ext cx="1485900" cy="1143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800" dirty="0">
              <a:cs typeface="Arial" panose="020B0604020202020204" pitchFamily="34" charset="0"/>
            </a:endParaRPr>
          </a:p>
        </p:txBody>
      </p:sp>
      <p:sp>
        <p:nvSpPr>
          <p:cNvPr id="274439" name="Rectangle 7">
            <a:extLst>
              <a:ext uri="{FF2B5EF4-FFF2-40B4-BE49-F238E27FC236}">
                <a16:creationId xmlns:a16="http://schemas.microsoft.com/office/drawing/2014/main" id="{350F1913-8AA3-F426-12A9-E88F6CF1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628900"/>
            <a:ext cx="45148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69A1ECA7-B200-99EC-C171-04A1F0FB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613433"/>
            <a:ext cx="468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obeyed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A1C54CD-90DF-7613-FF5C-25299C9440A6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2628901"/>
            <a:ext cx="457200" cy="508397"/>
            <a:chOff x="4944" y="1824"/>
            <a:chExt cx="384" cy="427"/>
          </a:xfrm>
        </p:grpSpPr>
        <p:sp>
          <p:nvSpPr>
            <p:cNvPr id="26662" name="Oval 10">
              <a:extLst>
                <a:ext uri="{FF2B5EF4-FFF2-40B4-BE49-F238E27FC236}">
                  <a16:creationId xmlns:a16="http://schemas.microsoft.com/office/drawing/2014/main" id="{01DC1FDA-54C8-ECEC-364D-AB0171D1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63" name="Text Box 11">
              <a:extLst>
                <a:ext uri="{FF2B5EF4-FFF2-40B4-BE49-F238E27FC236}">
                  <a16:creationId xmlns:a16="http://schemas.microsoft.com/office/drawing/2014/main" id="{F8FD9E9D-D5A0-39BB-FA24-B537BBDA9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EF159BB9-2323-9A9E-6534-7760A4EF4D64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3200401"/>
            <a:ext cx="457200" cy="508397"/>
            <a:chOff x="4944" y="2400"/>
            <a:chExt cx="384" cy="427"/>
          </a:xfrm>
        </p:grpSpPr>
        <p:sp>
          <p:nvSpPr>
            <p:cNvPr id="26660" name="Oval 13">
              <a:extLst>
                <a:ext uri="{FF2B5EF4-FFF2-40B4-BE49-F238E27FC236}">
                  <a16:creationId xmlns:a16="http://schemas.microsoft.com/office/drawing/2014/main" id="{BE11E4B0-ADDD-FCB4-5E54-C25259C18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61" name="Text Box 14">
              <a:extLst>
                <a:ext uri="{FF2B5EF4-FFF2-40B4-BE49-F238E27FC236}">
                  <a16:creationId xmlns:a16="http://schemas.microsoft.com/office/drawing/2014/main" id="{E5DE69B6-94D4-C9D5-2927-996880FC9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837AF9B7-AF7F-5925-B944-4B265FA7011F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3314701"/>
            <a:ext cx="457200" cy="461963"/>
            <a:chOff x="5088" y="960"/>
            <a:chExt cx="384" cy="388"/>
          </a:xfrm>
        </p:grpSpPr>
        <p:sp>
          <p:nvSpPr>
            <p:cNvPr id="26658" name="Oval 16">
              <a:extLst>
                <a:ext uri="{FF2B5EF4-FFF2-40B4-BE49-F238E27FC236}">
                  <a16:creationId xmlns:a16="http://schemas.microsoft.com/office/drawing/2014/main" id="{4E161EFA-E563-63C8-65B3-4F215D5A1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59" name="Text Box 17">
              <a:extLst>
                <a:ext uri="{FF2B5EF4-FFF2-40B4-BE49-F238E27FC236}">
                  <a16:creationId xmlns:a16="http://schemas.microsoft.com/office/drawing/2014/main" id="{15605D5A-A38C-115A-C166-ADC313E30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274450" name="Rectangle 18">
            <a:extLst>
              <a:ext uri="{FF2B5EF4-FFF2-40B4-BE49-F238E27FC236}">
                <a16:creationId xmlns:a16="http://schemas.microsoft.com/office/drawing/2014/main" id="{63078FB3-1B88-F2AB-0848-FF005DFB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771900"/>
            <a:ext cx="41148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6637" name="Text Box 19">
            <a:extLst>
              <a:ext uri="{FF2B5EF4-FFF2-40B4-BE49-F238E27FC236}">
                <a16:creationId xmlns:a16="http://schemas.microsoft.com/office/drawing/2014/main" id="{CF116E25-209F-DD73-9D7A-703C0A62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65873"/>
            <a:ext cx="285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will obey</a:t>
            </a:r>
          </a:p>
        </p:txBody>
      </p:sp>
      <p:grpSp>
        <p:nvGrpSpPr>
          <p:cNvPr id="26638" name="Group 21">
            <a:extLst>
              <a:ext uri="{FF2B5EF4-FFF2-40B4-BE49-F238E27FC236}">
                <a16:creationId xmlns:a16="http://schemas.microsoft.com/office/drawing/2014/main" id="{95EFA5E3-D952-BD2B-89F6-A3EE587092B4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1485900"/>
            <a:ext cx="800100" cy="742950"/>
            <a:chOff x="4272" y="825"/>
            <a:chExt cx="672" cy="624"/>
          </a:xfrm>
        </p:grpSpPr>
        <p:sp>
          <p:nvSpPr>
            <p:cNvPr id="26656" name="Oval 22">
              <a:extLst>
                <a:ext uri="{FF2B5EF4-FFF2-40B4-BE49-F238E27FC236}">
                  <a16:creationId xmlns:a16="http://schemas.microsoft.com/office/drawing/2014/main" id="{5F73920C-FD7B-2583-991D-678B02EDF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57" name="Text Box 23">
              <a:extLst>
                <a:ext uri="{FF2B5EF4-FFF2-40B4-BE49-F238E27FC236}">
                  <a16:creationId xmlns:a16="http://schemas.microsoft.com/office/drawing/2014/main" id="{87F95E28-4C63-F966-5CC2-E861C908B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000">
                  <a:solidFill>
                    <a:srgbClr val="FF0000"/>
                  </a:solidFill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26639" name="WordArt 24">
            <a:extLst>
              <a:ext uri="{FF2B5EF4-FFF2-40B4-BE49-F238E27FC236}">
                <a16:creationId xmlns:a16="http://schemas.microsoft.com/office/drawing/2014/main" id="{A41C1E46-FAF3-61E9-6E4B-CAE5C85FB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3050" y="628650"/>
            <a:ext cx="49149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normalizeH="1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4AE70638-9DFA-9E83-021C-4B06CE2373A5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3771901"/>
            <a:ext cx="457200" cy="508397"/>
            <a:chOff x="4944" y="2400"/>
            <a:chExt cx="384" cy="427"/>
          </a:xfrm>
        </p:grpSpPr>
        <p:sp>
          <p:nvSpPr>
            <p:cNvPr id="26654" name="Oval 26">
              <a:extLst>
                <a:ext uri="{FF2B5EF4-FFF2-40B4-BE49-F238E27FC236}">
                  <a16:creationId xmlns:a16="http://schemas.microsoft.com/office/drawing/2014/main" id="{92AF820A-F88F-0685-73B8-21902F34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55" name="Text Box 27">
              <a:extLst>
                <a:ext uri="{FF2B5EF4-FFF2-40B4-BE49-F238E27FC236}">
                  <a16:creationId xmlns:a16="http://schemas.microsoft.com/office/drawing/2014/main" id="{B28DFE1A-BAFB-E663-85D7-186CCA085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74477" name="Text Box 45">
            <a:extLst>
              <a:ext uri="{FF2B5EF4-FFF2-40B4-BE49-F238E27FC236}">
                <a16:creationId xmlns:a16="http://schemas.microsoft.com/office/drawing/2014/main" id="{88A9CD53-45E6-C377-D706-176E363B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3714750"/>
            <a:ext cx="400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obeys</a:t>
            </a:r>
          </a:p>
        </p:txBody>
      </p:sp>
      <p:sp>
        <p:nvSpPr>
          <p:cNvPr id="26642" name="AutoShape 33">
            <a:extLst>
              <a:ext uri="{FF2B5EF4-FFF2-40B4-BE49-F238E27FC236}">
                <a16:creationId xmlns:a16="http://schemas.microsoft.com/office/drawing/2014/main" id="{3783C4FE-9681-A77B-5C3C-69777125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944" y="535781"/>
            <a:ext cx="857250" cy="51435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/>
          </a:p>
        </p:txBody>
      </p:sp>
      <p:sp>
        <p:nvSpPr>
          <p:cNvPr id="173090" name="Text Box 34">
            <a:extLst>
              <a:ext uri="{FF2B5EF4-FFF2-40B4-BE49-F238E27FC236}">
                <a16:creationId xmlns:a16="http://schemas.microsoft.com/office/drawing/2014/main" id="{9321EC5F-EBDC-0CAD-AAD1-6476E408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3091" name="Text Box 35">
            <a:extLst>
              <a:ext uri="{FF2B5EF4-FFF2-40B4-BE49-F238E27FC236}">
                <a16:creationId xmlns:a16="http://schemas.microsoft.com/office/drawing/2014/main" id="{03FCA937-8849-7852-8540-F11BFAC9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3092" name="Text Box 36">
            <a:extLst>
              <a:ext uri="{FF2B5EF4-FFF2-40B4-BE49-F238E27FC236}">
                <a16:creationId xmlns:a16="http://schemas.microsoft.com/office/drawing/2014/main" id="{D806FC7A-CDB2-3FE3-6669-ACBA1DA8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3093" name="Text Box 37">
            <a:extLst>
              <a:ext uri="{FF2B5EF4-FFF2-40B4-BE49-F238E27FC236}">
                <a16:creationId xmlns:a16="http://schemas.microsoft.com/office/drawing/2014/main" id="{244136AE-F7FB-43B2-6443-2C9BA33A1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3094" name="Text Box 38">
            <a:extLst>
              <a:ext uri="{FF2B5EF4-FFF2-40B4-BE49-F238E27FC236}">
                <a16:creationId xmlns:a16="http://schemas.microsoft.com/office/drawing/2014/main" id="{9F686500-1C32-2BDF-FBAE-D3DE367B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3095" name="Text Box 39">
            <a:extLst>
              <a:ext uri="{FF2B5EF4-FFF2-40B4-BE49-F238E27FC236}">
                <a16:creationId xmlns:a16="http://schemas.microsoft.com/office/drawing/2014/main" id="{32431538-8F6A-634C-F884-F4E84FB96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3096" name="Text Box 40">
            <a:extLst>
              <a:ext uri="{FF2B5EF4-FFF2-40B4-BE49-F238E27FC236}">
                <a16:creationId xmlns:a16="http://schemas.microsoft.com/office/drawing/2014/main" id="{13E65B42-DF7C-6015-5503-D97CB3D1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3097" name="Text Box 41">
            <a:extLst>
              <a:ext uri="{FF2B5EF4-FFF2-40B4-BE49-F238E27FC236}">
                <a16:creationId xmlns:a16="http://schemas.microsoft.com/office/drawing/2014/main" id="{57E26C4A-F342-6EEB-4295-AE258CE02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3098" name="Text Box 42">
            <a:extLst>
              <a:ext uri="{FF2B5EF4-FFF2-40B4-BE49-F238E27FC236}">
                <a16:creationId xmlns:a16="http://schemas.microsoft.com/office/drawing/2014/main" id="{1D2F2B2E-ACAF-0FDE-153C-EACC34A5A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3099" name="Text Box 43">
            <a:extLst>
              <a:ext uri="{FF2B5EF4-FFF2-40B4-BE49-F238E27FC236}">
                <a16:creationId xmlns:a16="http://schemas.microsoft.com/office/drawing/2014/main" id="{F2D798B5-C931-974B-2AA1-F0CA7F68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3100" name="Text Box 44">
            <a:extLst>
              <a:ext uri="{FF2B5EF4-FFF2-40B4-BE49-F238E27FC236}">
                <a16:creationId xmlns:a16="http://schemas.microsoft.com/office/drawing/2014/main" id="{EB011ED9-3409-8051-0E06-EB690822C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3.33333E-6 L 0.18733 -0.386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1932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4436" grpId="0" animBg="1"/>
      <p:bldP spid="274439" grpId="0" animBg="1"/>
      <p:bldP spid="274450" grpId="0" animBg="1"/>
      <p:bldP spid="274450" grpId="1" animBg="1"/>
      <p:bldP spid="274477" grpId="0" build="allAtOnce"/>
      <p:bldP spid="173090" grpId="0"/>
      <p:bldP spid="173091" grpId="0"/>
      <p:bldP spid="173092" grpId="0"/>
      <p:bldP spid="173093" grpId="0"/>
      <p:bldP spid="173094" grpId="0"/>
      <p:bldP spid="173095" grpId="0"/>
      <p:bldP spid="173096" grpId="0"/>
      <p:bldP spid="173097" grpId="0"/>
      <p:bldP spid="173098" grpId="0"/>
      <p:bldP spid="173099" grpId="0"/>
      <p:bldP spid="173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A75F28B-5CA9-62D9-342F-91EFB3A0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14450"/>
            <a:ext cx="6286500" cy="703481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solidFill>
                <a:srgbClr val="800080"/>
              </a:solidFill>
              <a:cs typeface="Arial" panose="020B0604020202020204" pitchFamily="34" charset="0"/>
            </a:endParaRP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A5ACE15D-2969-24A3-34F7-783BD63A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371600"/>
            <a:ext cx="57721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2. If I were you, I ______________ the doctor for advice.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id="{AFC7EDEB-4FC3-892C-F4DA-38002672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3200400"/>
            <a:ext cx="47434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02AF40F1-ADD6-9256-0F10-8C4AE714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42900"/>
            <a:ext cx="1028700" cy="440055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sp>
        <p:nvSpPr>
          <p:cNvPr id="27654" name="AutoShape 6">
            <a:extLst>
              <a:ext uri="{FF2B5EF4-FFF2-40B4-BE49-F238E27FC236}">
                <a16:creationId xmlns:a16="http://schemas.microsoft.com/office/drawing/2014/main" id="{E388C761-CFEC-D398-23AB-55F6556AEE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29350" y="1257300"/>
            <a:ext cx="1485900" cy="1143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sp>
        <p:nvSpPr>
          <p:cNvPr id="274439" name="Rectangle 7">
            <a:extLst>
              <a:ext uri="{FF2B5EF4-FFF2-40B4-BE49-F238E27FC236}">
                <a16:creationId xmlns:a16="http://schemas.microsoft.com/office/drawing/2014/main" id="{FDD3C0AF-8A79-7247-6A13-B7E64C10F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2628900"/>
            <a:ext cx="47434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BBDD59F-E250-CC2D-B4E5-744774E5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628900"/>
            <a:ext cx="4171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 will ask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049ED66B-AF5C-B00E-8E05-CD03518AEA1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628901"/>
            <a:ext cx="457200" cy="508397"/>
            <a:chOff x="4944" y="1824"/>
            <a:chExt cx="384" cy="427"/>
          </a:xfrm>
        </p:grpSpPr>
        <p:sp>
          <p:nvSpPr>
            <p:cNvPr id="27686" name="Oval 10">
              <a:extLst>
                <a:ext uri="{FF2B5EF4-FFF2-40B4-BE49-F238E27FC236}">
                  <a16:creationId xmlns:a16="http://schemas.microsoft.com/office/drawing/2014/main" id="{506C97C3-588B-7E08-F684-68AC69D16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7687" name="Text Box 11">
              <a:extLst>
                <a:ext uri="{FF2B5EF4-FFF2-40B4-BE49-F238E27FC236}">
                  <a16:creationId xmlns:a16="http://schemas.microsoft.com/office/drawing/2014/main" id="{4D4CEF9D-B67A-4FCC-7398-A4486632D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5837A1AA-13C4-6877-1800-D80A94AD7BA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401"/>
            <a:ext cx="457200" cy="508397"/>
            <a:chOff x="4944" y="2400"/>
            <a:chExt cx="384" cy="427"/>
          </a:xfrm>
        </p:grpSpPr>
        <p:sp>
          <p:nvSpPr>
            <p:cNvPr id="27684" name="Oval 13">
              <a:extLst>
                <a:ext uri="{FF2B5EF4-FFF2-40B4-BE49-F238E27FC236}">
                  <a16:creationId xmlns:a16="http://schemas.microsoft.com/office/drawing/2014/main" id="{4F71E415-2E1E-5383-9B5B-2BD387CB4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7685" name="Text Box 14">
              <a:extLst>
                <a:ext uri="{FF2B5EF4-FFF2-40B4-BE49-F238E27FC236}">
                  <a16:creationId xmlns:a16="http://schemas.microsoft.com/office/drawing/2014/main" id="{7403CA52-7974-5D43-EB1E-66EDBDCA6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31D13BA7-5F8F-42B4-F55C-B8E1FC57F522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3314701"/>
            <a:ext cx="457200" cy="461963"/>
            <a:chOff x="5088" y="960"/>
            <a:chExt cx="384" cy="388"/>
          </a:xfrm>
        </p:grpSpPr>
        <p:sp>
          <p:nvSpPr>
            <p:cNvPr id="27682" name="Oval 16">
              <a:extLst>
                <a:ext uri="{FF2B5EF4-FFF2-40B4-BE49-F238E27FC236}">
                  <a16:creationId xmlns:a16="http://schemas.microsoft.com/office/drawing/2014/main" id="{73643E57-039A-78A5-FDC0-AF02CEF93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7683" name="Text Box 17">
              <a:extLst>
                <a:ext uri="{FF2B5EF4-FFF2-40B4-BE49-F238E27FC236}">
                  <a16:creationId xmlns:a16="http://schemas.microsoft.com/office/drawing/2014/main" id="{D09B56EC-0FA3-2A54-38B6-DE7EB7771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274450" name="Rectangle 18">
            <a:extLst>
              <a:ext uri="{FF2B5EF4-FFF2-40B4-BE49-F238E27FC236}">
                <a16:creationId xmlns:a16="http://schemas.microsoft.com/office/drawing/2014/main" id="{271F0833-225B-1147-52CD-D9083693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71900"/>
            <a:ext cx="48006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74451" name="Text Box 19">
            <a:extLst>
              <a:ext uri="{FF2B5EF4-FFF2-40B4-BE49-F238E27FC236}">
                <a16:creationId xmlns:a16="http://schemas.microsoft.com/office/drawing/2014/main" id="{1E7F6BA8-E6FC-8CF2-8A50-7494046C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200401"/>
            <a:ext cx="4972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 would ask</a:t>
            </a:r>
          </a:p>
        </p:txBody>
      </p:sp>
      <p:grpSp>
        <p:nvGrpSpPr>
          <p:cNvPr id="27662" name="Group 21">
            <a:extLst>
              <a:ext uri="{FF2B5EF4-FFF2-40B4-BE49-F238E27FC236}">
                <a16:creationId xmlns:a16="http://schemas.microsoft.com/office/drawing/2014/main" id="{59FC36E9-AEC3-7C9B-CD4C-7E1D1BE15BF0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1485900"/>
            <a:ext cx="800100" cy="742950"/>
            <a:chOff x="4272" y="825"/>
            <a:chExt cx="672" cy="624"/>
          </a:xfrm>
        </p:grpSpPr>
        <p:sp>
          <p:nvSpPr>
            <p:cNvPr id="27680" name="Oval 22">
              <a:extLst>
                <a:ext uri="{FF2B5EF4-FFF2-40B4-BE49-F238E27FC236}">
                  <a16:creationId xmlns:a16="http://schemas.microsoft.com/office/drawing/2014/main" id="{F737C911-4BAD-72E7-E668-850AF5A75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7681" name="Text Box 23">
              <a:extLst>
                <a:ext uri="{FF2B5EF4-FFF2-40B4-BE49-F238E27FC236}">
                  <a16:creationId xmlns:a16="http://schemas.microsoft.com/office/drawing/2014/main" id="{E1513CA2-ABAD-63A5-58BD-68D9097BD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000">
                  <a:solidFill>
                    <a:srgbClr val="FF0000"/>
                  </a:solidFill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27663" name="WordArt 24">
            <a:extLst>
              <a:ext uri="{FF2B5EF4-FFF2-40B4-BE49-F238E27FC236}">
                <a16:creationId xmlns:a16="http://schemas.microsoft.com/office/drawing/2014/main" id="{BF695D1D-2753-977F-4B15-1EB529384A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3050" y="628650"/>
            <a:ext cx="49149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873C8638-72B7-EB7A-1906-91AC7FFA1E0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714751"/>
            <a:ext cx="457200" cy="508397"/>
            <a:chOff x="4944" y="2400"/>
            <a:chExt cx="384" cy="427"/>
          </a:xfrm>
        </p:grpSpPr>
        <p:sp>
          <p:nvSpPr>
            <p:cNvPr id="27678" name="Oval 26">
              <a:extLst>
                <a:ext uri="{FF2B5EF4-FFF2-40B4-BE49-F238E27FC236}">
                  <a16:creationId xmlns:a16="http://schemas.microsoft.com/office/drawing/2014/main" id="{1F4F264C-89C0-A73D-C145-D2BAA2810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7679" name="Text Box 27">
              <a:extLst>
                <a:ext uri="{FF2B5EF4-FFF2-40B4-BE49-F238E27FC236}">
                  <a16:creationId xmlns:a16="http://schemas.microsoft.com/office/drawing/2014/main" id="{37288418-A641-F6EB-3F76-A179E323A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7665" name="Text Box 45">
            <a:extLst>
              <a:ext uri="{FF2B5EF4-FFF2-40B4-BE49-F238E27FC236}">
                <a16:creationId xmlns:a16="http://schemas.microsoft.com/office/drawing/2014/main" id="{30286E1D-7F5C-0348-1553-3F27A10A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440" y="3767434"/>
            <a:ext cx="554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50" b="1" dirty="0">
                <a:solidFill>
                  <a:srgbClr val="0000FF"/>
                </a:solidFill>
                <a:cs typeface="Arial" panose="020B0604020202020204" pitchFamily="34" charset="0"/>
              </a:rPr>
              <a:t>   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would have asked</a:t>
            </a:r>
          </a:p>
        </p:txBody>
      </p:sp>
      <p:sp>
        <p:nvSpPr>
          <p:cNvPr id="27666" name="AutoShape 33">
            <a:extLst>
              <a:ext uri="{FF2B5EF4-FFF2-40B4-BE49-F238E27FC236}">
                <a16:creationId xmlns:a16="http://schemas.microsoft.com/office/drawing/2014/main" id="{B0A662E4-BFEF-7CFD-738F-8BBE01684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944" y="535781"/>
            <a:ext cx="857250" cy="51435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/>
          </a:p>
        </p:txBody>
      </p:sp>
      <p:sp>
        <p:nvSpPr>
          <p:cNvPr id="176162" name="Text Box 34">
            <a:extLst>
              <a:ext uri="{FF2B5EF4-FFF2-40B4-BE49-F238E27FC236}">
                <a16:creationId xmlns:a16="http://schemas.microsoft.com/office/drawing/2014/main" id="{62DA2024-E0FE-8126-8CE1-A368DA2EB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6163" name="Text Box 35">
            <a:extLst>
              <a:ext uri="{FF2B5EF4-FFF2-40B4-BE49-F238E27FC236}">
                <a16:creationId xmlns:a16="http://schemas.microsoft.com/office/drawing/2014/main" id="{31FD9448-66F2-D1EC-A489-983DFB27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6164" name="Text Box 36">
            <a:extLst>
              <a:ext uri="{FF2B5EF4-FFF2-40B4-BE49-F238E27FC236}">
                <a16:creationId xmlns:a16="http://schemas.microsoft.com/office/drawing/2014/main" id="{B37D252F-7F10-83E9-AA02-770F4426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6165" name="Text Box 37">
            <a:extLst>
              <a:ext uri="{FF2B5EF4-FFF2-40B4-BE49-F238E27FC236}">
                <a16:creationId xmlns:a16="http://schemas.microsoft.com/office/drawing/2014/main" id="{29CDA0B5-A9B2-7B03-7F59-364FA6652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6166" name="Text Box 38">
            <a:extLst>
              <a:ext uri="{FF2B5EF4-FFF2-40B4-BE49-F238E27FC236}">
                <a16:creationId xmlns:a16="http://schemas.microsoft.com/office/drawing/2014/main" id="{D6418FAF-9D8C-364D-AE75-B6C0DB55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6167" name="Text Box 39">
            <a:extLst>
              <a:ext uri="{FF2B5EF4-FFF2-40B4-BE49-F238E27FC236}">
                <a16:creationId xmlns:a16="http://schemas.microsoft.com/office/drawing/2014/main" id="{69CF16CC-E1D4-62D5-20C4-07B8459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6168" name="Text Box 40">
            <a:extLst>
              <a:ext uri="{FF2B5EF4-FFF2-40B4-BE49-F238E27FC236}">
                <a16:creationId xmlns:a16="http://schemas.microsoft.com/office/drawing/2014/main" id="{70B7F9F3-5A8D-2A8E-C958-A0F0C54F2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6169" name="Text Box 41">
            <a:extLst>
              <a:ext uri="{FF2B5EF4-FFF2-40B4-BE49-F238E27FC236}">
                <a16:creationId xmlns:a16="http://schemas.microsoft.com/office/drawing/2014/main" id="{454CB9A7-CD23-7775-1D79-25D7E006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6170" name="Text Box 42">
            <a:extLst>
              <a:ext uri="{FF2B5EF4-FFF2-40B4-BE49-F238E27FC236}">
                <a16:creationId xmlns:a16="http://schemas.microsoft.com/office/drawing/2014/main" id="{0A6EC71E-4EB9-6F79-DD30-563BAB8C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6171" name="Text Box 43">
            <a:extLst>
              <a:ext uri="{FF2B5EF4-FFF2-40B4-BE49-F238E27FC236}">
                <a16:creationId xmlns:a16="http://schemas.microsoft.com/office/drawing/2014/main" id="{DF5E031C-555E-3CFC-4C7A-2B83C46C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6172" name="Text Box 44">
            <a:extLst>
              <a:ext uri="{FF2B5EF4-FFF2-40B4-BE49-F238E27FC236}">
                <a16:creationId xmlns:a16="http://schemas.microsoft.com/office/drawing/2014/main" id="{D2D6CF51-EAF5-503A-506E-A69E10AE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69136E-6 L 0.15834 -0.286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4436" grpId="0" animBg="1"/>
      <p:bldP spid="274436" grpId="1" animBg="1"/>
      <p:bldP spid="274439" grpId="0" animBg="1"/>
      <p:bldP spid="274450" grpId="0" animBg="1"/>
      <p:bldP spid="274451" grpId="0"/>
      <p:bldP spid="176162" grpId="0"/>
      <p:bldP spid="176163" grpId="0"/>
      <p:bldP spid="176164" grpId="0"/>
      <p:bldP spid="176165" grpId="0"/>
      <p:bldP spid="176166" grpId="0"/>
      <p:bldP spid="176167" grpId="0"/>
      <p:bldP spid="176168" grpId="0"/>
      <p:bldP spid="176169" grpId="0"/>
      <p:bldP spid="176170" grpId="0"/>
      <p:bldP spid="176171" grpId="0"/>
      <p:bldP spid="1761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DDA9C57-A526-3755-27D8-C58CE937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14450"/>
            <a:ext cx="6286500" cy="9144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solidFill>
                <a:srgbClr val="800080"/>
              </a:solidFill>
              <a:cs typeface="Arial" panose="020B0604020202020204" pitchFamily="34" charset="0"/>
            </a:endParaRP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F27099D3-BA29-7461-60D9-E967F0DF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371601"/>
            <a:ext cx="57721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3. We will go on a picnic next weekend _______ the weather gets worse.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id="{79DCDB15-117B-1D00-7572-37EFF7F2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3200400"/>
            <a:ext cx="47434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D438B100-5AF7-11B8-2613-BB928890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42900"/>
            <a:ext cx="1028700" cy="440055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46A7033B-67A7-0730-CBE5-338D586233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29350" y="1257300"/>
            <a:ext cx="1485900" cy="1143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EE761337-00C0-26D3-93DE-71B9B4216A2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401"/>
            <a:ext cx="457200" cy="508397"/>
            <a:chOff x="4944" y="2400"/>
            <a:chExt cx="384" cy="427"/>
          </a:xfrm>
        </p:grpSpPr>
        <p:sp>
          <p:nvSpPr>
            <p:cNvPr id="29734" name="Oval 13">
              <a:extLst>
                <a:ext uri="{FF2B5EF4-FFF2-40B4-BE49-F238E27FC236}">
                  <a16:creationId xmlns:a16="http://schemas.microsoft.com/office/drawing/2014/main" id="{BD83B857-4D89-9D59-767F-9A0AE1F1D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35" name="Text Box 14">
              <a:extLst>
                <a:ext uri="{FF2B5EF4-FFF2-40B4-BE49-F238E27FC236}">
                  <a16:creationId xmlns:a16="http://schemas.microsoft.com/office/drawing/2014/main" id="{F21C734B-2ECF-5B3D-650A-5F402136B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F4F48AB6-B5CE-AC78-2733-E2560EE1D94F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3314701"/>
            <a:ext cx="457200" cy="461963"/>
            <a:chOff x="5088" y="960"/>
            <a:chExt cx="384" cy="388"/>
          </a:xfrm>
        </p:grpSpPr>
        <p:sp>
          <p:nvSpPr>
            <p:cNvPr id="29732" name="Oval 16">
              <a:extLst>
                <a:ext uri="{FF2B5EF4-FFF2-40B4-BE49-F238E27FC236}">
                  <a16:creationId xmlns:a16="http://schemas.microsoft.com/office/drawing/2014/main" id="{4AA1F817-A024-640A-7A2B-93BDC002B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33" name="Text Box 17">
              <a:extLst>
                <a:ext uri="{FF2B5EF4-FFF2-40B4-BE49-F238E27FC236}">
                  <a16:creationId xmlns:a16="http://schemas.microsoft.com/office/drawing/2014/main" id="{3F99DB2C-9355-D94E-335E-960EFDE43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274450" name="Rectangle 18">
            <a:extLst>
              <a:ext uri="{FF2B5EF4-FFF2-40B4-BE49-F238E27FC236}">
                <a16:creationId xmlns:a16="http://schemas.microsoft.com/office/drawing/2014/main" id="{8EE80C04-33C8-2648-24FC-CF63BC4D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3771900"/>
            <a:ext cx="48006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74451" name="Text Box 19">
            <a:extLst>
              <a:ext uri="{FF2B5EF4-FFF2-40B4-BE49-F238E27FC236}">
                <a16:creationId xmlns:a16="http://schemas.microsoft.com/office/drawing/2014/main" id="{4B576B19-46C5-9171-B6E3-A462362C1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0"/>
            <a:ext cx="422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unless</a:t>
            </a:r>
          </a:p>
        </p:txBody>
      </p:sp>
      <p:sp>
        <p:nvSpPr>
          <p:cNvPr id="274452" name="Rectangle 20">
            <a:extLst>
              <a:ext uri="{FF2B5EF4-FFF2-40B4-BE49-F238E27FC236}">
                <a16:creationId xmlns:a16="http://schemas.microsoft.com/office/drawing/2014/main" id="{A8FF73F8-3A44-CD4D-0A90-7B6DA5C2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4343400"/>
            <a:ext cx="48006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400">
              <a:cs typeface="Arial" panose="020B0604020202020204" pitchFamily="34" charset="0"/>
            </a:endParaRPr>
          </a:p>
        </p:txBody>
      </p:sp>
      <p:grpSp>
        <p:nvGrpSpPr>
          <p:cNvPr id="29708" name="Group 21">
            <a:extLst>
              <a:ext uri="{FF2B5EF4-FFF2-40B4-BE49-F238E27FC236}">
                <a16:creationId xmlns:a16="http://schemas.microsoft.com/office/drawing/2014/main" id="{315403E1-D4F2-A982-A544-2D9492FE73EE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1485900"/>
            <a:ext cx="800100" cy="742950"/>
            <a:chOff x="4272" y="825"/>
            <a:chExt cx="672" cy="624"/>
          </a:xfrm>
        </p:grpSpPr>
        <p:sp>
          <p:nvSpPr>
            <p:cNvPr id="29730" name="Oval 22">
              <a:extLst>
                <a:ext uri="{FF2B5EF4-FFF2-40B4-BE49-F238E27FC236}">
                  <a16:creationId xmlns:a16="http://schemas.microsoft.com/office/drawing/2014/main" id="{E5532C8C-60C2-14AA-BD66-5475BACA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31" name="Text Box 23">
              <a:extLst>
                <a:ext uri="{FF2B5EF4-FFF2-40B4-BE49-F238E27FC236}">
                  <a16:creationId xmlns:a16="http://schemas.microsoft.com/office/drawing/2014/main" id="{F17C892A-4A8F-843F-5AD1-209884682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000">
                  <a:solidFill>
                    <a:srgbClr val="FF0000"/>
                  </a:solidFill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29709" name="WordArt 24">
            <a:extLst>
              <a:ext uri="{FF2B5EF4-FFF2-40B4-BE49-F238E27FC236}">
                <a16:creationId xmlns:a16="http://schemas.microsoft.com/office/drawing/2014/main" id="{5E6F7160-2C16-925F-EE5C-2FAEEA49AA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3050" y="628650"/>
            <a:ext cx="49149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A436A46C-8A3F-4222-5151-4E9289AE453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776664"/>
            <a:ext cx="457200" cy="508397"/>
            <a:chOff x="4944" y="2400"/>
            <a:chExt cx="384" cy="427"/>
          </a:xfrm>
        </p:grpSpPr>
        <p:sp>
          <p:nvSpPr>
            <p:cNvPr id="29728" name="Oval 26">
              <a:extLst>
                <a:ext uri="{FF2B5EF4-FFF2-40B4-BE49-F238E27FC236}">
                  <a16:creationId xmlns:a16="http://schemas.microsoft.com/office/drawing/2014/main" id="{6E6E1453-3684-1CCC-8572-882610A74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29" name="Text Box 27">
              <a:extLst>
                <a:ext uri="{FF2B5EF4-FFF2-40B4-BE49-F238E27FC236}">
                  <a16:creationId xmlns:a16="http://schemas.microsoft.com/office/drawing/2014/main" id="{62CB2928-D08B-AE82-11C7-069F58500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F35FEDD4-F105-9AE8-177B-AAECB94539E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343401"/>
            <a:ext cx="457200" cy="508397"/>
            <a:chOff x="4944" y="2400"/>
            <a:chExt cx="384" cy="427"/>
          </a:xfrm>
        </p:grpSpPr>
        <p:sp>
          <p:nvSpPr>
            <p:cNvPr id="29726" name="Oval 29">
              <a:extLst>
                <a:ext uri="{FF2B5EF4-FFF2-40B4-BE49-F238E27FC236}">
                  <a16:creationId xmlns:a16="http://schemas.microsoft.com/office/drawing/2014/main" id="{F445BB85-6B4B-6ACE-ACFC-0BBF311E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27" name="Text Box 30">
              <a:extLst>
                <a:ext uri="{FF2B5EF4-FFF2-40B4-BE49-F238E27FC236}">
                  <a16:creationId xmlns:a16="http://schemas.microsoft.com/office/drawing/2014/main" id="{13CD04FD-049E-CB7A-7EAF-37E14606D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9712" name="Text Box 31">
            <a:extLst>
              <a:ext uri="{FF2B5EF4-FFF2-40B4-BE49-F238E27FC236}">
                <a16:creationId xmlns:a16="http://schemas.microsoft.com/office/drawing/2014/main" id="{D9795279-2F19-F8CF-16BD-F5F0B478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86250"/>
            <a:ext cx="428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in case</a:t>
            </a:r>
          </a:p>
        </p:txBody>
      </p:sp>
      <p:sp>
        <p:nvSpPr>
          <p:cNvPr id="29713" name="Text Box 45">
            <a:extLst>
              <a:ext uri="{FF2B5EF4-FFF2-40B4-BE49-F238E27FC236}">
                <a16:creationId xmlns:a16="http://schemas.microsoft.com/office/drawing/2014/main" id="{CEC06F66-3A5F-1E4B-5E42-838A8B64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14750"/>
            <a:ext cx="537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if</a:t>
            </a:r>
          </a:p>
        </p:txBody>
      </p:sp>
      <p:sp>
        <p:nvSpPr>
          <p:cNvPr id="29714" name="AutoShape 33">
            <a:extLst>
              <a:ext uri="{FF2B5EF4-FFF2-40B4-BE49-F238E27FC236}">
                <a16:creationId xmlns:a16="http://schemas.microsoft.com/office/drawing/2014/main" id="{77AE3B88-62C3-DAF1-9FC4-F6C30F43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944" y="535781"/>
            <a:ext cx="857250" cy="51435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/>
          </a:p>
        </p:txBody>
      </p:sp>
      <p:sp>
        <p:nvSpPr>
          <p:cNvPr id="182306" name="Text Box 34">
            <a:extLst>
              <a:ext uri="{FF2B5EF4-FFF2-40B4-BE49-F238E27FC236}">
                <a16:creationId xmlns:a16="http://schemas.microsoft.com/office/drawing/2014/main" id="{4A1AE2FB-1C62-B1FE-86AE-A0816470D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2307" name="Text Box 35">
            <a:extLst>
              <a:ext uri="{FF2B5EF4-FFF2-40B4-BE49-F238E27FC236}">
                <a16:creationId xmlns:a16="http://schemas.microsoft.com/office/drawing/2014/main" id="{8423720B-53E9-1B54-A248-896FACBDC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2308" name="Text Box 36">
            <a:extLst>
              <a:ext uri="{FF2B5EF4-FFF2-40B4-BE49-F238E27FC236}">
                <a16:creationId xmlns:a16="http://schemas.microsoft.com/office/drawing/2014/main" id="{99C7BB77-741B-67B9-6688-E6F17DAF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2309" name="Text Box 37">
            <a:extLst>
              <a:ext uri="{FF2B5EF4-FFF2-40B4-BE49-F238E27FC236}">
                <a16:creationId xmlns:a16="http://schemas.microsoft.com/office/drawing/2014/main" id="{999B5D36-3426-A4B5-EBC4-1BF7B5B5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2310" name="Text Box 38">
            <a:extLst>
              <a:ext uri="{FF2B5EF4-FFF2-40B4-BE49-F238E27FC236}">
                <a16:creationId xmlns:a16="http://schemas.microsoft.com/office/drawing/2014/main" id="{1DC0D206-A262-724E-F792-99A1D48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2311" name="Text Box 39">
            <a:extLst>
              <a:ext uri="{FF2B5EF4-FFF2-40B4-BE49-F238E27FC236}">
                <a16:creationId xmlns:a16="http://schemas.microsoft.com/office/drawing/2014/main" id="{91083ECF-0862-9B99-DBBE-76AB28F28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2312" name="Text Box 40">
            <a:extLst>
              <a:ext uri="{FF2B5EF4-FFF2-40B4-BE49-F238E27FC236}">
                <a16:creationId xmlns:a16="http://schemas.microsoft.com/office/drawing/2014/main" id="{BFF42B1B-05AD-F2EB-B260-9766FCE1A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2313" name="Text Box 41">
            <a:extLst>
              <a:ext uri="{FF2B5EF4-FFF2-40B4-BE49-F238E27FC236}">
                <a16:creationId xmlns:a16="http://schemas.microsoft.com/office/drawing/2014/main" id="{20C59CF5-05CA-1965-0AB5-573EE828E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2314" name="Text Box 42">
            <a:extLst>
              <a:ext uri="{FF2B5EF4-FFF2-40B4-BE49-F238E27FC236}">
                <a16:creationId xmlns:a16="http://schemas.microsoft.com/office/drawing/2014/main" id="{CFD86E52-4338-088E-8A26-E40A65E5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315" name="Text Box 43">
            <a:extLst>
              <a:ext uri="{FF2B5EF4-FFF2-40B4-BE49-F238E27FC236}">
                <a16:creationId xmlns:a16="http://schemas.microsoft.com/office/drawing/2014/main" id="{35448192-3326-4801-25B7-ECF7770F0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2316" name="Text Box 44">
            <a:extLst>
              <a:ext uri="{FF2B5EF4-FFF2-40B4-BE49-F238E27FC236}">
                <a16:creationId xmlns:a16="http://schemas.microsoft.com/office/drawing/2014/main" id="{0B80FE54-DD51-78B4-A54B-F4477C786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3.81503E-6 L -0.03333 -0.286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4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4436" grpId="0" animBg="1"/>
      <p:bldP spid="274436" grpId="1" animBg="1"/>
      <p:bldP spid="274450" grpId="0" animBg="1"/>
      <p:bldP spid="274451" grpId="0"/>
      <p:bldP spid="274452" grpId="0" animBg="1"/>
      <p:bldP spid="182306" grpId="0"/>
      <p:bldP spid="182307" grpId="0"/>
      <p:bldP spid="182308" grpId="0"/>
      <p:bldP spid="182309" grpId="0"/>
      <p:bldP spid="182310" grpId="0"/>
      <p:bldP spid="182311" grpId="0"/>
      <p:bldP spid="182312" grpId="0"/>
      <p:bldP spid="182313" grpId="0"/>
      <p:bldP spid="182314" grpId="0"/>
      <p:bldP spid="182315" grpId="0"/>
      <p:bldP spid="1823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1FBF34-E389-8AFA-9949-1238F072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57300"/>
            <a:ext cx="6286500" cy="1143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solidFill>
                <a:srgbClr val="800080"/>
              </a:solidFill>
              <a:cs typeface="Arial" panose="020B0604020202020204" pitchFamily="34" charset="0"/>
            </a:endParaRP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1A579801-1CCB-DECB-4D64-2C243D99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371600"/>
            <a:ext cx="51435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4. If he ______ harder, he _________ get higher salary.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id="{2D219C89-9AE2-A2AB-43CC-79DB3038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200400"/>
            <a:ext cx="41148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45844C73-8EFD-FE74-2C2E-8A404B44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42900"/>
            <a:ext cx="1028700" cy="440055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29019508-2938-22F6-EC63-6A1970F412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29350" y="1257300"/>
            <a:ext cx="1485900" cy="1143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sp>
        <p:nvSpPr>
          <p:cNvPr id="274439" name="Rectangle 7">
            <a:extLst>
              <a:ext uri="{FF2B5EF4-FFF2-40B4-BE49-F238E27FC236}">
                <a16:creationId xmlns:a16="http://schemas.microsoft.com/office/drawing/2014/main" id="{350F1913-8AA3-F426-12A9-E88F6CF1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628900"/>
            <a:ext cx="41148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69A1ECA7-B200-99EC-C171-04A1F0FB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665572"/>
            <a:ext cx="468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50" b="1" dirty="0">
                <a:solidFill>
                  <a:srgbClr val="0000FF"/>
                </a:solidFill>
                <a:cs typeface="Arial" panose="020B0604020202020204" pitchFamily="34" charset="0"/>
              </a:rPr>
              <a:t>        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worked/ will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A1C54CD-90DF-7613-FF5C-25299C9440A6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2628901"/>
            <a:ext cx="457200" cy="508397"/>
            <a:chOff x="4944" y="1824"/>
            <a:chExt cx="384" cy="427"/>
          </a:xfrm>
        </p:grpSpPr>
        <p:sp>
          <p:nvSpPr>
            <p:cNvPr id="26662" name="Oval 10">
              <a:extLst>
                <a:ext uri="{FF2B5EF4-FFF2-40B4-BE49-F238E27FC236}">
                  <a16:creationId xmlns:a16="http://schemas.microsoft.com/office/drawing/2014/main" id="{01DC1FDA-54C8-ECEC-364D-AB0171D1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63" name="Text Box 11">
              <a:extLst>
                <a:ext uri="{FF2B5EF4-FFF2-40B4-BE49-F238E27FC236}">
                  <a16:creationId xmlns:a16="http://schemas.microsoft.com/office/drawing/2014/main" id="{F8FD9E9D-D5A0-39BB-FA24-B537BBDA9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EF159BB9-2323-9A9E-6534-7760A4EF4D64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3200401"/>
            <a:ext cx="457200" cy="508397"/>
            <a:chOff x="4944" y="2400"/>
            <a:chExt cx="384" cy="427"/>
          </a:xfrm>
        </p:grpSpPr>
        <p:sp>
          <p:nvSpPr>
            <p:cNvPr id="26660" name="Oval 13">
              <a:extLst>
                <a:ext uri="{FF2B5EF4-FFF2-40B4-BE49-F238E27FC236}">
                  <a16:creationId xmlns:a16="http://schemas.microsoft.com/office/drawing/2014/main" id="{BE11E4B0-ADDD-FCB4-5E54-C25259C18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61" name="Text Box 14">
              <a:extLst>
                <a:ext uri="{FF2B5EF4-FFF2-40B4-BE49-F238E27FC236}">
                  <a16:creationId xmlns:a16="http://schemas.microsoft.com/office/drawing/2014/main" id="{E5DE69B6-94D4-C9D5-2927-996880FC9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837AF9B7-AF7F-5925-B944-4B265FA7011F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3314701"/>
            <a:ext cx="457200" cy="461963"/>
            <a:chOff x="5088" y="960"/>
            <a:chExt cx="384" cy="388"/>
          </a:xfrm>
        </p:grpSpPr>
        <p:sp>
          <p:nvSpPr>
            <p:cNvPr id="26658" name="Oval 16">
              <a:extLst>
                <a:ext uri="{FF2B5EF4-FFF2-40B4-BE49-F238E27FC236}">
                  <a16:creationId xmlns:a16="http://schemas.microsoft.com/office/drawing/2014/main" id="{4E161EFA-E563-63C8-65B3-4F215D5A1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59" name="Text Box 17">
              <a:extLst>
                <a:ext uri="{FF2B5EF4-FFF2-40B4-BE49-F238E27FC236}">
                  <a16:creationId xmlns:a16="http://schemas.microsoft.com/office/drawing/2014/main" id="{15605D5A-A38C-115A-C166-ADC313E30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274450" name="Rectangle 18">
            <a:extLst>
              <a:ext uri="{FF2B5EF4-FFF2-40B4-BE49-F238E27FC236}">
                <a16:creationId xmlns:a16="http://schemas.microsoft.com/office/drawing/2014/main" id="{63078FB3-1B88-F2AB-0848-FF005DFB2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771900"/>
            <a:ext cx="41148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6637" name="Text Box 19">
            <a:extLst>
              <a:ext uri="{FF2B5EF4-FFF2-40B4-BE49-F238E27FC236}">
                <a16:creationId xmlns:a16="http://schemas.microsoft.com/office/drawing/2014/main" id="{CF116E25-209F-DD73-9D7A-703C0A62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3165873"/>
            <a:ext cx="280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works / would</a:t>
            </a:r>
          </a:p>
        </p:txBody>
      </p:sp>
      <p:grpSp>
        <p:nvGrpSpPr>
          <p:cNvPr id="26638" name="Group 21">
            <a:extLst>
              <a:ext uri="{FF2B5EF4-FFF2-40B4-BE49-F238E27FC236}">
                <a16:creationId xmlns:a16="http://schemas.microsoft.com/office/drawing/2014/main" id="{95EFA5E3-D952-BD2B-89F6-A3EE587092B4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1485900"/>
            <a:ext cx="800100" cy="742950"/>
            <a:chOff x="4272" y="825"/>
            <a:chExt cx="672" cy="624"/>
          </a:xfrm>
        </p:grpSpPr>
        <p:sp>
          <p:nvSpPr>
            <p:cNvPr id="26656" name="Oval 22">
              <a:extLst>
                <a:ext uri="{FF2B5EF4-FFF2-40B4-BE49-F238E27FC236}">
                  <a16:creationId xmlns:a16="http://schemas.microsoft.com/office/drawing/2014/main" id="{5F73920C-FD7B-2583-991D-678B02EDF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57" name="Text Box 23">
              <a:extLst>
                <a:ext uri="{FF2B5EF4-FFF2-40B4-BE49-F238E27FC236}">
                  <a16:creationId xmlns:a16="http://schemas.microsoft.com/office/drawing/2014/main" id="{87F95E28-4C63-F966-5CC2-E861C908B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000">
                  <a:solidFill>
                    <a:srgbClr val="FF0000"/>
                  </a:solidFill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26639" name="WordArt 24">
            <a:extLst>
              <a:ext uri="{FF2B5EF4-FFF2-40B4-BE49-F238E27FC236}">
                <a16:creationId xmlns:a16="http://schemas.microsoft.com/office/drawing/2014/main" id="{A41C1E46-FAF3-61E9-6E4B-CAE5C85FB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3050" y="628650"/>
            <a:ext cx="49149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4AE70638-9DFA-9E83-021C-4B06CE2373A5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3771901"/>
            <a:ext cx="457200" cy="508397"/>
            <a:chOff x="4944" y="2400"/>
            <a:chExt cx="384" cy="427"/>
          </a:xfrm>
        </p:grpSpPr>
        <p:sp>
          <p:nvSpPr>
            <p:cNvPr id="26654" name="Oval 26">
              <a:extLst>
                <a:ext uri="{FF2B5EF4-FFF2-40B4-BE49-F238E27FC236}">
                  <a16:creationId xmlns:a16="http://schemas.microsoft.com/office/drawing/2014/main" id="{92AF820A-F88F-0685-73B8-21902F34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6655" name="Text Box 27">
              <a:extLst>
                <a:ext uri="{FF2B5EF4-FFF2-40B4-BE49-F238E27FC236}">
                  <a16:creationId xmlns:a16="http://schemas.microsoft.com/office/drawing/2014/main" id="{B28DFE1A-BAFB-E663-85D7-186CCA085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74477" name="Text Box 45">
            <a:extLst>
              <a:ext uri="{FF2B5EF4-FFF2-40B4-BE49-F238E27FC236}">
                <a16:creationId xmlns:a16="http://schemas.microsoft.com/office/drawing/2014/main" id="{88A9CD53-45E6-C377-D706-176E363B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3714750"/>
            <a:ext cx="400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worked / would </a:t>
            </a:r>
          </a:p>
        </p:txBody>
      </p:sp>
      <p:sp>
        <p:nvSpPr>
          <p:cNvPr id="26642" name="AutoShape 33">
            <a:extLst>
              <a:ext uri="{FF2B5EF4-FFF2-40B4-BE49-F238E27FC236}">
                <a16:creationId xmlns:a16="http://schemas.microsoft.com/office/drawing/2014/main" id="{3783C4FE-9681-A77B-5C3C-69777125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944" y="535781"/>
            <a:ext cx="857250" cy="51435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/>
          </a:p>
        </p:txBody>
      </p:sp>
      <p:sp>
        <p:nvSpPr>
          <p:cNvPr id="173090" name="Text Box 34">
            <a:extLst>
              <a:ext uri="{FF2B5EF4-FFF2-40B4-BE49-F238E27FC236}">
                <a16:creationId xmlns:a16="http://schemas.microsoft.com/office/drawing/2014/main" id="{9321EC5F-EBDC-0CAD-AAD1-6476E408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3091" name="Text Box 35">
            <a:extLst>
              <a:ext uri="{FF2B5EF4-FFF2-40B4-BE49-F238E27FC236}">
                <a16:creationId xmlns:a16="http://schemas.microsoft.com/office/drawing/2014/main" id="{03FCA937-8849-7852-8540-F11BFAC9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3092" name="Text Box 36">
            <a:extLst>
              <a:ext uri="{FF2B5EF4-FFF2-40B4-BE49-F238E27FC236}">
                <a16:creationId xmlns:a16="http://schemas.microsoft.com/office/drawing/2014/main" id="{D806FC7A-CDB2-3FE3-6669-ACBA1DA8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3093" name="Text Box 37">
            <a:extLst>
              <a:ext uri="{FF2B5EF4-FFF2-40B4-BE49-F238E27FC236}">
                <a16:creationId xmlns:a16="http://schemas.microsoft.com/office/drawing/2014/main" id="{244136AE-F7FB-43B2-6443-2C9BA33A1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3094" name="Text Box 38">
            <a:extLst>
              <a:ext uri="{FF2B5EF4-FFF2-40B4-BE49-F238E27FC236}">
                <a16:creationId xmlns:a16="http://schemas.microsoft.com/office/drawing/2014/main" id="{9F686500-1C32-2BDF-FBAE-D3DE367B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3095" name="Text Box 39">
            <a:extLst>
              <a:ext uri="{FF2B5EF4-FFF2-40B4-BE49-F238E27FC236}">
                <a16:creationId xmlns:a16="http://schemas.microsoft.com/office/drawing/2014/main" id="{32431538-8F6A-634C-F884-F4E84FB96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3096" name="Text Box 40">
            <a:extLst>
              <a:ext uri="{FF2B5EF4-FFF2-40B4-BE49-F238E27FC236}">
                <a16:creationId xmlns:a16="http://schemas.microsoft.com/office/drawing/2014/main" id="{13E65B42-DF7C-6015-5503-D97CB3D1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3097" name="Text Box 41">
            <a:extLst>
              <a:ext uri="{FF2B5EF4-FFF2-40B4-BE49-F238E27FC236}">
                <a16:creationId xmlns:a16="http://schemas.microsoft.com/office/drawing/2014/main" id="{57E26C4A-F342-6EEB-4295-AE258CE02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3098" name="Text Box 42">
            <a:extLst>
              <a:ext uri="{FF2B5EF4-FFF2-40B4-BE49-F238E27FC236}">
                <a16:creationId xmlns:a16="http://schemas.microsoft.com/office/drawing/2014/main" id="{1D2F2B2E-ACAF-0FDE-153C-EACC34A5A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3099" name="Text Box 43">
            <a:extLst>
              <a:ext uri="{FF2B5EF4-FFF2-40B4-BE49-F238E27FC236}">
                <a16:creationId xmlns:a16="http://schemas.microsoft.com/office/drawing/2014/main" id="{F2D798B5-C931-974B-2AA1-F0CA7F68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3100" name="Text Box 44">
            <a:extLst>
              <a:ext uri="{FF2B5EF4-FFF2-40B4-BE49-F238E27FC236}">
                <a16:creationId xmlns:a16="http://schemas.microsoft.com/office/drawing/2014/main" id="{EB011ED9-3409-8051-0E06-EB690822C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3.33333E-6 L 0.18733 -0.386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1932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4436" grpId="0" animBg="1"/>
      <p:bldP spid="274439" grpId="0" animBg="1"/>
      <p:bldP spid="274450" grpId="0" animBg="1"/>
      <p:bldP spid="274450" grpId="1" animBg="1"/>
      <p:bldP spid="274477" grpId="0" build="allAtOnce"/>
      <p:bldP spid="173090" grpId="0"/>
      <p:bldP spid="173091" grpId="0"/>
      <p:bldP spid="173092" grpId="0"/>
      <p:bldP spid="173093" grpId="0"/>
      <p:bldP spid="173094" grpId="0"/>
      <p:bldP spid="173095" grpId="0"/>
      <p:bldP spid="173096" grpId="0"/>
      <p:bldP spid="173097" grpId="0"/>
      <p:bldP spid="173098" grpId="0"/>
      <p:bldP spid="173099" grpId="0"/>
      <p:bldP spid="173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DDA9C57-A526-3755-27D8-C58CE937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14450"/>
            <a:ext cx="6286500" cy="9144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solidFill>
                <a:srgbClr val="800080"/>
              </a:solidFill>
              <a:cs typeface="Arial" panose="020B0604020202020204" pitchFamily="34" charset="0"/>
            </a:endParaRP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F27099D3-BA29-7461-60D9-E967F0DF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371601"/>
            <a:ext cx="57721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5. If I had got up early yesterday morning,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I________the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first bus to work.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id="{79DCDB15-117B-1D00-7572-37EFF7F2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3200400"/>
            <a:ext cx="47434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D438B100-5AF7-11B8-2613-BB928890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42900"/>
            <a:ext cx="1028700" cy="440055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46A7033B-67A7-0730-CBE5-338D586233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29350" y="1257300"/>
            <a:ext cx="1485900" cy="1143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>
              <a:cs typeface="Arial" panose="020B06040202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EE761337-00C0-26D3-93DE-71B9B4216A2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401"/>
            <a:ext cx="457200" cy="508397"/>
            <a:chOff x="4944" y="2400"/>
            <a:chExt cx="384" cy="427"/>
          </a:xfrm>
        </p:grpSpPr>
        <p:sp>
          <p:nvSpPr>
            <p:cNvPr id="29734" name="Oval 13">
              <a:extLst>
                <a:ext uri="{FF2B5EF4-FFF2-40B4-BE49-F238E27FC236}">
                  <a16:creationId xmlns:a16="http://schemas.microsoft.com/office/drawing/2014/main" id="{BD83B857-4D89-9D59-767F-9A0AE1F1D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35" name="Text Box 14">
              <a:extLst>
                <a:ext uri="{FF2B5EF4-FFF2-40B4-BE49-F238E27FC236}">
                  <a16:creationId xmlns:a16="http://schemas.microsoft.com/office/drawing/2014/main" id="{F21C734B-2ECF-5B3D-650A-5F402136B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F4F48AB6-B5CE-AC78-2733-E2560EE1D94F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3314701"/>
            <a:ext cx="457200" cy="461963"/>
            <a:chOff x="5088" y="960"/>
            <a:chExt cx="384" cy="388"/>
          </a:xfrm>
        </p:grpSpPr>
        <p:sp>
          <p:nvSpPr>
            <p:cNvPr id="29732" name="Oval 16">
              <a:extLst>
                <a:ext uri="{FF2B5EF4-FFF2-40B4-BE49-F238E27FC236}">
                  <a16:creationId xmlns:a16="http://schemas.microsoft.com/office/drawing/2014/main" id="{4AA1F817-A024-640A-7A2B-93BDC002B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96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33" name="Text Box 17">
              <a:extLst>
                <a:ext uri="{FF2B5EF4-FFF2-40B4-BE49-F238E27FC236}">
                  <a16:creationId xmlns:a16="http://schemas.microsoft.com/office/drawing/2014/main" id="{3F99DB2C-9355-D94E-335E-960EFDE43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960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274450" name="Rectangle 18">
            <a:extLst>
              <a:ext uri="{FF2B5EF4-FFF2-40B4-BE49-F238E27FC236}">
                <a16:creationId xmlns:a16="http://schemas.microsoft.com/office/drawing/2014/main" id="{8EE80C04-33C8-2648-24FC-CF63BC4D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3771900"/>
            <a:ext cx="48006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100">
              <a:cs typeface="Arial" panose="020B0604020202020204" pitchFamily="34" charset="0"/>
            </a:endParaRPr>
          </a:p>
        </p:txBody>
      </p:sp>
      <p:sp>
        <p:nvSpPr>
          <p:cNvPr id="274451" name="Text Box 19">
            <a:extLst>
              <a:ext uri="{FF2B5EF4-FFF2-40B4-BE49-F238E27FC236}">
                <a16:creationId xmlns:a16="http://schemas.microsoft.com/office/drawing/2014/main" id="{4B576B19-46C5-9171-B6E3-A462362C1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0"/>
            <a:ext cx="422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wouldn’t have missed</a:t>
            </a:r>
          </a:p>
        </p:txBody>
      </p:sp>
      <p:sp>
        <p:nvSpPr>
          <p:cNvPr id="274452" name="Rectangle 20">
            <a:extLst>
              <a:ext uri="{FF2B5EF4-FFF2-40B4-BE49-F238E27FC236}">
                <a16:creationId xmlns:a16="http://schemas.microsoft.com/office/drawing/2014/main" id="{A8FF73F8-3A44-CD4D-0A90-7B6DA5C2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4343400"/>
            <a:ext cx="48006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en-US" sz="2400">
              <a:cs typeface="Arial" panose="020B0604020202020204" pitchFamily="34" charset="0"/>
            </a:endParaRPr>
          </a:p>
        </p:txBody>
      </p:sp>
      <p:grpSp>
        <p:nvGrpSpPr>
          <p:cNvPr id="29708" name="Group 21">
            <a:extLst>
              <a:ext uri="{FF2B5EF4-FFF2-40B4-BE49-F238E27FC236}">
                <a16:creationId xmlns:a16="http://schemas.microsoft.com/office/drawing/2014/main" id="{315403E1-D4F2-A982-A544-2D9492FE73EE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1485900"/>
            <a:ext cx="800100" cy="742950"/>
            <a:chOff x="4272" y="825"/>
            <a:chExt cx="672" cy="624"/>
          </a:xfrm>
        </p:grpSpPr>
        <p:sp>
          <p:nvSpPr>
            <p:cNvPr id="29730" name="Oval 22">
              <a:extLst>
                <a:ext uri="{FF2B5EF4-FFF2-40B4-BE49-F238E27FC236}">
                  <a16:creationId xmlns:a16="http://schemas.microsoft.com/office/drawing/2014/main" id="{E5532C8C-60C2-14AA-BD66-5475BACA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31" name="Text Box 23">
              <a:extLst>
                <a:ext uri="{FF2B5EF4-FFF2-40B4-BE49-F238E27FC236}">
                  <a16:creationId xmlns:a16="http://schemas.microsoft.com/office/drawing/2014/main" id="{F17C892A-4A8F-843F-5AD1-209884682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000">
                  <a:solidFill>
                    <a:srgbClr val="FF0000"/>
                  </a:solidFill>
                  <a:cs typeface="Arial" panose="020B0604020202020204" pitchFamily="34" charset="0"/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29709" name="WordArt 24">
            <a:extLst>
              <a:ext uri="{FF2B5EF4-FFF2-40B4-BE49-F238E27FC236}">
                <a16:creationId xmlns:a16="http://schemas.microsoft.com/office/drawing/2014/main" id="{5E6F7160-2C16-925F-EE5C-2FAEEA49AA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3050" y="628650"/>
            <a:ext cx="49149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CHOOSE THE BEST ANSWER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A436A46C-8A3F-4222-5151-4E9289AE453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776664"/>
            <a:ext cx="457200" cy="508397"/>
            <a:chOff x="4944" y="2400"/>
            <a:chExt cx="384" cy="427"/>
          </a:xfrm>
        </p:grpSpPr>
        <p:sp>
          <p:nvSpPr>
            <p:cNvPr id="29728" name="Oval 26">
              <a:extLst>
                <a:ext uri="{FF2B5EF4-FFF2-40B4-BE49-F238E27FC236}">
                  <a16:creationId xmlns:a16="http://schemas.microsoft.com/office/drawing/2014/main" id="{6E6E1453-3684-1CCC-8572-882610A74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29" name="Text Box 27">
              <a:extLst>
                <a:ext uri="{FF2B5EF4-FFF2-40B4-BE49-F238E27FC236}">
                  <a16:creationId xmlns:a16="http://schemas.microsoft.com/office/drawing/2014/main" id="{62CB2928-D08B-AE82-11C7-069F58500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F35FEDD4-F105-9AE8-177B-AAECB94539E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343401"/>
            <a:ext cx="457200" cy="508397"/>
            <a:chOff x="4944" y="2400"/>
            <a:chExt cx="384" cy="427"/>
          </a:xfrm>
        </p:grpSpPr>
        <p:sp>
          <p:nvSpPr>
            <p:cNvPr id="29726" name="Oval 29">
              <a:extLst>
                <a:ext uri="{FF2B5EF4-FFF2-40B4-BE49-F238E27FC236}">
                  <a16:creationId xmlns:a16="http://schemas.microsoft.com/office/drawing/2014/main" id="{F445BB85-6B4B-6ACE-ACFC-0BBF311E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400">
                <a:cs typeface="Arial" panose="020B0604020202020204" pitchFamily="34" charset="0"/>
              </a:endParaRPr>
            </a:p>
          </p:txBody>
        </p:sp>
        <p:sp>
          <p:nvSpPr>
            <p:cNvPr id="29727" name="Text Box 30">
              <a:extLst>
                <a:ext uri="{FF2B5EF4-FFF2-40B4-BE49-F238E27FC236}">
                  <a16:creationId xmlns:a16="http://schemas.microsoft.com/office/drawing/2014/main" id="{13CD04FD-049E-CB7A-7EAF-37E14606D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700" b="1">
                  <a:solidFill>
                    <a:srgbClr val="FF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9712" name="Text Box 31">
            <a:extLst>
              <a:ext uri="{FF2B5EF4-FFF2-40B4-BE49-F238E27FC236}">
                <a16:creationId xmlns:a16="http://schemas.microsoft.com/office/drawing/2014/main" id="{D9795279-2F19-F8CF-16BD-F5F0B478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86250"/>
            <a:ext cx="428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missed</a:t>
            </a:r>
          </a:p>
        </p:txBody>
      </p:sp>
      <p:sp>
        <p:nvSpPr>
          <p:cNvPr id="29713" name="Text Box 45">
            <a:extLst>
              <a:ext uri="{FF2B5EF4-FFF2-40B4-BE49-F238E27FC236}">
                <a16:creationId xmlns:a16="http://schemas.microsoft.com/office/drawing/2014/main" id="{CEC06F66-3A5F-1E4B-5E42-838A8B64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14750"/>
            <a:ext cx="537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won’t miss</a:t>
            </a:r>
          </a:p>
        </p:txBody>
      </p:sp>
      <p:sp>
        <p:nvSpPr>
          <p:cNvPr id="29714" name="AutoShape 33">
            <a:extLst>
              <a:ext uri="{FF2B5EF4-FFF2-40B4-BE49-F238E27FC236}">
                <a16:creationId xmlns:a16="http://schemas.microsoft.com/office/drawing/2014/main" id="{77AE3B88-62C3-DAF1-9FC4-F6C30F43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944" y="535781"/>
            <a:ext cx="857250" cy="51435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400"/>
          </a:p>
        </p:txBody>
      </p:sp>
      <p:sp>
        <p:nvSpPr>
          <p:cNvPr id="182306" name="Text Box 34">
            <a:extLst>
              <a:ext uri="{FF2B5EF4-FFF2-40B4-BE49-F238E27FC236}">
                <a16:creationId xmlns:a16="http://schemas.microsoft.com/office/drawing/2014/main" id="{4A1AE2FB-1C62-B1FE-86AE-A0816470D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2307" name="Text Box 35">
            <a:extLst>
              <a:ext uri="{FF2B5EF4-FFF2-40B4-BE49-F238E27FC236}">
                <a16:creationId xmlns:a16="http://schemas.microsoft.com/office/drawing/2014/main" id="{8423720B-53E9-1B54-A248-896FACBDC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2308" name="Text Box 36">
            <a:extLst>
              <a:ext uri="{FF2B5EF4-FFF2-40B4-BE49-F238E27FC236}">
                <a16:creationId xmlns:a16="http://schemas.microsoft.com/office/drawing/2014/main" id="{99C7BB77-741B-67B9-6688-E6F17DAF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2309" name="Text Box 37">
            <a:extLst>
              <a:ext uri="{FF2B5EF4-FFF2-40B4-BE49-F238E27FC236}">
                <a16:creationId xmlns:a16="http://schemas.microsoft.com/office/drawing/2014/main" id="{999B5D36-3426-A4B5-EBC4-1BF7B5B5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2310" name="Text Box 38">
            <a:extLst>
              <a:ext uri="{FF2B5EF4-FFF2-40B4-BE49-F238E27FC236}">
                <a16:creationId xmlns:a16="http://schemas.microsoft.com/office/drawing/2014/main" id="{1DC0D206-A262-724E-F792-99A1D48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2311" name="Text Box 39">
            <a:extLst>
              <a:ext uri="{FF2B5EF4-FFF2-40B4-BE49-F238E27FC236}">
                <a16:creationId xmlns:a16="http://schemas.microsoft.com/office/drawing/2014/main" id="{91083ECF-0862-9B99-DBBE-76AB28F28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2312" name="Text Box 40">
            <a:extLst>
              <a:ext uri="{FF2B5EF4-FFF2-40B4-BE49-F238E27FC236}">
                <a16:creationId xmlns:a16="http://schemas.microsoft.com/office/drawing/2014/main" id="{BFF42B1B-05AD-F2EB-B260-9766FCE1A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2313" name="Text Box 41">
            <a:extLst>
              <a:ext uri="{FF2B5EF4-FFF2-40B4-BE49-F238E27FC236}">
                <a16:creationId xmlns:a16="http://schemas.microsoft.com/office/drawing/2014/main" id="{20C59CF5-05CA-1965-0AB5-573EE828E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2314" name="Text Box 42">
            <a:extLst>
              <a:ext uri="{FF2B5EF4-FFF2-40B4-BE49-F238E27FC236}">
                <a16:creationId xmlns:a16="http://schemas.microsoft.com/office/drawing/2014/main" id="{CFD86E52-4338-088E-8A26-E40A65E5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315" name="Text Box 43">
            <a:extLst>
              <a:ext uri="{FF2B5EF4-FFF2-40B4-BE49-F238E27FC236}">
                <a16:creationId xmlns:a16="http://schemas.microsoft.com/office/drawing/2014/main" id="{35448192-3326-4801-25B7-ECF7770F0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2316" name="Text Box 44">
            <a:extLst>
              <a:ext uri="{FF2B5EF4-FFF2-40B4-BE49-F238E27FC236}">
                <a16:creationId xmlns:a16="http://schemas.microsoft.com/office/drawing/2014/main" id="{0B80FE54-DD51-78B4-A54B-F4477C786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10" y="388144"/>
            <a:ext cx="9917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500">
                <a:solidFill>
                  <a:srgbClr val="FF0000"/>
                </a:solidFill>
                <a:latin typeface="DigifaceWide" pitchFamily="2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801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3.81503E-6 L -0.03333 -0.286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4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4436" grpId="0" animBg="1"/>
      <p:bldP spid="274436" grpId="1" animBg="1"/>
      <p:bldP spid="274450" grpId="0" animBg="1"/>
      <p:bldP spid="274451" grpId="0"/>
      <p:bldP spid="274452" grpId="0" animBg="1"/>
      <p:bldP spid="182306" grpId="0"/>
      <p:bldP spid="182307" grpId="0"/>
      <p:bldP spid="182308" grpId="0"/>
      <p:bldP spid="182309" grpId="0"/>
      <p:bldP spid="182310" grpId="0"/>
      <p:bldP spid="182311" grpId="0"/>
      <p:bldP spid="182312" grpId="0"/>
      <p:bldP spid="182313" grpId="0"/>
      <p:bldP spid="182314" grpId="0"/>
      <p:bldP spid="182315" grpId="0"/>
      <p:bldP spid="1823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FEDAE-94BD-31A2-3DB7-830DB65488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72DE77-506B-82AE-F0AA-1CAD5438BBFD}"/>
              </a:ext>
            </a:extLst>
          </p:cNvPr>
          <p:cNvSpPr/>
          <p:nvPr/>
        </p:nvSpPr>
        <p:spPr>
          <a:xfrm>
            <a:off x="2590800" y="55127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51A3C-350F-A752-BA9D-999B7F385B1C}"/>
              </a:ext>
            </a:extLst>
          </p:cNvPr>
          <p:cNvSpPr txBox="1"/>
          <p:nvPr/>
        </p:nvSpPr>
        <p:spPr>
          <a:xfrm>
            <a:off x="533400" y="1123950"/>
            <a:ext cx="8219211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the letter A, B, C or D to show the underlined part that needs correction.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171BA-3355-4546-C951-4EAFBDE03DE8}"/>
              </a:ext>
            </a:extLst>
          </p:cNvPr>
          <p:cNvSpPr txBox="1"/>
          <p:nvPr/>
        </p:nvSpPr>
        <p:spPr>
          <a:xfrm>
            <a:off x="468472" y="2061268"/>
            <a:ext cx="83672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reduce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speed of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grow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will be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earth.</a:t>
            </a:r>
          </a:p>
          <a:p>
            <a:endParaRPr lang="en-US" dirty="0"/>
          </a:p>
          <a:p>
            <a:r>
              <a:rPr lang="en-US" dirty="0"/>
              <a:t> A.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reduce         B. pollution grow      C. less       D. on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THPT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2019-2020 –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GD- ĐT Hà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/>
              <a:t>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2469E3-4EF6-D79F-C013-34B6BA3CEF03}"/>
              </a:ext>
            </a:extLst>
          </p:cNvPr>
          <p:cNvSpPr/>
          <p:nvPr/>
        </p:nvSpPr>
        <p:spPr>
          <a:xfrm>
            <a:off x="468472" y="3181350"/>
            <a:ext cx="369728" cy="381000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B79E8C46-203F-251E-9A96-020F2CD341AD}"/>
              </a:ext>
            </a:extLst>
          </p:cNvPr>
          <p:cNvSpPr/>
          <p:nvPr/>
        </p:nvSpPr>
        <p:spPr>
          <a:xfrm>
            <a:off x="282143" y="1470845"/>
            <a:ext cx="1295400" cy="69202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77315-C485-50D2-F52A-449B55545A95}"/>
              </a:ext>
            </a:extLst>
          </p:cNvPr>
          <p:cNvSpPr txBox="1"/>
          <p:nvPr/>
        </p:nvSpPr>
        <p:spPr>
          <a:xfrm>
            <a:off x="2613184" y="2510112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OTHERS CONJUNCTIONS </a:t>
            </a:r>
          </a:p>
          <a:p>
            <a:endParaRPr lang="en-US" sz="28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F6832-3894-59F7-2CC9-E3B720359C2A}"/>
              </a:ext>
            </a:extLst>
          </p:cNvPr>
          <p:cNvSpPr/>
          <p:nvPr/>
        </p:nvSpPr>
        <p:spPr>
          <a:xfrm>
            <a:off x="929843" y="1586684"/>
            <a:ext cx="8458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TYPES OF CONDITIONAL SENTENCES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492A1-64A0-8D91-7C75-3E936AB3BE9A}"/>
              </a:ext>
            </a:extLst>
          </p:cNvPr>
          <p:cNvSpPr/>
          <p:nvPr/>
        </p:nvSpPr>
        <p:spPr>
          <a:xfrm>
            <a:off x="3121206" y="3582295"/>
            <a:ext cx="2037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008C132F-2387-6B5F-9CDA-D7BA8E04B515}"/>
              </a:ext>
            </a:extLst>
          </p:cNvPr>
          <p:cNvSpPr/>
          <p:nvPr/>
        </p:nvSpPr>
        <p:spPr>
          <a:xfrm>
            <a:off x="974712" y="2404396"/>
            <a:ext cx="1343965" cy="69202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9129FB12-111A-387F-4EF7-758BB11FF463}"/>
              </a:ext>
            </a:extLst>
          </p:cNvPr>
          <p:cNvSpPr/>
          <p:nvPr/>
        </p:nvSpPr>
        <p:spPr>
          <a:xfrm>
            <a:off x="1626031" y="3497338"/>
            <a:ext cx="1343965" cy="69202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97DB8B-DCDB-C9DE-B790-D8E2FC3C1817}"/>
              </a:ext>
            </a:extLst>
          </p:cNvPr>
          <p:cNvSpPr/>
          <p:nvPr/>
        </p:nvSpPr>
        <p:spPr>
          <a:xfrm>
            <a:off x="228600" y="24053"/>
            <a:ext cx="406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OBJECTIVES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FEDAE-94BD-31A2-3DB7-830DB65488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72DE77-506B-82AE-F0AA-1CAD5438BBFD}"/>
              </a:ext>
            </a:extLst>
          </p:cNvPr>
          <p:cNvSpPr/>
          <p:nvPr/>
        </p:nvSpPr>
        <p:spPr>
          <a:xfrm>
            <a:off x="2667000" y="0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51A3C-350F-A752-BA9D-999B7F385B1C}"/>
              </a:ext>
            </a:extLst>
          </p:cNvPr>
          <p:cNvSpPr txBox="1"/>
          <p:nvPr/>
        </p:nvSpPr>
        <p:spPr>
          <a:xfrm>
            <a:off x="533400" y="1123950"/>
            <a:ext cx="8219211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the letter A, B, C or D to show the underlined part that needs correction.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171BA-3355-4546-C951-4EAFBDE03DE8}"/>
              </a:ext>
            </a:extLst>
          </p:cNvPr>
          <p:cNvSpPr txBox="1"/>
          <p:nvPr/>
        </p:nvSpPr>
        <p:spPr>
          <a:xfrm>
            <a:off x="468472" y="2061268"/>
            <a:ext cx="8615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2.You should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books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want to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English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/>
              <a:t>                        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 read         B. if           C. improve            D. vocabulary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THPT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2021  –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GD- ĐT Hà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/>
              <a:t>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EFBE5E-5A12-2B51-8A69-D1E03B619994}"/>
              </a:ext>
            </a:extLst>
          </p:cNvPr>
          <p:cNvSpPr/>
          <p:nvPr/>
        </p:nvSpPr>
        <p:spPr>
          <a:xfrm>
            <a:off x="468472" y="2571750"/>
            <a:ext cx="369728" cy="457200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FEDAE-94BD-31A2-3DB7-830DB65488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72DE77-506B-82AE-F0AA-1CAD5438BBFD}"/>
              </a:ext>
            </a:extLst>
          </p:cNvPr>
          <p:cNvSpPr/>
          <p:nvPr/>
        </p:nvSpPr>
        <p:spPr>
          <a:xfrm>
            <a:off x="2743200" y="55127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51A3C-350F-A752-BA9D-999B7F385B1C}"/>
              </a:ext>
            </a:extLst>
          </p:cNvPr>
          <p:cNvSpPr txBox="1"/>
          <p:nvPr/>
        </p:nvSpPr>
        <p:spPr>
          <a:xfrm>
            <a:off x="533400" y="1123950"/>
            <a:ext cx="8219211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the letter A, B, C or D to show the underlined part that needs correction.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171BA-3355-4546-C951-4EAFBDE03DE8}"/>
              </a:ext>
            </a:extLst>
          </p:cNvPr>
          <p:cNvSpPr txBox="1"/>
          <p:nvPr/>
        </p:nvSpPr>
        <p:spPr>
          <a:xfrm>
            <a:off x="533400" y="2047220"/>
            <a:ext cx="6313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3.What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do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my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/>
              <a:t>                        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do             B. if           C. were            D. shoes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1B2B2B-0FB5-ECCD-AE0D-9F2563962171}"/>
              </a:ext>
            </a:extLst>
          </p:cNvPr>
          <p:cNvSpPr/>
          <p:nvPr/>
        </p:nvSpPr>
        <p:spPr>
          <a:xfrm>
            <a:off x="501112" y="2647950"/>
            <a:ext cx="369728" cy="381000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FEDAE-94BD-31A2-3DB7-830DB65488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72DE77-506B-82AE-F0AA-1CAD5438BBFD}"/>
              </a:ext>
            </a:extLst>
          </p:cNvPr>
          <p:cNvSpPr/>
          <p:nvPr/>
        </p:nvSpPr>
        <p:spPr>
          <a:xfrm>
            <a:off x="2743200" y="55127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51A3C-350F-A752-BA9D-999B7F385B1C}"/>
              </a:ext>
            </a:extLst>
          </p:cNvPr>
          <p:cNvSpPr txBox="1"/>
          <p:nvPr/>
        </p:nvSpPr>
        <p:spPr>
          <a:xfrm>
            <a:off x="533400" y="1123950"/>
            <a:ext cx="8219211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the letter A, B, C or D to show the underlined part that needs correction.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171BA-3355-4546-C951-4EAFBDE03DE8}"/>
              </a:ext>
            </a:extLst>
          </p:cNvPr>
          <p:cNvSpPr txBox="1"/>
          <p:nvPr/>
        </p:nvSpPr>
        <p:spPr>
          <a:xfrm>
            <a:off x="457200" y="2047220"/>
            <a:ext cx="61879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known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your father was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visit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him.</a:t>
            </a:r>
          </a:p>
          <a:p>
            <a:r>
              <a:rPr lang="en-US" dirty="0"/>
              <a:t>                         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If             B. had known           C. ill         D. would visit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1B2B2B-0FB5-ECCD-AE0D-9F2563962171}"/>
              </a:ext>
            </a:extLst>
          </p:cNvPr>
          <p:cNvSpPr/>
          <p:nvPr/>
        </p:nvSpPr>
        <p:spPr>
          <a:xfrm>
            <a:off x="4953000" y="2571750"/>
            <a:ext cx="426204" cy="412849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DBBC8-5E25-AEB8-069E-B23E6235A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D8474F-E574-23BC-6FAE-C8DC8D87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24420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1A603-09AB-0E8D-3190-6C32A9BC1EA3}"/>
              </a:ext>
            </a:extLst>
          </p:cNvPr>
          <p:cNvSpPr txBox="1"/>
          <p:nvPr/>
        </p:nvSpPr>
        <p:spPr>
          <a:xfrm>
            <a:off x="220534" y="104775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 or C to indicate the sentence that is closest in meaning to the given 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B7CA8-8829-85B5-B74B-6948B5264733}"/>
              </a:ext>
            </a:extLst>
          </p:cNvPr>
          <p:cNvSpPr txBox="1"/>
          <p:nvPr/>
        </p:nvSpPr>
        <p:spPr>
          <a:xfrm>
            <a:off x="609600" y="1728444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If the homework is difficult, I will ask you for help.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Unless the homework isn’t difficult, I won’t ask you for help.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Unless the homework isn’t easy, I won’t ask you for help.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Unless the homework is difficult ,I will ask you for help.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Unless the homework is difficult, I won’t ask you for help.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533E2-B620-FFF2-E5F1-9E26E906CE2C}"/>
              </a:ext>
            </a:extLst>
          </p:cNvPr>
          <p:cNvSpPr txBox="1"/>
          <p:nvPr/>
        </p:nvSpPr>
        <p:spPr>
          <a:xfrm>
            <a:off x="609600" y="3257550"/>
            <a:ext cx="849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Ally wants to buy that dress, but she doesn’t have enough money.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If Ally had enough money, she could buy that dress.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If Ally has enough money, she can buy that dress.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If Ally have enough money, she could buy that dress.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If Ally has enough money, she could buy that dress.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THPT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2020-2021-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 &amp; ĐT Hà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3831CE-43C2-11E2-21A6-924156E96A16}"/>
              </a:ext>
            </a:extLst>
          </p:cNvPr>
          <p:cNvSpPr/>
          <p:nvPr/>
        </p:nvSpPr>
        <p:spPr>
          <a:xfrm>
            <a:off x="609600" y="2984428"/>
            <a:ext cx="369728" cy="375232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912C76-624C-D1B4-3373-7EFD190A5D51}"/>
              </a:ext>
            </a:extLst>
          </p:cNvPr>
          <p:cNvSpPr/>
          <p:nvPr/>
        </p:nvSpPr>
        <p:spPr>
          <a:xfrm>
            <a:off x="609600" y="3580108"/>
            <a:ext cx="369728" cy="363241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DBBC8-5E25-AEB8-069E-B23E6235A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D8474F-E574-23BC-6FAE-C8DC8D87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24420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1A603-09AB-0E8D-3190-6C32A9BC1EA3}"/>
              </a:ext>
            </a:extLst>
          </p:cNvPr>
          <p:cNvSpPr txBox="1"/>
          <p:nvPr/>
        </p:nvSpPr>
        <p:spPr>
          <a:xfrm>
            <a:off x="220534" y="104775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the letter A, B, C or C to indicate the sentence that is closest in meaning to the given 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B7CA8-8829-85B5-B74B-6948B5264733}"/>
              </a:ext>
            </a:extLst>
          </p:cNvPr>
          <p:cNvSpPr txBox="1"/>
          <p:nvPr/>
        </p:nvSpPr>
        <p:spPr>
          <a:xfrm>
            <a:off x="609600" y="1728444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didn’t know your address, so I couldn’t visit you.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If I hadn’t known your address, I wouldn’t have visited you.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If I had known your address, I would visit you.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If I knew your address, I would have visited you.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If I had known your address, I would have visited you.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533E2-B620-FFF2-E5F1-9E26E906CE2C}"/>
              </a:ext>
            </a:extLst>
          </p:cNvPr>
          <p:cNvSpPr txBox="1"/>
          <p:nvPr/>
        </p:nvSpPr>
        <p:spPr>
          <a:xfrm>
            <a:off x="609600" y="3257550"/>
            <a:ext cx="7205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Minh is overweight because he doesn’t do exercises.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If Minh does some exercises, he won’t be overweight.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If Minh did some exercises, he wouldn’t be overweight.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If Minh didn’t do exercises, he wouldn’t be overweight.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If Minh did some exercises, he won’t be overweight.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A9B425-B6C0-5E44-EAD6-A8B56B96529B}"/>
              </a:ext>
            </a:extLst>
          </p:cNvPr>
          <p:cNvSpPr/>
          <p:nvPr/>
        </p:nvSpPr>
        <p:spPr>
          <a:xfrm>
            <a:off x="609600" y="2984428"/>
            <a:ext cx="369728" cy="375232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F76C6F-DFBF-614B-C320-4608EB4BBB32}"/>
              </a:ext>
            </a:extLst>
          </p:cNvPr>
          <p:cNvSpPr/>
          <p:nvPr/>
        </p:nvSpPr>
        <p:spPr>
          <a:xfrm>
            <a:off x="609600" y="3871510"/>
            <a:ext cx="369728" cy="375232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DBBC8-5E25-AEB8-069E-B23E6235A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D8474F-E574-23BC-6FAE-C8DC8D87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24420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1A603-09AB-0E8D-3190-6C32A9BC1EA3}"/>
              </a:ext>
            </a:extLst>
          </p:cNvPr>
          <p:cNvSpPr txBox="1"/>
          <p:nvPr/>
        </p:nvSpPr>
        <p:spPr>
          <a:xfrm>
            <a:off x="334418" y="911008"/>
            <a:ext cx="8771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letter A, B, C or C to indicate the correct sentence from the given words.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B7CA8-8829-85B5-B74B-6948B5264733}"/>
              </a:ext>
            </a:extLst>
          </p:cNvPr>
          <p:cNvSpPr txBox="1"/>
          <p:nvPr/>
        </p:nvSpPr>
        <p:spPr>
          <a:xfrm>
            <a:off x="609600" y="1482151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If/ Lan/ be/ taller/ work/ fashion model.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If Lan were taller, she will work as a fashion model.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If Lan were taller, she would have worked as a fashion model.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If Lan were taller, she would works as a fashion model.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If Lan were taller, she would work as a fashion model.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– THPT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GĐ &amp;ĐT Hà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533E2-B620-FFF2-E5F1-9E26E906CE2C}"/>
              </a:ext>
            </a:extLst>
          </p:cNvPr>
          <p:cNvSpPr txBox="1"/>
          <p:nvPr/>
        </p:nvSpPr>
        <p:spPr>
          <a:xfrm>
            <a:off x="702435" y="3421143"/>
            <a:ext cx="7205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You/ have/ study/ harder/ if/ want/ get/ good marks.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You have to study harder if you want to get good marks.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You have to study harder if you will want to get good marks.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You have to study harder if you wanted to get good marks.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You had to study harder if you want to get good marks.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52D061-A557-7F64-99A0-2B95A04544EB}"/>
              </a:ext>
            </a:extLst>
          </p:cNvPr>
          <p:cNvSpPr/>
          <p:nvPr/>
        </p:nvSpPr>
        <p:spPr>
          <a:xfrm>
            <a:off x="618641" y="2718726"/>
            <a:ext cx="369728" cy="375232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E2CF81-3152-EA45-DD28-802E70AC3E91}"/>
              </a:ext>
            </a:extLst>
          </p:cNvPr>
          <p:cNvSpPr/>
          <p:nvPr/>
        </p:nvSpPr>
        <p:spPr>
          <a:xfrm>
            <a:off x="731025" y="3751662"/>
            <a:ext cx="369728" cy="331351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DBBC8-5E25-AEB8-069E-B23E6235A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D8474F-E574-23BC-6FAE-C8DC8D87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64139"/>
            <a:ext cx="2371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WRAP UP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051889-7692-50C1-699D-CD82F5B2C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32651"/>
              </p:ext>
            </p:extLst>
          </p:nvPr>
        </p:nvGraphicFramePr>
        <p:xfrm>
          <a:off x="57357" y="971599"/>
          <a:ext cx="9029285" cy="4171901"/>
        </p:xfrm>
        <a:graphic>
          <a:graphicData uri="http://schemas.openxmlformats.org/drawingml/2006/table">
            <a:tbl>
              <a:tblPr firstRow="1" firstCol="1" bandRow="1">
                <a:tableStyleId>{B3697D63-285B-4349-81CA-1E0486AE3C44}</a:tableStyleId>
              </a:tblPr>
              <a:tblGrid>
                <a:gridCol w="2266535">
                  <a:extLst>
                    <a:ext uri="{9D8B030D-6E8A-4147-A177-3AD203B41FA5}">
                      <a16:colId xmlns:a16="http://schemas.microsoft.com/office/drawing/2014/main" val="922404568"/>
                    </a:ext>
                  </a:extLst>
                </a:gridCol>
                <a:gridCol w="1906027">
                  <a:extLst>
                    <a:ext uri="{9D8B030D-6E8A-4147-A177-3AD203B41FA5}">
                      <a16:colId xmlns:a16="http://schemas.microsoft.com/office/drawing/2014/main" val="3441278372"/>
                    </a:ext>
                  </a:extLst>
                </a:gridCol>
                <a:gridCol w="2808394">
                  <a:extLst>
                    <a:ext uri="{9D8B030D-6E8A-4147-A177-3AD203B41FA5}">
                      <a16:colId xmlns:a16="http://schemas.microsoft.com/office/drawing/2014/main" val="2856542377"/>
                    </a:ext>
                  </a:extLst>
                </a:gridCol>
                <a:gridCol w="2048329">
                  <a:extLst>
                    <a:ext uri="{9D8B030D-6E8A-4147-A177-3AD203B41FA5}">
                      <a16:colId xmlns:a16="http://schemas.microsoft.com/office/drawing/2014/main" val="1070513671"/>
                    </a:ext>
                  </a:extLst>
                </a:gridCol>
              </a:tblGrid>
              <a:tr h="400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- usage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clause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clause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09417"/>
                  </a:ext>
                </a:extLst>
              </a:tr>
              <a:tr h="1036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1.Điều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simple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Will/ can + Vo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06282"/>
                  </a:ext>
                </a:extLst>
              </a:tr>
              <a:tr h="100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simple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Would/ could + Vo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38948"/>
                  </a:ext>
                </a:extLst>
              </a:tr>
              <a:tr h="1041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khứ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perfect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Would/ could+  have + P2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 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73808"/>
                  </a:ext>
                </a:extLst>
              </a:tr>
              <a:tr h="6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Conjunctions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If: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Unless: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case: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6281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93101EC9-3839-04FD-4BD2-5D47E7B9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3291"/>
            <a:ext cx="124824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 sentences: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17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DBBC8-5E25-AEB8-069E-B23E6235A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D8474F-E574-23BC-6FAE-C8DC8D87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098" y="424994"/>
            <a:ext cx="3013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8C568-902E-8E75-16CD-C9C616517B38}"/>
              </a:ext>
            </a:extLst>
          </p:cNvPr>
          <p:cNvSpPr txBox="1"/>
          <p:nvPr/>
        </p:nvSpPr>
        <p:spPr>
          <a:xfrm>
            <a:off x="228600" y="1125636"/>
            <a:ext cx="8534400" cy="3538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WORKSHEET CONDITIONAL SENTENCES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Choose the best answer to complete each of the following sentences.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Unless you want to go out tonight, you ................. stay at home to watch TV.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might		   	B. should			C. may			D. can		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I ............... enroll for that English class if I ............... you.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will – am		B. will – were		C. would - weren’t	D. would – were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 don't understand this point of grammar. I wish I ______ it better.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understood  	B. understands		C. had understood 	D. would understand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If you had caught the bus, you _____ late for work.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would be		 B. wouldn’t be	 C. would have been	D. wouldn't have been 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If today ............... Sunday, his parents ............... take him to Era house farm to relax.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is – will		B. was – will</a:t>
            </a:r>
            <a:r>
              <a:rPr lang="en-US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were – would		D. are- would 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99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DBBC8-5E25-AEB8-069E-B23E6235A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D8474F-E574-23BC-6FAE-C8DC8D87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098" y="424994"/>
            <a:ext cx="3013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8C568-902E-8E75-16CD-C9C616517B38}"/>
              </a:ext>
            </a:extLst>
          </p:cNvPr>
          <p:cNvSpPr txBox="1"/>
          <p:nvPr/>
        </p:nvSpPr>
        <p:spPr>
          <a:xfrm>
            <a:off x="228600" y="1180230"/>
            <a:ext cx="8534400" cy="3538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WORKSHEET CONDITIONAL SENTENCES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Choose the word or phrase A, B, C or D that needs correcting.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If you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study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harder, you will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surely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pass the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exams with good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results.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A 			         B		     C 			              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If the weather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weren't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too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go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swimming.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A	       B             C       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If I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 known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wasn’t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home, I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wouldn't have go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 the way </a:t>
            </a:r>
            <a:r>
              <a:rPr lang="en-US" sz="1800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his house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		    B		          C			             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I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 buy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 a new bike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works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harder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A                                      B                    C          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Unless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passport, you can register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course </a:t>
            </a:r>
            <a:r>
              <a:rPr lang="en-US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abroad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A               B</a:t>
            </a:r>
            <a:r>
              <a:rPr lang="vi-V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C		             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8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00F46B-7DD6-DF0F-28E8-35F76FBC0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009077"/>
              </p:ext>
            </p:extLst>
          </p:nvPr>
        </p:nvGraphicFramePr>
        <p:xfrm>
          <a:off x="990600" y="97155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AA6E8F-A54B-4AF2-14E1-8EB005E9C5E8}"/>
              </a:ext>
            </a:extLst>
          </p:cNvPr>
          <p:cNvSpPr txBox="1"/>
          <p:nvPr/>
        </p:nvSpPr>
        <p:spPr>
          <a:xfrm>
            <a:off x="1752600" y="285750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TYPES OF CONDITIONAL SENTENCES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9527A-F097-AE0B-3D77-1CA7142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D8719-B6B3-29F8-A84F-C7FFE135C99B}"/>
              </a:ext>
            </a:extLst>
          </p:cNvPr>
          <p:cNvSpPr txBox="1"/>
          <p:nvPr/>
        </p:nvSpPr>
        <p:spPr>
          <a:xfrm>
            <a:off x="685800" y="1434716"/>
            <a:ext cx="774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Ex1:</a:t>
            </a: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harder, you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pass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coming exam.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0C2DD-6554-1F4C-F3D5-9BBA04F78176}"/>
              </a:ext>
            </a:extLst>
          </p:cNvPr>
          <p:cNvSpPr txBox="1"/>
          <p:nvPr/>
        </p:nvSpPr>
        <p:spPr>
          <a:xfrm>
            <a:off x="685799" y="2219113"/>
            <a:ext cx="861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Ex2: If you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 again, you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sacked by the boss someday.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AEA25-ED6C-A1C5-C5AE-8B425E0D40AD}"/>
              </a:ext>
            </a:extLst>
          </p:cNvPr>
          <p:cNvSpPr txBox="1"/>
          <p:nvPr/>
        </p:nvSpPr>
        <p:spPr>
          <a:xfrm>
            <a:off x="4724400" y="2513806"/>
            <a:ext cx="1611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verb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0AD6C-2B8C-4277-5CA2-E0668DC152D0}"/>
              </a:ext>
            </a:extLst>
          </p:cNvPr>
          <p:cNvSpPr txBox="1"/>
          <p:nvPr/>
        </p:nvSpPr>
        <p:spPr>
          <a:xfrm>
            <a:off x="990600" y="820038"/>
            <a:ext cx="703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4"/>
                </a:solidFill>
              </a:rPr>
              <a:t>Diễn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tả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điều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kiện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có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thể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xảy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ra</a:t>
            </a:r>
            <a:r>
              <a:rPr lang="en-US" sz="2000" b="1" dirty="0">
                <a:solidFill>
                  <a:schemeClr val="accent4"/>
                </a:solidFill>
              </a:rPr>
              <a:t> ở </a:t>
            </a:r>
            <a:r>
              <a:rPr lang="en-US" sz="2000" b="1" dirty="0" err="1">
                <a:solidFill>
                  <a:schemeClr val="accent4"/>
                </a:solidFill>
              </a:rPr>
              <a:t>hiện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tại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hoặc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tương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lai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65364-ADC8-D7F4-D245-2E8FB99783CB}"/>
              </a:ext>
            </a:extLst>
          </p:cNvPr>
          <p:cNvSpPr txBox="1"/>
          <p:nvPr/>
        </p:nvSpPr>
        <p:spPr>
          <a:xfrm>
            <a:off x="1960093" y="18967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5BA32-7E39-18E7-78A5-D18F88D5DFD2}"/>
              </a:ext>
            </a:extLst>
          </p:cNvPr>
          <p:cNvSpPr txBox="1"/>
          <p:nvPr/>
        </p:nvSpPr>
        <p:spPr>
          <a:xfrm>
            <a:off x="4311940" y="1849781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dơn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D8CB3-B558-F940-7990-CE3FF9688C3F}"/>
              </a:ext>
            </a:extLst>
          </p:cNvPr>
          <p:cNvSpPr txBox="1"/>
          <p:nvPr/>
        </p:nvSpPr>
        <p:spPr>
          <a:xfrm>
            <a:off x="1973008" y="25445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sElly.MsPham.0936082789">
            <a:extLst>
              <a:ext uri="{FF2B5EF4-FFF2-40B4-BE49-F238E27FC236}">
                <a16:creationId xmlns:a16="http://schemas.microsoft.com/office/drawing/2014/main" id="{C8CA9923-74AC-DC25-E556-419C94FCD5E6}"/>
              </a:ext>
            </a:extLst>
          </p:cNvPr>
          <p:cNvSpPr/>
          <p:nvPr/>
        </p:nvSpPr>
        <p:spPr>
          <a:xfrm>
            <a:off x="906208" y="147376"/>
            <a:ext cx="2133600" cy="5334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</a:t>
            </a:r>
          </a:p>
        </p:txBody>
      </p:sp>
    </p:spTree>
    <p:extLst>
      <p:ext uri="{BB962C8B-B14F-4D97-AF65-F5344CB8AC3E}">
        <p14:creationId xmlns:p14="http://schemas.microsoft.com/office/powerpoint/2010/main" val="11276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4" grpId="0"/>
      <p:bldP spid="5" grpId="0"/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Elly.MsPham.0936082789">
            <a:extLst>
              <a:ext uri="{FF2B5EF4-FFF2-40B4-BE49-F238E27FC236}">
                <a16:creationId xmlns:a16="http://schemas.microsoft.com/office/drawing/2014/main" id="{A8C77EA8-AAFB-B343-5988-C422206BD77B}"/>
              </a:ext>
            </a:extLst>
          </p:cNvPr>
          <p:cNvSpPr/>
          <p:nvPr/>
        </p:nvSpPr>
        <p:spPr>
          <a:xfrm>
            <a:off x="838200" y="323850"/>
            <a:ext cx="3505200" cy="5334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</p:txBody>
      </p:sp>
      <p:sp>
        <p:nvSpPr>
          <p:cNvPr id="5" name="MsElly.MsPham.0936082789">
            <a:extLst>
              <a:ext uri="{FF2B5EF4-FFF2-40B4-BE49-F238E27FC236}">
                <a16:creationId xmlns:a16="http://schemas.microsoft.com/office/drawing/2014/main" id="{C583A04B-740A-B48C-3A5F-251EAE114820}"/>
              </a:ext>
            </a:extLst>
          </p:cNvPr>
          <p:cNvSpPr/>
          <p:nvPr/>
        </p:nvSpPr>
        <p:spPr>
          <a:xfrm>
            <a:off x="1378511" y="3929204"/>
            <a:ext cx="3521959" cy="4289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If my parents </a:t>
            </a:r>
            <a:r>
              <a:rPr lang="en-US" sz="24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allow,</a:t>
            </a:r>
          </a:p>
        </p:txBody>
      </p:sp>
      <p:sp>
        <p:nvSpPr>
          <p:cNvPr id="6" name="MsElly.MsPham.0936082789">
            <a:extLst>
              <a:ext uri="{FF2B5EF4-FFF2-40B4-BE49-F238E27FC236}">
                <a16:creationId xmlns:a16="http://schemas.microsoft.com/office/drawing/2014/main" id="{4F6B5319-976F-E3F7-0423-852DD465929E}"/>
              </a:ext>
            </a:extLst>
          </p:cNvPr>
          <p:cNvSpPr/>
          <p:nvPr/>
        </p:nvSpPr>
        <p:spPr>
          <a:xfrm>
            <a:off x="4495800" y="3902497"/>
            <a:ext cx="3369559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go </a:t>
            </a:r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you.</a:t>
            </a:r>
          </a:p>
        </p:txBody>
      </p:sp>
      <p:sp>
        <p:nvSpPr>
          <p:cNvPr id="10" name="MsElly.MsPham.0936082789">
            <a:extLst>
              <a:ext uri="{FF2B5EF4-FFF2-40B4-BE49-F238E27FC236}">
                <a16:creationId xmlns:a16="http://schemas.microsoft.com/office/drawing/2014/main" id="{1C19B7A8-03BA-87AB-A2C0-99AB91C496AC}"/>
              </a:ext>
            </a:extLst>
          </p:cNvPr>
          <p:cNvSpPr/>
          <p:nvPr/>
        </p:nvSpPr>
        <p:spPr>
          <a:xfrm>
            <a:off x="1378511" y="3409340"/>
            <a:ext cx="3521959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If </a:t>
            </a:r>
            <a:r>
              <a:rPr lang="en-US" sz="24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b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rains,</a:t>
            </a:r>
            <a:endParaRPr lang="en-US" sz="2400" b="1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sElly.MsPham.0936082789">
            <a:extLst>
              <a:ext uri="{FF2B5EF4-FFF2-40B4-BE49-F238E27FC236}">
                <a16:creationId xmlns:a16="http://schemas.microsoft.com/office/drawing/2014/main" id="{F229B121-2E24-613A-D0D7-0CB61D3CB098}"/>
              </a:ext>
            </a:extLst>
          </p:cNvPr>
          <p:cNvSpPr/>
          <p:nvPr/>
        </p:nvSpPr>
        <p:spPr>
          <a:xfrm>
            <a:off x="3276600" y="3413341"/>
            <a:ext cx="3276601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stay </a:t>
            </a:r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home.</a:t>
            </a:r>
            <a:endParaRPr lang="en-US" sz="2400" b="1" u="sng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Elly.MsPham.0936082789">
            <a:extLst>
              <a:ext uri="{FF2B5EF4-FFF2-40B4-BE49-F238E27FC236}">
                <a16:creationId xmlns:a16="http://schemas.microsoft.com/office/drawing/2014/main" id="{A682E98B-B3BD-7E1E-A720-9ECD735AA428}"/>
              </a:ext>
            </a:extLst>
          </p:cNvPr>
          <p:cNvSpPr/>
          <p:nvPr/>
        </p:nvSpPr>
        <p:spPr>
          <a:xfrm>
            <a:off x="1378511" y="4420856"/>
            <a:ext cx="3521959" cy="3987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If I </a:t>
            </a:r>
            <a:r>
              <a:rPr lang="en-SG" sz="24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SG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school late,</a:t>
            </a:r>
            <a:endParaRPr lang="en-US" sz="24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Elly.MsPham.0936082789">
            <a:extLst>
              <a:ext uri="{FF2B5EF4-FFF2-40B4-BE49-F238E27FC236}">
                <a16:creationId xmlns:a16="http://schemas.microsoft.com/office/drawing/2014/main" id="{C4C825E4-72A9-71C6-2F6D-F6C20B44F715}"/>
              </a:ext>
            </a:extLst>
          </p:cNvPr>
          <p:cNvSpPr/>
          <p:nvPr/>
        </p:nvSpPr>
        <p:spPr>
          <a:xfrm>
            <a:off x="4524215" y="4404203"/>
            <a:ext cx="4371101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teacher </a:t>
            </a:r>
            <a:r>
              <a:rPr lang="en-US" sz="24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24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angry.</a:t>
            </a:r>
          </a:p>
        </p:txBody>
      </p:sp>
      <p:sp>
        <p:nvSpPr>
          <p:cNvPr id="14" name="MsElly.MsPham.0936082789">
            <a:extLst>
              <a:ext uri="{FF2B5EF4-FFF2-40B4-BE49-F238E27FC236}">
                <a16:creationId xmlns:a16="http://schemas.microsoft.com/office/drawing/2014/main" id="{B5797983-53D2-AF99-57DB-7B1B393CB193}"/>
              </a:ext>
            </a:extLst>
          </p:cNvPr>
          <p:cNvSpPr/>
          <p:nvPr/>
        </p:nvSpPr>
        <p:spPr>
          <a:xfrm>
            <a:off x="1295400" y="1098668"/>
            <a:ext cx="3047999" cy="822960"/>
          </a:xfrm>
          <a:prstGeom prst="rect">
            <a:avLst/>
          </a:prstGeom>
          <a:solidFill>
            <a:srgbClr val="C3C7F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clause</a:t>
            </a:r>
          </a:p>
          <a:p>
            <a:pPr algn="ctr"/>
            <a:r>
              <a:rPr lang="en-US" sz="220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(mệnh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If)</a:t>
            </a:r>
          </a:p>
        </p:txBody>
      </p:sp>
      <p:sp>
        <p:nvSpPr>
          <p:cNvPr id="16" name="MsElly.MsPham.0936082789">
            <a:extLst>
              <a:ext uri="{FF2B5EF4-FFF2-40B4-BE49-F238E27FC236}">
                <a16:creationId xmlns:a16="http://schemas.microsoft.com/office/drawing/2014/main" id="{921E5724-59D2-39F4-AE1B-8EA58D4ED770}"/>
              </a:ext>
            </a:extLst>
          </p:cNvPr>
          <p:cNvSpPr/>
          <p:nvPr/>
        </p:nvSpPr>
        <p:spPr>
          <a:xfrm>
            <a:off x="4343400" y="1098668"/>
            <a:ext cx="3714364" cy="822960"/>
          </a:xfrm>
          <a:prstGeom prst="rect">
            <a:avLst/>
          </a:prstGeom>
          <a:solidFill>
            <a:srgbClr val="C3C7F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clause</a:t>
            </a:r>
          </a:p>
          <a:p>
            <a:pPr algn="ctr"/>
            <a:r>
              <a:rPr lang="en-US" sz="220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(Mệnh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MsElly.MsPham.0936082789">
            <a:extLst>
              <a:ext uri="{FF2B5EF4-FFF2-40B4-BE49-F238E27FC236}">
                <a16:creationId xmlns:a16="http://schemas.microsoft.com/office/drawing/2014/main" id="{F8D3DB5F-1430-C1E3-78F7-FF0F914C9CDF}"/>
              </a:ext>
            </a:extLst>
          </p:cNvPr>
          <p:cNvSpPr/>
          <p:nvPr/>
        </p:nvSpPr>
        <p:spPr>
          <a:xfrm>
            <a:off x="838083" y="3294243"/>
            <a:ext cx="130203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</a:p>
        </p:txBody>
      </p:sp>
      <p:sp>
        <p:nvSpPr>
          <p:cNvPr id="19" name="MsElly.MsPham.0936082789">
            <a:extLst>
              <a:ext uri="{FF2B5EF4-FFF2-40B4-BE49-F238E27FC236}">
                <a16:creationId xmlns:a16="http://schemas.microsoft.com/office/drawing/2014/main" id="{6F3D6988-EAEF-5B29-C08C-F07384267606}"/>
              </a:ext>
            </a:extLst>
          </p:cNvPr>
          <p:cNvSpPr/>
          <p:nvPr/>
        </p:nvSpPr>
        <p:spPr>
          <a:xfrm>
            <a:off x="1875576" y="5860469"/>
            <a:ext cx="5479695" cy="249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If he comes here, we will have a party.</a:t>
            </a:r>
            <a:endParaRPr lang="en-US" sz="2000" dirty="0">
              <a:latin typeface="Adobe Garamond Pro Bold" panose="02020702060506020403" pitchFamily="18" charset="0"/>
            </a:endParaRPr>
          </a:p>
        </p:txBody>
      </p:sp>
      <p:sp>
        <p:nvSpPr>
          <p:cNvPr id="20" name="MsElly.MsPham.0936082789">
            <a:extLst>
              <a:ext uri="{FF2B5EF4-FFF2-40B4-BE49-F238E27FC236}">
                <a16:creationId xmlns:a16="http://schemas.microsoft.com/office/drawing/2014/main" id="{5F499A4C-E61F-560F-BADE-B7FEA345C9C7}"/>
              </a:ext>
            </a:extLst>
          </p:cNvPr>
          <p:cNvSpPr/>
          <p:nvPr/>
        </p:nvSpPr>
        <p:spPr>
          <a:xfrm>
            <a:off x="1855000" y="6254462"/>
            <a:ext cx="5503096" cy="249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If he doesn’t study for the exam, he will fail.</a:t>
            </a:r>
            <a:endParaRPr lang="en-US" sz="2000" dirty="0">
              <a:latin typeface="Adobe Garamond Pro Bold" panose="02020702060506020403" pitchFamily="18" charset="0"/>
            </a:endParaRPr>
          </a:p>
        </p:txBody>
      </p:sp>
      <p:sp>
        <p:nvSpPr>
          <p:cNvPr id="23" name="MsElly.MsPham.0936082789">
            <a:extLst>
              <a:ext uri="{FF2B5EF4-FFF2-40B4-BE49-F238E27FC236}">
                <a16:creationId xmlns:a16="http://schemas.microsoft.com/office/drawing/2014/main" id="{5167EB4D-C298-1FD1-9994-3A509ADF5A92}"/>
              </a:ext>
            </a:extLst>
          </p:cNvPr>
          <p:cNvSpPr/>
          <p:nvPr/>
        </p:nvSpPr>
        <p:spPr>
          <a:xfrm>
            <a:off x="1295400" y="1880108"/>
            <a:ext cx="3047999" cy="1368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simple </a:t>
            </a:r>
            <a:endParaRPr lang="en-US" sz="2200" dirty="0">
              <a:solidFill>
                <a:srgbClr val="242C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sElly.MsPham.0936082789">
            <a:extLst>
              <a:ext uri="{FF2B5EF4-FFF2-40B4-BE49-F238E27FC236}">
                <a16:creationId xmlns:a16="http://schemas.microsoft.com/office/drawing/2014/main" id="{6D704B2D-304D-85A0-7C68-C2D2CA421FE7}"/>
              </a:ext>
            </a:extLst>
          </p:cNvPr>
          <p:cNvSpPr/>
          <p:nvPr/>
        </p:nvSpPr>
        <p:spPr>
          <a:xfrm>
            <a:off x="4343400" y="1880108"/>
            <a:ext cx="3714364" cy="1368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SG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simple</a:t>
            </a:r>
          </a:p>
          <a:p>
            <a:r>
              <a:rPr lang="en-SG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will + V(inf)</a:t>
            </a:r>
          </a:p>
          <a:p>
            <a:r>
              <a:rPr lang="en-SG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SG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, may + V(inf)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10" grpId="0"/>
      <p:bldP spid="11" grpId="0"/>
      <p:bldP spid="12" grpId="0"/>
      <p:bldP spid="13" grpId="0"/>
      <p:bldP spid="14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9527A-F097-AE0B-3D77-1CA7142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D8719-B6B3-29F8-A84F-C7FFE135C99B}"/>
              </a:ext>
            </a:extLst>
          </p:cNvPr>
          <p:cNvSpPr txBox="1"/>
          <p:nvPr/>
        </p:nvSpPr>
        <p:spPr>
          <a:xfrm>
            <a:off x="838200" y="1566401"/>
            <a:ext cx="7594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Ex1:</a:t>
            </a: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million dollars, I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travel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world.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In fact , I have no money now)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0C2DD-6554-1F4C-F3D5-9BBA04F78176}"/>
              </a:ext>
            </a:extLst>
          </p:cNvPr>
          <p:cNvSpPr txBox="1"/>
          <p:nvPr/>
        </p:nvSpPr>
        <p:spPr>
          <a:xfrm>
            <a:off x="838200" y="2956378"/>
            <a:ext cx="845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Ex2: If I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years younger, I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apply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that position.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0AD6C-2B8C-4277-5CA2-E0668DC152D0}"/>
              </a:ext>
            </a:extLst>
          </p:cNvPr>
          <p:cNvSpPr txBox="1"/>
          <p:nvPr/>
        </p:nvSpPr>
        <p:spPr>
          <a:xfrm>
            <a:off x="990600" y="820038"/>
            <a:ext cx="744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4"/>
                </a:solidFill>
              </a:rPr>
              <a:t>Diễn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tả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điều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kiện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không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có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thật</a:t>
            </a:r>
            <a:r>
              <a:rPr lang="en-US" sz="2000" b="1" dirty="0">
                <a:solidFill>
                  <a:schemeClr val="accent4"/>
                </a:solidFill>
              </a:rPr>
              <a:t> , </a:t>
            </a:r>
            <a:r>
              <a:rPr lang="en-US" sz="2000" b="1" dirty="0" err="1">
                <a:solidFill>
                  <a:schemeClr val="accent4"/>
                </a:solidFill>
              </a:rPr>
              <a:t>không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thể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xảy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ra</a:t>
            </a:r>
            <a:r>
              <a:rPr lang="en-US" sz="2000" b="1" dirty="0">
                <a:solidFill>
                  <a:schemeClr val="accent4"/>
                </a:solidFill>
              </a:rPr>
              <a:t> ở </a:t>
            </a:r>
            <a:r>
              <a:rPr lang="en-US" sz="2000" b="1" dirty="0" err="1">
                <a:solidFill>
                  <a:schemeClr val="accent4"/>
                </a:solidFill>
              </a:rPr>
              <a:t>hiện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tại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hoặc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tương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lai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4" name="MsElly.MsPham.0936082789">
            <a:extLst>
              <a:ext uri="{FF2B5EF4-FFF2-40B4-BE49-F238E27FC236}">
                <a16:creationId xmlns:a16="http://schemas.microsoft.com/office/drawing/2014/main" id="{BAF95560-F2D1-7322-5B6F-2E646734FD4F}"/>
              </a:ext>
            </a:extLst>
          </p:cNvPr>
          <p:cNvSpPr/>
          <p:nvPr/>
        </p:nvSpPr>
        <p:spPr>
          <a:xfrm>
            <a:off x="964769" y="231717"/>
            <a:ext cx="2362200" cy="5334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</a:t>
            </a:r>
          </a:p>
        </p:txBody>
      </p:sp>
    </p:spTree>
    <p:extLst>
      <p:ext uri="{BB962C8B-B14F-4D97-AF65-F5344CB8AC3E}">
        <p14:creationId xmlns:p14="http://schemas.microsoft.com/office/powerpoint/2010/main" val="13935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Elly.MsPham.0936082789">
            <a:extLst>
              <a:ext uri="{FF2B5EF4-FFF2-40B4-BE49-F238E27FC236}">
                <a16:creationId xmlns:a16="http://schemas.microsoft.com/office/drawing/2014/main" id="{A8C77EA8-AAFB-B343-5988-C422206BD77B}"/>
              </a:ext>
            </a:extLst>
          </p:cNvPr>
          <p:cNvSpPr/>
          <p:nvPr/>
        </p:nvSpPr>
        <p:spPr>
          <a:xfrm>
            <a:off x="838200" y="323850"/>
            <a:ext cx="3505200" cy="5334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sElly.MsPham.0936082789">
            <a:extLst>
              <a:ext uri="{FF2B5EF4-FFF2-40B4-BE49-F238E27FC236}">
                <a16:creationId xmlns:a16="http://schemas.microsoft.com/office/drawing/2014/main" id="{B5797983-53D2-AF99-57DB-7B1B393CB193}"/>
              </a:ext>
            </a:extLst>
          </p:cNvPr>
          <p:cNvSpPr/>
          <p:nvPr/>
        </p:nvSpPr>
        <p:spPr>
          <a:xfrm>
            <a:off x="1295400" y="1030229"/>
            <a:ext cx="3047999" cy="822960"/>
          </a:xfrm>
          <a:prstGeom prst="rect">
            <a:avLst/>
          </a:prstGeom>
          <a:solidFill>
            <a:srgbClr val="C3C7F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clause</a:t>
            </a:r>
          </a:p>
          <a:p>
            <a:pPr algn="ctr"/>
            <a:r>
              <a:rPr lang="en-US" sz="220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(mệnh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If)</a:t>
            </a:r>
          </a:p>
        </p:txBody>
      </p:sp>
      <p:sp>
        <p:nvSpPr>
          <p:cNvPr id="16" name="MsElly.MsPham.0936082789">
            <a:extLst>
              <a:ext uri="{FF2B5EF4-FFF2-40B4-BE49-F238E27FC236}">
                <a16:creationId xmlns:a16="http://schemas.microsoft.com/office/drawing/2014/main" id="{921E5724-59D2-39F4-AE1B-8EA58D4ED770}"/>
              </a:ext>
            </a:extLst>
          </p:cNvPr>
          <p:cNvSpPr/>
          <p:nvPr/>
        </p:nvSpPr>
        <p:spPr>
          <a:xfrm>
            <a:off x="4343400" y="1030229"/>
            <a:ext cx="3714364" cy="822960"/>
          </a:xfrm>
          <a:prstGeom prst="rect">
            <a:avLst/>
          </a:prstGeom>
          <a:solidFill>
            <a:srgbClr val="C3C7F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clause</a:t>
            </a:r>
          </a:p>
          <a:p>
            <a:pPr algn="ctr"/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MsElly.MsPham.0936082789">
            <a:extLst>
              <a:ext uri="{FF2B5EF4-FFF2-40B4-BE49-F238E27FC236}">
                <a16:creationId xmlns:a16="http://schemas.microsoft.com/office/drawing/2014/main" id="{F8D3DB5F-1430-C1E3-78F7-FF0F914C9CDF}"/>
              </a:ext>
            </a:extLst>
          </p:cNvPr>
          <p:cNvSpPr/>
          <p:nvPr/>
        </p:nvSpPr>
        <p:spPr>
          <a:xfrm>
            <a:off x="659624" y="3112387"/>
            <a:ext cx="130203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sElly.MsPham.0936082789">
            <a:extLst>
              <a:ext uri="{FF2B5EF4-FFF2-40B4-BE49-F238E27FC236}">
                <a16:creationId xmlns:a16="http://schemas.microsoft.com/office/drawing/2014/main" id="{5167EB4D-C298-1FD1-9994-3A509ADF5A92}"/>
              </a:ext>
            </a:extLst>
          </p:cNvPr>
          <p:cNvSpPr/>
          <p:nvPr/>
        </p:nvSpPr>
        <p:spPr>
          <a:xfrm>
            <a:off x="1295400" y="1811669"/>
            <a:ext cx="3047999" cy="1368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simple 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(“be” </a:t>
            </a:r>
            <a:r>
              <a:rPr lang="en-US" sz="2200" dirty="0" err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were)</a:t>
            </a:r>
          </a:p>
        </p:txBody>
      </p:sp>
      <p:sp>
        <p:nvSpPr>
          <p:cNvPr id="24" name="MsElly.MsPham.0936082789">
            <a:extLst>
              <a:ext uri="{FF2B5EF4-FFF2-40B4-BE49-F238E27FC236}">
                <a16:creationId xmlns:a16="http://schemas.microsoft.com/office/drawing/2014/main" id="{6D704B2D-304D-85A0-7C68-C2D2CA421FE7}"/>
              </a:ext>
            </a:extLst>
          </p:cNvPr>
          <p:cNvSpPr/>
          <p:nvPr/>
        </p:nvSpPr>
        <p:spPr>
          <a:xfrm>
            <a:off x="4343400" y="1811669"/>
            <a:ext cx="3714364" cy="1368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+                + V(inf)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22B2C-F1A6-E426-6C7B-448C041D2819}"/>
              </a:ext>
            </a:extLst>
          </p:cNvPr>
          <p:cNvSpPr txBox="1"/>
          <p:nvPr/>
        </p:nvSpPr>
        <p:spPr>
          <a:xfrm>
            <a:off x="5366038" y="1790428"/>
            <a:ext cx="107112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</a:p>
        </p:txBody>
      </p:sp>
      <p:sp>
        <p:nvSpPr>
          <p:cNvPr id="3" name="MsElly.MsPham.0936082789">
            <a:extLst>
              <a:ext uri="{FF2B5EF4-FFF2-40B4-BE49-F238E27FC236}">
                <a16:creationId xmlns:a16="http://schemas.microsoft.com/office/drawing/2014/main" id="{340E02C2-1ED0-BAFB-1EA6-551DDC9302D1}"/>
              </a:ext>
            </a:extLst>
          </p:cNvPr>
          <p:cNvSpPr/>
          <p:nvPr/>
        </p:nvSpPr>
        <p:spPr>
          <a:xfrm>
            <a:off x="5369560" y="2006954"/>
            <a:ext cx="38100" cy="822960"/>
          </a:xfrm>
          <a:prstGeom prst="leftBrace">
            <a:avLst>
              <a:gd name="adj1" fmla="val 81667"/>
              <a:gd name="adj2" fmla="val 50000"/>
            </a:avLst>
          </a:prstGeom>
          <a:ln w="28575">
            <a:solidFill>
              <a:srgbClr val="020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MsElly.MsPham.0936082789">
            <a:extLst>
              <a:ext uri="{FF2B5EF4-FFF2-40B4-BE49-F238E27FC236}">
                <a16:creationId xmlns:a16="http://schemas.microsoft.com/office/drawing/2014/main" id="{6CF8B249-32F1-C223-26D2-DABEB1D8C6AA}"/>
              </a:ext>
            </a:extLst>
          </p:cNvPr>
          <p:cNvSpPr/>
          <p:nvPr/>
        </p:nvSpPr>
        <p:spPr>
          <a:xfrm flipH="1">
            <a:off x="6398260" y="2006954"/>
            <a:ext cx="38100" cy="822960"/>
          </a:xfrm>
          <a:prstGeom prst="leftBrace">
            <a:avLst>
              <a:gd name="adj1" fmla="val 81667"/>
              <a:gd name="adj2" fmla="val 50000"/>
            </a:avLst>
          </a:prstGeom>
          <a:ln w="28575">
            <a:solidFill>
              <a:srgbClr val="020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MsElly.MsPham.0936082789">
            <a:extLst>
              <a:ext uri="{FF2B5EF4-FFF2-40B4-BE49-F238E27FC236}">
                <a16:creationId xmlns:a16="http://schemas.microsoft.com/office/drawing/2014/main" id="{9F2A26AF-3879-742A-8843-67B520576DFA}"/>
              </a:ext>
            </a:extLst>
          </p:cNvPr>
          <p:cNvSpPr/>
          <p:nvPr/>
        </p:nvSpPr>
        <p:spPr>
          <a:xfrm>
            <a:off x="1196340" y="3820243"/>
            <a:ext cx="3777425" cy="627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If I </a:t>
            </a:r>
            <a:r>
              <a:rPr lang="en-US" sz="22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2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beach,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sElly.MsPham.0936082789">
            <a:extLst>
              <a:ext uri="{FF2B5EF4-FFF2-40B4-BE49-F238E27FC236}">
                <a16:creationId xmlns:a16="http://schemas.microsoft.com/office/drawing/2014/main" id="{DC884969-9B48-7ACB-21E2-00C49B239851}"/>
              </a:ext>
            </a:extLst>
          </p:cNvPr>
          <p:cNvSpPr/>
          <p:nvPr/>
        </p:nvSpPr>
        <p:spPr>
          <a:xfrm>
            <a:off x="4343399" y="3820243"/>
            <a:ext cx="4399407" cy="627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make </a:t>
            </a:r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sandcastle.</a:t>
            </a:r>
          </a:p>
        </p:txBody>
      </p:sp>
      <p:sp>
        <p:nvSpPr>
          <p:cNvPr id="26" name="MsElly.MsPham.0936082789">
            <a:extLst>
              <a:ext uri="{FF2B5EF4-FFF2-40B4-BE49-F238E27FC236}">
                <a16:creationId xmlns:a16="http://schemas.microsoft.com/office/drawing/2014/main" id="{E4204011-7CE4-1957-8369-C47A7B203E4C}"/>
              </a:ext>
            </a:extLst>
          </p:cNvPr>
          <p:cNvSpPr/>
          <p:nvPr/>
        </p:nvSpPr>
        <p:spPr>
          <a:xfrm>
            <a:off x="1181100" y="3379611"/>
            <a:ext cx="3701697" cy="627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If I </a:t>
            </a:r>
            <a:r>
              <a:rPr lang="en-US" sz="22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lot </a:t>
            </a:r>
            <a:r>
              <a:rPr lang="en-US" sz="22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money,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sElly.MsPham.0936082789">
            <a:extLst>
              <a:ext uri="{FF2B5EF4-FFF2-40B4-BE49-F238E27FC236}">
                <a16:creationId xmlns:a16="http://schemas.microsoft.com/office/drawing/2014/main" id="{B15D031F-9892-91C9-88A8-4119ABF3580B}"/>
              </a:ext>
            </a:extLst>
          </p:cNvPr>
          <p:cNvSpPr/>
          <p:nvPr/>
        </p:nvSpPr>
        <p:spPr>
          <a:xfrm>
            <a:off x="4343399" y="3379611"/>
            <a:ext cx="4399407" cy="627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buy </a:t>
            </a:r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house.</a:t>
            </a:r>
            <a:endParaRPr lang="en-US" sz="2200" b="1" u="sng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sElly.MsPham.0936082789">
            <a:extLst>
              <a:ext uri="{FF2B5EF4-FFF2-40B4-BE49-F238E27FC236}">
                <a16:creationId xmlns:a16="http://schemas.microsoft.com/office/drawing/2014/main" id="{506AEF66-CB30-518A-EC02-DCB37EDC332C}"/>
              </a:ext>
            </a:extLst>
          </p:cNvPr>
          <p:cNvSpPr/>
          <p:nvPr/>
        </p:nvSpPr>
        <p:spPr>
          <a:xfrm>
            <a:off x="1190897" y="4362450"/>
            <a:ext cx="3788311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If I </a:t>
            </a:r>
            <a:r>
              <a:rPr lang="en-US" sz="2200" b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r>
              <a:rPr lang="en-US" sz="22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lottery,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sElly.MsPham.0936082789">
            <a:extLst>
              <a:ext uri="{FF2B5EF4-FFF2-40B4-BE49-F238E27FC236}">
                <a16:creationId xmlns:a16="http://schemas.microsoft.com/office/drawing/2014/main" id="{97AB765C-0232-C05A-090A-291B4610A688}"/>
              </a:ext>
            </a:extLst>
          </p:cNvPr>
          <p:cNvSpPr/>
          <p:nvPr/>
        </p:nvSpPr>
        <p:spPr>
          <a:xfrm>
            <a:off x="4343399" y="4362450"/>
            <a:ext cx="5257802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b="1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travel </a:t>
            </a:r>
            <a:r>
              <a:rPr lang="en-US" sz="2200" dirty="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37883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8" grpId="0" animBg="1"/>
      <p:bldP spid="23" grpId="0" animBg="1"/>
      <p:bldP spid="24" grpId="0" animBg="1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E85CE3-9AF8-298F-21E6-1D16428F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38175-6D1D-34A3-3EA7-72B5CD8F584D}"/>
              </a:ext>
            </a:extLst>
          </p:cNvPr>
          <p:cNvSpPr txBox="1"/>
          <p:nvPr/>
        </p:nvSpPr>
        <p:spPr>
          <a:xfrm>
            <a:off x="900850" y="1544970"/>
            <a:ext cx="727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1: If Nam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studied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harder, he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have passed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78F07-AE8F-CF0F-72B3-EC63738CD176}"/>
              </a:ext>
            </a:extLst>
          </p:cNvPr>
          <p:cNvSpPr txBox="1"/>
          <p:nvPr/>
        </p:nvSpPr>
        <p:spPr>
          <a:xfrm>
            <a:off x="2034190" y="2303095"/>
            <a:ext cx="5087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he failed (didn’t pass) the exam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E0F6E-57A7-4239-EB27-B242BE5244E2}"/>
              </a:ext>
            </a:extLst>
          </p:cNvPr>
          <p:cNvSpPr txBox="1"/>
          <p:nvPr/>
        </p:nvSpPr>
        <p:spPr>
          <a:xfrm>
            <a:off x="930555" y="2764760"/>
            <a:ext cx="858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 2: If I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been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your party last night, I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have met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classmates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4D270-D50C-4386-89EA-CC4EE6A4E611}"/>
              </a:ext>
            </a:extLst>
          </p:cNvPr>
          <p:cNvSpPr txBox="1"/>
          <p:nvPr/>
        </p:nvSpPr>
        <p:spPr>
          <a:xfrm>
            <a:off x="1676400" y="3877232"/>
            <a:ext cx="523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 didn’t come to your party last night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D016A-2423-92B7-EEFB-30C9A85E6A28}"/>
              </a:ext>
            </a:extLst>
          </p:cNvPr>
          <p:cNvSpPr txBox="1"/>
          <p:nvPr/>
        </p:nvSpPr>
        <p:spPr>
          <a:xfrm>
            <a:off x="639673" y="981850"/>
            <a:ext cx="786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4"/>
                </a:solidFill>
              </a:rPr>
              <a:t>Diễn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tả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điều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kiện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không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có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thật</a:t>
            </a:r>
            <a:r>
              <a:rPr lang="en-US" sz="2000" b="1" dirty="0">
                <a:solidFill>
                  <a:schemeClr val="accent4"/>
                </a:solidFill>
              </a:rPr>
              <a:t>, </a:t>
            </a:r>
            <a:r>
              <a:rPr lang="en-US" sz="2000" b="1" dirty="0" err="1">
                <a:solidFill>
                  <a:schemeClr val="accent4"/>
                </a:solidFill>
              </a:rPr>
              <a:t>không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thể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xảy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ra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trong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quá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khứ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3" name="MsElly.MsPham.0936082789">
            <a:extLst>
              <a:ext uri="{FF2B5EF4-FFF2-40B4-BE49-F238E27FC236}">
                <a16:creationId xmlns:a16="http://schemas.microsoft.com/office/drawing/2014/main" id="{E3129E54-FFB2-D968-28BB-28F83C34178A}"/>
              </a:ext>
            </a:extLst>
          </p:cNvPr>
          <p:cNvSpPr/>
          <p:nvPr/>
        </p:nvSpPr>
        <p:spPr>
          <a:xfrm>
            <a:off x="762000" y="310428"/>
            <a:ext cx="2362200" cy="5334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3</a:t>
            </a:r>
          </a:p>
        </p:txBody>
      </p:sp>
    </p:spTree>
    <p:extLst>
      <p:ext uri="{BB962C8B-B14F-4D97-AF65-F5344CB8AC3E}">
        <p14:creationId xmlns:p14="http://schemas.microsoft.com/office/powerpoint/2010/main" val="28024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Elly.MsPham.0936082789">
            <a:extLst>
              <a:ext uri="{FF2B5EF4-FFF2-40B4-BE49-F238E27FC236}">
                <a16:creationId xmlns:a16="http://schemas.microsoft.com/office/drawing/2014/main" id="{A8C77EA8-AAFB-B343-5988-C422206BD77B}"/>
              </a:ext>
            </a:extLst>
          </p:cNvPr>
          <p:cNvSpPr/>
          <p:nvPr/>
        </p:nvSpPr>
        <p:spPr>
          <a:xfrm>
            <a:off x="838200" y="323850"/>
            <a:ext cx="3505200" cy="5334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sElly.MsPham.0936082789">
            <a:extLst>
              <a:ext uri="{FF2B5EF4-FFF2-40B4-BE49-F238E27FC236}">
                <a16:creationId xmlns:a16="http://schemas.microsoft.com/office/drawing/2014/main" id="{B5797983-53D2-AF99-57DB-7B1B393CB193}"/>
              </a:ext>
            </a:extLst>
          </p:cNvPr>
          <p:cNvSpPr/>
          <p:nvPr/>
        </p:nvSpPr>
        <p:spPr>
          <a:xfrm>
            <a:off x="1295400" y="1030229"/>
            <a:ext cx="3047999" cy="822960"/>
          </a:xfrm>
          <a:prstGeom prst="rect">
            <a:avLst/>
          </a:prstGeom>
          <a:solidFill>
            <a:srgbClr val="C3C7F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clause</a:t>
            </a:r>
          </a:p>
          <a:p>
            <a:pPr algn="ctr"/>
            <a:r>
              <a:rPr lang="en-US" sz="220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(mệnh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If)</a:t>
            </a:r>
          </a:p>
        </p:txBody>
      </p:sp>
      <p:sp>
        <p:nvSpPr>
          <p:cNvPr id="16" name="MsElly.MsPham.0936082789">
            <a:extLst>
              <a:ext uri="{FF2B5EF4-FFF2-40B4-BE49-F238E27FC236}">
                <a16:creationId xmlns:a16="http://schemas.microsoft.com/office/drawing/2014/main" id="{921E5724-59D2-39F4-AE1B-8EA58D4ED770}"/>
              </a:ext>
            </a:extLst>
          </p:cNvPr>
          <p:cNvSpPr/>
          <p:nvPr/>
        </p:nvSpPr>
        <p:spPr>
          <a:xfrm>
            <a:off x="4343400" y="1030229"/>
            <a:ext cx="3714364" cy="822960"/>
          </a:xfrm>
          <a:prstGeom prst="rect">
            <a:avLst/>
          </a:prstGeom>
          <a:solidFill>
            <a:srgbClr val="C3C7FD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clause</a:t>
            </a:r>
          </a:p>
          <a:p>
            <a:pPr algn="ctr"/>
            <a:r>
              <a:rPr lang="en-US" sz="220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(Mệnh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solidFill>
                  <a:srgbClr val="242C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MsElly.MsPham.0936082789">
            <a:extLst>
              <a:ext uri="{FF2B5EF4-FFF2-40B4-BE49-F238E27FC236}">
                <a16:creationId xmlns:a16="http://schemas.microsoft.com/office/drawing/2014/main" id="{F8D3DB5F-1430-C1E3-78F7-FF0F914C9CDF}"/>
              </a:ext>
            </a:extLst>
          </p:cNvPr>
          <p:cNvSpPr/>
          <p:nvPr/>
        </p:nvSpPr>
        <p:spPr>
          <a:xfrm>
            <a:off x="659624" y="3112387"/>
            <a:ext cx="130203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sElly.MsPham.0936082789">
            <a:extLst>
              <a:ext uri="{FF2B5EF4-FFF2-40B4-BE49-F238E27FC236}">
                <a16:creationId xmlns:a16="http://schemas.microsoft.com/office/drawing/2014/main" id="{5167EB4D-C298-1FD1-9994-3A509ADF5A92}"/>
              </a:ext>
            </a:extLst>
          </p:cNvPr>
          <p:cNvSpPr/>
          <p:nvPr/>
        </p:nvSpPr>
        <p:spPr>
          <a:xfrm>
            <a:off x="1295400" y="1811669"/>
            <a:ext cx="3047999" cy="1368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perfect </a:t>
            </a:r>
          </a:p>
          <a:p>
            <a:pPr algn="ctr">
              <a:lnSpc>
                <a:spcPct val="150000"/>
              </a:lnSpc>
            </a:pPr>
            <a:r>
              <a:rPr lang="en-US" sz="22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 + had + P2)</a:t>
            </a:r>
            <a:endParaRPr lang="en-US" sz="22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sElly.MsPham.0936082789">
            <a:extLst>
              <a:ext uri="{FF2B5EF4-FFF2-40B4-BE49-F238E27FC236}">
                <a16:creationId xmlns:a16="http://schemas.microsoft.com/office/drawing/2014/main" id="{6D704B2D-304D-85A0-7C68-C2D2CA421FE7}"/>
              </a:ext>
            </a:extLst>
          </p:cNvPr>
          <p:cNvSpPr/>
          <p:nvPr/>
        </p:nvSpPr>
        <p:spPr>
          <a:xfrm>
            <a:off x="4343400" y="1811669"/>
            <a:ext cx="3714364" cy="1368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+ would /could have + P2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sElly.MsPham.0936082789">
            <a:extLst>
              <a:ext uri="{FF2B5EF4-FFF2-40B4-BE49-F238E27FC236}">
                <a16:creationId xmlns:a16="http://schemas.microsoft.com/office/drawing/2014/main" id="{9F2A26AF-3879-742A-8843-67B520576DFA}"/>
              </a:ext>
            </a:extLst>
          </p:cNvPr>
          <p:cNvSpPr/>
          <p:nvPr/>
        </p:nvSpPr>
        <p:spPr>
          <a:xfrm>
            <a:off x="777240" y="3934543"/>
            <a:ext cx="3777425" cy="627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If you </a:t>
            </a:r>
            <a:r>
              <a:rPr lang="en-SG" sz="1600" b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studied </a:t>
            </a:r>
            <a:r>
              <a:rPr lang="en-SG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hard,</a:t>
            </a:r>
            <a:endParaRPr lang="en-US" sz="16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sElly.MsPham.0936082789">
            <a:extLst>
              <a:ext uri="{FF2B5EF4-FFF2-40B4-BE49-F238E27FC236}">
                <a16:creationId xmlns:a16="http://schemas.microsoft.com/office/drawing/2014/main" id="{DC884969-9B48-7ACB-21E2-00C49B239851}"/>
              </a:ext>
            </a:extLst>
          </p:cNvPr>
          <p:cNvSpPr/>
          <p:nvPr/>
        </p:nvSpPr>
        <p:spPr>
          <a:xfrm>
            <a:off x="4343399" y="3934543"/>
            <a:ext cx="4399407" cy="627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b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wouldn’t have got </a:t>
            </a:r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mark.</a:t>
            </a:r>
            <a:endParaRPr lang="en-US" sz="16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sElly.MsPham.0936082789">
            <a:extLst>
              <a:ext uri="{FF2B5EF4-FFF2-40B4-BE49-F238E27FC236}">
                <a16:creationId xmlns:a16="http://schemas.microsoft.com/office/drawing/2014/main" id="{E4204011-7CE4-1957-8369-C47A7B203E4C}"/>
              </a:ext>
            </a:extLst>
          </p:cNvPr>
          <p:cNvSpPr/>
          <p:nvPr/>
        </p:nvSpPr>
        <p:spPr>
          <a:xfrm>
            <a:off x="762000" y="3493911"/>
            <a:ext cx="3701697" cy="627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If you </a:t>
            </a:r>
            <a:r>
              <a:rPr lang="en-US" sz="1600" b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driven </a:t>
            </a:r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more carefully,</a:t>
            </a:r>
            <a:endParaRPr lang="en-US" sz="16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sElly.MsPham.0936082789">
            <a:extLst>
              <a:ext uri="{FF2B5EF4-FFF2-40B4-BE49-F238E27FC236}">
                <a16:creationId xmlns:a16="http://schemas.microsoft.com/office/drawing/2014/main" id="{B15D031F-9892-91C9-88A8-4119ABF3580B}"/>
              </a:ext>
            </a:extLst>
          </p:cNvPr>
          <p:cNvSpPr/>
          <p:nvPr/>
        </p:nvSpPr>
        <p:spPr>
          <a:xfrm>
            <a:off x="4343399" y="3493911"/>
            <a:ext cx="4399407" cy="627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600" b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wouldn’t have had the car accident.</a:t>
            </a:r>
            <a:endParaRPr lang="en-US" sz="1600" b="1" u="sng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sElly.MsPham.0936082789">
            <a:extLst>
              <a:ext uri="{FF2B5EF4-FFF2-40B4-BE49-F238E27FC236}">
                <a16:creationId xmlns:a16="http://schemas.microsoft.com/office/drawing/2014/main" id="{506AEF66-CB30-518A-EC02-DCB37EDC332C}"/>
              </a:ext>
            </a:extLst>
          </p:cNvPr>
          <p:cNvSpPr/>
          <p:nvPr/>
        </p:nvSpPr>
        <p:spPr>
          <a:xfrm>
            <a:off x="771797" y="4476750"/>
            <a:ext cx="3788311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If you </a:t>
            </a:r>
            <a:r>
              <a:rPr lang="en-US" sz="1600" b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hadn’t eaten </a:t>
            </a:r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sweets ,</a:t>
            </a:r>
            <a:endParaRPr lang="en-US" sz="16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sElly.MsPham.0936082789">
            <a:extLst>
              <a:ext uri="{FF2B5EF4-FFF2-40B4-BE49-F238E27FC236}">
                <a16:creationId xmlns:a16="http://schemas.microsoft.com/office/drawing/2014/main" id="{97AB765C-0232-C05A-090A-291B4610A688}"/>
              </a:ext>
            </a:extLst>
          </p:cNvPr>
          <p:cNvSpPr/>
          <p:nvPr/>
        </p:nvSpPr>
        <p:spPr>
          <a:xfrm>
            <a:off x="4343399" y="4476750"/>
            <a:ext cx="5257802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b="1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wouldn’t have had </a:t>
            </a:r>
            <a:r>
              <a:rPr lang="en-US" sz="1600">
                <a:solidFill>
                  <a:srgbClr val="0208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stomachache.</a:t>
            </a:r>
            <a:endParaRPr lang="en-US" sz="1600" dirty="0">
              <a:solidFill>
                <a:srgbClr val="0208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8" grpId="0" animBg="1"/>
      <p:bldP spid="23" grpId="0" animBg="1"/>
      <p:bldP spid="24" grpId="0" animBg="1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1337</TotalTime>
  <Words>2322</Words>
  <Application>Microsoft Office PowerPoint</Application>
  <PresentationFormat>On-screen Show (16:9)</PresentationFormat>
  <Paragraphs>388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Wingdings 3</vt:lpstr>
      <vt:lpstr>Times New Roman</vt:lpstr>
      <vt:lpstr>Algerian</vt:lpstr>
      <vt:lpstr>Amasis MT Pro Black</vt:lpstr>
      <vt:lpstr>Trebuchet MS</vt:lpstr>
      <vt:lpstr>Wingdings</vt:lpstr>
      <vt:lpstr>Bahnschrift SemiCondensed</vt:lpstr>
      <vt:lpstr>Calibri</vt:lpstr>
      <vt:lpstr>Adobe Garamond Pro Bold</vt:lpstr>
      <vt:lpstr>DigifaceWide</vt:lpstr>
      <vt:lpstr>Arial</vt:lpstr>
      <vt:lpstr>Impact</vt:lpstr>
      <vt:lpstr>Facet</vt:lpstr>
      <vt:lpstr>CHUYÊN ĐỀ TIẾNG ANH ÔN THI VÀO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4</vt:lpstr>
      <vt:lpstr>PRACTICE 4</vt:lpstr>
      <vt:lpstr>PRACTICE 4</vt:lpstr>
      <vt:lpstr>WRAP UP</vt:lpstr>
      <vt:lpstr>HOMEWORK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</dc:title>
  <dc:creator>HP</dc:creator>
  <cp:lastModifiedBy>Nguyen Thi Hien Nguyen Thi Hien</cp:lastModifiedBy>
  <cp:revision>75</cp:revision>
  <dcterms:modified xsi:type="dcterms:W3CDTF">2023-10-23T23:41:03Z</dcterms:modified>
</cp:coreProperties>
</file>