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sldIdLst>
    <p:sldId id="302" r:id="rId2"/>
    <p:sldId id="257" r:id="rId3"/>
    <p:sldId id="277" r:id="rId4"/>
    <p:sldId id="278" r:id="rId5"/>
    <p:sldId id="279" r:id="rId6"/>
    <p:sldId id="280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02"/>
            <p14:sldId id="257"/>
            <p14:sldId id="277"/>
            <p14:sldId id="278"/>
            <p14:sldId id="279"/>
            <p14:sldId id="280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70D91"/>
    <a:srgbClr val="C610AC"/>
    <a:srgbClr val="D812BC"/>
    <a:srgbClr val="EA14CB"/>
    <a:srgbClr val="FFFFCC"/>
    <a:srgbClr val="FF9900"/>
    <a:srgbClr val="FFCCFF"/>
    <a:srgbClr val="FF99FF"/>
    <a:srgbClr val="FC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033571" y="2042629"/>
            <a:ext cx="5172506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ENGLISH IN THE WORLD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 </a:t>
            </a:r>
            <a:r>
              <a:rPr lang="vi-VN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9: ENGLISH IN THE WORLD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6: SKILLS 2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82296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I. Listening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610600" cy="57150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to four different people talking about speaking and learning languages. Match the summaries (A-E) to each speaker. There is one extra summary.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35280" y="2133600"/>
            <a:ext cx="60198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0" indent="-515938">
              <a:spcBef>
                <a:spcPct val="20000"/>
              </a:spcBef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She can speak Spanish, French, and English fluently.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" y="3028950"/>
            <a:ext cx="60198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0" indent="-515938">
              <a:spcBef>
                <a:spcPct val="20000"/>
              </a:spcBef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He decided to learn English properly after a holiday in England.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" y="3924300"/>
            <a:ext cx="60198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0" indent="-515938">
              <a:spcBef>
                <a:spcPct val="20000"/>
              </a:spcBef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friend advised her to come to England to learn English.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" y="4819650"/>
            <a:ext cx="60198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0" indent="-515938">
              <a:spcBef>
                <a:spcPct val="20000"/>
              </a:spcBef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She had to learn English because she works for a multinational company.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" y="5718631"/>
            <a:ext cx="60198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0" indent="-515938">
              <a:spcBef>
                <a:spcPct val="20000"/>
              </a:spcBef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E.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reason why he is good at German is that he lives near the border.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34" y="2061030"/>
            <a:ext cx="1672046" cy="914400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91" y="3404685"/>
            <a:ext cx="1717964" cy="914400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8" y="4390209"/>
            <a:ext cx="1620982" cy="914400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91" y="5627191"/>
            <a:ext cx="1676400" cy="914400"/>
          </a:xfrm>
          <a:prstGeom prst="ellipse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834863" y="2371489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834863" y="3751708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34863" y="4725761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834863" y="5976942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8909" y="4841605"/>
            <a:ext cx="2227237" cy="164592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8909" y="1153525"/>
            <a:ext cx="2227237" cy="164592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38909" y="2966758"/>
            <a:ext cx="2227237" cy="164592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5492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79855" y="200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7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294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to the extracts again and answer the Questions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did Speaker 1 do last summer?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How can Speaker 2 speak Italian?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was Speaker 3’s level of English in the past?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did Speaker 3 do while travelling around England?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did Speaker 4 think of her English learning?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45799" y="1639570"/>
            <a:ext cx="79022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 went to Rome.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45800" y="2642543"/>
            <a:ext cx="7902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can have a conversation in Italian, but it’s a bit rusty.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45800" y="3709035"/>
            <a:ext cx="79022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 used to be quite bad at English.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45799" y="5088255"/>
            <a:ext cx="79022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 picked up enough words and phrases to get by.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45800" y="5982127"/>
            <a:ext cx="79022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thinks that she has learned a lot since she started an English course at an English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centre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21 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3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8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II. Writing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Make notes of four uses of English in your daily life and give an explanation/example for each of them. Then compare your list with a partner.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8" y="2191659"/>
            <a:ext cx="6470544" cy="457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0877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Use your notes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write about what you use English for in your daily life.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Swap your writing with a partner and review each other’s drafts. Make revisions and corrections if necessary. Then present your final writing to the class.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064987" cy="3657600"/>
          </a:xfrm>
          <a:prstGeom prst="roundRect">
            <a:avLst>
              <a:gd name="adj" fmla="val 537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3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Looking back -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406</Words>
  <Application>Microsoft Office PowerPoint</Application>
  <PresentationFormat>On-screen Show (4:3)</PresentationFormat>
  <Paragraphs>57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I. Listening</vt:lpstr>
      <vt:lpstr>PowerPoint Presentation</vt:lpstr>
      <vt:lpstr>II. Writing</vt:lpstr>
      <vt:lpstr>PowerPoint Presentation</vt:lpstr>
      <vt:lpstr>III.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332</cp:revision>
  <dcterms:created xsi:type="dcterms:W3CDTF">2016-12-15T15:38:30Z</dcterms:created>
  <dcterms:modified xsi:type="dcterms:W3CDTF">2023-03-23T15:43:17Z</dcterms:modified>
</cp:coreProperties>
</file>