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38" r:id="rId2"/>
    <p:sldId id="271" r:id="rId3"/>
    <p:sldId id="256" r:id="rId4"/>
    <p:sldId id="302" r:id="rId5"/>
    <p:sldId id="279" r:id="rId6"/>
    <p:sldId id="337" r:id="rId7"/>
    <p:sldId id="316" r:id="rId8"/>
    <p:sldId id="331" r:id="rId9"/>
    <p:sldId id="276" r:id="rId10"/>
    <p:sldId id="298" r:id="rId11"/>
    <p:sldId id="332" r:id="rId12"/>
    <p:sldId id="327" r:id="rId13"/>
    <p:sldId id="333" r:id="rId14"/>
    <p:sldId id="334" r:id="rId15"/>
    <p:sldId id="325" r:id="rId16"/>
    <p:sldId id="313" r:id="rId17"/>
    <p:sldId id="314" r:id="rId18"/>
    <p:sldId id="336" r:id="rId19"/>
    <p:sldId id="33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59" d="100"/>
          <a:sy n="59" d="100"/>
        </p:scale>
        <p:origin x="10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1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4155370" y="2121489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LEISURE TIME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Acloser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834659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-13062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129177" y="180239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622165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7494" y="207070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606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7494" y="491184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3459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81283"/>
            <a:ext cx="603459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008208"/>
            <a:ext cx="6034592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correct answer A, B, or C.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942554"/>
            <a:ext cx="6037484" cy="5843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Game: Likes and dislikes mimes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70376" cy="6615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9507"/>
            <a:ext cx="1170376" cy="981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61367"/>
            <a:ext cx="1170376" cy="12504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85355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2568"/>
            <a:ext cx="1170376" cy="640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53552"/>
            <a:ext cx="605236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-63409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3659</TotalTime>
  <Words>808</Words>
  <Application>Microsoft Office PowerPoint</Application>
  <PresentationFormat>Widescreen</PresentationFormat>
  <Paragraphs>152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ChronicaPro</vt:lpstr>
      <vt:lpstr>ChronicaProBookIt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216</cp:revision>
  <dcterms:created xsi:type="dcterms:W3CDTF">2020-12-09T02:04:09Z</dcterms:created>
  <dcterms:modified xsi:type="dcterms:W3CDTF">2023-08-20T04:04:49Z</dcterms:modified>
</cp:coreProperties>
</file>