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52" r:id="rId2"/>
    <p:sldId id="271" r:id="rId3"/>
    <p:sldId id="256" r:id="rId4"/>
    <p:sldId id="302" r:id="rId5"/>
    <p:sldId id="279" r:id="rId6"/>
    <p:sldId id="276" r:id="rId7"/>
    <p:sldId id="298" r:id="rId8"/>
    <p:sldId id="327" r:id="rId9"/>
    <p:sldId id="325" r:id="rId10"/>
    <p:sldId id="313" r:id="rId11"/>
    <p:sldId id="314" r:id="rId12"/>
    <p:sldId id="332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4640"/>
  </p:normalViewPr>
  <p:slideViewPr>
    <p:cSldViewPr snapToGrid="0" showGuides="1">
      <p:cViewPr varScale="1">
        <p:scale>
          <a:sx n="62" d="100"/>
          <a:sy n="62" d="100"/>
        </p:scale>
        <p:origin x="8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82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37872" y="2042630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LEISURE TIME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6 :  Skills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227795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6758" y="1216088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 penfriend</a:t>
            </a:r>
            <a:r>
              <a:rPr lang="en-US" sz="2400" b="1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5662100" y="3090469"/>
            <a:ext cx="2320596" cy="23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1026018" y="2519057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1015573" y="5811489"/>
            <a:ext cx="4375459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367855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1162" y="257191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219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</a:t>
            </a:r>
            <a:r>
              <a:rPr lang="en-GB">
                <a:solidFill>
                  <a:schemeClr val="tx1"/>
                </a:solidFill>
              </a:rPr>
              <a:t>: Hot </a:t>
            </a:r>
            <a:r>
              <a:rPr lang="en-GB" dirty="0">
                <a:solidFill>
                  <a:schemeClr val="tx1"/>
                </a:solidFill>
              </a:rPr>
              <a:t>seat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272464"/>
            <a:ext cx="5740800" cy="15827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Answer the questions. </a:t>
            </a:r>
            <a:endParaRPr lang="en-GB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Listen to the interview again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Fill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each blank in the table with no more than two words.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275180"/>
            <a:ext cx="5743692" cy="8949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pairs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answer the questions.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email.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354044" cy="1162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87118" y="2872633"/>
            <a:ext cx="1354044" cy="154931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1162" y="565667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722671"/>
            <a:ext cx="1354044" cy="934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91879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772761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08228" y="1703714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1283" y="3882687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87615" y="2032074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55" y="3454607"/>
            <a:ext cx="464994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6665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19058" y="209647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54739" y="296815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45947" y="58288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5" y="1610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537" y="117942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22175"/>
              </p:ext>
            </p:extLst>
          </p:nvPr>
        </p:nvGraphicFramePr>
        <p:xfrm>
          <a:off x="628983" y="233929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913039" y="324537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55653" y="326251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233115" y="395017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56211" y="394218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88741" y="504799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bike ride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49133" y="504894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9785" y="163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686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Ask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274792" y="2635805"/>
            <a:ext cx="5405572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When do you usually have free time? </a:t>
            </a:r>
          </a:p>
          <a:p>
            <a:r>
              <a:rPr lang="en-US" sz="3400" dirty="0"/>
              <a:t>2. What do you usually do with your friends in your free time? </a:t>
            </a:r>
          </a:p>
          <a:p>
            <a:r>
              <a:rPr lang="en-US" sz="34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812969" y="2635805"/>
            <a:ext cx="6085024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I often have free time at the weekend.</a:t>
            </a:r>
          </a:p>
          <a:p>
            <a:r>
              <a:rPr lang="en-US" sz="3400" dirty="0"/>
              <a:t>2. Sometimes I hang out with my friends in our </a:t>
            </a:r>
            <a:r>
              <a:rPr lang="en-US" sz="3400" dirty="0" err="1"/>
              <a:t>favo</a:t>
            </a:r>
            <a:r>
              <a:rPr lang="vi-V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400" dirty="0"/>
              <a:t>rite café.</a:t>
            </a:r>
          </a:p>
          <a:p>
            <a:r>
              <a:rPr lang="en-US" sz="3400" dirty="0"/>
              <a:t>3. Because it’s the time that we can talk with each other.</a:t>
            </a:r>
            <a:endParaRPr lang="vi-VN" sz="3400" dirty="0"/>
          </a:p>
          <a:p>
            <a:endParaRPr lang="en-US" sz="3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1026018" y="182355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81703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</a:rPr>
              <a:t>Sample answers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3592</TotalTime>
  <Words>572</Words>
  <Application>Microsoft Office PowerPoint</Application>
  <PresentationFormat>Widescreen</PresentationFormat>
  <Paragraphs>100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214</cp:revision>
  <dcterms:created xsi:type="dcterms:W3CDTF">2020-12-09T02:04:09Z</dcterms:created>
  <dcterms:modified xsi:type="dcterms:W3CDTF">2023-10-14T05:16:26Z</dcterms:modified>
</cp:coreProperties>
</file>