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2" r:id="rId2"/>
    <p:sldId id="271" r:id="rId3"/>
    <p:sldId id="256" r:id="rId4"/>
    <p:sldId id="302" r:id="rId5"/>
    <p:sldId id="279" r:id="rId6"/>
    <p:sldId id="316" r:id="rId7"/>
    <p:sldId id="347" r:id="rId8"/>
    <p:sldId id="348" r:id="rId9"/>
    <p:sldId id="349" r:id="rId10"/>
    <p:sldId id="350" r:id="rId11"/>
    <p:sldId id="283" r:id="rId12"/>
    <p:sldId id="276" r:id="rId13"/>
    <p:sldId id="298" r:id="rId14"/>
    <p:sldId id="327" r:id="rId15"/>
    <p:sldId id="325" r:id="rId16"/>
    <p:sldId id="313" r:id="rId17"/>
    <p:sldId id="314" r:id="rId18"/>
    <p:sldId id="330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62" d="100"/>
          <a:sy n="62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2" y="2042630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LEISURE TIME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 :  A closer look</a:t>
            </a:r>
            <a:r>
              <a:rPr lang="vi-VN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27795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3423</TotalTime>
  <Words>844</Words>
  <Application>Microsoft Office PowerPoint</Application>
  <PresentationFormat>Widescreen</PresentationFormat>
  <Paragraphs>154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212</cp:revision>
  <dcterms:created xsi:type="dcterms:W3CDTF">2020-12-09T02:04:09Z</dcterms:created>
  <dcterms:modified xsi:type="dcterms:W3CDTF">2023-10-14T05:15:07Z</dcterms:modified>
</cp:coreProperties>
</file>