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15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91DFF-1E05-4ABD-9802-6BED8D8F0832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9B5B66-F576-4555-B693-B42BAF780C95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pPr algn="l"/>
          <a:endParaRPr lang="vi-VN" sz="2800" b="1" dirty="0" smtClean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sz="28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vi-VN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8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4554B-80CD-4D52-8AB4-8CC87D315129}" type="parTrans" cxnId="{3D41807B-F4B2-4966-BBE1-BC4DA53CD7E8}">
      <dgm:prSet/>
      <dgm:spPr/>
      <dgm:t>
        <a:bodyPr/>
        <a:lstStyle/>
        <a:p>
          <a:endParaRPr lang="en-US"/>
        </a:p>
      </dgm:t>
    </dgm:pt>
    <dgm:pt modelId="{D901EE53-47BE-4C09-B7D8-519B88888C82}" type="sibTrans" cxnId="{3D41807B-F4B2-4966-BBE1-BC4DA53CD7E8}">
      <dgm:prSet/>
      <dgm:spPr/>
      <dgm:t>
        <a:bodyPr/>
        <a:lstStyle/>
        <a:p>
          <a:endParaRPr lang="en-US"/>
        </a:p>
      </dgm:t>
    </dgm:pt>
    <dgm:pt modelId="{AC0C21AF-A1AA-4887-95E1-E5ECF4720AD7}">
      <dgm:prSet phldrT="[Text]" custT="1"/>
      <dgm:spPr>
        <a:ln w="19050"/>
      </dgm:spPr>
      <dgm:t>
        <a:bodyPr/>
        <a:lstStyle/>
        <a:p>
          <a:pPr algn="l"/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Kể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chuyện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theo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ngôi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thứ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nhất</a:t>
          </a:r>
          <a:endParaRPr lang="en-US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B92F4E-B248-4E44-80B9-5F7FD990F90B}" type="parTrans" cxnId="{3FB284DD-E199-4DDD-9F39-A75428814B52}">
      <dgm:prSet/>
      <dgm:spPr/>
      <dgm:t>
        <a:bodyPr/>
        <a:lstStyle/>
        <a:p>
          <a:endParaRPr lang="en-US"/>
        </a:p>
      </dgm:t>
    </dgm:pt>
    <dgm:pt modelId="{6C1FC15C-FD62-464F-B926-203B702A28A0}" type="sibTrans" cxnId="{3FB284DD-E199-4DDD-9F39-A75428814B52}">
      <dgm:prSet/>
      <dgm:spPr/>
      <dgm:t>
        <a:bodyPr/>
        <a:lstStyle/>
        <a:p>
          <a:endParaRPr lang="en-US"/>
        </a:p>
      </dgm:t>
    </dgm:pt>
    <dgm:pt modelId="{3898BB29-AEF4-4A69-AB6C-49897DFC8B6B}">
      <dgm:prSet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Nghệ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thuật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miêu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tả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tâm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lí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vật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69858450-8690-43C9-9FA0-204A514D2BE9}" type="parTrans" cxnId="{8A6D2D8B-E353-403D-9DB9-A9BBBE717859}">
      <dgm:prSet/>
      <dgm:spPr/>
      <dgm:t>
        <a:bodyPr/>
        <a:lstStyle/>
        <a:p>
          <a:endParaRPr lang="en-US"/>
        </a:p>
      </dgm:t>
    </dgm:pt>
    <dgm:pt modelId="{2E9EA36D-E59B-4DB8-9F15-2C810D36B958}" type="sibTrans" cxnId="{8A6D2D8B-E353-403D-9DB9-A9BBBE717859}">
      <dgm:prSet/>
      <dgm:spPr/>
      <dgm:t>
        <a:bodyPr/>
        <a:lstStyle/>
        <a:p>
          <a:endParaRPr lang="en-US"/>
        </a:p>
      </dgm:t>
    </dgm:pt>
    <dgm:pt modelId="{D38AA2D7-5872-4EB0-95B8-3F9E937356AB}" type="pres">
      <dgm:prSet presAssocID="{7FE91DFF-1E05-4ABD-9802-6BED8D8F08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ED47BB-D069-4B31-A8EE-79450AE3B508}" type="pres">
      <dgm:prSet presAssocID="{999B5B66-F576-4555-B693-B42BAF780C95}" presName="linNode" presStyleCnt="0"/>
      <dgm:spPr/>
    </dgm:pt>
    <dgm:pt modelId="{026AC072-DDD1-4D95-B072-1C8CE5048E2E}" type="pres">
      <dgm:prSet presAssocID="{999B5B66-F576-4555-B693-B42BAF780C95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D5D4E-C069-42BD-9CA2-CA8AEBD63C28}" type="pres">
      <dgm:prSet presAssocID="{999B5B66-F576-4555-B693-B42BAF780C95}" presName="bracket" presStyleLbl="parChTrans1D1" presStyleIdx="0" presStyleCnt="1"/>
      <dgm:spPr/>
    </dgm:pt>
    <dgm:pt modelId="{7D4C6E22-3EE8-4534-8CCF-B18405142481}" type="pres">
      <dgm:prSet presAssocID="{999B5B66-F576-4555-B693-B42BAF780C95}" presName="spH" presStyleCnt="0"/>
      <dgm:spPr/>
    </dgm:pt>
    <dgm:pt modelId="{3D3634B2-8B02-48B3-BE3E-A24B73C54D63}" type="pres">
      <dgm:prSet presAssocID="{999B5B66-F576-4555-B693-B42BAF780C95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45E692-CEC0-49A4-B901-5FEDEC7B715F}" type="presOf" srcId="{7FE91DFF-1E05-4ABD-9802-6BED8D8F0832}" destId="{D38AA2D7-5872-4EB0-95B8-3F9E937356AB}" srcOrd="0" destOrd="0" presId="urn:diagrams.loki3.com/BracketList"/>
    <dgm:cxn modelId="{8A6D2D8B-E353-403D-9DB9-A9BBBE717859}" srcId="{999B5B66-F576-4555-B693-B42BAF780C95}" destId="{3898BB29-AEF4-4A69-AB6C-49897DFC8B6B}" srcOrd="1" destOrd="0" parTransId="{69858450-8690-43C9-9FA0-204A514D2BE9}" sibTransId="{2E9EA36D-E59B-4DB8-9F15-2C810D36B958}"/>
    <dgm:cxn modelId="{3D41807B-F4B2-4966-BBE1-BC4DA53CD7E8}" srcId="{7FE91DFF-1E05-4ABD-9802-6BED8D8F0832}" destId="{999B5B66-F576-4555-B693-B42BAF780C95}" srcOrd="0" destOrd="0" parTransId="{EAA4554B-80CD-4D52-8AB4-8CC87D315129}" sibTransId="{D901EE53-47BE-4C09-B7D8-519B88888C82}"/>
    <dgm:cxn modelId="{A49907E3-2059-4C81-B04E-636100E39789}" type="presOf" srcId="{3898BB29-AEF4-4A69-AB6C-49897DFC8B6B}" destId="{3D3634B2-8B02-48B3-BE3E-A24B73C54D63}" srcOrd="0" destOrd="1" presId="urn:diagrams.loki3.com/BracketList"/>
    <dgm:cxn modelId="{3FB284DD-E199-4DDD-9F39-A75428814B52}" srcId="{999B5B66-F576-4555-B693-B42BAF780C95}" destId="{AC0C21AF-A1AA-4887-95E1-E5ECF4720AD7}" srcOrd="0" destOrd="0" parTransId="{2FB92F4E-B248-4E44-80B9-5F7FD990F90B}" sibTransId="{6C1FC15C-FD62-464F-B926-203B702A28A0}"/>
    <dgm:cxn modelId="{4BA85262-BF47-4FA1-8A61-601B14884DDC}" type="presOf" srcId="{AC0C21AF-A1AA-4887-95E1-E5ECF4720AD7}" destId="{3D3634B2-8B02-48B3-BE3E-A24B73C54D63}" srcOrd="0" destOrd="0" presId="urn:diagrams.loki3.com/BracketList"/>
    <dgm:cxn modelId="{1F95EAF6-54ED-4B5B-93B9-B5162A068516}" type="presOf" srcId="{999B5B66-F576-4555-B693-B42BAF780C95}" destId="{026AC072-DDD1-4D95-B072-1C8CE5048E2E}" srcOrd="0" destOrd="0" presId="urn:diagrams.loki3.com/BracketList"/>
    <dgm:cxn modelId="{906FAE4A-D6ED-4D12-86C9-95F53BDA0916}" type="presParOf" srcId="{D38AA2D7-5872-4EB0-95B8-3F9E937356AB}" destId="{1FED47BB-D069-4B31-A8EE-79450AE3B508}" srcOrd="0" destOrd="0" presId="urn:diagrams.loki3.com/BracketList"/>
    <dgm:cxn modelId="{97FA2F42-4CD4-44D7-AE1B-48EA8CD83EEF}" type="presParOf" srcId="{1FED47BB-D069-4B31-A8EE-79450AE3B508}" destId="{026AC072-DDD1-4D95-B072-1C8CE5048E2E}" srcOrd="0" destOrd="0" presId="urn:diagrams.loki3.com/BracketList"/>
    <dgm:cxn modelId="{1A977F9E-A866-4971-8B53-50FCE99A5677}" type="presParOf" srcId="{1FED47BB-D069-4B31-A8EE-79450AE3B508}" destId="{A5BD5D4E-C069-42BD-9CA2-CA8AEBD63C28}" srcOrd="1" destOrd="0" presId="urn:diagrams.loki3.com/BracketList"/>
    <dgm:cxn modelId="{3D6E84F0-D218-4536-BB96-43CE5B0BC675}" type="presParOf" srcId="{1FED47BB-D069-4B31-A8EE-79450AE3B508}" destId="{7D4C6E22-3EE8-4534-8CCF-B18405142481}" srcOrd="2" destOrd="0" presId="urn:diagrams.loki3.com/BracketList"/>
    <dgm:cxn modelId="{077704AB-C2CA-4400-9C78-FF4AFE12767F}" type="presParOf" srcId="{1FED47BB-D069-4B31-A8EE-79450AE3B508}" destId="{3D3634B2-8B02-48B3-BE3E-A24B73C54D6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E91DFF-1E05-4ABD-9802-6BED8D8F0832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9B5B66-F576-4555-B693-B42BAF780C95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pPr algn="l"/>
          <a:r>
            <a:rPr lang="en-US" sz="2800" b="1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</a:t>
          </a:r>
          <a:r>
            <a: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</dgm:t>
    </dgm:pt>
    <dgm:pt modelId="{EAA4554B-80CD-4D52-8AB4-8CC87D315129}" type="parTrans" cxnId="{3D41807B-F4B2-4966-BBE1-BC4DA53CD7E8}">
      <dgm:prSet/>
      <dgm:spPr/>
      <dgm:t>
        <a:bodyPr/>
        <a:lstStyle/>
        <a:p>
          <a:endParaRPr lang="en-US"/>
        </a:p>
      </dgm:t>
    </dgm:pt>
    <dgm:pt modelId="{D901EE53-47BE-4C09-B7D8-519B88888C82}" type="sibTrans" cxnId="{3D41807B-F4B2-4966-BBE1-BC4DA53CD7E8}">
      <dgm:prSet/>
      <dgm:spPr/>
      <dgm:t>
        <a:bodyPr/>
        <a:lstStyle/>
        <a:p>
          <a:endParaRPr lang="en-US"/>
        </a:p>
      </dgm:t>
    </dgm:pt>
    <dgm:pt modelId="{AC0C21AF-A1AA-4887-95E1-E5ECF4720AD7}">
      <dgm:prSet phldrT="[Text]" custT="1"/>
      <dgm:spPr>
        <a:ln w="19050"/>
      </dgm:spPr>
      <dgm:t>
        <a:bodyPr/>
        <a:lstStyle/>
        <a:p>
          <a:pPr algn="l"/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sáng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hồn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nhiên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lòng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hậu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em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đã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giúp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cho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anh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ra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hạn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ở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mình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B92F4E-B248-4E44-80B9-5F7FD990F90B}" type="parTrans" cxnId="{3FB284DD-E199-4DDD-9F39-A75428814B52}">
      <dgm:prSet/>
      <dgm:spPr/>
      <dgm:t>
        <a:bodyPr/>
        <a:lstStyle/>
        <a:p>
          <a:endParaRPr lang="en-US"/>
        </a:p>
      </dgm:t>
    </dgm:pt>
    <dgm:pt modelId="{6C1FC15C-FD62-464F-B926-203B702A28A0}" type="sibTrans" cxnId="{3FB284DD-E199-4DDD-9F39-A75428814B52}">
      <dgm:prSet/>
      <dgm:spPr/>
      <dgm:t>
        <a:bodyPr/>
        <a:lstStyle/>
        <a:p>
          <a:endParaRPr lang="en-US"/>
        </a:p>
      </dgm:t>
    </dgm:pt>
    <dgm:pt modelId="{D38AA2D7-5872-4EB0-95B8-3F9E937356AB}" type="pres">
      <dgm:prSet presAssocID="{7FE91DFF-1E05-4ABD-9802-6BED8D8F08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ED47BB-D069-4B31-A8EE-79450AE3B508}" type="pres">
      <dgm:prSet presAssocID="{999B5B66-F576-4555-B693-B42BAF780C95}" presName="linNode" presStyleCnt="0"/>
      <dgm:spPr/>
    </dgm:pt>
    <dgm:pt modelId="{026AC072-DDD1-4D95-B072-1C8CE5048E2E}" type="pres">
      <dgm:prSet presAssocID="{999B5B66-F576-4555-B693-B42BAF780C95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D5D4E-C069-42BD-9CA2-CA8AEBD63C28}" type="pres">
      <dgm:prSet presAssocID="{999B5B66-F576-4555-B693-B42BAF780C95}" presName="bracket" presStyleLbl="parChTrans1D1" presStyleIdx="0" presStyleCnt="1"/>
      <dgm:spPr/>
    </dgm:pt>
    <dgm:pt modelId="{7D4C6E22-3EE8-4534-8CCF-B18405142481}" type="pres">
      <dgm:prSet presAssocID="{999B5B66-F576-4555-B693-B42BAF780C95}" presName="spH" presStyleCnt="0"/>
      <dgm:spPr/>
    </dgm:pt>
    <dgm:pt modelId="{3D3634B2-8B02-48B3-BE3E-A24B73C54D63}" type="pres">
      <dgm:prSet presAssocID="{999B5B66-F576-4555-B693-B42BAF780C95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41807B-F4B2-4966-BBE1-BC4DA53CD7E8}" srcId="{7FE91DFF-1E05-4ABD-9802-6BED8D8F0832}" destId="{999B5B66-F576-4555-B693-B42BAF780C95}" srcOrd="0" destOrd="0" parTransId="{EAA4554B-80CD-4D52-8AB4-8CC87D315129}" sibTransId="{D901EE53-47BE-4C09-B7D8-519B88888C82}"/>
    <dgm:cxn modelId="{D5F7B84D-97D2-41DF-BDF4-25AEE2794AE7}" type="presOf" srcId="{7FE91DFF-1E05-4ABD-9802-6BED8D8F0832}" destId="{D38AA2D7-5872-4EB0-95B8-3F9E937356AB}" srcOrd="0" destOrd="0" presId="urn:diagrams.loki3.com/BracketList"/>
    <dgm:cxn modelId="{453F0D8D-F470-4EE0-ACBE-1C8248B2CB1F}" type="presOf" srcId="{AC0C21AF-A1AA-4887-95E1-E5ECF4720AD7}" destId="{3D3634B2-8B02-48B3-BE3E-A24B73C54D63}" srcOrd="0" destOrd="0" presId="urn:diagrams.loki3.com/BracketList"/>
    <dgm:cxn modelId="{3FB284DD-E199-4DDD-9F39-A75428814B52}" srcId="{999B5B66-F576-4555-B693-B42BAF780C95}" destId="{AC0C21AF-A1AA-4887-95E1-E5ECF4720AD7}" srcOrd="0" destOrd="0" parTransId="{2FB92F4E-B248-4E44-80B9-5F7FD990F90B}" sibTransId="{6C1FC15C-FD62-464F-B926-203B702A28A0}"/>
    <dgm:cxn modelId="{A8DA4459-549C-40E0-9B4F-F920431C4BAA}" type="presOf" srcId="{999B5B66-F576-4555-B693-B42BAF780C95}" destId="{026AC072-DDD1-4D95-B072-1C8CE5048E2E}" srcOrd="0" destOrd="0" presId="urn:diagrams.loki3.com/BracketList"/>
    <dgm:cxn modelId="{81AFE82D-ED09-4D0C-94FF-5E5A2A1ECC20}" type="presParOf" srcId="{D38AA2D7-5872-4EB0-95B8-3F9E937356AB}" destId="{1FED47BB-D069-4B31-A8EE-79450AE3B508}" srcOrd="0" destOrd="0" presId="urn:diagrams.loki3.com/BracketList"/>
    <dgm:cxn modelId="{4EF78BF2-E8BB-4ACC-8953-E4E12E172760}" type="presParOf" srcId="{1FED47BB-D069-4B31-A8EE-79450AE3B508}" destId="{026AC072-DDD1-4D95-B072-1C8CE5048E2E}" srcOrd="0" destOrd="0" presId="urn:diagrams.loki3.com/BracketList"/>
    <dgm:cxn modelId="{47150E3D-7631-4117-84C4-119D0A114A46}" type="presParOf" srcId="{1FED47BB-D069-4B31-A8EE-79450AE3B508}" destId="{A5BD5D4E-C069-42BD-9CA2-CA8AEBD63C28}" srcOrd="1" destOrd="0" presId="urn:diagrams.loki3.com/BracketList"/>
    <dgm:cxn modelId="{2A277F91-BBF0-4EAA-8E64-CB2BF2E50417}" type="presParOf" srcId="{1FED47BB-D069-4B31-A8EE-79450AE3B508}" destId="{7D4C6E22-3EE8-4534-8CCF-B18405142481}" srcOrd="2" destOrd="0" presId="urn:diagrams.loki3.com/BracketList"/>
    <dgm:cxn modelId="{078D4AA8-0E5D-41DE-A413-1F98EDCE332E}" type="presParOf" srcId="{1FED47BB-D069-4B31-A8EE-79450AE3B508}" destId="{3D3634B2-8B02-48B3-BE3E-A24B73C54D6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AE8DF0-EFBF-48D9-A27E-D1DDAF7D926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60D71C0-1316-48D4-BD4B-803F2BABE0CD}">
      <dgm:prSet phldrT="[Text]" custT="1"/>
      <dgm:spPr/>
      <dgm:t>
        <a:bodyPr/>
        <a:lstStyle/>
        <a:p>
          <a:pPr algn="l"/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Mọi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luôn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chia </a:t>
          </a:r>
          <a:r>
            <a:rPr lang="en-US" sz="28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sẻ</a:t>
          </a:r>
          <a:r>
            <a: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64D8A9E8-85E5-4FF4-BF23-28F7AA57C8FC}" type="parTrans" cxnId="{9FDEE416-EA3F-4125-8C77-8E2B4E2E639A}">
      <dgm:prSet/>
      <dgm:spPr/>
      <dgm:t>
        <a:bodyPr/>
        <a:lstStyle/>
        <a:p>
          <a:endParaRPr lang="en-US"/>
        </a:p>
      </dgm:t>
    </dgm:pt>
    <dgm:pt modelId="{9FAF2D43-0B49-42F3-A0DA-AC4C454E7AF1}" type="sibTrans" cxnId="{9FDEE416-EA3F-4125-8C77-8E2B4E2E639A}">
      <dgm:prSet/>
      <dgm:spPr/>
      <dgm:t>
        <a:bodyPr/>
        <a:lstStyle/>
        <a:p>
          <a:endParaRPr lang="en-US"/>
        </a:p>
      </dgm:t>
    </dgm:pt>
    <dgm:pt modelId="{2164F20D-4801-4BA2-9BE8-51CC30314710}">
      <dgm:prSet phldrT="[Text]" custT="1"/>
      <dgm:spPr/>
      <dgm:t>
        <a:bodyPr/>
        <a:lstStyle/>
        <a:p>
          <a:pPr algn="l"/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vi-VN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phía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trao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0F512B48-54F5-4BCE-8BB4-4B3C819FACE1}" type="parTrans" cxnId="{69700531-164D-4B2A-BD3A-D1E88BA19889}">
      <dgm:prSet/>
      <dgm:spPr/>
      <dgm:t>
        <a:bodyPr/>
        <a:lstStyle/>
        <a:p>
          <a:endParaRPr lang="en-US"/>
        </a:p>
      </dgm:t>
    </dgm:pt>
    <dgm:pt modelId="{052ECA6B-6D15-47AD-890E-8634097BFF4E}" type="sibTrans" cxnId="{69700531-164D-4B2A-BD3A-D1E88BA19889}">
      <dgm:prSet/>
      <dgm:spPr/>
      <dgm:t>
        <a:bodyPr/>
        <a:lstStyle/>
        <a:p>
          <a:endParaRPr lang="en-US"/>
        </a:p>
      </dgm:t>
    </dgm:pt>
    <dgm:pt modelId="{A0ED0E2E-CD53-4D7E-8B68-8EAA11E685B4}">
      <dgm:prSet phldrT="[Text]" custT="1"/>
      <dgm:spPr/>
      <dgm:t>
        <a:bodyPr/>
        <a:lstStyle/>
        <a:p>
          <a:pPr algn="l"/>
          <a:r>
            <a: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iết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gạt</a:t>
          </a:r>
          <a:r>
            <a: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bỏ</a:t>
          </a:r>
          <a:r>
            <a: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xúc</a:t>
          </a:r>
          <a:r>
            <a: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ghen</a:t>
          </a:r>
          <a:r>
            <a: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ghét</a:t>
          </a:r>
          <a:r>
            <a: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</a:t>
          </a:r>
          <a:r>
            <a: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kị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trân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trọng</a:t>
          </a:r>
          <a:r>
            <a: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cổ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vũ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...</a:t>
          </a:r>
        </a:p>
      </dgm:t>
    </dgm:pt>
    <dgm:pt modelId="{BD0C58E9-795B-4A4C-8248-3F545373071F}" type="parTrans" cxnId="{41860671-F528-4CD0-94D3-0669FDF553C4}">
      <dgm:prSet/>
      <dgm:spPr/>
      <dgm:t>
        <a:bodyPr/>
        <a:lstStyle/>
        <a:p>
          <a:endParaRPr lang="en-US"/>
        </a:p>
      </dgm:t>
    </dgm:pt>
    <dgm:pt modelId="{D89B6FD0-CEA8-4F29-AFA3-AE785AB7C6BD}" type="sibTrans" cxnId="{41860671-F528-4CD0-94D3-0669FDF553C4}">
      <dgm:prSet/>
      <dgm:spPr/>
      <dgm:t>
        <a:bodyPr/>
        <a:lstStyle/>
        <a:p>
          <a:endParaRPr lang="en-US"/>
        </a:p>
      </dgm:t>
    </dgm:pt>
    <dgm:pt modelId="{EA275E72-6B40-45A5-94B9-0E2C733360A0}" type="pres">
      <dgm:prSet presAssocID="{F7AE8DF0-EFBF-48D9-A27E-D1DDAF7D9268}" presName="compositeShape" presStyleCnt="0">
        <dgm:presLayoutVars>
          <dgm:dir/>
          <dgm:resizeHandles/>
        </dgm:presLayoutVars>
      </dgm:prSet>
      <dgm:spPr/>
    </dgm:pt>
    <dgm:pt modelId="{3794F143-611A-4577-AF27-B128E658A1B4}" type="pres">
      <dgm:prSet presAssocID="{F7AE8DF0-EFBF-48D9-A27E-D1DDAF7D9268}" presName="pyramid" presStyleLbl="node1" presStyleIdx="0" presStyleCnt="1" custLinFactNeighborX="-31580" custLinFactNeighborY="405"/>
      <dgm:spPr/>
    </dgm:pt>
    <dgm:pt modelId="{282814F1-3561-4632-B95F-5EACE1959A8A}" type="pres">
      <dgm:prSet presAssocID="{F7AE8DF0-EFBF-48D9-A27E-D1DDAF7D9268}" presName="theList" presStyleCnt="0"/>
      <dgm:spPr/>
    </dgm:pt>
    <dgm:pt modelId="{E3AC0DAE-9A51-4255-B1DD-37AB760FCDFA}" type="pres">
      <dgm:prSet presAssocID="{C60D71C0-1316-48D4-BD4B-803F2BABE0CD}" presName="aNode" presStyleLbl="fgAcc1" presStyleIdx="0" presStyleCnt="3" custScaleX="255864" custLinFactNeighborX="15658" custLinFactNeighborY="-42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6A27E-D866-49A5-888A-AFB7DDE3B91E}" type="pres">
      <dgm:prSet presAssocID="{C60D71C0-1316-48D4-BD4B-803F2BABE0CD}" presName="aSpace" presStyleCnt="0"/>
      <dgm:spPr/>
    </dgm:pt>
    <dgm:pt modelId="{C4BC78E6-0891-4A9E-97EA-E0B1675B55E6}" type="pres">
      <dgm:prSet presAssocID="{2164F20D-4801-4BA2-9BE8-51CC30314710}" presName="aNode" presStyleLbl="fgAcc1" presStyleIdx="1" presStyleCnt="3" custScaleX="288411" custLinFactY="1065" custLinFactNeighborX="1049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9C00B-BA89-4954-B008-1A6F5A883B29}" type="pres">
      <dgm:prSet presAssocID="{2164F20D-4801-4BA2-9BE8-51CC30314710}" presName="aSpace" presStyleCnt="0"/>
      <dgm:spPr/>
    </dgm:pt>
    <dgm:pt modelId="{32FE7747-1A7F-426D-8921-A0DFD92D29E6}" type="pres">
      <dgm:prSet presAssocID="{A0ED0E2E-CD53-4D7E-8B68-8EAA11E685B4}" presName="aNode" presStyleLbl="fgAcc1" presStyleIdx="2" presStyleCnt="3" custScaleX="336752" custScaleY="133250" custLinFactY="19209" custLinFactNeighborX="891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3B49C6-39FD-4A39-B8CE-AFEEE284E5BC}" type="pres">
      <dgm:prSet presAssocID="{A0ED0E2E-CD53-4D7E-8B68-8EAA11E685B4}" presName="aSpace" presStyleCnt="0"/>
      <dgm:spPr/>
    </dgm:pt>
  </dgm:ptLst>
  <dgm:cxnLst>
    <dgm:cxn modelId="{F2C0E7DA-2BFB-4906-97A8-0889C107238E}" type="presOf" srcId="{A0ED0E2E-CD53-4D7E-8B68-8EAA11E685B4}" destId="{32FE7747-1A7F-426D-8921-A0DFD92D29E6}" srcOrd="0" destOrd="0" presId="urn:microsoft.com/office/officeart/2005/8/layout/pyramid2"/>
    <dgm:cxn modelId="{41860671-F528-4CD0-94D3-0669FDF553C4}" srcId="{F7AE8DF0-EFBF-48D9-A27E-D1DDAF7D9268}" destId="{A0ED0E2E-CD53-4D7E-8B68-8EAA11E685B4}" srcOrd="2" destOrd="0" parTransId="{BD0C58E9-795B-4A4C-8248-3F545373071F}" sibTransId="{D89B6FD0-CEA8-4F29-AFA3-AE785AB7C6BD}"/>
    <dgm:cxn modelId="{9FDEE416-EA3F-4125-8C77-8E2B4E2E639A}" srcId="{F7AE8DF0-EFBF-48D9-A27E-D1DDAF7D9268}" destId="{C60D71C0-1316-48D4-BD4B-803F2BABE0CD}" srcOrd="0" destOrd="0" parTransId="{64D8A9E8-85E5-4FF4-BF23-28F7AA57C8FC}" sibTransId="{9FAF2D43-0B49-42F3-A0DA-AC4C454E7AF1}"/>
    <dgm:cxn modelId="{FAE5CF49-C16F-4D83-B130-38AE429989C2}" type="presOf" srcId="{C60D71C0-1316-48D4-BD4B-803F2BABE0CD}" destId="{E3AC0DAE-9A51-4255-B1DD-37AB760FCDFA}" srcOrd="0" destOrd="0" presId="urn:microsoft.com/office/officeart/2005/8/layout/pyramid2"/>
    <dgm:cxn modelId="{69700531-164D-4B2A-BD3A-D1E88BA19889}" srcId="{F7AE8DF0-EFBF-48D9-A27E-D1DDAF7D9268}" destId="{2164F20D-4801-4BA2-9BE8-51CC30314710}" srcOrd="1" destOrd="0" parTransId="{0F512B48-54F5-4BCE-8BB4-4B3C819FACE1}" sibTransId="{052ECA6B-6D15-47AD-890E-8634097BFF4E}"/>
    <dgm:cxn modelId="{0E24D845-DE7E-4637-809A-405C5977B784}" type="presOf" srcId="{2164F20D-4801-4BA2-9BE8-51CC30314710}" destId="{C4BC78E6-0891-4A9E-97EA-E0B1675B55E6}" srcOrd="0" destOrd="0" presId="urn:microsoft.com/office/officeart/2005/8/layout/pyramid2"/>
    <dgm:cxn modelId="{B24A2E99-FCAF-4A57-B084-23AA23DE21EA}" type="presOf" srcId="{F7AE8DF0-EFBF-48D9-A27E-D1DDAF7D9268}" destId="{EA275E72-6B40-45A5-94B9-0E2C733360A0}" srcOrd="0" destOrd="0" presId="urn:microsoft.com/office/officeart/2005/8/layout/pyramid2"/>
    <dgm:cxn modelId="{4AFAAB11-88E4-44F8-A5A8-3C4D6F9A12D4}" type="presParOf" srcId="{EA275E72-6B40-45A5-94B9-0E2C733360A0}" destId="{3794F143-611A-4577-AF27-B128E658A1B4}" srcOrd="0" destOrd="0" presId="urn:microsoft.com/office/officeart/2005/8/layout/pyramid2"/>
    <dgm:cxn modelId="{42AADCA8-10FF-47A8-87E0-75016F5B4A6F}" type="presParOf" srcId="{EA275E72-6B40-45A5-94B9-0E2C733360A0}" destId="{282814F1-3561-4632-B95F-5EACE1959A8A}" srcOrd="1" destOrd="0" presId="urn:microsoft.com/office/officeart/2005/8/layout/pyramid2"/>
    <dgm:cxn modelId="{22BC3321-B7A4-4F59-B66B-33B9B332E848}" type="presParOf" srcId="{282814F1-3561-4632-B95F-5EACE1959A8A}" destId="{E3AC0DAE-9A51-4255-B1DD-37AB760FCDFA}" srcOrd="0" destOrd="0" presId="urn:microsoft.com/office/officeart/2005/8/layout/pyramid2"/>
    <dgm:cxn modelId="{0E9191C4-4445-4629-A2B2-D01A15636DD1}" type="presParOf" srcId="{282814F1-3561-4632-B95F-5EACE1959A8A}" destId="{3E66A27E-D866-49A5-888A-AFB7DDE3B91E}" srcOrd="1" destOrd="0" presId="urn:microsoft.com/office/officeart/2005/8/layout/pyramid2"/>
    <dgm:cxn modelId="{9955613B-4428-4F58-9922-ADA75786DCBA}" type="presParOf" srcId="{282814F1-3561-4632-B95F-5EACE1959A8A}" destId="{C4BC78E6-0891-4A9E-97EA-E0B1675B55E6}" srcOrd="2" destOrd="0" presId="urn:microsoft.com/office/officeart/2005/8/layout/pyramid2"/>
    <dgm:cxn modelId="{053830CB-89B9-4591-9E33-49FE9722FC80}" type="presParOf" srcId="{282814F1-3561-4632-B95F-5EACE1959A8A}" destId="{8F69C00B-BA89-4954-B008-1A6F5A883B29}" srcOrd="3" destOrd="0" presId="urn:microsoft.com/office/officeart/2005/8/layout/pyramid2"/>
    <dgm:cxn modelId="{775B1683-B0E1-4749-B49F-6EC684D512F7}" type="presParOf" srcId="{282814F1-3561-4632-B95F-5EACE1959A8A}" destId="{32FE7747-1A7F-426D-8921-A0DFD92D29E6}" srcOrd="4" destOrd="0" presId="urn:microsoft.com/office/officeart/2005/8/layout/pyramid2"/>
    <dgm:cxn modelId="{344A56C6-47C6-4683-8DF9-BA2094B7B323}" type="presParOf" srcId="{282814F1-3561-4632-B95F-5EACE1959A8A}" destId="{083B49C6-39FD-4A39-B8CE-AFEEE284E5B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AC072-DDD1-4D95-B072-1C8CE5048E2E}">
      <dsp:nvSpPr>
        <dsp:cNvPr id="0" name=""/>
        <dsp:cNvSpPr/>
      </dsp:nvSpPr>
      <dsp:spPr>
        <a:xfrm>
          <a:off x="0" y="432641"/>
          <a:ext cx="1695994" cy="1407656"/>
        </a:xfrm>
        <a:prstGeom prst="rect">
          <a:avLst/>
        </a:prstGeom>
        <a:noFill/>
        <a:ln w="28575"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2800" b="1" kern="1200" dirty="0" smtClean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28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vi-VN" sz="28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r>
            <a:rPr lang="en-US" sz="28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800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32641"/>
        <a:ext cx="1695994" cy="1407656"/>
      </dsp:txXfrm>
    </dsp:sp>
    <dsp:sp modelId="{A5BD5D4E-C069-42BD-9CA2-CA8AEBD63C28}">
      <dsp:nvSpPr>
        <dsp:cNvPr id="0" name=""/>
        <dsp:cNvSpPr/>
      </dsp:nvSpPr>
      <dsp:spPr>
        <a:xfrm>
          <a:off x="1695994" y="256684"/>
          <a:ext cx="339198" cy="175957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634B2-8B02-48B3-BE3E-A24B73C54D63}">
      <dsp:nvSpPr>
        <dsp:cNvPr id="0" name=""/>
        <dsp:cNvSpPr/>
      </dsp:nvSpPr>
      <dsp:spPr>
        <a:xfrm>
          <a:off x="2170872" y="256684"/>
          <a:ext cx="4613104" cy="1759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Kể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chuyện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theo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ngôi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thứ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nhất</a:t>
          </a:r>
          <a:endParaRPr lang="en-US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Nghệ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thuật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miêu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tả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tâm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lí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vật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70872" y="256684"/>
        <a:ext cx="4613104" cy="1759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AC072-DDD1-4D95-B072-1C8CE5048E2E}">
      <dsp:nvSpPr>
        <dsp:cNvPr id="0" name=""/>
        <dsp:cNvSpPr/>
      </dsp:nvSpPr>
      <dsp:spPr>
        <a:xfrm>
          <a:off x="0" y="492969"/>
          <a:ext cx="1695994" cy="1287000"/>
        </a:xfrm>
        <a:prstGeom prst="rect">
          <a:avLst/>
        </a:prstGeom>
        <a:noFill/>
        <a:ln w="28575">
          <a:solidFill>
            <a:srgbClr val="C0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2800" b="1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</a:t>
          </a:r>
          <a:r>
            <a:rPr lang="en-US" sz="2800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</dsp:txBody>
      <dsp:txXfrm>
        <a:off x="0" y="492969"/>
        <a:ext cx="1695994" cy="1287000"/>
      </dsp:txXfrm>
    </dsp:sp>
    <dsp:sp modelId="{A5BD5D4E-C069-42BD-9CA2-CA8AEBD63C28}">
      <dsp:nvSpPr>
        <dsp:cNvPr id="0" name=""/>
        <dsp:cNvSpPr/>
      </dsp:nvSpPr>
      <dsp:spPr>
        <a:xfrm>
          <a:off x="1695994" y="90782"/>
          <a:ext cx="339198" cy="20913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634B2-8B02-48B3-BE3E-A24B73C54D63}">
      <dsp:nvSpPr>
        <dsp:cNvPr id="0" name=""/>
        <dsp:cNvSpPr/>
      </dsp:nvSpPr>
      <dsp:spPr>
        <a:xfrm>
          <a:off x="2170872" y="90782"/>
          <a:ext cx="4613104" cy="20913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trong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sáng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hồn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nhiên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lòng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hậu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em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đã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giúp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cho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anh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nhận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ra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hạn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ở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chính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kern="1200" dirty="0" err="1" smtClean="0">
              <a:latin typeface="Times New Roman" pitchFamily="18" charset="0"/>
              <a:cs typeface="Times New Roman" pitchFamily="18" charset="0"/>
            </a:rPr>
            <a:t>mình</a:t>
          </a: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70872" y="90782"/>
        <a:ext cx="4613104" cy="2091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4F143-611A-4577-AF27-B128E658A1B4}">
      <dsp:nvSpPr>
        <dsp:cNvPr id="0" name=""/>
        <dsp:cNvSpPr/>
      </dsp:nvSpPr>
      <dsp:spPr>
        <a:xfrm>
          <a:off x="0" y="0"/>
          <a:ext cx="4702628" cy="47026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C0DAE-9A51-4255-B1DD-37AB760FCDFA}">
      <dsp:nvSpPr>
        <dsp:cNvPr id="0" name=""/>
        <dsp:cNvSpPr/>
      </dsp:nvSpPr>
      <dsp:spPr>
        <a:xfrm>
          <a:off x="545745" y="419899"/>
          <a:ext cx="7821015" cy="10130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Mọi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đình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luôn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2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2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chia </a:t>
          </a:r>
          <a:r>
            <a:rPr lang="en-US" sz="28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sẻ</a:t>
          </a:r>
          <a:r>
            <a:rPr lang="en-US" sz="2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US" sz="2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95196" y="469350"/>
        <a:ext cx="7722113" cy="914111"/>
      </dsp:txXfrm>
    </dsp:sp>
    <dsp:sp modelId="{C4BC78E6-0891-4A9E-97EA-E0B1675B55E6}">
      <dsp:nvSpPr>
        <dsp:cNvPr id="0" name=""/>
        <dsp:cNvSpPr/>
      </dsp:nvSpPr>
      <dsp:spPr>
        <a:xfrm>
          <a:off x="-224560" y="1750495"/>
          <a:ext cx="8815882" cy="10130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vi-VN" sz="28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8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hai</a:t>
          </a:r>
          <a:r>
            <a:rPr lang="en-US" sz="2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phía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trao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-175109" y="1799946"/>
        <a:ext cx="8716980" cy="914111"/>
      </dsp:txXfrm>
    </dsp:sp>
    <dsp:sp modelId="{32FE7747-1A7F-426D-8921-A0DFD92D29E6}">
      <dsp:nvSpPr>
        <dsp:cNvPr id="0" name=""/>
        <dsp:cNvSpPr/>
      </dsp:nvSpPr>
      <dsp:spPr>
        <a:xfrm>
          <a:off x="-963382" y="3073937"/>
          <a:ext cx="10293525" cy="13498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iết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gạt</a:t>
          </a:r>
          <a:r>
            <a:rPr lang="en-US" sz="2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bỏ</a:t>
          </a:r>
          <a:r>
            <a:rPr lang="en-US" sz="2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US" sz="2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xúc</a:t>
          </a:r>
          <a:r>
            <a:rPr lang="en-US" sz="2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ghen</a:t>
          </a:r>
          <a:r>
            <a:rPr lang="en-US" sz="2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ghét</a:t>
          </a:r>
          <a:r>
            <a:rPr lang="en-US" sz="2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</a:t>
          </a:r>
          <a:r>
            <a:rPr lang="en-US" sz="2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kị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trân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trọng</a:t>
          </a:r>
          <a:r>
            <a:rPr lang="en-US" sz="2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2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sz="2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động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viên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cổ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vũ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kiện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triển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...</a:t>
          </a:r>
        </a:p>
      </dsp:txBody>
      <dsp:txXfrm>
        <a:off x="-897488" y="3139831"/>
        <a:ext cx="10161737" cy="1218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5FD1-788B-4D8D-8BFE-C28AF7E3E998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A5C7-9349-4B30-B199-BB63F4D1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9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5FD1-788B-4D8D-8BFE-C28AF7E3E998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A5C7-9349-4B30-B199-BB63F4D1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9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5FD1-788B-4D8D-8BFE-C28AF7E3E998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A5C7-9349-4B30-B199-BB63F4D1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1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5FD1-788B-4D8D-8BFE-C28AF7E3E998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A5C7-9349-4B30-B199-BB63F4D1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1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5FD1-788B-4D8D-8BFE-C28AF7E3E998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A5C7-9349-4B30-B199-BB63F4D1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1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5FD1-788B-4D8D-8BFE-C28AF7E3E998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A5C7-9349-4B30-B199-BB63F4D1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8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5FD1-788B-4D8D-8BFE-C28AF7E3E998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A5C7-9349-4B30-B199-BB63F4D1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8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5FD1-788B-4D8D-8BFE-C28AF7E3E998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A5C7-9349-4B30-B199-BB63F4D1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4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5FD1-788B-4D8D-8BFE-C28AF7E3E998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A5C7-9349-4B30-B199-BB63F4D1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0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5FD1-788B-4D8D-8BFE-C28AF7E3E998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A5C7-9349-4B30-B199-BB63F4D1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5FD1-788B-4D8D-8BFE-C28AF7E3E998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A5C7-9349-4B30-B199-BB63F4D1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95FD1-788B-4D8D-8BFE-C28AF7E3E998}" type="datetimeFigureOut">
              <a:rPr lang="en-US" smtClean="0"/>
              <a:t>28-Mar-23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EA5C7-9349-4B30-B199-BB63F4D1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6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Home\My%20Documents\Downloads\89f74892125125d0b3fe2b48b39aa896.mp3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xmlns="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99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7DD1AF-1262-2A13-C784-A99C0C12842A}"/>
              </a:ext>
            </a:extLst>
          </p:cNvPr>
          <p:cNvSpPr txBox="1"/>
          <p:nvPr/>
        </p:nvSpPr>
        <p:spPr>
          <a:xfrm>
            <a:off x="1107196" y="1580506"/>
            <a:ext cx="702525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</a:t>
            </a:r>
            <a:r>
              <a:rPr lang="en-US" sz="240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 VĂN 6</a:t>
            </a:r>
            <a:endParaRPr lang="en-US" sz="2400" b="1" dirty="0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3000" b="1" dirty="0">
                <a:solidFill>
                  <a:srgbClr val="FF0000"/>
                </a:solidFill>
              </a:rPr>
              <a:t>BÀI </a:t>
            </a:r>
            <a:r>
              <a:rPr lang="vi-VN" sz="3000" b="1" dirty="0" smtClean="0">
                <a:solidFill>
                  <a:srgbClr val="FF0000"/>
                </a:solidFill>
              </a:rPr>
              <a:t>2</a:t>
            </a:r>
            <a:r>
              <a:rPr lang="en-US" sz="3000" b="1" dirty="0" smtClean="0">
                <a:solidFill>
                  <a:srgbClr val="FF0000"/>
                </a:solidFill>
              </a:rPr>
              <a:t> – </a:t>
            </a:r>
            <a:r>
              <a:rPr lang="en-US" sz="3000" b="1" dirty="0" err="1" smtClean="0">
                <a:solidFill>
                  <a:srgbClr val="FF0000"/>
                </a:solidFill>
              </a:rPr>
              <a:t>Tiết</a:t>
            </a:r>
            <a:r>
              <a:rPr lang="en-US" sz="3000" b="1" dirty="0" smtClean="0">
                <a:solidFill>
                  <a:srgbClr val="FF0000"/>
                </a:solidFill>
              </a:rPr>
              <a:t> 114</a:t>
            </a:r>
            <a:r>
              <a:rPr lang="vi-VN" sz="3000" b="1" dirty="0" smtClean="0">
                <a:solidFill>
                  <a:srgbClr val="FF0000"/>
                </a:solidFill>
              </a:rPr>
              <a:t>: ĐỌC </a:t>
            </a:r>
            <a:r>
              <a:rPr lang="vi-VN" sz="3000" b="1" dirty="0">
                <a:solidFill>
                  <a:srgbClr val="FF0000"/>
                </a:solidFill>
              </a:rPr>
              <a:t>HIỂU VĂN BẢN: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vi-VN" sz="3000" b="1" dirty="0" smtClean="0">
                <a:solidFill>
                  <a:srgbClr val="FF0000"/>
                </a:solidFill>
              </a:rPr>
              <a:t>BỨC </a:t>
            </a:r>
            <a:r>
              <a:rPr lang="vi-VN" sz="3000" b="1" dirty="0">
                <a:solidFill>
                  <a:srgbClr val="FF0000"/>
                </a:solidFill>
              </a:rPr>
              <a:t>TRANH CỦA  EM GÁI TÔI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4991" y="239535"/>
            <a:ext cx="770866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979643-5930-F34B-D70D-3C7631DB7CF4}"/>
              </a:ext>
            </a:extLst>
          </p:cNvPr>
          <p:cNvSpPr txBox="1"/>
          <p:nvPr/>
        </p:nvSpPr>
        <p:spPr>
          <a:xfrm>
            <a:off x="2703794" y="3561063"/>
            <a:ext cx="37151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lang="en-US" sz="2800" b="1" dirty="0" smtClean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x-none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979643-5930-F34B-D70D-3C7631DB7CF4}"/>
              </a:ext>
            </a:extLst>
          </p:cNvPr>
          <p:cNvSpPr txBox="1"/>
          <p:nvPr/>
        </p:nvSpPr>
        <p:spPr>
          <a:xfrm>
            <a:off x="2631370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x-none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99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37279" y="1644273"/>
            <a:ext cx="3867462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0495">
              <a:spcBef>
                <a:spcPts val="200"/>
              </a:spcBef>
              <a:tabLst>
                <a:tab pos="310515" algn="l"/>
              </a:tabLst>
              <a:defRPr/>
            </a:pP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Nếu em rơi vào tình huống như nhân vật người anh</a:t>
            </a:r>
          </a:p>
          <a:p>
            <a:pPr marR="150495">
              <a:spcBef>
                <a:spcPts val="200"/>
              </a:spcBef>
              <a:tabLst>
                <a:tab pos="310515" algn="l"/>
              </a:tabLst>
              <a:defRPr/>
            </a:pP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trong văn bản “Bức tranh của em gái tôi”, chứng kiền tài năng của người thân và cảm thấy mình bị cho ra rìa. </a:t>
            </a:r>
          </a:p>
          <a:p>
            <a:pPr marR="150495">
              <a:spcBef>
                <a:spcPts val="200"/>
              </a:spcBef>
              <a:tabLst>
                <a:tab pos="310515" algn="l"/>
              </a:tabLst>
              <a:defRPr/>
            </a:pP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sẽ ứng xử như </a:t>
            </a:r>
            <a:r>
              <a:rPr lang="vi-VN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 nào?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150495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0515" algn="l"/>
              </a:tabLst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E74B5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44537" y="218402"/>
            <a:ext cx="2111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VẬN DỤNG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938" y="1573968"/>
            <a:ext cx="3698822" cy="41972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495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>
            <a:extLst>
              <a:ext uri="{FF2B5EF4-FFF2-40B4-BE49-F238E27FC236}">
                <a16:creationId xmlns:a16="http://schemas.microsoft.com/office/drawing/2014/main" xmlns="" id="{775930C9-BBE7-40D2-8FF5-60754A341D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15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WordArt 6">
            <a:extLst>
              <a:ext uri="{FF2B5EF4-FFF2-40B4-BE49-F238E27FC236}">
                <a16:creationId xmlns:a16="http://schemas.microsoft.com/office/drawing/2014/main" xmlns="" id="{0B01A34E-9928-4DE0-A33C-46EC1329E9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2743200"/>
            <a:ext cx="7848600" cy="3429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 CÁC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TỐT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9" name="89f74892125125d0b3fe2b48b39aa896.mp3">
            <a:hlinkClick r:id="" action="ppaction://media"/>
            <a:extLst>
              <a:ext uri="{FF2B5EF4-FFF2-40B4-BE49-F238E27FC236}">
                <a16:creationId xmlns:a16="http://schemas.microsoft.com/office/drawing/2014/main" xmlns="" id="{3D604C8F-CED1-40EF-A6EE-D0E724120FE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5280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37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" y="942535"/>
          <a:ext cx="9073662" cy="7258811"/>
        </p:xfrm>
        <a:graphic>
          <a:graphicData uri="http://schemas.openxmlformats.org/drawingml/2006/table">
            <a:tbl>
              <a:tblPr/>
              <a:tblGrid>
                <a:gridCol w="2192312"/>
                <a:gridCol w="6881350"/>
              </a:tblGrid>
              <a:tr h="58961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1" kern="1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r>
                        <a:rPr lang="en-US" sz="36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vật</a:t>
                      </a:r>
                      <a:r>
                        <a:rPr lang="en-US" sz="3600" b="1" kern="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vi-VN" sz="36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vi-VN" sz="3600" b="1" kern="1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anh</a:t>
                      </a:r>
                      <a:endParaRPr lang="en-US" sz="3600" kern="100" dirty="0">
                        <a:solidFill>
                          <a:srgbClr val="FF000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9220">
                <a:tc>
                  <a:txBody>
                    <a:bodyPr/>
                    <a:lstStyle/>
                    <a:p>
                      <a:pPr algn="l"/>
                      <a:r>
                        <a:rPr lang="vi-VN" sz="2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Lúc đầu tình cảm  dành cho em gái.</a:t>
                      </a:r>
                      <a:endParaRPr lang="en-US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E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Vui vẻ thân thiết và có phần xem thường khi thấy em chế màu vẽ.</a:t>
                      </a:r>
                      <a:endParaRPr lang="en-US" sz="2800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800" kern="1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ECB"/>
                    </a:solidFill>
                  </a:tcPr>
                </a:tc>
              </a:tr>
              <a:tr h="11023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vi-VN" sz="2800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-Khi </a:t>
                      </a:r>
                      <a:r>
                        <a:rPr lang="vi-VN" sz="2800" b="0" i="0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tài năng em gái</a:t>
                      </a:r>
                      <a:r>
                        <a:rPr lang="vi-VN" sz="2800" b="0" i="0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b="0" i="0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được phát hiện.</a:t>
                      </a:r>
                      <a:endParaRPr lang="en-US" sz="2800" b="0" i="0" kern="100" dirty="0">
                        <a:solidFill>
                          <a:srgbClr val="0070C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EC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800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Buồn bã, mặc cảm đố kị, xa lánh em gái.</a:t>
                      </a:r>
                      <a:endParaRPr lang="en-US" sz="2800" kern="100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ECB"/>
                    </a:solidFill>
                  </a:tcPr>
                </a:tc>
              </a:tr>
              <a:tr h="1179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Sau khi xem bức tranh </a:t>
                      </a:r>
                      <a:r>
                        <a:rPr lang="vi-VN" sz="28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 gái vẽ chân dung mình.</a:t>
                      </a:r>
                      <a:endParaRPr lang="en-US" sz="280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800" kern="1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Ngạc nhiên, hãnh diện, xấu hổ, ân hận:</a:t>
                      </a:r>
                      <a:r>
                        <a:rPr lang="vi-VN" sz="2800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vi-VN" sz="28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Nhận ra lỗi lầm của mình và nhận</a:t>
                      </a:r>
                      <a:r>
                        <a:rPr lang="vi-VN" sz="2800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ra </a:t>
                      </a:r>
                      <a:r>
                        <a:rPr lang="vi-VN" sz="28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tấm lòng nhân</a:t>
                      </a:r>
                      <a:r>
                        <a:rPr lang="vi-VN" sz="2800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hậu</a:t>
                      </a:r>
                      <a:r>
                        <a:rPr lang="vi-VN" sz="28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của em gái.</a:t>
                      </a:r>
                      <a:endParaRPr lang="en-US" sz="280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vi-VN" sz="2800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 Nhờ b</a:t>
                      </a:r>
                      <a:r>
                        <a:rPr lang="vi-VN" sz="28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ức tranh là tác phẩm NT  được sáng tạo bằng tài năng và tình cảm trong sáng của em gái.</a:t>
                      </a:r>
                      <a:endParaRPr lang="en-US" sz="280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856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kern="100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Nhận</a:t>
                      </a:r>
                      <a:r>
                        <a:rPr lang="en-US" sz="2800" b="1" i="1" kern="1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i="1" kern="1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xét</a:t>
                      </a:r>
                      <a:r>
                        <a:rPr lang="en-US" sz="2800" b="1" i="1" kern="1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vi-VN" sz="2800" b="1" i="1" kern="1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Lúc</a:t>
                      </a:r>
                      <a:r>
                        <a:rPr lang="vi-VN" sz="2800" b="1" i="1" kern="100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đầu l</a:t>
                      </a:r>
                      <a:r>
                        <a:rPr lang="vi-VN" sz="2800" b="1" i="1" kern="1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à</a:t>
                      </a:r>
                      <a:r>
                        <a:rPr lang="vi-VN" sz="2800" b="1" i="1" kern="100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người ích kỷ, đố kị nhưng sau đó đã nhận ra và thay đổi.</a:t>
                      </a:r>
                      <a:endParaRPr lang="en-US" sz="2800" b="1" i="1" kern="100" dirty="0">
                        <a:solidFill>
                          <a:srgbClr val="0070C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0" y="0"/>
            <a:ext cx="45223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II. Khám phá văn bản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Nhân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vật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vi-VN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người</a:t>
            </a:r>
            <a:r>
              <a:rPr kumimoji="0" lang="vi-VN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anh trai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650" y="389745"/>
            <a:ext cx="6704350" cy="5958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40" y="2931459"/>
            <a:ext cx="1964531" cy="22322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604595" y="2146628"/>
            <a:ext cx="2219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buSzPts val="1400"/>
              <a:tabLst>
                <a:tab pos="245745" algn="l"/>
              </a:tabLst>
            </a:pPr>
            <a:r>
              <a:rPr lang="en-US" sz="28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2089" y="1126499"/>
            <a:ext cx="516366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SzPts val="1400"/>
              <a:tabLst>
                <a:tab pos="214630" algn="l"/>
              </a:tabLst>
            </a:pPr>
            <a:r>
              <a:rPr lang="vi-VN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lồng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endParaRPr lang="vi-VN" sz="2800" spc="-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SzPts val="1400"/>
              <a:tabLst>
                <a:tab pos="214630" algn="l"/>
              </a:tabLst>
            </a:pPr>
            <a:r>
              <a:rPr lang="vi-VN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spc="1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800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spc="1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1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</a:p>
          <a:p>
            <a:pPr marL="457200" marR="151130" lvl="0" indent="-457200">
              <a:spcBef>
                <a:spcPts val="10"/>
              </a:spcBef>
              <a:spcAft>
                <a:spcPts val="0"/>
              </a:spcAft>
              <a:buSzPts val="1400"/>
              <a:tabLst>
                <a:tab pos="231775" algn="l"/>
              </a:tabLst>
            </a:pPr>
            <a:r>
              <a:rPr lang="vi-VN" sz="2800" spc="1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800" spc="-1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800" spc="1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bầu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SzPts val="1400"/>
              <a:tabLst>
                <a:tab pos="214630" algn="l"/>
              </a:tabLst>
            </a:pP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28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endParaRPr lang="vi-V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400"/>
              <a:tabLst>
                <a:tab pos="214630" algn="l"/>
              </a:tabLst>
            </a:pP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mộng</a:t>
            </a:r>
            <a:r>
              <a:rPr lang="en-US" sz="28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spc="-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SzPts val="1400"/>
              <a:tabLst>
                <a:tab pos="214630" algn="l"/>
              </a:tabLst>
            </a:pPr>
            <a:r>
              <a:rPr lang="vi-VN" sz="2800" spc="-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NT: Miêu tả.</a:t>
            </a:r>
          </a:p>
          <a:p>
            <a:pPr>
              <a:buSzPts val="1400"/>
              <a:tabLst>
                <a:tab pos="214630" algn="l"/>
              </a:tabLst>
            </a:pPr>
            <a:r>
              <a:rPr lang="vi-VN" sz="2800" spc="-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800" spc="-5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5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800" spc="-1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5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800" spc="-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spc="-1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5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hồn</a:t>
            </a:r>
            <a:r>
              <a:rPr lang="vi-VN" sz="2800" spc="-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giúp n</a:t>
            </a:r>
            <a:r>
              <a:rPr lang="en-US" sz="2800" spc="-5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gười</a:t>
            </a:r>
            <a:r>
              <a:rPr lang="en-US" sz="2800" spc="-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5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2800" spc="-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5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spc="-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5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spc="-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spc="-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tấm lòng nhân hậu</a:t>
            </a:r>
            <a:r>
              <a:rPr lang="en-US" sz="2800" spc="-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5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spc="-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spc="-5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spc="-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5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gái</a:t>
            </a:r>
            <a:r>
              <a:rPr lang="en-US" sz="2800" spc="-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5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spc="-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5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dành</a:t>
            </a:r>
            <a:r>
              <a:rPr lang="en-US" sz="2800" spc="-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5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spc="-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5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spc="-5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  <a:buSzPts val="1400"/>
              <a:tabLst>
                <a:tab pos="214630" algn="l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2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1067" y="233988"/>
            <a:ext cx="7986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buSzPts val="1400"/>
              <a:tabLst>
                <a:tab pos="245745" algn="l"/>
              </a:tabLst>
            </a:pPr>
            <a:r>
              <a:rPr lang="en-US" sz="2800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5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vi-VN" sz="1400" b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 người anh khi đứng trước bức tranh: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4879" y="1185692"/>
            <a:ext cx="5149121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400"/>
              <a:buFontTx/>
              <a:buChar char="-"/>
              <a:tabLst>
                <a:tab pos="214630" algn="l"/>
              </a:tabLst>
            </a:pPr>
            <a:r>
              <a:rPr lang="vi-VN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Giật</a:t>
            </a:r>
            <a:r>
              <a:rPr lang="en-US" sz="2800" spc="-1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sững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spc="-2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gỡ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ngàng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spc="-2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hãnh</a:t>
            </a:r>
            <a:r>
              <a:rPr lang="en-US" sz="2800" spc="-1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800" spc="-1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muốn khóc.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8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400"/>
              <a:tabLst>
                <a:tab pos="214630" algn="l"/>
              </a:tabLst>
            </a:pP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2800" spc="125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Giật</a:t>
            </a:r>
            <a:r>
              <a:rPr lang="en-US" sz="2800" b="1" i="1" spc="115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1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sững</a:t>
            </a:r>
            <a:r>
              <a:rPr lang="vi-VN" sz="2800" b="1" i="1" spc="-1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ngỡ ngàng</a:t>
            </a:r>
            <a:r>
              <a:rPr lang="en-US" sz="2800" spc="-1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800" spc="13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spc="-1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ngạc nhiên vì bất ngờ.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11760">
              <a:spcAft>
                <a:spcPts val="600"/>
              </a:spcAft>
            </a:pP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Hãnh</a:t>
            </a:r>
            <a:r>
              <a:rPr lang="en-US" sz="2800" b="1" i="1" spc="-15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800" b="1" i="1" spc="-1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spc="-15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spc="-25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1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800" spc="5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vi-VN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111760">
              <a:spcAft>
                <a:spcPts val="600"/>
              </a:spcAft>
            </a:pPr>
            <a:r>
              <a:rPr lang="vi-VN" sz="2800" spc="33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en-US" sz="2800" b="1" i="1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Xấu</a:t>
            </a:r>
            <a:r>
              <a:rPr lang="en-US" sz="2800" b="1" i="1" spc="325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hổ</a:t>
            </a:r>
            <a:r>
              <a:rPr lang="en-US" sz="2800" b="1" i="1" spc="335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spc="-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vi-VN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đã cư xử với em ích kỷ, hẹp hòi.</a:t>
            </a:r>
          </a:p>
          <a:p>
            <a:pPr marL="111760" marR="145415">
              <a:spcAft>
                <a:spcPts val="600"/>
              </a:spcAft>
            </a:pPr>
            <a:r>
              <a:rPr lang="vi-VN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2800" b="1" i="1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Muốn khóc</a:t>
            </a:r>
            <a:r>
              <a:rPr lang="vi-VN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vì nhận ra tấm lòng nhân hậu của người em.)</a:t>
            </a:r>
          </a:p>
          <a:p>
            <a:pPr marL="111760" marR="145415">
              <a:spcAft>
                <a:spcPts val="600"/>
              </a:spcAft>
            </a:pPr>
            <a:r>
              <a:rPr lang="vi-VN" sz="2800" b="1" spc="-5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NT</a:t>
            </a:r>
            <a:r>
              <a:rPr lang="vi-VN" sz="2800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i="1" spc="-5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Miêu tả tâm lý nhân vật tinh tế, chính xác.</a:t>
            </a:r>
          </a:p>
          <a:p>
            <a:pPr marL="111760" marR="145415">
              <a:spcAft>
                <a:spcPts val="600"/>
              </a:spcAft>
            </a:pPr>
            <a:r>
              <a:rPr lang="vi-VN" sz="2800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=&gt;</a:t>
            </a:r>
            <a:r>
              <a:rPr lang="pt-BR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i="1" dirty="0" smtClean="0">
                <a:solidFill>
                  <a:srgbClr val="FF0000"/>
                </a:solidFill>
                <a:latin typeface="+mj-lt"/>
              </a:rPr>
              <a:t>Sự thay đổi trong tâm trạng và nhận thức của người anh.</a:t>
            </a:r>
            <a:endParaRPr lang="vi-VN" sz="28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9245" y="2876703"/>
            <a:ext cx="5052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5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83830"/>
            <a:ext cx="3743792" cy="45420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311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0197" y="218402"/>
            <a:ext cx="2242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LUYỆN TẬP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539003" y="690442"/>
            <a:ext cx="2801983" cy="1515291"/>
          </a:xfrm>
          <a:prstGeom prst="striped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635432" y="1484027"/>
            <a:ext cx="5476604" cy="464695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 smtClean="0">
                <a:solidFill>
                  <a:srgbClr val="FF0000"/>
                </a:solidFill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+mj-lt"/>
              </a:rPr>
              <a:t>Sau khi học VB, em rút ra  những bài học ứng  xử quý giá nào cho bản thân?</a:t>
            </a:r>
            <a:endParaRPr lang="en-US" sz="3200" dirty="0" smtClean="0">
              <a:solidFill>
                <a:srgbClr val="FF0000"/>
              </a:solidFill>
              <a:latin typeface="+mj-lt"/>
            </a:endParaRPr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218" y="3846603"/>
            <a:ext cx="1693214" cy="2257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588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875" y="102693"/>
            <a:ext cx="8906605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Khám phá văn bản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2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</a:t>
            </a: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người anh trai</a:t>
            </a:r>
          </a:p>
          <a:p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Bài học ứng xử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- Không nên ganh ghét đố kị với tài năng của người khác.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- Nhân ái, vị tha trước lỗi lầm của mọi người.</a:t>
            </a:r>
          </a:p>
          <a:p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- Tình yêu thương sẽ gắn kết các thành viên </a:t>
            </a:r>
          </a:p>
          <a:p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trong GĐ với nhau.</a:t>
            </a:r>
          </a:p>
          <a:p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/>
              <a:t> </a:t>
            </a:r>
            <a:endParaRPr lang="en-US" sz="2800" dirty="0" smtClean="0"/>
          </a:p>
          <a:p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65099" y="2518348"/>
            <a:ext cx="3372787" cy="4339652"/>
            <a:chOff x="306531" y="3667045"/>
            <a:chExt cx="3105422" cy="305126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6531" y="3667045"/>
              <a:ext cx="3105422" cy="305126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515" y="3905794"/>
              <a:ext cx="2621507" cy="25593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84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875" y="102693"/>
            <a:ext cx="2143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III. Tổng kết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9419598"/>
              </p:ext>
            </p:extLst>
          </p:nvPr>
        </p:nvGraphicFramePr>
        <p:xfrm>
          <a:off x="1092925" y="1209408"/>
          <a:ext cx="6783977" cy="2272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634014603"/>
              </p:ext>
            </p:extLst>
          </p:nvPr>
        </p:nvGraphicFramePr>
        <p:xfrm>
          <a:off x="1092925" y="3185840"/>
          <a:ext cx="6783977" cy="2272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2034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0197" y="218402"/>
            <a:ext cx="2242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LUYỆN TẬP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539003" y="690442"/>
            <a:ext cx="2801983" cy="1515291"/>
          </a:xfrm>
          <a:prstGeom prst="striped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635432" y="1484027"/>
            <a:ext cx="5476604" cy="464695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723900" algn="l"/>
              </a:tabLst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SGK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51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723900" algn="l"/>
              </a:tabLst>
            </a:pPr>
            <a:endParaRPr lang="vi-VN" sz="24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723900" algn="l"/>
              </a:tabLst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Mây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218" y="3846603"/>
            <a:ext cx="1693214" cy="2257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724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44536" y="218402"/>
            <a:ext cx="2242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LUYỆN TẬP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49467780"/>
              </p:ext>
            </p:extLst>
          </p:nvPr>
        </p:nvGraphicFramePr>
        <p:xfrm>
          <a:off x="685800" y="1711235"/>
          <a:ext cx="8366761" cy="470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909" y="354892"/>
            <a:ext cx="1964531" cy="17743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157530" y="964818"/>
            <a:ext cx="3887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723900" algn="l"/>
              </a:tabLst>
            </a:pP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SGK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51</a:t>
            </a:r>
            <a:endParaRPr lang="en-US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8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730</Words>
  <Application>Microsoft Office PowerPoint</Application>
  <PresentationFormat>On-screen Show (4:3)</PresentationFormat>
  <Paragraphs>70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2023-03-28T03:30:56Z</dcterms:created>
  <dcterms:modified xsi:type="dcterms:W3CDTF">2023-03-28T03:41:45Z</dcterms:modified>
</cp:coreProperties>
</file>