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4" r:id="rId1"/>
  </p:sldMasterIdLst>
  <p:notesMasterIdLst>
    <p:notesMasterId r:id="rId18"/>
  </p:notesMasterIdLst>
  <p:sldIdLst>
    <p:sldId id="296" r:id="rId2"/>
    <p:sldId id="297" r:id="rId3"/>
    <p:sldId id="259" r:id="rId4"/>
    <p:sldId id="258" r:id="rId5"/>
    <p:sldId id="260" r:id="rId6"/>
    <p:sldId id="261" r:id="rId7"/>
    <p:sldId id="262" r:id="rId8"/>
    <p:sldId id="265" r:id="rId9"/>
    <p:sldId id="267" r:id="rId10"/>
    <p:sldId id="293" r:id="rId11"/>
    <p:sldId id="269" r:id="rId12"/>
    <p:sldId id="272" r:id="rId13"/>
    <p:sldId id="294" r:id="rId14"/>
    <p:sldId id="273" r:id="rId15"/>
    <p:sldId id="274" r:id="rId16"/>
    <p:sldId id="295" r:id="rId17"/>
  </p:sldIdLst>
  <p:sldSz cx="9144000" cy="5143500" type="screen16x9"/>
  <p:notesSz cx="6858000" cy="9144000"/>
  <p:embeddedFontLst>
    <p:embeddedFont>
      <p:font typeface="Lemon" charset="0"/>
      <p:regular r:id="rId19"/>
    </p:embeddedFont>
    <p:embeddedFont>
      <p:font typeface="Comfortaa" charset="0"/>
      <p:regular r:id="rId20"/>
      <p:bold r:id="rId21"/>
    </p:embeddedFont>
    <p:embeddedFont>
      <p:font typeface="Bebas Neue" charset="0"/>
      <p:regular r:id="rId22"/>
    </p:embeddedFont>
    <p:embeddedFont>
      <p:font typeface="Bahnschrift Condensed" pitchFamily="34" charset="0"/>
      <p:regular r:id="rId23"/>
      <p:bold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7CFA9AF0-5580-4B36-95FC-379D5F9086C4}">
  <a:tblStyle styleId="{7CFA9AF0-5580-4B36-95FC-379D5F9086C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9" d="100"/>
          <a:sy n="99" d="100"/>
        </p:scale>
        <p:origin x="-546" y="-23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5.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89748292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9"/>
        <p:cNvGrpSpPr/>
        <p:nvPr/>
      </p:nvGrpSpPr>
      <p:grpSpPr>
        <a:xfrm>
          <a:off x="0" y="0"/>
          <a:ext cx="0" cy="0"/>
          <a:chOff x="0" y="0"/>
          <a:chExt cx="0" cy="0"/>
        </a:xfrm>
      </p:grpSpPr>
      <p:sp>
        <p:nvSpPr>
          <p:cNvPr id="1110" name="Google Shape;111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1" name="Google Shape;111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3"/>
        <p:cNvGrpSpPr/>
        <p:nvPr/>
      </p:nvGrpSpPr>
      <p:grpSpPr>
        <a:xfrm>
          <a:off x="0" y="0"/>
          <a:ext cx="0" cy="0"/>
          <a:chOff x="0" y="0"/>
          <a:chExt cx="0" cy="0"/>
        </a:xfrm>
      </p:grpSpPr>
      <p:sp>
        <p:nvSpPr>
          <p:cNvPr id="2074" name="Google Shape;2074;g10a0fdeb9f7_0_1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5" name="Google Shape;2075;g10a0fdeb9f7_0_1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6"/>
        <p:cNvGrpSpPr/>
        <p:nvPr/>
      </p:nvGrpSpPr>
      <p:grpSpPr>
        <a:xfrm>
          <a:off x="0" y="0"/>
          <a:ext cx="0" cy="0"/>
          <a:chOff x="0" y="0"/>
          <a:chExt cx="0" cy="0"/>
        </a:xfrm>
      </p:grpSpPr>
      <p:sp>
        <p:nvSpPr>
          <p:cNvPr id="2267" name="Google Shape;2267;g10a0fdeb9f7_0_1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68" name="Google Shape;2268;g10a0fdeb9f7_0_1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4"/>
        <p:cNvGrpSpPr/>
        <p:nvPr/>
      </p:nvGrpSpPr>
      <p:grpSpPr>
        <a:xfrm>
          <a:off x="0" y="0"/>
          <a:ext cx="0" cy="0"/>
          <a:chOff x="0" y="0"/>
          <a:chExt cx="0" cy="0"/>
        </a:xfrm>
      </p:grpSpPr>
      <p:sp>
        <p:nvSpPr>
          <p:cNvPr id="2295" name="Google Shape;2295;g109f9a4434a_0_19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96" name="Google Shape;2296;g109f9a4434a_0_19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3"/>
        <p:cNvGrpSpPr/>
        <p:nvPr/>
      </p:nvGrpSpPr>
      <p:grpSpPr>
        <a:xfrm>
          <a:off x="0" y="0"/>
          <a:ext cx="0" cy="0"/>
          <a:chOff x="0" y="0"/>
          <a:chExt cx="0" cy="0"/>
        </a:xfrm>
      </p:grpSpPr>
      <p:sp>
        <p:nvSpPr>
          <p:cNvPr id="2464" name="Google Shape;2464;g109f9a4434a_0_19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65" name="Google Shape;2465;g109f9a4434a_0_19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4"/>
        <p:cNvGrpSpPr/>
        <p:nvPr/>
      </p:nvGrpSpPr>
      <p:grpSpPr>
        <a:xfrm>
          <a:off x="0" y="0"/>
          <a:ext cx="0" cy="0"/>
          <a:chOff x="0" y="0"/>
          <a:chExt cx="0" cy="0"/>
        </a:xfrm>
      </p:grpSpPr>
      <p:sp>
        <p:nvSpPr>
          <p:cNvPr id="1345" name="Google Shape;1345;g109f9a4434a_0_16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6" name="Google Shape;1346;g109f9a4434a_0_16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8"/>
        <p:cNvGrpSpPr/>
        <p:nvPr/>
      </p:nvGrpSpPr>
      <p:grpSpPr>
        <a:xfrm>
          <a:off x="0" y="0"/>
          <a:ext cx="0" cy="0"/>
          <a:chOff x="0" y="0"/>
          <a:chExt cx="0" cy="0"/>
        </a:xfrm>
      </p:grpSpPr>
      <p:sp>
        <p:nvSpPr>
          <p:cNvPr id="1299" name="Google Shape;1299;g109f9a4434a_0_16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0" name="Google Shape;1300;g109f9a4434a_0_16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9"/>
        <p:cNvGrpSpPr/>
        <p:nvPr/>
      </p:nvGrpSpPr>
      <p:grpSpPr>
        <a:xfrm>
          <a:off x="0" y="0"/>
          <a:ext cx="0" cy="0"/>
          <a:chOff x="0" y="0"/>
          <a:chExt cx="0" cy="0"/>
        </a:xfrm>
      </p:grpSpPr>
      <p:sp>
        <p:nvSpPr>
          <p:cNvPr id="1420" name="Google Shape;1420;g109f9a4434a_0_17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1" name="Google Shape;1421;g109f9a4434a_0_17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8"/>
        <p:cNvGrpSpPr/>
        <p:nvPr/>
      </p:nvGrpSpPr>
      <p:grpSpPr>
        <a:xfrm>
          <a:off x="0" y="0"/>
          <a:ext cx="0" cy="0"/>
          <a:chOff x="0" y="0"/>
          <a:chExt cx="0" cy="0"/>
        </a:xfrm>
      </p:grpSpPr>
      <p:sp>
        <p:nvSpPr>
          <p:cNvPr id="1609" name="Google Shape;1609;g109f9a4434a_0_17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0" name="Google Shape;1610;g109f9a4434a_0_17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5"/>
        <p:cNvGrpSpPr/>
        <p:nvPr/>
      </p:nvGrpSpPr>
      <p:grpSpPr>
        <a:xfrm>
          <a:off x="0" y="0"/>
          <a:ext cx="0" cy="0"/>
          <a:chOff x="0" y="0"/>
          <a:chExt cx="0" cy="0"/>
        </a:xfrm>
      </p:grpSpPr>
      <p:sp>
        <p:nvSpPr>
          <p:cNvPr id="1636" name="Google Shape;1636;g109f9a4434a_0_16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7" name="Google Shape;1637;g109f9a4434a_0_16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err="1"/>
              <a:t>Giáo</a:t>
            </a:r>
            <a:r>
              <a:rPr lang="en-US" dirty="0"/>
              <a:t> </a:t>
            </a:r>
            <a:r>
              <a:rPr lang="en-US" dirty="0" err="1"/>
              <a:t>viên</a:t>
            </a:r>
            <a:r>
              <a:rPr lang="en-US" dirty="0"/>
              <a:t> </a:t>
            </a:r>
            <a:r>
              <a:rPr lang="en-US" dirty="0" err="1"/>
              <a:t>cho</a:t>
            </a:r>
            <a:r>
              <a:rPr lang="en-US" dirty="0"/>
              <a:t> </a:t>
            </a:r>
            <a:r>
              <a:rPr lang="en-US" dirty="0" err="1"/>
              <a:t>Học</a:t>
            </a:r>
            <a:r>
              <a:rPr lang="en-US" dirty="0"/>
              <a:t> </a:t>
            </a:r>
            <a:r>
              <a:rPr lang="en-US" dirty="0" err="1"/>
              <a:t>sinh</a:t>
            </a:r>
            <a:r>
              <a:rPr lang="en-US" dirty="0"/>
              <a:t> </a:t>
            </a:r>
            <a:r>
              <a:rPr lang="en-US" dirty="0" err="1"/>
              <a:t>đọc</a:t>
            </a:r>
            <a:r>
              <a:rPr lang="en-US" dirty="0"/>
              <a:t> 1 </a:t>
            </a:r>
            <a:r>
              <a:rPr lang="en-US" dirty="0" err="1"/>
              <a:t>lần</a:t>
            </a:r>
            <a:r>
              <a:rPr lang="en-US" dirty="0"/>
              <a:t> </a:t>
            </a:r>
            <a:r>
              <a:rPr lang="en-US" dirty="0" err="1"/>
              <a:t>văn</a:t>
            </a:r>
            <a:r>
              <a:rPr lang="en-US" dirty="0"/>
              <a:t> </a:t>
            </a:r>
            <a:r>
              <a:rPr lang="en-US" dirty="0" err="1"/>
              <a:t>bản</a:t>
            </a:r>
            <a:r>
              <a:rPr lang="en-US" dirty="0"/>
              <a:t> (YC: </a:t>
            </a:r>
            <a:r>
              <a:rPr lang="en-US" dirty="0" err="1"/>
              <a:t>Học</a:t>
            </a:r>
            <a:r>
              <a:rPr lang="en-US" dirty="0"/>
              <a:t> </a:t>
            </a:r>
            <a:r>
              <a:rPr lang="en-US" dirty="0" err="1"/>
              <a:t>sinh</a:t>
            </a:r>
            <a:r>
              <a:rPr lang="en-US" dirty="0"/>
              <a:t> </a:t>
            </a:r>
            <a:r>
              <a:rPr lang="en-US" dirty="0" err="1"/>
              <a:t>theo</a:t>
            </a:r>
            <a:r>
              <a:rPr lang="en-US" dirty="0"/>
              <a:t> </a:t>
            </a:r>
            <a:r>
              <a:rPr lang="en-US" dirty="0" err="1"/>
              <a:t>dõi</a:t>
            </a:r>
            <a:r>
              <a:rPr lang="en-US" dirty="0"/>
              <a:t> </a:t>
            </a:r>
            <a:r>
              <a:rPr lang="en-US" dirty="0" err="1"/>
              <a:t>vào</a:t>
            </a:r>
            <a:r>
              <a:rPr lang="en-US" dirty="0"/>
              <a:t> </a:t>
            </a:r>
            <a:r>
              <a:rPr lang="en-US" dirty="0" err="1"/>
              <a:t>văn</a:t>
            </a:r>
            <a:r>
              <a:rPr lang="en-US" dirty="0"/>
              <a:t> </a:t>
            </a:r>
            <a:r>
              <a:rPr lang="en-US" dirty="0" err="1"/>
              <a:t>bản</a:t>
            </a:r>
            <a:r>
              <a:rPr lang="en-US" dirty="0"/>
              <a:t> </a:t>
            </a:r>
            <a:r>
              <a:rPr lang="en-US" dirty="0" err="1"/>
              <a:t>bài</a:t>
            </a:r>
            <a:r>
              <a:rPr lang="en-US" dirty="0"/>
              <a:t> </a:t>
            </a:r>
            <a:r>
              <a:rPr lang="en-US" dirty="0" err="1"/>
              <a:t>đọc</a:t>
            </a:r>
            <a:r>
              <a:rPr lang="en-US" dirty="0"/>
              <a:t>)</a:t>
            </a: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1"/>
        <p:cNvGrpSpPr/>
        <p:nvPr/>
      </p:nvGrpSpPr>
      <p:grpSpPr>
        <a:xfrm>
          <a:off x="0" y="0"/>
          <a:ext cx="0" cy="0"/>
          <a:chOff x="0" y="0"/>
          <a:chExt cx="0" cy="0"/>
        </a:xfrm>
      </p:grpSpPr>
      <p:sp>
        <p:nvSpPr>
          <p:cNvPr id="1742" name="Google Shape;1742;g109f9a4434a_0_18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3" name="Google Shape;1743;g109f9a4434a_0_18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2"/>
        <p:cNvGrpSpPr/>
        <p:nvPr/>
      </p:nvGrpSpPr>
      <p:grpSpPr>
        <a:xfrm>
          <a:off x="0" y="0"/>
          <a:ext cx="0" cy="0"/>
          <a:chOff x="0" y="0"/>
          <a:chExt cx="0" cy="0"/>
        </a:xfrm>
      </p:grpSpPr>
      <p:sp>
        <p:nvSpPr>
          <p:cNvPr id="1983" name="Google Shape;1983;g109f9a4434a_0_16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4" name="Google Shape;1984;g109f9a4434a_0_16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2"/>
        <p:cNvGrpSpPr/>
        <p:nvPr/>
      </p:nvGrpSpPr>
      <p:grpSpPr>
        <a:xfrm>
          <a:off x="0" y="0"/>
          <a:ext cx="0" cy="0"/>
          <a:chOff x="0" y="0"/>
          <a:chExt cx="0" cy="0"/>
        </a:xfrm>
      </p:grpSpPr>
      <p:sp>
        <p:nvSpPr>
          <p:cNvPr id="1983" name="Google Shape;1983;g109f9a4434a_0_16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4" name="Google Shape;1984;g109f9a4434a_0_16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92521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rot="9852261">
            <a:off x="-4492643" y="-3804768"/>
            <a:ext cx="7911623" cy="5415746"/>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rot="-2700000" flipH="1">
            <a:off x="3854347" y="2649353"/>
            <a:ext cx="7911552" cy="5415697"/>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704575" y="611200"/>
            <a:ext cx="8553600" cy="1898100"/>
          </a:xfrm>
          <a:prstGeom prst="rect">
            <a:avLst/>
          </a:prstGeom>
        </p:spPr>
        <p:txBody>
          <a:bodyPr spcFirstLastPara="1" wrap="square" lIns="91425" tIns="91425" rIns="91425" bIns="91425" anchor="ctr" anchorCtr="0">
            <a:noAutofit/>
          </a:bodyPr>
          <a:lstStyle>
            <a:lvl1pPr lvl="0">
              <a:lnSpc>
                <a:spcPct val="90000"/>
              </a:lnSpc>
              <a:spcBef>
                <a:spcPts val="0"/>
              </a:spcBef>
              <a:spcAft>
                <a:spcPts val="0"/>
              </a:spcAft>
              <a:buClr>
                <a:srgbClr val="191919"/>
              </a:buClr>
              <a:buSzPts val="5200"/>
              <a:buNone/>
              <a:defRPr sz="50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2" name="Google Shape;12;p2"/>
          <p:cNvSpPr txBox="1">
            <a:spLocks noGrp="1"/>
          </p:cNvSpPr>
          <p:nvPr>
            <p:ph type="subTitle" idx="1"/>
          </p:nvPr>
        </p:nvSpPr>
        <p:spPr>
          <a:xfrm>
            <a:off x="704575" y="2510872"/>
            <a:ext cx="4359000" cy="3156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400"/>
              <a:buNone/>
              <a:defRPr sz="1600">
                <a:latin typeface="Comfortaa"/>
                <a:ea typeface="Comfortaa"/>
                <a:cs typeface="Comfortaa"/>
                <a:sym typeface="Comfortaa"/>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grpSp>
        <p:nvGrpSpPr>
          <p:cNvPr id="13" name="Google Shape;13;p2"/>
          <p:cNvGrpSpPr/>
          <p:nvPr/>
        </p:nvGrpSpPr>
        <p:grpSpPr>
          <a:xfrm>
            <a:off x="3180011" y="4619275"/>
            <a:ext cx="315389" cy="315390"/>
            <a:chOff x="1737592" y="5573833"/>
            <a:chExt cx="194349" cy="194349"/>
          </a:xfrm>
        </p:grpSpPr>
        <p:sp>
          <p:nvSpPr>
            <p:cNvPr id="14" name="Google Shape;14;p2"/>
            <p:cNvSpPr/>
            <p:nvPr/>
          </p:nvSpPr>
          <p:spPr>
            <a:xfrm>
              <a:off x="1834322" y="5573833"/>
              <a:ext cx="111" cy="30208"/>
            </a:xfrm>
            <a:custGeom>
              <a:avLst/>
              <a:gdLst/>
              <a:ahLst/>
              <a:cxnLst/>
              <a:rect l="l" t="t" r="r" b="b"/>
              <a:pathLst>
                <a:path w="1" h="272" fill="none" extrusionOk="0">
                  <a:moveTo>
                    <a:pt x="1" y="0"/>
                  </a:moveTo>
                  <a:lnTo>
                    <a:pt x="1"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834322" y="5738752"/>
              <a:ext cx="111" cy="29430"/>
            </a:xfrm>
            <a:custGeom>
              <a:avLst/>
              <a:gdLst/>
              <a:ahLst/>
              <a:cxnLst/>
              <a:rect l="l" t="t" r="r" b="b"/>
              <a:pathLst>
                <a:path w="1" h="265" fill="none" extrusionOk="0">
                  <a:moveTo>
                    <a:pt x="1" y="0"/>
                  </a:moveTo>
                  <a:lnTo>
                    <a:pt x="1"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901733" y="567134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737592" y="5671341"/>
              <a:ext cx="29430" cy="111"/>
            </a:xfrm>
            <a:custGeom>
              <a:avLst/>
              <a:gdLst/>
              <a:ahLst/>
              <a:cxnLst/>
              <a:rect l="l" t="t" r="r" b="b"/>
              <a:pathLst>
                <a:path w="265" h="1" fill="none" extrusionOk="0">
                  <a:moveTo>
                    <a:pt x="265"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882410" y="5602486"/>
              <a:ext cx="20879" cy="20879"/>
            </a:xfrm>
            <a:custGeom>
              <a:avLst/>
              <a:gdLst/>
              <a:ahLst/>
              <a:cxnLst/>
              <a:rect l="l" t="t" r="r" b="b"/>
              <a:pathLst>
                <a:path w="188" h="188" fill="none" extrusionOk="0">
                  <a:moveTo>
                    <a:pt x="187"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766245" y="5718651"/>
              <a:ext cx="20879" cy="20879"/>
            </a:xfrm>
            <a:custGeom>
              <a:avLst/>
              <a:gdLst/>
              <a:ahLst/>
              <a:cxnLst/>
              <a:rect l="l" t="t" r="r" b="b"/>
              <a:pathLst>
                <a:path w="188" h="188" fill="none" extrusionOk="0">
                  <a:moveTo>
                    <a:pt x="188" y="0"/>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882410" y="5718651"/>
              <a:ext cx="20879" cy="20879"/>
            </a:xfrm>
            <a:custGeom>
              <a:avLst/>
              <a:gdLst/>
              <a:ahLst/>
              <a:cxnLst/>
              <a:rect l="l" t="t" r="r" b="b"/>
              <a:pathLst>
                <a:path w="188" h="188" fill="none" extrusionOk="0">
                  <a:moveTo>
                    <a:pt x="187" y="188"/>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766245" y="5602486"/>
              <a:ext cx="20879" cy="20879"/>
            </a:xfrm>
            <a:custGeom>
              <a:avLst/>
              <a:gdLst/>
              <a:ahLst/>
              <a:cxnLst/>
              <a:rect l="l" t="t" r="r" b="b"/>
              <a:pathLst>
                <a:path w="188" h="188" fill="none" extrusionOk="0">
                  <a:moveTo>
                    <a:pt x="188"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 name="Google Shape;22;p2"/>
          <p:cNvGrpSpPr/>
          <p:nvPr/>
        </p:nvGrpSpPr>
        <p:grpSpPr>
          <a:xfrm>
            <a:off x="8758944" y="4787440"/>
            <a:ext cx="233929" cy="234110"/>
            <a:chOff x="3858098" y="5274868"/>
            <a:chExt cx="144151" cy="144263"/>
          </a:xfrm>
        </p:grpSpPr>
        <p:sp>
          <p:nvSpPr>
            <p:cNvPr id="23" name="Google Shape;23;p2"/>
            <p:cNvSpPr/>
            <p:nvPr/>
          </p:nvSpPr>
          <p:spPr>
            <a:xfrm>
              <a:off x="3929730" y="5274868"/>
              <a:ext cx="111" cy="29541"/>
            </a:xfrm>
            <a:custGeom>
              <a:avLst/>
              <a:gdLst/>
              <a:ahLst/>
              <a:cxnLst/>
              <a:rect l="l" t="t" r="r" b="b"/>
              <a:pathLst>
                <a:path w="1" h="266" fill="none" extrusionOk="0">
                  <a:moveTo>
                    <a:pt x="1" y="1"/>
                  </a:moveTo>
                  <a:lnTo>
                    <a:pt x="1"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3929730" y="5388924"/>
              <a:ext cx="111" cy="30208"/>
            </a:xfrm>
            <a:custGeom>
              <a:avLst/>
              <a:gdLst/>
              <a:ahLst/>
              <a:cxnLst/>
              <a:rect l="l" t="t" r="r" b="b"/>
              <a:pathLst>
                <a:path w="1" h="272" fill="none" extrusionOk="0">
                  <a:moveTo>
                    <a:pt x="1" y="0"/>
                  </a:moveTo>
                  <a:lnTo>
                    <a:pt x="1" y="27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3972042" y="534661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858098" y="5346611"/>
              <a:ext cx="29430" cy="111"/>
            </a:xfrm>
            <a:custGeom>
              <a:avLst/>
              <a:gdLst/>
              <a:ahLst/>
              <a:cxnLst/>
              <a:rect l="l" t="t" r="r" b="b"/>
              <a:pathLst>
                <a:path w="265" h="1" fill="none" extrusionOk="0">
                  <a:moveTo>
                    <a:pt x="265"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 name="Google Shape;27;p2"/>
          <p:cNvGrpSpPr/>
          <p:nvPr/>
        </p:nvGrpSpPr>
        <p:grpSpPr>
          <a:xfrm>
            <a:off x="8524844" y="1880621"/>
            <a:ext cx="234109" cy="234110"/>
            <a:chOff x="2907458" y="4428950"/>
            <a:chExt cx="144262" cy="144263"/>
          </a:xfrm>
        </p:grpSpPr>
        <p:sp>
          <p:nvSpPr>
            <p:cNvPr id="28" name="Google Shape;28;p2"/>
            <p:cNvSpPr/>
            <p:nvPr/>
          </p:nvSpPr>
          <p:spPr>
            <a:xfrm>
              <a:off x="2979200" y="4428950"/>
              <a:ext cx="111" cy="30208"/>
            </a:xfrm>
            <a:custGeom>
              <a:avLst/>
              <a:gdLst/>
              <a:ahLst/>
              <a:cxnLst/>
              <a:rect l="l" t="t" r="r" b="b"/>
              <a:pathLst>
                <a:path w="1" h="272"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2979200" y="4543671"/>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3021512" y="4501359"/>
              <a:ext cx="30208" cy="111"/>
            </a:xfrm>
            <a:custGeom>
              <a:avLst/>
              <a:gdLst/>
              <a:ahLst/>
              <a:cxnLst/>
              <a:rect l="l" t="t" r="r" b="b"/>
              <a:pathLst>
                <a:path w="272" h="1" fill="none" extrusionOk="0">
                  <a:moveTo>
                    <a:pt x="271"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2907458" y="4501359"/>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 name="Google Shape;32;p2"/>
          <p:cNvGrpSpPr/>
          <p:nvPr/>
        </p:nvGrpSpPr>
        <p:grpSpPr>
          <a:xfrm>
            <a:off x="3731959" y="-208951"/>
            <a:ext cx="315389" cy="315570"/>
            <a:chOff x="187693" y="4657615"/>
            <a:chExt cx="194349" cy="194460"/>
          </a:xfrm>
        </p:grpSpPr>
        <p:sp>
          <p:nvSpPr>
            <p:cNvPr id="33" name="Google Shape;33;p2"/>
            <p:cNvSpPr/>
            <p:nvPr/>
          </p:nvSpPr>
          <p:spPr>
            <a:xfrm>
              <a:off x="285200" y="4657615"/>
              <a:ext cx="111" cy="30319"/>
            </a:xfrm>
            <a:custGeom>
              <a:avLst/>
              <a:gdLst/>
              <a:ahLst/>
              <a:cxnLst/>
              <a:rect l="l" t="t" r="r" b="b"/>
              <a:pathLst>
                <a:path w="1" h="273"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285200" y="4822535"/>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52611" y="4755123"/>
              <a:ext cx="29430" cy="111"/>
            </a:xfrm>
            <a:custGeom>
              <a:avLst/>
              <a:gdLst/>
              <a:ahLst/>
              <a:cxnLst/>
              <a:rect l="l" t="t" r="r" b="b"/>
              <a:pathLst>
                <a:path w="265" h="1" fill="none" extrusionOk="0">
                  <a:moveTo>
                    <a:pt x="265"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187693" y="4755123"/>
              <a:ext cx="30208" cy="111"/>
            </a:xfrm>
            <a:custGeom>
              <a:avLst/>
              <a:gdLst/>
              <a:ahLst/>
              <a:cxnLst/>
              <a:rect l="l" t="t" r="r" b="b"/>
              <a:pathLst>
                <a:path w="272" h="1" fill="none" extrusionOk="0">
                  <a:moveTo>
                    <a:pt x="272"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332510" y="4686379"/>
              <a:ext cx="21545" cy="20879"/>
            </a:xfrm>
            <a:custGeom>
              <a:avLst/>
              <a:gdLst/>
              <a:ahLst/>
              <a:cxnLst/>
              <a:rect l="l" t="t" r="r" b="b"/>
              <a:pathLst>
                <a:path w="194" h="188" fill="none" extrusionOk="0">
                  <a:moveTo>
                    <a:pt x="194"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216345" y="4802433"/>
              <a:ext cx="20879" cy="20990"/>
            </a:xfrm>
            <a:custGeom>
              <a:avLst/>
              <a:gdLst/>
              <a:ahLst/>
              <a:cxnLst/>
              <a:rect l="l" t="t" r="r" b="b"/>
              <a:pathLst>
                <a:path w="188" h="189" fill="none" extrusionOk="0">
                  <a:moveTo>
                    <a:pt x="188" y="1"/>
                  </a:moveTo>
                  <a:lnTo>
                    <a:pt x="1"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332510" y="4802433"/>
              <a:ext cx="21545" cy="20990"/>
            </a:xfrm>
            <a:custGeom>
              <a:avLst/>
              <a:gdLst/>
              <a:ahLst/>
              <a:cxnLst/>
              <a:rect l="l" t="t" r="r" b="b"/>
              <a:pathLst>
                <a:path w="194" h="189" fill="none" extrusionOk="0">
                  <a:moveTo>
                    <a:pt x="194"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216345" y="4686379"/>
              <a:ext cx="20879" cy="20879"/>
            </a:xfrm>
            <a:custGeom>
              <a:avLst/>
              <a:gdLst/>
              <a:ahLst/>
              <a:cxnLst/>
              <a:rect l="l" t="t" r="r" b="b"/>
              <a:pathLst>
                <a:path w="188" h="188" fill="none" extrusionOk="0">
                  <a:moveTo>
                    <a:pt x="188" y="187"/>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 name="Google Shape;41;p2"/>
          <p:cNvGrpSpPr/>
          <p:nvPr/>
        </p:nvGrpSpPr>
        <p:grpSpPr>
          <a:xfrm>
            <a:off x="-135146" y="3815568"/>
            <a:ext cx="315389" cy="315390"/>
            <a:chOff x="3607889" y="4974571"/>
            <a:chExt cx="194349" cy="194349"/>
          </a:xfrm>
        </p:grpSpPr>
        <p:sp>
          <p:nvSpPr>
            <p:cNvPr id="42" name="Google Shape;42;p2"/>
            <p:cNvSpPr/>
            <p:nvPr/>
          </p:nvSpPr>
          <p:spPr>
            <a:xfrm>
              <a:off x="3705396" y="4974571"/>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3705396" y="5138713"/>
              <a:ext cx="111" cy="30208"/>
            </a:xfrm>
            <a:custGeom>
              <a:avLst/>
              <a:gdLst/>
              <a:ahLst/>
              <a:cxnLst/>
              <a:rect l="l" t="t" r="r" b="b"/>
              <a:pathLst>
                <a:path w="1" h="272" fill="none" extrusionOk="0">
                  <a:moveTo>
                    <a:pt x="0" y="0"/>
                  </a:moveTo>
                  <a:lnTo>
                    <a:pt x="0" y="27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3772696" y="5071301"/>
              <a:ext cx="29541" cy="111"/>
            </a:xfrm>
            <a:custGeom>
              <a:avLst/>
              <a:gdLst/>
              <a:ahLst/>
              <a:cxnLst/>
              <a:rect l="l" t="t" r="r" b="b"/>
              <a:pathLst>
                <a:path w="266" h="1" fill="none" extrusionOk="0">
                  <a:moveTo>
                    <a:pt x="266" y="0"/>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3607889" y="507130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3752706" y="5003224"/>
              <a:ext cx="20879" cy="20879"/>
            </a:xfrm>
            <a:custGeom>
              <a:avLst/>
              <a:gdLst/>
              <a:ahLst/>
              <a:cxnLst/>
              <a:rect l="l" t="t" r="r" b="b"/>
              <a:pathLst>
                <a:path w="188" h="188" fill="none" extrusionOk="0">
                  <a:moveTo>
                    <a:pt x="187"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3636541" y="5119278"/>
              <a:ext cx="20879" cy="20990"/>
            </a:xfrm>
            <a:custGeom>
              <a:avLst/>
              <a:gdLst/>
              <a:ahLst/>
              <a:cxnLst/>
              <a:rect l="l" t="t" r="r" b="b"/>
              <a:pathLst>
                <a:path w="188" h="189" fill="none" extrusionOk="0">
                  <a:moveTo>
                    <a:pt x="188"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3752706" y="5119278"/>
              <a:ext cx="20879" cy="20990"/>
            </a:xfrm>
            <a:custGeom>
              <a:avLst/>
              <a:gdLst/>
              <a:ahLst/>
              <a:cxnLst/>
              <a:rect l="l" t="t" r="r" b="b"/>
              <a:pathLst>
                <a:path w="188" h="189" fill="none" extrusionOk="0">
                  <a:moveTo>
                    <a:pt x="187"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3636541" y="5003224"/>
              <a:ext cx="20879" cy="20879"/>
            </a:xfrm>
            <a:custGeom>
              <a:avLst/>
              <a:gdLst/>
              <a:ahLst/>
              <a:cxnLst/>
              <a:rect l="l" t="t" r="r" b="b"/>
              <a:pathLst>
                <a:path w="188" h="188" fill="none" extrusionOk="0">
                  <a:moveTo>
                    <a:pt x="188" y="187"/>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 name="Google Shape;50;p2"/>
          <p:cNvSpPr/>
          <p:nvPr/>
        </p:nvSpPr>
        <p:spPr>
          <a:xfrm>
            <a:off x="5432871" y="4934675"/>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7945583" y="216650"/>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2">
  <p:cSld name="SECTION_HEADER_1_1">
    <p:spTree>
      <p:nvGrpSpPr>
        <p:cNvPr id="1" name="Shape 414"/>
        <p:cNvGrpSpPr/>
        <p:nvPr/>
      </p:nvGrpSpPr>
      <p:grpSpPr>
        <a:xfrm>
          <a:off x="0" y="0"/>
          <a:ext cx="0" cy="0"/>
          <a:chOff x="0" y="0"/>
          <a:chExt cx="0" cy="0"/>
        </a:xfrm>
      </p:grpSpPr>
      <p:sp>
        <p:nvSpPr>
          <p:cNvPr id="415" name="Google Shape;415;p16"/>
          <p:cNvSpPr/>
          <p:nvPr/>
        </p:nvSpPr>
        <p:spPr>
          <a:xfrm rot="10800000">
            <a:off x="3445938" y="-2291850"/>
            <a:ext cx="9143968" cy="5232759"/>
          </a:xfrm>
          <a:custGeom>
            <a:avLst/>
            <a:gdLst/>
            <a:ahLst/>
            <a:cxnLst/>
            <a:rect l="l" t="t" r="r" b="b"/>
            <a:pathLst>
              <a:path w="40344" h="31875" extrusionOk="0">
                <a:moveTo>
                  <a:pt x="3097" y="0"/>
                </a:moveTo>
                <a:cubicBezTo>
                  <a:pt x="2043" y="0"/>
                  <a:pt x="992" y="171"/>
                  <a:pt x="0" y="522"/>
                </a:cubicBezTo>
                <a:lnTo>
                  <a:pt x="0" y="31874"/>
                </a:lnTo>
                <a:lnTo>
                  <a:pt x="40344" y="31874"/>
                </a:lnTo>
                <a:lnTo>
                  <a:pt x="40344" y="21346"/>
                </a:lnTo>
                <a:cubicBezTo>
                  <a:pt x="39494" y="21685"/>
                  <a:pt x="38590" y="21857"/>
                  <a:pt x="37684" y="21857"/>
                </a:cubicBezTo>
                <a:cubicBezTo>
                  <a:pt x="37330" y="21857"/>
                  <a:pt x="36977" y="21831"/>
                  <a:pt x="36626" y="21779"/>
                </a:cubicBezTo>
                <a:cubicBezTo>
                  <a:pt x="34838" y="21482"/>
                  <a:pt x="33230" y="20533"/>
                  <a:pt x="32114" y="19113"/>
                </a:cubicBezTo>
                <a:cubicBezTo>
                  <a:pt x="30978" y="17660"/>
                  <a:pt x="30913" y="15634"/>
                  <a:pt x="29590" y="14272"/>
                </a:cubicBezTo>
                <a:cubicBezTo>
                  <a:pt x="28503" y="13151"/>
                  <a:pt x="26904" y="12820"/>
                  <a:pt x="25302" y="12820"/>
                </a:cubicBezTo>
                <a:cubicBezTo>
                  <a:pt x="24801" y="12820"/>
                  <a:pt x="24299" y="12852"/>
                  <a:pt x="23813" y="12903"/>
                </a:cubicBezTo>
                <a:cubicBezTo>
                  <a:pt x="22632" y="13023"/>
                  <a:pt x="21421" y="13216"/>
                  <a:pt x="20239" y="13216"/>
                </a:cubicBezTo>
                <a:cubicBezTo>
                  <a:pt x="19378" y="13216"/>
                  <a:pt x="18533" y="13113"/>
                  <a:pt x="17725" y="12806"/>
                </a:cubicBezTo>
                <a:cubicBezTo>
                  <a:pt x="15789" y="12077"/>
                  <a:pt x="14446" y="10302"/>
                  <a:pt x="13446" y="8494"/>
                </a:cubicBezTo>
                <a:cubicBezTo>
                  <a:pt x="12445" y="6681"/>
                  <a:pt x="11645" y="4725"/>
                  <a:pt x="10289" y="3169"/>
                </a:cubicBezTo>
                <a:cubicBezTo>
                  <a:pt x="8511" y="1117"/>
                  <a:pt x="5796" y="0"/>
                  <a:pt x="30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16"/>
          <p:cNvSpPr/>
          <p:nvPr/>
        </p:nvSpPr>
        <p:spPr>
          <a:xfrm rot="9508115">
            <a:off x="-4252141" y="-3277343"/>
            <a:ext cx="7911663" cy="5415773"/>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16"/>
          <p:cNvSpPr/>
          <p:nvPr/>
        </p:nvSpPr>
        <p:spPr>
          <a:xfrm rot="-666750" flipH="1">
            <a:off x="616228" y="3960089"/>
            <a:ext cx="7911552" cy="5415697"/>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16"/>
          <p:cNvSpPr txBox="1">
            <a:spLocks noGrp="1"/>
          </p:cNvSpPr>
          <p:nvPr>
            <p:ph type="title"/>
          </p:nvPr>
        </p:nvSpPr>
        <p:spPr>
          <a:xfrm>
            <a:off x="2391900" y="2179625"/>
            <a:ext cx="4360200" cy="6072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419" name="Google Shape;419;p16"/>
          <p:cNvSpPr txBox="1">
            <a:spLocks noGrp="1"/>
          </p:cNvSpPr>
          <p:nvPr>
            <p:ph type="title" idx="2" hasCustomPrompt="1"/>
          </p:nvPr>
        </p:nvSpPr>
        <p:spPr>
          <a:xfrm>
            <a:off x="2996550" y="1337825"/>
            <a:ext cx="3150900" cy="8418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420" name="Google Shape;420;p16"/>
          <p:cNvSpPr txBox="1">
            <a:spLocks noGrp="1"/>
          </p:cNvSpPr>
          <p:nvPr>
            <p:ph type="subTitle" idx="1"/>
          </p:nvPr>
        </p:nvSpPr>
        <p:spPr>
          <a:xfrm>
            <a:off x="2391900" y="2778297"/>
            <a:ext cx="4360200" cy="407700"/>
          </a:xfrm>
          <a:prstGeom prst="rect">
            <a:avLst/>
          </a:prstGeom>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421" name="Google Shape;421;p16"/>
          <p:cNvGrpSpPr/>
          <p:nvPr/>
        </p:nvGrpSpPr>
        <p:grpSpPr>
          <a:xfrm>
            <a:off x="8524844" y="1880621"/>
            <a:ext cx="234109" cy="234110"/>
            <a:chOff x="2907458" y="4428950"/>
            <a:chExt cx="144262" cy="144263"/>
          </a:xfrm>
        </p:grpSpPr>
        <p:sp>
          <p:nvSpPr>
            <p:cNvPr id="422" name="Google Shape;422;p16"/>
            <p:cNvSpPr/>
            <p:nvPr/>
          </p:nvSpPr>
          <p:spPr>
            <a:xfrm>
              <a:off x="2979200" y="4428950"/>
              <a:ext cx="111" cy="30208"/>
            </a:xfrm>
            <a:custGeom>
              <a:avLst/>
              <a:gdLst/>
              <a:ahLst/>
              <a:cxnLst/>
              <a:rect l="l" t="t" r="r" b="b"/>
              <a:pathLst>
                <a:path w="1" h="272"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16"/>
            <p:cNvSpPr/>
            <p:nvPr/>
          </p:nvSpPr>
          <p:spPr>
            <a:xfrm>
              <a:off x="2979200" y="4543671"/>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16"/>
            <p:cNvSpPr/>
            <p:nvPr/>
          </p:nvSpPr>
          <p:spPr>
            <a:xfrm>
              <a:off x="3021512" y="4501359"/>
              <a:ext cx="30208" cy="111"/>
            </a:xfrm>
            <a:custGeom>
              <a:avLst/>
              <a:gdLst/>
              <a:ahLst/>
              <a:cxnLst/>
              <a:rect l="l" t="t" r="r" b="b"/>
              <a:pathLst>
                <a:path w="272" h="1" fill="none" extrusionOk="0">
                  <a:moveTo>
                    <a:pt x="271"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16"/>
            <p:cNvSpPr/>
            <p:nvPr/>
          </p:nvSpPr>
          <p:spPr>
            <a:xfrm>
              <a:off x="2907458" y="4501359"/>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26" name="Google Shape;426;p16"/>
          <p:cNvGrpSpPr/>
          <p:nvPr/>
        </p:nvGrpSpPr>
        <p:grpSpPr>
          <a:xfrm>
            <a:off x="3731959" y="-208951"/>
            <a:ext cx="315389" cy="315570"/>
            <a:chOff x="187693" y="4657615"/>
            <a:chExt cx="194349" cy="194460"/>
          </a:xfrm>
        </p:grpSpPr>
        <p:sp>
          <p:nvSpPr>
            <p:cNvPr id="427" name="Google Shape;427;p16"/>
            <p:cNvSpPr/>
            <p:nvPr/>
          </p:nvSpPr>
          <p:spPr>
            <a:xfrm>
              <a:off x="285200" y="4657615"/>
              <a:ext cx="111" cy="30319"/>
            </a:xfrm>
            <a:custGeom>
              <a:avLst/>
              <a:gdLst/>
              <a:ahLst/>
              <a:cxnLst/>
              <a:rect l="l" t="t" r="r" b="b"/>
              <a:pathLst>
                <a:path w="1" h="273"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16"/>
            <p:cNvSpPr/>
            <p:nvPr/>
          </p:nvSpPr>
          <p:spPr>
            <a:xfrm>
              <a:off x="285200" y="4822535"/>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16"/>
            <p:cNvSpPr/>
            <p:nvPr/>
          </p:nvSpPr>
          <p:spPr>
            <a:xfrm>
              <a:off x="352611" y="4755123"/>
              <a:ext cx="29430" cy="111"/>
            </a:xfrm>
            <a:custGeom>
              <a:avLst/>
              <a:gdLst/>
              <a:ahLst/>
              <a:cxnLst/>
              <a:rect l="l" t="t" r="r" b="b"/>
              <a:pathLst>
                <a:path w="265" h="1" fill="none" extrusionOk="0">
                  <a:moveTo>
                    <a:pt x="265"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16"/>
            <p:cNvSpPr/>
            <p:nvPr/>
          </p:nvSpPr>
          <p:spPr>
            <a:xfrm>
              <a:off x="187693" y="4755123"/>
              <a:ext cx="30208" cy="111"/>
            </a:xfrm>
            <a:custGeom>
              <a:avLst/>
              <a:gdLst/>
              <a:ahLst/>
              <a:cxnLst/>
              <a:rect l="l" t="t" r="r" b="b"/>
              <a:pathLst>
                <a:path w="272" h="1" fill="none" extrusionOk="0">
                  <a:moveTo>
                    <a:pt x="272"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16"/>
            <p:cNvSpPr/>
            <p:nvPr/>
          </p:nvSpPr>
          <p:spPr>
            <a:xfrm>
              <a:off x="332510" y="4686379"/>
              <a:ext cx="21545" cy="20879"/>
            </a:xfrm>
            <a:custGeom>
              <a:avLst/>
              <a:gdLst/>
              <a:ahLst/>
              <a:cxnLst/>
              <a:rect l="l" t="t" r="r" b="b"/>
              <a:pathLst>
                <a:path w="194" h="188" fill="none" extrusionOk="0">
                  <a:moveTo>
                    <a:pt x="194"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16"/>
            <p:cNvSpPr/>
            <p:nvPr/>
          </p:nvSpPr>
          <p:spPr>
            <a:xfrm>
              <a:off x="216345" y="4802433"/>
              <a:ext cx="20879" cy="20990"/>
            </a:xfrm>
            <a:custGeom>
              <a:avLst/>
              <a:gdLst/>
              <a:ahLst/>
              <a:cxnLst/>
              <a:rect l="l" t="t" r="r" b="b"/>
              <a:pathLst>
                <a:path w="188" h="189" fill="none" extrusionOk="0">
                  <a:moveTo>
                    <a:pt x="188" y="1"/>
                  </a:moveTo>
                  <a:lnTo>
                    <a:pt x="1"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16"/>
            <p:cNvSpPr/>
            <p:nvPr/>
          </p:nvSpPr>
          <p:spPr>
            <a:xfrm>
              <a:off x="332510" y="4802433"/>
              <a:ext cx="21545" cy="20990"/>
            </a:xfrm>
            <a:custGeom>
              <a:avLst/>
              <a:gdLst/>
              <a:ahLst/>
              <a:cxnLst/>
              <a:rect l="l" t="t" r="r" b="b"/>
              <a:pathLst>
                <a:path w="194" h="189" fill="none" extrusionOk="0">
                  <a:moveTo>
                    <a:pt x="194"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16"/>
            <p:cNvSpPr/>
            <p:nvPr/>
          </p:nvSpPr>
          <p:spPr>
            <a:xfrm>
              <a:off x="216345" y="4686379"/>
              <a:ext cx="20879" cy="20879"/>
            </a:xfrm>
            <a:custGeom>
              <a:avLst/>
              <a:gdLst/>
              <a:ahLst/>
              <a:cxnLst/>
              <a:rect l="l" t="t" r="r" b="b"/>
              <a:pathLst>
                <a:path w="188" h="188" fill="none" extrusionOk="0">
                  <a:moveTo>
                    <a:pt x="188" y="187"/>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5" name="Google Shape;435;p16"/>
          <p:cNvGrpSpPr/>
          <p:nvPr/>
        </p:nvGrpSpPr>
        <p:grpSpPr>
          <a:xfrm>
            <a:off x="-135146" y="3815568"/>
            <a:ext cx="315389" cy="315390"/>
            <a:chOff x="3607889" y="4974571"/>
            <a:chExt cx="194349" cy="194349"/>
          </a:xfrm>
        </p:grpSpPr>
        <p:sp>
          <p:nvSpPr>
            <p:cNvPr id="436" name="Google Shape;436;p16"/>
            <p:cNvSpPr/>
            <p:nvPr/>
          </p:nvSpPr>
          <p:spPr>
            <a:xfrm>
              <a:off x="3705396" y="4974571"/>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16"/>
            <p:cNvSpPr/>
            <p:nvPr/>
          </p:nvSpPr>
          <p:spPr>
            <a:xfrm>
              <a:off x="3705396" y="5138713"/>
              <a:ext cx="111" cy="30208"/>
            </a:xfrm>
            <a:custGeom>
              <a:avLst/>
              <a:gdLst/>
              <a:ahLst/>
              <a:cxnLst/>
              <a:rect l="l" t="t" r="r" b="b"/>
              <a:pathLst>
                <a:path w="1" h="272" fill="none" extrusionOk="0">
                  <a:moveTo>
                    <a:pt x="0" y="0"/>
                  </a:moveTo>
                  <a:lnTo>
                    <a:pt x="0" y="27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16"/>
            <p:cNvSpPr/>
            <p:nvPr/>
          </p:nvSpPr>
          <p:spPr>
            <a:xfrm>
              <a:off x="3772696" y="5071301"/>
              <a:ext cx="29541" cy="111"/>
            </a:xfrm>
            <a:custGeom>
              <a:avLst/>
              <a:gdLst/>
              <a:ahLst/>
              <a:cxnLst/>
              <a:rect l="l" t="t" r="r" b="b"/>
              <a:pathLst>
                <a:path w="266" h="1" fill="none" extrusionOk="0">
                  <a:moveTo>
                    <a:pt x="266" y="0"/>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16"/>
            <p:cNvSpPr/>
            <p:nvPr/>
          </p:nvSpPr>
          <p:spPr>
            <a:xfrm>
              <a:off x="3607889" y="507130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16"/>
            <p:cNvSpPr/>
            <p:nvPr/>
          </p:nvSpPr>
          <p:spPr>
            <a:xfrm>
              <a:off x="3752706" y="5003224"/>
              <a:ext cx="20879" cy="20879"/>
            </a:xfrm>
            <a:custGeom>
              <a:avLst/>
              <a:gdLst/>
              <a:ahLst/>
              <a:cxnLst/>
              <a:rect l="l" t="t" r="r" b="b"/>
              <a:pathLst>
                <a:path w="188" h="188" fill="none" extrusionOk="0">
                  <a:moveTo>
                    <a:pt x="187"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16"/>
            <p:cNvSpPr/>
            <p:nvPr/>
          </p:nvSpPr>
          <p:spPr>
            <a:xfrm>
              <a:off x="3636541" y="5119278"/>
              <a:ext cx="20879" cy="20990"/>
            </a:xfrm>
            <a:custGeom>
              <a:avLst/>
              <a:gdLst/>
              <a:ahLst/>
              <a:cxnLst/>
              <a:rect l="l" t="t" r="r" b="b"/>
              <a:pathLst>
                <a:path w="188" h="189" fill="none" extrusionOk="0">
                  <a:moveTo>
                    <a:pt x="188"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16"/>
            <p:cNvSpPr/>
            <p:nvPr/>
          </p:nvSpPr>
          <p:spPr>
            <a:xfrm>
              <a:off x="3752706" y="5119278"/>
              <a:ext cx="20879" cy="20990"/>
            </a:xfrm>
            <a:custGeom>
              <a:avLst/>
              <a:gdLst/>
              <a:ahLst/>
              <a:cxnLst/>
              <a:rect l="l" t="t" r="r" b="b"/>
              <a:pathLst>
                <a:path w="188" h="189" fill="none" extrusionOk="0">
                  <a:moveTo>
                    <a:pt x="187"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16"/>
            <p:cNvSpPr/>
            <p:nvPr/>
          </p:nvSpPr>
          <p:spPr>
            <a:xfrm>
              <a:off x="3636541" y="5003224"/>
              <a:ext cx="20879" cy="20879"/>
            </a:xfrm>
            <a:custGeom>
              <a:avLst/>
              <a:gdLst/>
              <a:ahLst/>
              <a:cxnLst/>
              <a:rect l="l" t="t" r="r" b="b"/>
              <a:pathLst>
                <a:path w="188" h="188" fill="none" extrusionOk="0">
                  <a:moveTo>
                    <a:pt x="188" y="187"/>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4" name="Google Shape;444;p16"/>
          <p:cNvSpPr/>
          <p:nvPr/>
        </p:nvSpPr>
        <p:spPr>
          <a:xfrm>
            <a:off x="7945583" y="216650"/>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530"/>
        <p:cNvGrpSpPr/>
        <p:nvPr/>
      </p:nvGrpSpPr>
      <p:grpSpPr>
        <a:xfrm>
          <a:off x="0" y="0"/>
          <a:ext cx="0" cy="0"/>
          <a:chOff x="0" y="0"/>
          <a:chExt cx="0" cy="0"/>
        </a:xfrm>
      </p:grpSpPr>
      <p:sp>
        <p:nvSpPr>
          <p:cNvPr id="531" name="Google Shape;531;p20"/>
          <p:cNvSpPr/>
          <p:nvPr/>
        </p:nvSpPr>
        <p:spPr>
          <a:xfrm flipH="1">
            <a:off x="-84792" y="3593550"/>
            <a:ext cx="9313542" cy="2367870"/>
          </a:xfrm>
          <a:custGeom>
            <a:avLst/>
            <a:gdLst/>
            <a:ahLst/>
            <a:cxnLst/>
            <a:rect l="l" t="t" r="r" b="b"/>
            <a:pathLst>
              <a:path w="40345" h="17623" extrusionOk="0">
                <a:moveTo>
                  <a:pt x="40344" y="0"/>
                </a:moveTo>
                <a:cubicBezTo>
                  <a:pt x="39718" y="375"/>
                  <a:pt x="39150" y="827"/>
                  <a:pt x="38646" y="1356"/>
                </a:cubicBezTo>
                <a:cubicBezTo>
                  <a:pt x="37104" y="3028"/>
                  <a:pt x="36336" y="5274"/>
                  <a:pt x="36542" y="7533"/>
                </a:cubicBezTo>
                <a:cubicBezTo>
                  <a:pt x="35937" y="7012"/>
                  <a:pt x="35157" y="6783"/>
                  <a:pt x="34357" y="6783"/>
                </a:cubicBezTo>
                <a:cubicBezTo>
                  <a:pt x="33611" y="6783"/>
                  <a:pt x="32848" y="6981"/>
                  <a:pt x="32191" y="7327"/>
                </a:cubicBezTo>
                <a:cubicBezTo>
                  <a:pt x="30823" y="8050"/>
                  <a:pt x="29816" y="9289"/>
                  <a:pt x="28880" y="10516"/>
                </a:cubicBezTo>
                <a:cubicBezTo>
                  <a:pt x="27960" y="9440"/>
                  <a:pt x="26669" y="8904"/>
                  <a:pt x="25378" y="8904"/>
                </a:cubicBezTo>
                <a:cubicBezTo>
                  <a:pt x="24051" y="8904"/>
                  <a:pt x="22725" y="9471"/>
                  <a:pt x="21805" y="10599"/>
                </a:cubicBezTo>
                <a:cubicBezTo>
                  <a:pt x="20613" y="9715"/>
                  <a:pt x="19139" y="9289"/>
                  <a:pt x="17659" y="9289"/>
                </a:cubicBezTo>
                <a:cubicBezTo>
                  <a:pt x="15605" y="9289"/>
                  <a:pt x="13540" y="10110"/>
                  <a:pt x="12200" y="11671"/>
                </a:cubicBezTo>
                <a:cubicBezTo>
                  <a:pt x="11767" y="9343"/>
                  <a:pt x="9735" y="7775"/>
                  <a:pt x="7512" y="7775"/>
                </a:cubicBezTo>
                <a:cubicBezTo>
                  <a:pt x="6986" y="7775"/>
                  <a:pt x="6449" y="7863"/>
                  <a:pt x="5920" y="8050"/>
                </a:cubicBezTo>
                <a:cubicBezTo>
                  <a:pt x="6126" y="4622"/>
                  <a:pt x="3434" y="1711"/>
                  <a:pt x="0" y="1659"/>
                </a:cubicBezTo>
                <a:lnTo>
                  <a:pt x="0" y="17622"/>
                </a:lnTo>
                <a:lnTo>
                  <a:pt x="40344" y="17622"/>
                </a:lnTo>
                <a:lnTo>
                  <a:pt x="4034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20"/>
          <p:cNvSpPr/>
          <p:nvPr/>
        </p:nvSpPr>
        <p:spPr>
          <a:xfrm rot="-9345873" flipH="1">
            <a:off x="6015250" y="-3548924"/>
            <a:ext cx="7911558" cy="5415701"/>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20"/>
          <p:cNvSpPr txBox="1">
            <a:spLocks noGrp="1"/>
          </p:cNvSpPr>
          <p:nvPr>
            <p:ph type="title"/>
          </p:nvPr>
        </p:nvSpPr>
        <p:spPr>
          <a:xfrm>
            <a:off x="2701975" y="2753025"/>
            <a:ext cx="4563900" cy="4989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endParaRPr/>
          </a:p>
        </p:txBody>
      </p:sp>
      <p:sp>
        <p:nvSpPr>
          <p:cNvPr id="534" name="Google Shape;534;p20"/>
          <p:cNvSpPr txBox="1">
            <a:spLocks noGrp="1"/>
          </p:cNvSpPr>
          <p:nvPr>
            <p:ph type="subTitle" idx="1"/>
          </p:nvPr>
        </p:nvSpPr>
        <p:spPr>
          <a:xfrm>
            <a:off x="1878000" y="1651625"/>
            <a:ext cx="5388000" cy="10728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2500"/>
              <a:buNone/>
              <a:defRPr sz="2000"/>
            </a:lvl1pPr>
            <a:lvl2pPr lvl="1" algn="ctr" rtl="0">
              <a:lnSpc>
                <a:spcPct val="100000"/>
              </a:lnSpc>
              <a:spcBef>
                <a:spcPts val="0"/>
              </a:spcBef>
              <a:spcAft>
                <a:spcPts val="0"/>
              </a:spcAft>
              <a:buSzPts val="2500"/>
              <a:buNone/>
              <a:defRPr sz="2500"/>
            </a:lvl2pPr>
            <a:lvl3pPr lvl="2" algn="ctr" rtl="0">
              <a:lnSpc>
                <a:spcPct val="100000"/>
              </a:lnSpc>
              <a:spcBef>
                <a:spcPts val="0"/>
              </a:spcBef>
              <a:spcAft>
                <a:spcPts val="0"/>
              </a:spcAft>
              <a:buSzPts val="2500"/>
              <a:buNone/>
              <a:defRPr sz="2500"/>
            </a:lvl3pPr>
            <a:lvl4pPr lvl="3" algn="ctr" rtl="0">
              <a:lnSpc>
                <a:spcPct val="100000"/>
              </a:lnSpc>
              <a:spcBef>
                <a:spcPts val="0"/>
              </a:spcBef>
              <a:spcAft>
                <a:spcPts val="0"/>
              </a:spcAft>
              <a:buSzPts val="2500"/>
              <a:buNone/>
              <a:defRPr sz="2500"/>
            </a:lvl4pPr>
            <a:lvl5pPr lvl="4" algn="ctr" rtl="0">
              <a:lnSpc>
                <a:spcPct val="100000"/>
              </a:lnSpc>
              <a:spcBef>
                <a:spcPts val="0"/>
              </a:spcBef>
              <a:spcAft>
                <a:spcPts val="0"/>
              </a:spcAft>
              <a:buSzPts val="2500"/>
              <a:buNone/>
              <a:defRPr sz="2500"/>
            </a:lvl5pPr>
            <a:lvl6pPr lvl="5" algn="ctr" rtl="0">
              <a:lnSpc>
                <a:spcPct val="100000"/>
              </a:lnSpc>
              <a:spcBef>
                <a:spcPts val="0"/>
              </a:spcBef>
              <a:spcAft>
                <a:spcPts val="0"/>
              </a:spcAft>
              <a:buSzPts val="2500"/>
              <a:buNone/>
              <a:defRPr sz="2500"/>
            </a:lvl6pPr>
            <a:lvl7pPr lvl="6" algn="ctr" rtl="0">
              <a:lnSpc>
                <a:spcPct val="100000"/>
              </a:lnSpc>
              <a:spcBef>
                <a:spcPts val="0"/>
              </a:spcBef>
              <a:spcAft>
                <a:spcPts val="0"/>
              </a:spcAft>
              <a:buSzPts val="2500"/>
              <a:buNone/>
              <a:defRPr sz="2500"/>
            </a:lvl7pPr>
            <a:lvl8pPr lvl="7" algn="ctr" rtl="0">
              <a:lnSpc>
                <a:spcPct val="100000"/>
              </a:lnSpc>
              <a:spcBef>
                <a:spcPts val="0"/>
              </a:spcBef>
              <a:spcAft>
                <a:spcPts val="0"/>
              </a:spcAft>
              <a:buSzPts val="2500"/>
              <a:buNone/>
              <a:defRPr sz="2500"/>
            </a:lvl8pPr>
            <a:lvl9pPr lvl="8" algn="ctr" rtl="0">
              <a:lnSpc>
                <a:spcPct val="100000"/>
              </a:lnSpc>
              <a:spcBef>
                <a:spcPts val="0"/>
              </a:spcBef>
              <a:spcAft>
                <a:spcPts val="0"/>
              </a:spcAft>
              <a:buSzPts val="2500"/>
              <a:buNone/>
              <a:defRPr sz="2500"/>
            </a:lvl9pPr>
          </a:lstStyle>
          <a:p>
            <a:endParaRPr/>
          </a:p>
        </p:txBody>
      </p:sp>
      <p:grpSp>
        <p:nvGrpSpPr>
          <p:cNvPr id="535" name="Google Shape;535;p20"/>
          <p:cNvGrpSpPr/>
          <p:nvPr/>
        </p:nvGrpSpPr>
        <p:grpSpPr>
          <a:xfrm>
            <a:off x="3860384" y="377224"/>
            <a:ext cx="315389" cy="315570"/>
            <a:chOff x="187693" y="4657615"/>
            <a:chExt cx="194349" cy="194460"/>
          </a:xfrm>
        </p:grpSpPr>
        <p:sp>
          <p:nvSpPr>
            <p:cNvPr id="536" name="Google Shape;536;p20"/>
            <p:cNvSpPr/>
            <p:nvPr/>
          </p:nvSpPr>
          <p:spPr>
            <a:xfrm>
              <a:off x="285200" y="4657615"/>
              <a:ext cx="111" cy="30319"/>
            </a:xfrm>
            <a:custGeom>
              <a:avLst/>
              <a:gdLst/>
              <a:ahLst/>
              <a:cxnLst/>
              <a:rect l="l" t="t" r="r" b="b"/>
              <a:pathLst>
                <a:path w="1" h="273"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20"/>
            <p:cNvSpPr/>
            <p:nvPr/>
          </p:nvSpPr>
          <p:spPr>
            <a:xfrm>
              <a:off x="285200" y="4822535"/>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20"/>
            <p:cNvSpPr/>
            <p:nvPr/>
          </p:nvSpPr>
          <p:spPr>
            <a:xfrm>
              <a:off x="352611" y="4755123"/>
              <a:ext cx="29430" cy="111"/>
            </a:xfrm>
            <a:custGeom>
              <a:avLst/>
              <a:gdLst/>
              <a:ahLst/>
              <a:cxnLst/>
              <a:rect l="l" t="t" r="r" b="b"/>
              <a:pathLst>
                <a:path w="265" h="1" fill="none" extrusionOk="0">
                  <a:moveTo>
                    <a:pt x="265"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20"/>
            <p:cNvSpPr/>
            <p:nvPr/>
          </p:nvSpPr>
          <p:spPr>
            <a:xfrm>
              <a:off x="187693" y="4755123"/>
              <a:ext cx="30208" cy="111"/>
            </a:xfrm>
            <a:custGeom>
              <a:avLst/>
              <a:gdLst/>
              <a:ahLst/>
              <a:cxnLst/>
              <a:rect l="l" t="t" r="r" b="b"/>
              <a:pathLst>
                <a:path w="272" h="1" fill="none" extrusionOk="0">
                  <a:moveTo>
                    <a:pt x="272"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20"/>
            <p:cNvSpPr/>
            <p:nvPr/>
          </p:nvSpPr>
          <p:spPr>
            <a:xfrm>
              <a:off x="332510" y="4686379"/>
              <a:ext cx="21545" cy="20879"/>
            </a:xfrm>
            <a:custGeom>
              <a:avLst/>
              <a:gdLst/>
              <a:ahLst/>
              <a:cxnLst/>
              <a:rect l="l" t="t" r="r" b="b"/>
              <a:pathLst>
                <a:path w="194" h="188" fill="none" extrusionOk="0">
                  <a:moveTo>
                    <a:pt x="194"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20"/>
            <p:cNvSpPr/>
            <p:nvPr/>
          </p:nvSpPr>
          <p:spPr>
            <a:xfrm>
              <a:off x="216345" y="4802433"/>
              <a:ext cx="20879" cy="20990"/>
            </a:xfrm>
            <a:custGeom>
              <a:avLst/>
              <a:gdLst/>
              <a:ahLst/>
              <a:cxnLst/>
              <a:rect l="l" t="t" r="r" b="b"/>
              <a:pathLst>
                <a:path w="188" h="189" fill="none" extrusionOk="0">
                  <a:moveTo>
                    <a:pt x="188" y="1"/>
                  </a:moveTo>
                  <a:lnTo>
                    <a:pt x="1"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20"/>
            <p:cNvSpPr/>
            <p:nvPr/>
          </p:nvSpPr>
          <p:spPr>
            <a:xfrm>
              <a:off x="332510" y="4802433"/>
              <a:ext cx="21545" cy="20990"/>
            </a:xfrm>
            <a:custGeom>
              <a:avLst/>
              <a:gdLst/>
              <a:ahLst/>
              <a:cxnLst/>
              <a:rect l="l" t="t" r="r" b="b"/>
              <a:pathLst>
                <a:path w="194" h="189" fill="none" extrusionOk="0">
                  <a:moveTo>
                    <a:pt x="194"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20"/>
            <p:cNvSpPr/>
            <p:nvPr/>
          </p:nvSpPr>
          <p:spPr>
            <a:xfrm>
              <a:off x="216345" y="4686379"/>
              <a:ext cx="20879" cy="20879"/>
            </a:xfrm>
            <a:custGeom>
              <a:avLst/>
              <a:gdLst/>
              <a:ahLst/>
              <a:cxnLst/>
              <a:rect l="l" t="t" r="r" b="b"/>
              <a:pathLst>
                <a:path w="188" h="188" fill="none" extrusionOk="0">
                  <a:moveTo>
                    <a:pt x="188" y="187"/>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4" name="Google Shape;544;p20"/>
          <p:cNvGrpSpPr/>
          <p:nvPr/>
        </p:nvGrpSpPr>
        <p:grpSpPr>
          <a:xfrm>
            <a:off x="7266004" y="4869018"/>
            <a:ext cx="315389" cy="315390"/>
            <a:chOff x="3607889" y="4974571"/>
            <a:chExt cx="194349" cy="194349"/>
          </a:xfrm>
        </p:grpSpPr>
        <p:sp>
          <p:nvSpPr>
            <p:cNvPr id="545" name="Google Shape;545;p20"/>
            <p:cNvSpPr/>
            <p:nvPr/>
          </p:nvSpPr>
          <p:spPr>
            <a:xfrm>
              <a:off x="3705396" y="4974571"/>
              <a:ext cx="111" cy="29430"/>
            </a:xfrm>
            <a:custGeom>
              <a:avLst/>
              <a:gdLst/>
              <a:ahLst/>
              <a:cxnLst/>
              <a:rect l="l" t="t" r="r" b="b"/>
              <a:pathLst>
                <a:path w="1" h="265" fill="none" extrusionOk="0">
                  <a:moveTo>
                    <a:pt x="0" y="0"/>
                  </a:moveTo>
                  <a:lnTo>
                    <a:pt x="0" y="265"/>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20"/>
            <p:cNvSpPr/>
            <p:nvPr/>
          </p:nvSpPr>
          <p:spPr>
            <a:xfrm>
              <a:off x="3705396" y="5138713"/>
              <a:ext cx="111" cy="30208"/>
            </a:xfrm>
            <a:custGeom>
              <a:avLst/>
              <a:gdLst/>
              <a:ahLst/>
              <a:cxnLst/>
              <a:rect l="l" t="t" r="r" b="b"/>
              <a:pathLst>
                <a:path w="1" h="272" fill="none" extrusionOk="0">
                  <a:moveTo>
                    <a:pt x="0" y="0"/>
                  </a:moveTo>
                  <a:lnTo>
                    <a:pt x="0" y="271"/>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20"/>
            <p:cNvSpPr/>
            <p:nvPr/>
          </p:nvSpPr>
          <p:spPr>
            <a:xfrm>
              <a:off x="3772696" y="5071301"/>
              <a:ext cx="29541" cy="111"/>
            </a:xfrm>
            <a:custGeom>
              <a:avLst/>
              <a:gdLst/>
              <a:ahLst/>
              <a:cxnLst/>
              <a:rect l="l" t="t" r="r" b="b"/>
              <a:pathLst>
                <a:path w="266" h="1" fill="none" extrusionOk="0">
                  <a:moveTo>
                    <a:pt x="266" y="0"/>
                  </a:moveTo>
                  <a:lnTo>
                    <a:pt x="1" y="0"/>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20"/>
            <p:cNvSpPr/>
            <p:nvPr/>
          </p:nvSpPr>
          <p:spPr>
            <a:xfrm>
              <a:off x="3607889" y="5071301"/>
              <a:ext cx="30208" cy="111"/>
            </a:xfrm>
            <a:custGeom>
              <a:avLst/>
              <a:gdLst/>
              <a:ahLst/>
              <a:cxnLst/>
              <a:rect l="l" t="t" r="r" b="b"/>
              <a:pathLst>
                <a:path w="272" h="1" fill="none" extrusionOk="0">
                  <a:moveTo>
                    <a:pt x="271" y="0"/>
                  </a:moveTo>
                  <a:lnTo>
                    <a:pt x="0" y="0"/>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20"/>
            <p:cNvSpPr/>
            <p:nvPr/>
          </p:nvSpPr>
          <p:spPr>
            <a:xfrm>
              <a:off x="3752706" y="5003224"/>
              <a:ext cx="20879" cy="20879"/>
            </a:xfrm>
            <a:custGeom>
              <a:avLst/>
              <a:gdLst/>
              <a:ahLst/>
              <a:cxnLst/>
              <a:rect l="l" t="t" r="r" b="b"/>
              <a:pathLst>
                <a:path w="188" h="188" fill="none" extrusionOk="0">
                  <a:moveTo>
                    <a:pt x="187" y="0"/>
                  </a:moveTo>
                  <a:lnTo>
                    <a:pt x="0" y="187"/>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20"/>
            <p:cNvSpPr/>
            <p:nvPr/>
          </p:nvSpPr>
          <p:spPr>
            <a:xfrm>
              <a:off x="3636541" y="5119278"/>
              <a:ext cx="20879" cy="20990"/>
            </a:xfrm>
            <a:custGeom>
              <a:avLst/>
              <a:gdLst/>
              <a:ahLst/>
              <a:cxnLst/>
              <a:rect l="l" t="t" r="r" b="b"/>
              <a:pathLst>
                <a:path w="188" h="189" fill="none" extrusionOk="0">
                  <a:moveTo>
                    <a:pt x="188" y="1"/>
                  </a:moveTo>
                  <a:lnTo>
                    <a:pt x="0" y="188"/>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20"/>
            <p:cNvSpPr/>
            <p:nvPr/>
          </p:nvSpPr>
          <p:spPr>
            <a:xfrm>
              <a:off x="3752706" y="5119278"/>
              <a:ext cx="20879" cy="20990"/>
            </a:xfrm>
            <a:custGeom>
              <a:avLst/>
              <a:gdLst/>
              <a:ahLst/>
              <a:cxnLst/>
              <a:rect l="l" t="t" r="r" b="b"/>
              <a:pathLst>
                <a:path w="188" h="189" fill="none" extrusionOk="0">
                  <a:moveTo>
                    <a:pt x="187" y="188"/>
                  </a:moveTo>
                  <a:lnTo>
                    <a:pt x="0" y="1"/>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20"/>
            <p:cNvSpPr/>
            <p:nvPr/>
          </p:nvSpPr>
          <p:spPr>
            <a:xfrm>
              <a:off x="3636541" y="5003224"/>
              <a:ext cx="20879" cy="20879"/>
            </a:xfrm>
            <a:custGeom>
              <a:avLst/>
              <a:gdLst/>
              <a:ahLst/>
              <a:cxnLst/>
              <a:rect l="l" t="t" r="r" b="b"/>
              <a:pathLst>
                <a:path w="188" h="188" fill="none" extrusionOk="0">
                  <a:moveTo>
                    <a:pt x="188" y="187"/>
                  </a:moveTo>
                  <a:lnTo>
                    <a:pt x="0" y="0"/>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3" name="Google Shape;553;p20"/>
          <p:cNvSpPr/>
          <p:nvPr/>
        </p:nvSpPr>
        <p:spPr>
          <a:xfrm>
            <a:off x="5471396" y="5143500"/>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20"/>
          <p:cNvSpPr/>
          <p:nvPr/>
        </p:nvSpPr>
        <p:spPr>
          <a:xfrm>
            <a:off x="8691808" y="336300"/>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20"/>
          <p:cNvSpPr/>
          <p:nvPr/>
        </p:nvSpPr>
        <p:spPr>
          <a:xfrm>
            <a:off x="408171" y="2683512"/>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hree columns">
  <p:cSld name="BLANK_1_1_1_2">
    <p:spTree>
      <p:nvGrpSpPr>
        <p:cNvPr id="1" name="Shape 760"/>
        <p:cNvGrpSpPr/>
        <p:nvPr/>
      </p:nvGrpSpPr>
      <p:grpSpPr>
        <a:xfrm>
          <a:off x="0" y="0"/>
          <a:ext cx="0" cy="0"/>
          <a:chOff x="0" y="0"/>
          <a:chExt cx="0" cy="0"/>
        </a:xfrm>
      </p:grpSpPr>
      <p:sp>
        <p:nvSpPr>
          <p:cNvPr id="761" name="Google Shape;761;p27"/>
          <p:cNvSpPr/>
          <p:nvPr/>
        </p:nvSpPr>
        <p:spPr>
          <a:xfrm rot="10800000">
            <a:off x="2932238" y="-2947688"/>
            <a:ext cx="9143968" cy="5232759"/>
          </a:xfrm>
          <a:custGeom>
            <a:avLst/>
            <a:gdLst/>
            <a:ahLst/>
            <a:cxnLst/>
            <a:rect l="l" t="t" r="r" b="b"/>
            <a:pathLst>
              <a:path w="40344" h="31875" extrusionOk="0">
                <a:moveTo>
                  <a:pt x="3097" y="0"/>
                </a:moveTo>
                <a:cubicBezTo>
                  <a:pt x="2043" y="0"/>
                  <a:pt x="992" y="171"/>
                  <a:pt x="0" y="522"/>
                </a:cubicBezTo>
                <a:lnTo>
                  <a:pt x="0" y="31874"/>
                </a:lnTo>
                <a:lnTo>
                  <a:pt x="40344" y="31874"/>
                </a:lnTo>
                <a:lnTo>
                  <a:pt x="40344" y="21346"/>
                </a:lnTo>
                <a:cubicBezTo>
                  <a:pt x="39494" y="21685"/>
                  <a:pt x="38590" y="21857"/>
                  <a:pt x="37684" y="21857"/>
                </a:cubicBezTo>
                <a:cubicBezTo>
                  <a:pt x="37330" y="21857"/>
                  <a:pt x="36977" y="21831"/>
                  <a:pt x="36626" y="21779"/>
                </a:cubicBezTo>
                <a:cubicBezTo>
                  <a:pt x="34838" y="21482"/>
                  <a:pt x="33230" y="20533"/>
                  <a:pt x="32114" y="19113"/>
                </a:cubicBezTo>
                <a:cubicBezTo>
                  <a:pt x="30978" y="17660"/>
                  <a:pt x="30913" y="15634"/>
                  <a:pt x="29590" y="14272"/>
                </a:cubicBezTo>
                <a:cubicBezTo>
                  <a:pt x="28503" y="13151"/>
                  <a:pt x="26904" y="12820"/>
                  <a:pt x="25302" y="12820"/>
                </a:cubicBezTo>
                <a:cubicBezTo>
                  <a:pt x="24801" y="12820"/>
                  <a:pt x="24299" y="12852"/>
                  <a:pt x="23813" y="12903"/>
                </a:cubicBezTo>
                <a:cubicBezTo>
                  <a:pt x="22632" y="13023"/>
                  <a:pt x="21421" y="13216"/>
                  <a:pt x="20239" y="13216"/>
                </a:cubicBezTo>
                <a:cubicBezTo>
                  <a:pt x="19378" y="13216"/>
                  <a:pt x="18533" y="13113"/>
                  <a:pt x="17725" y="12806"/>
                </a:cubicBezTo>
                <a:cubicBezTo>
                  <a:pt x="15789" y="12077"/>
                  <a:pt x="14446" y="10302"/>
                  <a:pt x="13446" y="8494"/>
                </a:cubicBezTo>
                <a:cubicBezTo>
                  <a:pt x="12445" y="6681"/>
                  <a:pt x="11645" y="4725"/>
                  <a:pt x="10289" y="3169"/>
                </a:cubicBezTo>
                <a:cubicBezTo>
                  <a:pt x="8511" y="1117"/>
                  <a:pt x="5796" y="0"/>
                  <a:pt x="30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27"/>
          <p:cNvSpPr/>
          <p:nvPr/>
        </p:nvSpPr>
        <p:spPr>
          <a:xfrm rot="8727127">
            <a:off x="-5209193" y="-3369411"/>
            <a:ext cx="7911687" cy="5415789"/>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27"/>
          <p:cNvSpPr txBox="1">
            <a:spLocks noGrp="1"/>
          </p:cNvSpPr>
          <p:nvPr>
            <p:ph type="title"/>
          </p:nvPr>
        </p:nvSpPr>
        <p:spPr>
          <a:xfrm>
            <a:off x="1663666" y="1594625"/>
            <a:ext cx="6718800" cy="5145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2500"/>
              <a:buNone/>
              <a:defRPr sz="2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764" name="Google Shape;764;p27"/>
          <p:cNvSpPr txBox="1">
            <a:spLocks noGrp="1"/>
          </p:cNvSpPr>
          <p:nvPr>
            <p:ph type="subTitle" idx="1"/>
          </p:nvPr>
        </p:nvSpPr>
        <p:spPr>
          <a:xfrm>
            <a:off x="1663672" y="2017227"/>
            <a:ext cx="6718800" cy="324000"/>
          </a:xfrm>
          <a:prstGeom prst="rect">
            <a:avLst/>
          </a:prstGeom>
          <a:ln>
            <a:noFill/>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65" name="Google Shape;765;p27"/>
          <p:cNvSpPr txBox="1">
            <a:spLocks noGrp="1"/>
          </p:cNvSpPr>
          <p:nvPr>
            <p:ph type="title" idx="2"/>
          </p:nvPr>
        </p:nvSpPr>
        <p:spPr>
          <a:xfrm>
            <a:off x="1663666" y="2720922"/>
            <a:ext cx="6718800" cy="5145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2500"/>
              <a:buNone/>
              <a:defRPr sz="2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766" name="Google Shape;766;p27"/>
          <p:cNvSpPr txBox="1">
            <a:spLocks noGrp="1"/>
          </p:cNvSpPr>
          <p:nvPr>
            <p:ph type="subTitle" idx="3"/>
          </p:nvPr>
        </p:nvSpPr>
        <p:spPr>
          <a:xfrm>
            <a:off x="1663672" y="3145907"/>
            <a:ext cx="6718800" cy="324000"/>
          </a:xfrm>
          <a:prstGeom prst="rect">
            <a:avLst/>
          </a:prstGeom>
          <a:ln>
            <a:noFill/>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67" name="Google Shape;767;p27"/>
          <p:cNvSpPr txBox="1">
            <a:spLocks noGrp="1"/>
          </p:cNvSpPr>
          <p:nvPr>
            <p:ph type="title" idx="4"/>
          </p:nvPr>
        </p:nvSpPr>
        <p:spPr>
          <a:xfrm>
            <a:off x="1663666" y="3847219"/>
            <a:ext cx="6718800" cy="5145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2500"/>
              <a:buNone/>
              <a:defRPr sz="2000"/>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768" name="Google Shape;768;p27"/>
          <p:cNvSpPr txBox="1">
            <a:spLocks noGrp="1"/>
          </p:cNvSpPr>
          <p:nvPr>
            <p:ph type="subTitle" idx="5"/>
          </p:nvPr>
        </p:nvSpPr>
        <p:spPr>
          <a:xfrm>
            <a:off x="1663672" y="4274587"/>
            <a:ext cx="6718800" cy="324000"/>
          </a:xfrm>
          <a:prstGeom prst="rect">
            <a:avLst/>
          </a:prstGeom>
          <a:ln>
            <a:noFill/>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769" name="Google Shape;769;p27"/>
          <p:cNvSpPr txBox="1">
            <a:spLocks noGrp="1"/>
          </p:cNvSpPr>
          <p:nvPr>
            <p:ph type="title" idx="6"/>
          </p:nvPr>
        </p:nvSpPr>
        <p:spPr>
          <a:xfrm>
            <a:off x="720000" y="445025"/>
            <a:ext cx="77040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solidFill>
                  <a:schemeClr val="dk2"/>
                </a:solidFill>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770" name="Google Shape;770;p27"/>
          <p:cNvSpPr txBox="1">
            <a:spLocks noGrp="1"/>
          </p:cNvSpPr>
          <p:nvPr>
            <p:ph type="title" idx="7" hasCustomPrompt="1"/>
          </p:nvPr>
        </p:nvSpPr>
        <p:spPr>
          <a:xfrm>
            <a:off x="881241" y="1726963"/>
            <a:ext cx="662700" cy="514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2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771" name="Google Shape;771;p27"/>
          <p:cNvSpPr txBox="1">
            <a:spLocks noGrp="1"/>
          </p:cNvSpPr>
          <p:nvPr>
            <p:ph type="title" idx="8" hasCustomPrompt="1"/>
          </p:nvPr>
        </p:nvSpPr>
        <p:spPr>
          <a:xfrm>
            <a:off x="881241" y="2819444"/>
            <a:ext cx="662700" cy="514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2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772" name="Google Shape;772;p27"/>
          <p:cNvSpPr txBox="1">
            <a:spLocks noGrp="1"/>
          </p:cNvSpPr>
          <p:nvPr>
            <p:ph type="title" idx="9" hasCustomPrompt="1"/>
          </p:nvPr>
        </p:nvSpPr>
        <p:spPr>
          <a:xfrm>
            <a:off x="881241" y="3964437"/>
            <a:ext cx="662700" cy="514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2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grpSp>
        <p:nvGrpSpPr>
          <p:cNvPr id="773" name="Google Shape;773;p27"/>
          <p:cNvGrpSpPr/>
          <p:nvPr/>
        </p:nvGrpSpPr>
        <p:grpSpPr>
          <a:xfrm>
            <a:off x="3488236" y="5004000"/>
            <a:ext cx="315389" cy="315390"/>
            <a:chOff x="1737592" y="5573833"/>
            <a:chExt cx="194349" cy="194349"/>
          </a:xfrm>
        </p:grpSpPr>
        <p:sp>
          <p:nvSpPr>
            <p:cNvPr id="774" name="Google Shape;774;p27"/>
            <p:cNvSpPr/>
            <p:nvPr/>
          </p:nvSpPr>
          <p:spPr>
            <a:xfrm>
              <a:off x="1834322" y="5573833"/>
              <a:ext cx="111" cy="30208"/>
            </a:xfrm>
            <a:custGeom>
              <a:avLst/>
              <a:gdLst/>
              <a:ahLst/>
              <a:cxnLst/>
              <a:rect l="l" t="t" r="r" b="b"/>
              <a:pathLst>
                <a:path w="1" h="272" fill="none" extrusionOk="0">
                  <a:moveTo>
                    <a:pt x="1" y="0"/>
                  </a:moveTo>
                  <a:lnTo>
                    <a:pt x="1"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27"/>
            <p:cNvSpPr/>
            <p:nvPr/>
          </p:nvSpPr>
          <p:spPr>
            <a:xfrm>
              <a:off x="1834322" y="5738752"/>
              <a:ext cx="111" cy="29430"/>
            </a:xfrm>
            <a:custGeom>
              <a:avLst/>
              <a:gdLst/>
              <a:ahLst/>
              <a:cxnLst/>
              <a:rect l="l" t="t" r="r" b="b"/>
              <a:pathLst>
                <a:path w="1" h="265" fill="none" extrusionOk="0">
                  <a:moveTo>
                    <a:pt x="1" y="0"/>
                  </a:moveTo>
                  <a:lnTo>
                    <a:pt x="1"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27"/>
            <p:cNvSpPr/>
            <p:nvPr/>
          </p:nvSpPr>
          <p:spPr>
            <a:xfrm>
              <a:off x="1901733" y="567134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27"/>
            <p:cNvSpPr/>
            <p:nvPr/>
          </p:nvSpPr>
          <p:spPr>
            <a:xfrm>
              <a:off x="1737592" y="5671341"/>
              <a:ext cx="29430" cy="111"/>
            </a:xfrm>
            <a:custGeom>
              <a:avLst/>
              <a:gdLst/>
              <a:ahLst/>
              <a:cxnLst/>
              <a:rect l="l" t="t" r="r" b="b"/>
              <a:pathLst>
                <a:path w="265" h="1" fill="none" extrusionOk="0">
                  <a:moveTo>
                    <a:pt x="265"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27"/>
            <p:cNvSpPr/>
            <p:nvPr/>
          </p:nvSpPr>
          <p:spPr>
            <a:xfrm>
              <a:off x="1882410" y="5602486"/>
              <a:ext cx="20879" cy="20879"/>
            </a:xfrm>
            <a:custGeom>
              <a:avLst/>
              <a:gdLst/>
              <a:ahLst/>
              <a:cxnLst/>
              <a:rect l="l" t="t" r="r" b="b"/>
              <a:pathLst>
                <a:path w="188" h="188" fill="none" extrusionOk="0">
                  <a:moveTo>
                    <a:pt x="187"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27"/>
            <p:cNvSpPr/>
            <p:nvPr/>
          </p:nvSpPr>
          <p:spPr>
            <a:xfrm>
              <a:off x="1766245" y="5718651"/>
              <a:ext cx="20879" cy="20879"/>
            </a:xfrm>
            <a:custGeom>
              <a:avLst/>
              <a:gdLst/>
              <a:ahLst/>
              <a:cxnLst/>
              <a:rect l="l" t="t" r="r" b="b"/>
              <a:pathLst>
                <a:path w="188" h="188" fill="none" extrusionOk="0">
                  <a:moveTo>
                    <a:pt x="188" y="0"/>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27"/>
            <p:cNvSpPr/>
            <p:nvPr/>
          </p:nvSpPr>
          <p:spPr>
            <a:xfrm>
              <a:off x="1882410" y="5718651"/>
              <a:ext cx="20879" cy="20879"/>
            </a:xfrm>
            <a:custGeom>
              <a:avLst/>
              <a:gdLst/>
              <a:ahLst/>
              <a:cxnLst/>
              <a:rect l="l" t="t" r="r" b="b"/>
              <a:pathLst>
                <a:path w="188" h="188" fill="none" extrusionOk="0">
                  <a:moveTo>
                    <a:pt x="187" y="188"/>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27"/>
            <p:cNvSpPr/>
            <p:nvPr/>
          </p:nvSpPr>
          <p:spPr>
            <a:xfrm>
              <a:off x="1766245" y="5602486"/>
              <a:ext cx="20879" cy="20879"/>
            </a:xfrm>
            <a:custGeom>
              <a:avLst/>
              <a:gdLst/>
              <a:ahLst/>
              <a:cxnLst/>
              <a:rect l="l" t="t" r="r" b="b"/>
              <a:pathLst>
                <a:path w="188" h="188" fill="none" extrusionOk="0">
                  <a:moveTo>
                    <a:pt x="188"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2" name="Google Shape;782;p27"/>
          <p:cNvGrpSpPr/>
          <p:nvPr/>
        </p:nvGrpSpPr>
        <p:grpSpPr>
          <a:xfrm>
            <a:off x="8524844" y="1880621"/>
            <a:ext cx="234109" cy="234110"/>
            <a:chOff x="2907458" y="4428950"/>
            <a:chExt cx="144262" cy="144263"/>
          </a:xfrm>
        </p:grpSpPr>
        <p:sp>
          <p:nvSpPr>
            <p:cNvPr id="783" name="Google Shape;783;p27"/>
            <p:cNvSpPr/>
            <p:nvPr/>
          </p:nvSpPr>
          <p:spPr>
            <a:xfrm>
              <a:off x="2979200" y="4428950"/>
              <a:ext cx="111" cy="30208"/>
            </a:xfrm>
            <a:custGeom>
              <a:avLst/>
              <a:gdLst/>
              <a:ahLst/>
              <a:cxnLst/>
              <a:rect l="l" t="t" r="r" b="b"/>
              <a:pathLst>
                <a:path w="1" h="272"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27"/>
            <p:cNvSpPr/>
            <p:nvPr/>
          </p:nvSpPr>
          <p:spPr>
            <a:xfrm>
              <a:off x="2979200" y="4543671"/>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27"/>
            <p:cNvSpPr/>
            <p:nvPr/>
          </p:nvSpPr>
          <p:spPr>
            <a:xfrm>
              <a:off x="3021512" y="4501359"/>
              <a:ext cx="30208" cy="111"/>
            </a:xfrm>
            <a:custGeom>
              <a:avLst/>
              <a:gdLst/>
              <a:ahLst/>
              <a:cxnLst/>
              <a:rect l="l" t="t" r="r" b="b"/>
              <a:pathLst>
                <a:path w="272" h="1" fill="none" extrusionOk="0">
                  <a:moveTo>
                    <a:pt x="271"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27"/>
            <p:cNvSpPr/>
            <p:nvPr/>
          </p:nvSpPr>
          <p:spPr>
            <a:xfrm>
              <a:off x="2907458" y="4501359"/>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7" name="Google Shape;787;p27"/>
          <p:cNvGrpSpPr/>
          <p:nvPr/>
        </p:nvGrpSpPr>
        <p:grpSpPr>
          <a:xfrm>
            <a:off x="3564984" y="-98926"/>
            <a:ext cx="315389" cy="315570"/>
            <a:chOff x="187693" y="4657615"/>
            <a:chExt cx="194349" cy="194460"/>
          </a:xfrm>
        </p:grpSpPr>
        <p:sp>
          <p:nvSpPr>
            <p:cNvPr id="788" name="Google Shape;788;p27"/>
            <p:cNvSpPr/>
            <p:nvPr/>
          </p:nvSpPr>
          <p:spPr>
            <a:xfrm>
              <a:off x="285200" y="4657615"/>
              <a:ext cx="111" cy="30319"/>
            </a:xfrm>
            <a:custGeom>
              <a:avLst/>
              <a:gdLst/>
              <a:ahLst/>
              <a:cxnLst/>
              <a:rect l="l" t="t" r="r" b="b"/>
              <a:pathLst>
                <a:path w="1" h="273"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27"/>
            <p:cNvSpPr/>
            <p:nvPr/>
          </p:nvSpPr>
          <p:spPr>
            <a:xfrm>
              <a:off x="285200" y="4822535"/>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27"/>
            <p:cNvSpPr/>
            <p:nvPr/>
          </p:nvSpPr>
          <p:spPr>
            <a:xfrm>
              <a:off x="352611" y="4755123"/>
              <a:ext cx="29430" cy="111"/>
            </a:xfrm>
            <a:custGeom>
              <a:avLst/>
              <a:gdLst/>
              <a:ahLst/>
              <a:cxnLst/>
              <a:rect l="l" t="t" r="r" b="b"/>
              <a:pathLst>
                <a:path w="265" h="1" fill="none" extrusionOk="0">
                  <a:moveTo>
                    <a:pt x="265"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27"/>
            <p:cNvSpPr/>
            <p:nvPr/>
          </p:nvSpPr>
          <p:spPr>
            <a:xfrm>
              <a:off x="187693" y="4755123"/>
              <a:ext cx="30208" cy="111"/>
            </a:xfrm>
            <a:custGeom>
              <a:avLst/>
              <a:gdLst/>
              <a:ahLst/>
              <a:cxnLst/>
              <a:rect l="l" t="t" r="r" b="b"/>
              <a:pathLst>
                <a:path w="272" h="1" fill="none" extrusionOk="0">
                  <a:moveTo>
                    <a:pt x="272"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27"/>
            <p:cNvSpPr/>
            <p:nvPr/>
          </p:nvSpPr>
          <p:spPr>
            <a:xfrm>
              <a:off x="332510" y="4686379"/>
              <a:ext cx="21545" cy="20879"/>
            </a:xfrm>
            <a:custGeom>
              <a:avLst/>
              <a:gdLst/>
              <a:ahLst/>
              <a:cxnLst/>
              <a:rect l="l" t="t" r="r" b="b"/>
              <a:pathLst>
                <a:path w="194" h="188" fill="none" extrusionOk="0">
                  <a:moveTo>
                    <a:pt x="194"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27"/>
            <p:cNvSpPr/>
            <p:nvPr/>
          </p:nvSpPr>
          <p:spPr>
            <a:xfrm>
              <a:off x="216345" y="4802433"/>
              <a:ext cx="20879" cy="20990"/>
            </a:xfrm>
            <a:custGeom>
              <a:avLst/>
              <a:gdLst/>
              <a:ahLst/>
              <a:cxnLst/>
              <a:rect l="l" t="t" r="r" b="b"/>
              <a:pathLst>
                <a:path w="188" h="189" fill="none" extrusionOk="0">
                  <a:moveTo>
                    <a:pt x="188" y="1"/>
                  </a:moveTo>
                  <a:lnTo>
                    <a:pt x="1"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27"/>
            <p:cNvSpPr/>
            <p:nvPr/>
          </p:nvSpPr>
          <p:spPr>
            <a:xfrm>
              <a:off x="332510" y="4802433"/>
              <a:ext cx="21545" cy="20990"/>
            </a:xfrm>
            <a:custGeom>
              <a:avLst/>
              <a:gdLst/>
              <a:ahLst/>
              <a:cxnLst/>
              <a:rect l="l" t="t" r="r" b="b"/>
              <a:pathLst>
                <a:path w="194" h="189" fill="none" extrusionOk="0">
                  <a:moveTo>
                    <a:pt x="194"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27"/>
            <p:cNvSpPr/>
            <p:nvPr/>
          </p:nvSpPr>
          <p:spPr>
            <a:xfrm>
              <a:off x="216345" y="4686379"/>
              <a:ext cx="20879" cy="20879"/>
            </a:xfrm>
            <a:custGeom>
              <a:avLst/>
              <a:gdLst/>
              <a:ahLst/>
              <a:cxnLst/>
              <a:rect l="l" t="t" r="r" b="b"/>
              <a:pathLst>
                <a:path w="188" h="188" fill="none" extrusionOk="0">
                  <a:moveTo>
                    <a:pt x="188" y="187"/>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6" name="Google Shape;796;p27"/>
          <p:cNvGrpSpPr/>
          <p:nvPr/>
        </p:nvGrpSpPr>
        <p:grpSpPr>
          <a:xfrm>
            <a:off x="-173671" y="3531843"/>
            <a:ext cx="315389" cy="315390"/>
            <a:chOff x="3607889" y="4974571"/>
            <a:chExt cx="194349" cy="194349"/>
          </a:xfrm>
        </p:grpSpPr>
        <p:sp>
          <p:nvSpPr>
            <p:cNvPr id="797" name="Google Shape;797;p27"/>
            <p:cNvSpPr/>
            <p:nvPr/>
          </p:nvSpPr>
          <p:spPr>
            <a:xfrm>
              <a:off x="3705396" y="4974571"/>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27"/>
            <p:cNvSpPr/>
            <p:nvPr/>
          </p:nvSpPr>
          <p:spPr>
            <a:xfrm>
              <a:off x="3705396" y="5138713"/>
              <a:ext cx="111" cy="30208"/>
            </a:xfrm>
            <a:custGeom>
              <a:avLst/>
              <a:gdLst/>
              <a:ahLst/>
              <a:cxnLst/>
              <a:rect l="l" t="t" r="r" b="b"/>
              <a:pathLst>
                <a:path w="1" h="272" fill="none" extrusionOk="0">
                  <a:moveTo>
                    <a:pt x="0" y="0"/>
                  </a:moveTo>
                  <a:lnTo>
                    <a:pt x="0" y="27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27"/>
            <p:cNvSpPr/>
            <p:nvPr/>
          </p:nvSpPr>
          <p:spPr>
            <a:xfrm>
              <a:off x="3772696" y="5071301"/>
              <a:ext cx="29541" cy="111"/>
            </a:xfrm>
            <a:custGeom>
              <a:avLst/>
              <a:gdLst/>
              <a:ahLst/>
              <a:cxnLst/>
              <a:rect l="l" t="t" r="r" b="b"/>
              <a:pathLst>
                <a:path w="266" h="1" fill="none" extrusionOk="0">
                  <a:moveTo>
                    <a:pt x="266" y="0"/>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27"/>
            <p:cNvSpPr/>
            <p:nvPr/>
          </p:nvSpPr>
          <p:spPr>
            <a:xfrm>
              <a:off x="3607889" y="507130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27"/>
            <p:cNvSpPr/>
            <p:nvPr/>
          </p:nvSpPr>
          <p:spPr>
            <a:xfrm>
              <a:off x="3752706" y="5003224"/>
              <a:ext cx="20879" cy="20879"/>
            </a:xfrm>
            <a:custGeom>
              <a:avLst/>
              <a:gdLst/>
              <a:ahLst/>
              <a:cxnLst/>
              <a:rect l="l" t="t" r="r" b="b"/>
              <a:pathLst>
                <a:path w="188" h="188" fill="none" extrusionOk="0">
                  <a:moveTo>
                    <a:pt x="187"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27"/>
            <p:cNvSpPr/>
            <p:nvPr/>
          </p:nvSpPr>
          <p:spPr>
            <a:xfrm>
              <a:off x="3636541" y="5119278"/>
              <a:ext cx="20879" cy="20990"/>
            </a:xfrm>
            <a:custGeom>
              <a:avLst/>
              <a:gdLst/>
              <a:ahLst/>
              <a:cxnLst/>
              <a:rect l="l" t="t" r="r" b="b"/>
              <a:pathLst>
                <a:path w="188" h="189" fill="none" extrusionOk="0">
                  <a:moveTo>
                    <a:pt x="188"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27"/>
            <p:cNvSpPr/>
            <p:nvPr/>
          </p:nvSpPr>
          <p:spPr>
            <a:xfrm>
              <a:off x="3752706" y="5119278"/>
              <a:ext cx="20879" cy="20990"/>
            </a:xfrm>
            <a:custGeom>
              <a:avLst/>
              <a:gdLst/>
              <a:ahLst/>
              <a:cxnLst/>
              <a:rect l="l" t="t" r="r" b="b"/>
              <a:pathLst>
                <a:path w="188" h="189" fill="none" extrusionOk="0">
                  <a:moveTo>
                    <a:pt x="187"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27"/>
            <p:cNvSpPr/>
            <p:nvPr/>
          </p:nvSpPr>
          <p:spPr>
            <a:xfrm>
              <a:off x="3636541" y="5003224"/>
              <a:ext cx="20879" cy="20879"/>
            </a:xfrm>
            <a:custGeom>
              <a:avLst/>
              <a:gdLst/>
              <a:ahLst/>
              <a:cxnLst/>
              <a:rect l="l" t="t" r="r" b="b"/>
              <a:pathLst>
                <a:path w="188" h="188" fill="none" extrusionOk="0">
                  <a:moveTo>
                    <a:pt x="188" y="187"/>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5" name="Google Shape;805;p27"/>
          <p:cNvSpPr/>
          <p:nvPr/>
        </p:nvSpPr>
        <p:spPr>
          <a:xfrm>
            <a:off x="8621446" y="4588050"/>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27"/>
          <p:cNvSpPr/>
          <p:nvPr/>
        </p:nvSpPr>
        <p:spPr>
          <a:xfrm>
            <a:off x="7945583" y="216650"/>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27"/>
          <p:cNvSpPr/>
          <p:nvPr/>
        </p:nvSpPr>
        <p:spPr>
          <a:xfrm>
            <a:off x="305446" y="2241487"/>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995"/>
        <p:cNvGrpSpPr/>
        <p:nvPr/>
      </p:nvGrpSpPr>
      <p:grpSpPr>
        <a:xfrm>
          <a:off x="0" y="0"/>
          <a:ext cx="0" cy="0"/>
          <a:chOff x="0" y="0"/>
          <a:chExt cx="0" cy="0"/>
        </a:xfrm>
      </p:grpSpPr>
      <p:sp>
        <p:nvSpPr>
          <p:cNvPr id="996" name="Google Shape;996;p33"/>
          <p:cNvSpPr/>
          <p:nvPr/>
        </p:nvSpPr>
        <p:spPr>
          <a:xfrm rot="-1454127">
            <a:off x="4936475" y="3255368"/>
            <a:ext cx="7911558" cy="5415701"/>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33"/>
          <p:cNvSpPr/>
          <p:nvPr/>
        </p:nvSpPr>
        <p:spPr>
          <a:xfrm rot="10800000" flipH="1">
            <a:off x="-586562" y="-1816875"/>
            <a:ext cx="9143968" cy="5232759"/>
          </a:xfrm>
          <a:custGeom>
            <a:avLst/>
            <a:gdLst/>
            <a:ahLst/>
            <a:cxnLst/>
            <a:rect l="l" t="t" r="r" b="b"/>
            <a:pathLst>
              <a:path w="40344" h="31875" extrusionOk="0">
                <a:moveTo>
                  <a:pt x="3097" y="0"/>
                </a:moveTo>
                <a:cubicBezTo>
                  <a:pt x="2043" y="0"/>
                  <a:pt x="992" y="171"/>
                  <a:pt x="0" y="522"/>
                </a:cubicBezTo>
                <a:lnTo>
                  <a:pt x="0" y="31874"/>
                </a:lnTo>
                <a:lnTo>
                  <a:pt x="40344" y="31874"/>
                </a:lnTo>
                <a:lnTo>
                  <a:pt x="40344" y="21346"/>
                </a:lnTo>
                <a:cubicBezTo>
                  <a:pt x="39494" y="21685"/>
                  <a:pt x="38590" y="21857"/>
                  <a:pt x="37684" y="21857"/>
                </a:cubicBezTo>
                <a:cubicBezTo>
                  <a:pt x="37330" y="21857"/>
                  <a:pt x="36977" y="21831"/>
                  <a:pt x="36626" y="21779"/>
                </a:cubicBezTo>
                <a:cubicBezTo>
                  <a:pt x="34838" y="21482"/>
                  <a:pt x="33230" y="20533"/>
                  <a:pt x="32114" y="19113"/>
                </a:cubicBezTo>
                <a:cubicBezTo>
                  <a:pt x="30978" y="17660"/>
                  <a:pt x="30913" y="15634"/>
                  <a:pt x="29590" y="14272"/>
                </a:cubicBezTo>
                <a:cubicBezTo>
                  <a:pt x="28503" y="13151"/>
                  <a:pt x="26904" y="12820"/>
                  <a:pt x="25302" y="12820"/>
                </a:cubicBezTo>
                <a:cubicBezTo>
                  <a:pt x="24801" y="12820"/>
                  <a:pt x="24299" y="12852"/>
                  <a:pt x="23813" y="12903"/>
                </a:cubicBezTo>
                <a:cubicBezTo>
                  <a:pt x="22632" y="13023"/>
                  <a:pt x="21421" y="13216"/>
                  <a:pt x="20239" y="13216"/>
                </a:cubicBezTo>
                <a:cubicBezTo>
                  <a:pt x="19378" y="13216"/>
                  <a:pt x="18533" y="13113"/>
                  <a:pt x="17725" y="12806"/>
                </a:cubicBezTo>
                <a:cubicBezTo>
                  <a:pt x="15789" y="12077"/>
                  <a:pt x="14446" y="10302"/>
                  <a:pt x="13446" y="8494"/>
                </a:cubicBezTo>
                <a:cubicBezTo>
                  <a:pt x="12445" y="6681"/>
                  <a:pt x="11645" y="4725"/>
                  <a:pt x="10289" y="3169"/>
                </a:cubicBezTo>
                <a:cubicBezTo>
                  <a:pt x="8511" y="1117"/>
                  <a:pt x="5796" y="0"/>
                  <a:pt x="30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98" name="Google Shape;998;p33"/>
          <p:cNvGrpSpPr/>
          <p:nvPr/>
        </p:nvGrpSpPr>
        <p:grpSpPr>
          <a:xfrm>
            <a:off x="3102936" y="4738300"/>
            <a:ext cx="315389" cy="315390"/>
            <a:chOff x="1737592" y="5573833"/>
            <a:chExt cx="194349" cy="194349"/>
          </a:xfrm>
        </p:grpSpPr>
        <p:sp>
          <p:nvSpPr>
            <p:cNvPr id="999" name="Google Shape;999;p33"/>
            <p:cNvSpPr/>
            <p:nvPr/>
          </p:nvSpPr>
          <p:spPr>
            <a:xfrm>
              <a:off x="1834322" y="5573833"/>
              <a:ext cx="111" cy="30208"/>
            </a:xfrm>
            <a:custGeom>
              <a:avLst/>
              <a:gdLst/>
              <a:ahLst/>
              <a:cxnLst/>
              <a:rect l="l" t="t" r="r" b="b"/>
              <a:pathLst>
                <a:path w="1" h="272" fill="none" extrusionOk="0">
                  <a:moveTo>
                    <a:pt x="1" y="0"/>
                  </a:moveTo>
                  <a:lnTo>
                    <a:pt x="1"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33"/>
            <p:cNvSpPr/>
            <p:nvPr/>
          </p:nvSpPr>
          <p:spPr>
            <a:xfrm>
              <a:off x="1834322" y="5738752"/>
              <a:ext cx="111" cy="29430"/>
            </a:xfrm>
            <a:custGeom>
              <a:avLst/>
              <a:gdLst/>
              <a:ahLst/>
              <a:cxnLst/>
              <a:rect l="l" t="t" r="r" b="b"/>
              <a:pathLst>
                <a:path w="1" h="265" fill="none" extrusionOk="0">
                  <a:moveTo>
                    <a:pt x="1" y="0"/>
                  </a:moveTo>
                  <a:lnTo>
                    <a:pt x="1"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33"/>
            <p:cNvSpPr/>
            <p:nvPr/>
          </p:nvSpPr>
          <p:spPr>
            <a:xfrm>
              <a:off x="1901733" y="567134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33"/>
            <p:cNvSpPr/>
            <p:nvPr/>
          </p:nvSpPr>
          <p:spPr>
            <a:xfrm>
              <a:off x="1737592" y="5671341"/>
              <a:ext cx="29430" cy="111"/>
            </a:xfrm>
            <a:custGeom>
              <a:avLst/>
              <a:gdLst/>
              <a:ahLst/>
              <a:cxnLst/>
              <a:rect l="l" t="t" r="r" b="b"/>
              <a:pathLst>
                <a:path w="265" h="1" fill="none" extrusionOk="0">
                  <a:moveTo>
                    <a:pt x="265"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33"/>
            <p:cNvSpPr/>
            <p:nvPr/>
          </p:nvSpPr>
          <p:spPr>
            <a:xfrm>
              <a:off x="1882410" y="5602486"/>
              <a:ext cx="20879" cy="20879"/>
            </a:xfrm>
            <a:custGeom>
              <a:avLst/>
              <a:gdLst/>
              <a:ahLst/>
              <a:cxnLst/>
              <a:rect l="l" t="t" r="r" b="b"/>
              <a:pathLst>
                <a:path w="188" h="188" fill="none" extrusionOk="0">
                  <a:moveTo>
                    <a:pt x="187"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33"/>
            <p:cNvSpPr/>
            <p:nvPr/>
          </p:nvSpPr>
          <p:spPr>
            <a:xfrm>
              <a:off x="1766245" y="5718651"/>
              <a:ext cx="20879" cy="20879"/>
            </a:xfrm>
            <a:custGeom>
              <a:avLst/>
              <a:gdLst/>
              <a:ahLst/>
              <a:cxnLst/>
              <a:rect l="l" t="t" r="r" b="b"/>
              <a:pathLst>
                <a:path w="188" h="188" fill="none" extrusionOk="0">
                  <a:moveTo>
                    <a:pt x="188" y="0"/>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33"/>
            <p:cNvSpPr/>
            <p:nvPr/>
          </p:nvSpPr>
          <p:spPr>
            <a:xfrm>
              <a:off x="1882410" y="5718651"/>
              <a:ext cx="20879" cy="20879"/>
            </a:xfrm>
            <a:custGeom>
              <a:avLst/>
              <a:gdLst/>
              <a:ahLst/>
              <a:cxnLst/>
              <a:rect l="l" t="t" r="r" b="b"/>
              <a:pathLst>
                <a:path w="188" h="188" fill="none" extrusionOk="0">
                  <a:moveTo>
                    <a:pt x="187" y="188"/>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33"/>
            <p:cNvSpPr/>
            <p:nvPr/>
          </p:nvSpPr>
          <p:spPr>
            <a:xfrm>
              <a:off x="1766245" y="5602486"/>
              <a:ext cx="20879" cy="20879"/>
            </a:xfrm>
            <a:custGeom>
              <a:avLst/>
              <a:gdLst/>
              <a:ahLst/>
              <a:cxnLst/>
              <a:rect l="l" t="t" r="r" b="b"/>
              <a:pathLst>
                <a:path w="188" h="188" fill="none" extrusionOk="0">
                  <a:moveTo>
                    <a:pt x="188"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7" name="Google Shape;1007;p33"/>
          <p:cNvGrpSpPr/>
          <p:nvPr/>
        </p:nvGrpSpPr>
        <p:grpSpPr>
          <a:xfrm>
            <a:off x="8909894" y="2265271"/>
            <a:ext cx="234109" cy="234110"/>
            <a:chOff x="2907458" y="4428950"/>
            <a:chExt cx="144262" cy="144263"/>
          </a:xfrm>
        </p:grpSpPr>
        <p:sp>
          <p:nvSpPr>
            <p:cNvPr id="1008" name="Google Shape;1008;p33"/>
            <p:cNvSpPr/>
            <p:nvPr/>
          </p:nvSpPr>
          <p:spPr>
            <a:xfrm>
              <a:off x="2979200" y="4428950"/>
              <a:ext cx="111" cy="30208"/>
            </a:xfrm>
            <a:custGeom>
              <a:avLst/>
              <a:gdLst/>
              <a:ahLst/>
              <a:cxnLst/>
              <a:rect l="l" t="t" r="r" b="b"/>
              <a:pathLst>
                <a:path w="1" h="272"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33"/>
            <p:cNvSpPr/>
            <p:nvPr/>
          </p:nvSpPr>
          <p:spPr>
            <a:xfrm>
              <a:off x="2979200" y="4543671"/>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33"/>
            <p:cNvSpPr/>
            <p:nvPr/>
          </p:nvSpPr>
          <p:spPr>
            <a:xfrm>
              <a:off x="3021512" y="4501359"/>
              <a:ext cx="30208" cy="111"/>
            </a:xfrm>
            <a:custGeom>
              <a:avLst/>
              <a:gdLst/>
              <a:ahLst/>
              <a:cxnLst/>
              <a:rect l="l" t="t" r="r" b="b"/>
              <a:pathLst>
                <a:path w="272" h="1" fill="none" extrusionOk="0">
                  <a:moveTo>
                    <a:pt x="271"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33"/>
            <p:cNvSpPr/>
            <p:nvPr/>
          </p:nvSpPr>
          <p:spPr>
            <a:xfrm>
              <a:off x="2907458" y="4501359"/>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2" name="Google Shape;1012;p33"/>
          <p:cNvGrpSpPr/>
          <p:nvPr/>
        </p:nvGrpSpPr>
        <p:grpSpPr>
          <a:xfrm>
            <a:off x="3590684" y="-70851"/>
            <a:ext cx="315389" cy="315570"/>
            <a:chOff x="187693" y="4657615"/>
            <a:chExt cx="194349" cy="194460"/>
          </a:xfrm>
        </p:grpSpPr>
        <p:sp>
          <p:nvSpPr>
            <p:cNvPr id="1013" name="Google Shape;1013;p33"/>
            <p:cNvSpPr/>
            <p:nvPr/>
          </p:nvSpPr>
          <p:spPr>
            <a:xfrm>
              <a:off x="285200" y="4657615"/>
              <a:ext cx="111" cy="30319"/>
            </a:xfrm>
            <a:custGeom>
              <a:avLst/>
              <a:gdLst/>
              <a:ahLst/>
              <a:cxnLst/>
              <a:rect l="l" t="t" r="r" b="b"/>
              <a:pathLst>
                <a:path w="1" h="273"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33"/>
            <p:cNvSpPr/>
            <p:nvPr/>
          </p:nvSpPr>
          <p:spPr>
            <a:xfrm>
              <a:off x="285200" y="4822535"/>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33"/>
            <p:cNvSpPr/>
            <p:nvPr/>
          </p:nvSpPr>
          <p:spPr>
            <a:xfrm>
              <a:off x="352611" y="4755123"/>
              <a:ext cx="29430" cy="111"/>
            </a:xfrm>
            <a:custGeom>
              <a:avLst/>
              <a:gdLst/>
              <a:ahLst/>
              <a:cxnLst/>
              <a:rect l="l" t="t" r="r" b="b"/>
              <a:pathLst>
                <a:path w="265" h="1" fill="none" extrusionOk="0">
                  <a:moveTo>
                    <a:pt x="265"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33"/>
            <p:cNvSpPr/>
            <p:nvPr/>
          </p:nvSpPr>
          <p:spPr>
            <a:xfrm>
              <a:off x="187693" y="4755123"/>
              <a:ext cx="30208" cy="111"/>
            </a:xfrm>
            <a:custGeom>
              <a:avLst/>
              <a:gdLst/>
              <a:ahLst/>
              <a:cxnLst/>
              <a:rect l="l" t="t" r="r" b="b"/>
              <a:pathLst>
                <a:path w="272" h="1" fill="none" extrusionOk="0">
                  <a:moveTo>
                    <a:pt x="272"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33"/>
            <p:cNvSpPr/>
            <p:nvPr/>
          </p:nvSpPr>
          <p:spPr>
            <a:xfrm>
              <a:off x="332510" y="4686379"/>
              <a:ext cx="21545" cy="20879"/>
            </a:xfrm>
            <a:custGeom>
              <a:avLst/>
              <a:gdLst/>
              <a:ahLst/>
              <a:cxnLst/>
              <a:rect l="l" t="t" r="r" b="b"/>
              <a:pathLst>
                <a:path w="194" h="188" fill="none" extrusionOk="0">
                  <a:moveTo>
                    <a:pt x="194"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33"/>
            <p:cNvSpPr/>
            <p:nvPr/>
          </p:nvSpPr>
          <p:spPr>
            <a:xfrm>
              <a:off x="216345" y="4802433"/>
              <a:ext cx="20879" cy="20990"/>
            </a:xfrm>
            <a:custGeom>
              <a:avLst/>
              <a:gdLst/>
              <a:ahLst/>
              <a:cxnLst/>
              <a:rect l="l" t="t" r="r" b="b"/>
              <a:pathLst>
                <a:path w="188" h="189" fill="none" extrusionOk="0">
                  <a:moveTo>
                    <a:pt x="188" y="1"/>
                  </a:moveTo>
                  <a:lnTo>
                    <a:pt x="1"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33"/>
            <p:cNvSpPr/>
            <p:nvPr/>
          </p:nvSpPr>
          <p:spPr>
            <a:xfrm>
              <a:off x="332510" y="4802433"/>
              <a:ext cx="21545" cy="20990"/>
            </a:xfrm>
            <a:custGeom>
              <a:avLst/>
              <a:gdLst/>
              <a:ahLst/>
              <a:cxnLst/>
              <a:rect l="l" t="t" r="r" b="b"/>
              <a:pathLst>
                <a:path w="194" h="189" fill="none" extrusionOk="0">
                  <a:moveTo>
                    <a:pt x="194"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0" name="Google Shape;1020;p33"/>
            <p:cNvSpPr/>
            <p:nvPr/>
          </p:nvSpPr>
          <p:spPr>
            <a:xfrm>
              <a:off x="216345" y="4686379"/>
              <a:ext cx="20879" cy="20879"/>
            </a:xfrm>
            <a:custGeom>
              <a:avLst/>
              <a:gdLst/>
              <a:ahLst/>
              <a:cxnLst/>
              <a:rect l="l" t="t" r="r" b="b"/>
              <a:pathLst>
                <a:path w="188" h="188" fill="none" extrusionOk="0">
                  <a:moveTo>
                    <a:pt x="188" y="187"/>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21" name="Google Shape;1021;p33"/>
          <p:cNvGrpSpPr/>
          <p:nvPr/>
        </p:nvGrpSpPr>
        <p:grpSpPr>
          <a:xfrm>
            <a:off x="4" y="1136818"/>
            <a:ext cx="315389" cy="315390"/>
            <a:chOff x="3607889" y="4974571"/>
            <a:chExt cx="194349" cy="194349"/>
          </a:xfrm>
        </p:grpSpPr>
        <p:sp>
          <p:nvSpPr>
            <p:cNvPr id="1022" name="Google Shape;1022;p33"/>
            <p:cNvSpPr/>
            <p:nvPr/>
          </p:nvSpPr>
          <p:spPr>
            <a:xfrm>
              <a:off x="3705396" y="4974571"/>
              <a:ext cx="111" cy="29430"/>
            </a:xfrm>
            <a:custGeom>
              <a:avLst/>
              <a:gdLst/>
              <a:ahLst/>
              <a:cxnLst/>
              <a:rect l="l" t="t" r="r" b="b"/>
              <a:pathLst>
                <a:path w="1" h="265" fill="none" extrusionOk="0">
                  <a:moveTo>
                    <a:pt x="0" y="0"/>
                  </a:moveTo>
                  <a:lnTo>
                    <a:pt x="0" y="265"/>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33"/>
            <p:cNvSpPr/>
            <p:nvPr/>
          </p:nvSpPr>
          <p:spPr>
            <a:xfrm>
              <a:off x="3705396" y="5138713"/>
              <a:ext cx="111" cy="30208"/>
            </a:xfrm>
            <a:custGeom>
              <a:avLst/>
              <a:gdLst/>
              <a:ahLst/>
              <a:cxnLst/>
              <a:rect l="l" t="t" r="r" b="b"/>
              <a:pathLst>
                <a:path w="1" h="272" fill="none" extrusionOk="0">
                  <a:moveTo>
                    <a:pt x="0" y="0"/>
                  </a:moveTo>
                  <a:lnTo>
                    <a:pt x="0" y="271"/>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4" name="Google Shape;1024;p33"/>
            <p:cNvSpPr/>
            <p:nvPr/>
          </p:nvSpPr>
          <p:spPr>
            <a:xfrm>
              <a:off x="3772696" y="5071301"/>
              <a:ext cx="29541" cy="111"/>
            </a:xfrm>
            <a:custGeom>
              <a:avLst/>
              <a:gdLst/>
              <a:ahLst/>
              <a:cxnLst/>
              <a:rect l="l" t="t" r="r" b="b"/>
              <a:pathLst>
                <a:path w="266" h="1" fill="none" extrusionOk="0">
                  <a:moveTo>
                    <a:pt x="266" y="0"/>
                  </a:moveTo>
                  <a:lnTo>
                    <a:pt x="1" y="0"/>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5" name="Google Shape;1025;p33"/>
            <p:cNvSpPr/>
            <p:nvPr/>
          </p:nvSpPr>
          <p:spPr>
            <a:xfrm>
              <a:off x="3607889" y="5071301"/>
              <a:ext cx="30208" cy="111"/>
            </a:xfrm>
            <a:custGeom>
              <a:avLst/>
              <a:gdLst/>
              <a:ahLst/>
              <a:cxnLst/>
              <a:rect l="l" t="t" r="r" b="b"/>
              <a:pathLst>
                <a:path w="272" h="1" fill="none" extrusionOk="0">
                  <a:moveTo>
                    <a:pt x="271" y="0"/>
                  </a:moveTo>
                  <a:lnTo>
                    <a:pt x="0" y="0"/>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6" name="Google Shape;1026;p33"/>
            <p:cNvSpPr/>
            <p:nvPr/>
          </p:nvSpPr>
          <p:spPr>
            <a:xfrm>
              <a:off x="3752706" y="5003224"/>
              <a:ext cx="20879" cy="20879"/>
            </a:xfrm>
            <a:custGeom>
              <a:avLst/>
              <a:gdLst/>
              <a:ahLst/>
              <a:cxnLst/>
              <a:rect l="l" t="t" r="r" b="b"/>
              <a:pathLst>
                <a:path w="188" h="188" fill="none" extrusionOk="0">
                  <a:moveTo>
                    <a:pt x="187" y="0"/>
                  </a:moveTo>
                  <a:lnTo>
                    <a:pt x="0" y="187"/>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7" name="Google Shape;1027;p33"/>
            <p:cNvSpPr/>
            <p:nvPr/>
          </p:nvSpPr>
          <p:spPr>
            <a:xfrm>
              <a:off x="3636541" y="5119278"/>
              <a:ext cx="20879" cy="20990"/>
            </a:xfrm>
            <a:custGeom>
              <a:avLst/>
              <a:gdLst/>
              <a:ahLst/>
              <a:cxnLst/>
              <a:rect l="l" t="t" r="r" b="b"/>
              <a:pathLst>
                <a:path w="188" h="189" fill="none" extrusionOk="0">
                  <a:moveTo>
                    <a:pt x="188" y="1"/>
                  </a:moveTo>
                  <a:lnTo>
                    <a:pt x="0" y="188"/>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8" name="Google Shape;1028;p33"/>
            <p:cNvSpPr/>
            <p:nvPr/>
          </p:nvSpPr>
          <p:spPr>
            <a:xfrm>
              <a:off x="3752706" y="5119278"/>
              <a:ext cx="20879" cy="20990"/>
            </a:xfrm>
            <a:custGeom>
              <a:avLst/>
              <a:gdLst/>
              <a:ahLst/>
              <a:cxnLst/>
              <a:rect l="l" t="t" r="r" b="b"/>
              <a:pathLst>
                <a:path w="188" h="189" fill="none" extrusionOk="0">
                  <a:moveTo>
                    <a:pt x="187" y="188"/>
                  </a:moveTo>
                  <a:lnTo>
                    <a:pt x="0" y="1"/>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9" name="Google Shape;1029;p33"/>
            <p:cNvSpPr/>
            <p:nvPr/>
          </p:nvSpPr>
          <p:spPr>
            <a:xfrm>
              <a:off x="3636541" y="5003224"/>
              <a:ext cx="20879" cy="20879"/>
            </a:xfrm>
            <a:custGeom>
              <a:avLst/>
              <a:gdLst/>
              <a:ahLst/>
              <a:cxnLst/>
              <a:rect l="l" t="t" r="r" b="b"/>
              <a:pathLst>
                <a:path w="188" h="188" fill="none" extrusionOk="0">
                  <a:moveTo>
                    <a:pt x="188" y="187"/>
                  </a:moveTo>
                  <a:lnTo>
                    <a:pt x="0" y="0"/>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0" name="Google Shape;1030;p33"/>
          <p:cNvSpPr/>
          <p:nvPr/>
        </p:nvSpPr>
        <p:spPr>
          <a:xfrm>
            <a:off x="5432871" y="4934675"/>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1031"/>
        <p:cNvGrpSpPr/>
        <p:nvPr/>
      </p:nvGrpSpPr>
      <p:grpSpPr>
        <a:xfrm>
          <a:off x="0" y="0"/>
          <a:ext cx="0" cy="0"/>
          <a:chOff x="0" y="0"/>
          <a:chExt cx="0" cy="0"/>
        </a:xfrm>
      </p:grpSpPr>
      <p:sp>
        <p:nvSpPr>
          <p:cNvPr id="1032" name="Google Shape;1032;p34"/>
          <p:cNvSpPr/>
          <p:nvPr/>
        </p:nvSpPr>
        <p:spPr>
          <a:xfrm rot="-1284281" flipH="1">
            <a:off x="-2872495" y="-2208728"/>
            <a:ext cx="6893931" cy="8760306"/>
          </a:xfrm>
          <a:custGeom>
            <a:avLst/>
            <a:gdLst/>
            <a:ahLst/>
            <a:cxnLst/>
            <a:rect l="l" t="t" r="r" b="b"/>
            <a:pathLst>
              <a:path w="36814" h="36589" extrusionOk="0">
                <a:moveTo>
                  <a:pt x="19245" y="1"/>
                </a:moveTo>
                <a:cubicBezTo>
                  <a:pt x="18916" y="1"/>
                  <a:pt x="18588" y="12"/>
                  <a:pt x="18261" y="35"/>
                </a:cubicBezTo>
                <a:cubicBezTo>
                  <a:pt x="17125" y="125"/>
                  <a:pt x="16002" y="299"/>
                  <a:pt x="14892" y="570"/>
                </a:cubicBezTo>
                <a:cubicBezTo>
                  <a:pt x="11839" y="1293"/>
                  <a:pt x="8463" y="2623"/>
                  <a:pt x="7688" y="6012"/>
                </a:cubicBezTo>
                <a:cubicBezTo>
                  <a:pt x="7398" y="7284"/>
                  <a:pt x="7456" y="8639"/>
                  <a:pt x="6997" y="9878"/>
                </a:cubicBezTo>
                <a:cubicBezTo>
                  <a:pt x="6423" y="11447"/>
                  <a:pt x="5455" y="11460"/>
                  <a:pt x="4119" y="12028"/>
                </a:cubicBezTo>
                <a:cubicBezTo>
                  <a:pt x="1207" y="13280"/>
                  <a:pt x="0" y="16379"/>
                  <a:pt x="252" y="19361"/>
                </a:cubicBezTo>
                <a:cubicBezTo>
                  <a:pt x="336" y="20361"/>
                  <a:pt x="568" y="21284"/>
                  <a:pt x="1130" y="22130"/>
                </a:cubicBezTo>
                <a:cubicBezTo>
                  <a:pt x="2247" y="23815"/>
                  <a:pt x="3789" y="24848"/>
                  <a:pt x="2989" y="27010"/>
                </a:cubicBezTo>
                <a:cubicBezTo>
                  <a:pt x="2363" y="28714"/>
                  <a:pt x="2001" y="30651"/>
                  <a:pt x="2724" y="32400"/>
                </a:cubicBezTo>
                <a:cubicBezTo>
                  <a:pt x="3331" y="33859"/>
                  <a:pt x="4745" y="34898"/>
                  <a:pt x="6016" y="35685"/>
                </a:cubicBezTo>
                <a:cubicBezTo>
                  <a:pt x="7101" y="36360"/>
                  <a:pt x="8432" y="36588"/>
                  <a:pt x="9754" y="36588"/>
                </a:cubicBezTo>
                <a:cubicBezTo>
                  <a:pt x="10407" y="36588"/>
                  <a:pt x="11059" y="36532"/>
                  <a:pt x="11677" y="36447"/>
                </a:cubicBezTo>
                <a:cubicBezTo>
                  <a:pt x="13517" y="36195"/>
                  <a:pt x="15202" y="35531"/>
                  <a:pt x="17003" y="35156"/>
                </a:cubicBezTo>
                <a:cubicBezTo>
                  <a:pt x="17966" y="34960"/>
                  <a:pt x="18990" y="34857"/>
                  <a:pt x="20020" y="34857"/>
                </a:cubicBezTo>
                <a:cubicBezTo>
                  <a:pt x="21566" y="34857"/>
                  <a:pt x="23126" y="35089"/>
                  <a:pt x="24516" y="35589"/>
                </a:cubicBezTo>
                <a:cubicBezTo>
                  <a:pt x="25362" y="35893"/>
                  <a:pt x="26189" y="36017"/>
                  <a:pt x="27010" y="36017"/>
                </a:cubicBezTo>
                <a:cubicBezTo>
                  <a:pt x="28434" y="36017"/>
                  <a:pt x="29842" y="35645"/>
                  <a:pt x="31307" y="35195"/>
                </a:cubicBezTo>
                <a:cubicBezTo>
                  <a:pt x="32243" y="34904"/>
                  <a:pt x="33140" y="34530"/>
                  <a:pt x="33934" y="33949"/>
                </a:cubicBezTo>
                <a:cubicBezTo>
                  <a:pt x="35541" y="32774"/>
                  <a:pt x="36542" y="31064"/>
                  <a:pt x="36723" y="29082"/>
                </a:cubicBezTo>
                <a:cubicBezTo>
                  <a:pt x="36813" y="28094"/>
                  <a:pt x="36652" y="27100"/>
                  <a:pt x="36258" y="26190"/>
                </a:cubicBezTo>
                <a:cubicBezTo>
                  <a:pt x="35432" y="24312"/>
                  <a:pt x="33263" y="22788"/>
                  <a:pt x="33715" y="20516"/>
                </a:cubicBezTo>
                <a:cubicBezTo>
                  <a:pt x="34076" y="18709"/>
                  <a:pt x="35722" y="17231"/>
                  <a:pt x="35574" y="15307"/>
                </a:cubicBezTo>
                <a:cubicBezTo>
                  <a:pt x="35387" y="12803"/>
                  <a:pt x="33386" y="12009"/>
                  <a:pt x="31578" y="10776"/>
                </a:cubicBezTo>
                <a:cubicBezTo>
                  <a:pt x="30616" y="10130"/>
                  <a:pt x="29861" y="9259"/>
                  <a:pt x="29422" y="8181"/>
                </a:cubicBezTo>
                <a:cubicBezTo>
                  <a:pt x="28996" y="7142"/>
                  <a:pt x="28964" y="6018"/>
                  <a:pt x="28641" y="4960"/>
                </a:cubicBezTo>
                <a:cubicBezTo>
                  <a:pt x="27944" y="2681"/>
                  <a:pt x="26298" y="1435"/>
                  <a:pt x="24071" y="751"/>
                </a:cubicBezTo>
                <a:cubicBezTo>
                  <a:pt x="22519" y="273"/>
                  <a:pt x="20873" y="1"/>
                  <a:pt x="192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3" name="Google Shape;1033;p34"/>
          <p:cNvSpPr/>
          <p:nvPr/>
        </p:nvSpPr>
        <p:spPr>
          <a:xfrm rot="-9206079" flipH="1">
            <a:off x="4710764" y="-3679438"/>
            <a:ext cx="7911656" cy="5415768"/>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34" name="Google Shape;1034;p34"/>
          <p:cNvGrpSpPr/>
          <p:nvPr/>
        </p:nvGrpSpPr>
        <p:grpSpPr>
          <a:xfrm>
            <a:off x="3077461" y="4450800"/>
            <a:ext cx="315389" cy="315390"/>
            <a:chOff x="1737592" y="5573833"/>
            <a:chExt cx="194349" cy="194349"/>
          </a:xfrm>
        </p:grpSpPr>
        <p:sp>
          <p:nvSpPr>
            <p:cNvPr id="1035" name="Google Shape;1035;p34"/>
            <p:cNvSpPr/>
            <p:nvPr/>
          </p:nvSpPr>
          <p:spPr>
            <a:xfrm>
              <a:off x="1834322" y="5573833"/>
              <a:ext cx="111" cy="30208"/>
            </a:xfrm>
            <a:custGeom>
              <a:avLst/>
              <a:gdLst/>
              <a:ahLst/>
              <a:cxnLst/>
              <a:rect l="l" t="t" r="r" b="b"/>
              <a:pathLst>
                <a:path w="1" h="272" fill="none" extrusionOk="0">
                  <a:moveTo>
                    <a:pt x="1" y="0"/>
                  </a:moveTo>
                  <a:lnTo>
                    <a:pt x="1"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34"/>
            <p:cNvSpPr/>
            <p:nvPr/>
          </p:nvSpPr>
          <p:spPr>
            <a:xfrm>
              <a:off x="1834322" y="5738752"/>
              <a:ext cx="111" cy="29430"/>
            </a:xfrm>
            <a:custGeom>
              <a:avLst/>
              <a:gdLst/>
              <a:ahLst/>
              <a:cxnLst/>
              <a:rect l="l" t="t" r="r" b="b"/>
              <a:pathLst>
                <a:path w="1" h="265" fill="none" extrusionOk="0">
                  <a:moveTo>
                    <a:pt x="1" y="0"/>
                  </a:moveTo>
                  <a:lnTo>
                    <a:pt x="1"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7" name="Google Shape;1037;p34"/>
            <p:cNvSpPr/>
            <p:nvPr/>
          </p:nvSpPr>
          <p:spPr>
            <a:xfrm>
              <a:off x="1901733" y="567134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8" name="Google Shape;1038;p34"/>
            <p:cNvSpPr/>
            <p:nvPr/>
          </p:nvSpPr>
          <p:spPr>
            <a:xfrm>
              <a:off x="1737592" y="5671341"/>
              <a:ext cx="29430" cy="111"/>
            </a:xfrm>
            <a:custGeom>
              <a:avLst/>
              <a:gdLst/>
              <a:ahLst/>
              <a:cxnLst/>
              <a:rect l="l" t="t" r="r" b="b"/>
              <a:pathLst>
                <a:path w="265" h="1" fill="none" extrusionOk="0">
                  <a:moveTo>
                    <a:pt x="265"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9" name="Google Shape;1039;p34"/>
            <p:cNvSpPr/>
            <p:nvPr/>
          </p:nvSpPr>
          <p:spPr>
            <a:xfrm>
              <a:off x="1882410" y="5602486"/>
              <a:ext cx="20879" cy="20879"/>
            </a:xfrm>
            <a:custGeom>
              <a:avLst/>
              <a:gdLst/>
              <a:ahLst/>
              <a:cxnLst/>
              <a:rect l="l" t="t" r="r" b="b"/>
              <a:pathLst>
                <a:path w="188" h="188" fill="none" extrusionOk="0">
                  <a:moveTo>
                    <a:pt x="187"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0" name="Google Shape;1040;p34"/>
            <p:cNvSpPr/>
            <p:nvPr/>
          </p:nvSpPr>
          <p:spPr>
            <a:xfrm>
              <a:off x="1766245" y="5718651"/>
              <a:ext cx="20879" cy="20879"/>
            </a:xfrm>
            <a:custGeom>
              <a:avLst/>
              <a:gdLst/>
              <a:ahLst/>
              <a:cxnLst/>
              <a:rect l="l" t="t" r="r" b="b"/>
              <a:pathLst>
                <a:path w="188" h="188" fill="none" extrusionOk="0">
                  <a:moveTo>
                    <a:pt x="188" y="0"/>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34"/>
            <p:cNvSpPr/>
            <p:nvPr/>
          </p:nvSpPr>
          <p:spPr>
            <a:xfrm>
              <a:off x="1882410" y="5718651"/>
              <a:ext cx="20879" cy="20879"/>
            </a:xfrm>
            <a:custGeom>
              <a:avLst/>
              <a:gdLst/>
              <a:ahLst/>
              <a:cxnLst/>
              <a:rect l="l" t="t" r="r" b="b"/>
              <a:pathLst>
                <a:path w="188" h="188" fill="none" extrusionOk="0">
                  <a:moveTo>
                    <a:pt x="187" y="188"/>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34"/>
            <p:cNvSpPr/>
            <p:nvPr/>
          </p:nvSpPr>
          <p:spPr>
            <a:xfrm>
              <a:off x="1766245" y="5602486"/>
              <a:ext cx="20879" cy="20879"/>
            </a:xfrm>
            <a:custGeom>
              <a:avLst/>
              <a:gdLst/>
              <a:ahLst/>
              <a:cxnLst/>
              <a:rect l="l" t="t" r="r" b="b"/>
              <a:pathLst>
                <a:path w="188" h="188" fill="none" extrusionOk="0">
                  <a:moveTo>
                    <a:pt x="188"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43" name="Google Shape;1043;p34"/>
          <p:cNvGrpSpPr/>
          <p:nvPr/>
        </p:nvGrpSpPr>
        <p:grpSpPr>
          <a:xfrm>
            <a:off x="8311844" y="2826146"/>
            <a:ext cx="234109" cy="234110"/>
            <a:chOff x="2907458" y="4428950"/>
            <a:chExt cx="144262" cy="144263"/>
          </a:xfrm>
        </p:grpSpPr>
        <p:sp>
          <p:nvSpPr>
            <p:cNvPr id="1044" name="Google Shape;1044;p34"/>
            <p:cNvSpPr/>
            <p:nvPr/>
          </p:nvSpPr>
          <p:spPr>
            <a:xfrm>
              <a:off x="2979200" y="4428950"/>
              <a:ext cx="111" cy="30208"/>
            </a:xfrm>
            <a:custGeom>
              <a:avLst/>
              <a:gdLst/>
              <a:ahLst/>
              <a:cxnLst/>
              <a:rect l="l" t="t" r="r" b="b"/>
              <a:pathLst>
                <a:path w="1" h="272"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34"/>
            <p:cNvSpPr/>
            <p:nvPr/>
          </p:nvSpPr>
          <p:spPr>
            <a:xfrm>
              <a:off x="2979200" y="4543671"/>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34"/>
            <p:cNvSpPr/>
            <p:nvPr/>
          </p:nvSpPr>
          <p:spPr>
            <a:xfrm>
              <a:off x="3021512" y="4501359"/>
              <a:ext cx="30208" cy="111"/>
            </a:xfrm>
            <a:custGeom>
              <a:avLst/>
              <a:gdLst/>
              <a:ahLst/>
              <a:cxnLst/>
              <a:rect l="l" t="t" r="r" b="b"/>
              <a:pathLst>
                <a:path w="272" h="1" fill="none" extrusionOk="0">
                  <a:moveTo>
                    <a:pt x="271"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34"/>
            <p:cNvSpPr/>
            <p:nvPr/>
          </p:nvSpPr>
          <p:spPr>
            <a:xfrm>
              <a:off x="2907458" y="4501359"/>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48" name="Google Shape;1048;p34"/>
          <p:cNvGrpSpPr/>
          <p:nvPr/>
        </p:nvGrpSpPr>
        <p:grpSpPr>
          <a:xfrm>
            <a:off x="4361909" y="377212"/>
            <a:ext cx="315389" cy="315570"/>
            <a:chOff x="187693" y="4657615"/>
            <a:chExt cx="194349" cy="194460"/>
          </a:xfrm>
        </p:grpSpPr>
        <p:sp>
          <p:nvSpPr>
            <p:cNvPr id="1049" name="Google Shape;1049;p34"/>
            <p:cNvSpPr/>
            <p:nvPr/>
          </p:nvSpPr>
          <p:spPr>
            <a:xfrm>
              <a:off x="285200" y="4657615"/>
              <a:ext cx="111" cy="30319"/>
            </a:xfrm>
            <a:custGeom>
              <a:avLst/>
              <a:gdLst/>
              <a:ahLst/>
              <a:cxnLst/>
              <a:rect l="l" t="t" r="r" b="b"/>
              <a:pathLst>
                <a:path w="1" h="273"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34"/>
            <p:cNvSpPr/>
            <p:nvPr/>
          </p:nvSpPr>
          <p:spPr>
            <a:xfrm>
              <a:off x="285200" y="4822535"/>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34"/>
            <p:cNvSpPr/>
            <p:nvPr/>
          </p:nvSpPr>
          <p:spPr>
            <a:xfrm>
              <a:off x="352611" y="4755123"/>
              <a:ext cx="29430" cy="111"/>
            </a:xfrm>
            <a:custGeom>
              <a:avLst/>
              <a:gdLst/>
              <a:ahLst/>
              <a:cxnLst/>
              <a:rect l="l" t="t" r="r" b="b"/>
              <a:pathLst>
                <a:path w="265" h="1" fill="none" extrusionOk="0">
                  <a:moveTo>
                    <a:pt x="265"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34"/>
            <p:cNvSpPr/>
            <p:nvPr/>
          </p:nvSpPr>
          <p:spPr>
            <a:xfrm>
              <a:off x="187693" y="4755123"/>
              <a:ext cx="30208" cy="111"/>
            </a:xfrm>
            <a:custGeom>
              <a:avLst/>
              <a:gdLst/>
              <a:ahLst/>
              <a:cxnLst/>
              <a:rect l="l" t="t" r="r" b="b"/>
              <a:pathLst>
                <a:path w="272" h="1" fill="none" extrusionOk="0">
                  <a:moveTo>
                    <a:pt x="272"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34"/>
            <p:cNvSpPr/>
            <p:nvPr/>
          </p:nvSpPr>
          <p:spPr>
            <a:xfrm>
              <a:off x="332510" y="4686379"/>
              <a:ext cx="21545" cy="20879"/>
            </a:xfrm>
            <a:custGeom>
              <a:avLst/>
              <a:gdLst/>
              <a:ahLst/>
              <a:cxnLst/>
              <a:rect l="l" t="t" r="r" b="b"/>
              <a:pathLst>
                <a:path w="194" h="188" fill="none" extrusionOk="0">
                  <a:moveTo>
                    <a:pt x="194"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34"/>
            <p:cNvSpPr/>
            <p:nvPr/>
          </p:nvSpPr>
          <p:spPr>
            <a:xfrm>
              <a:off x="216345" y="4802433"/>
              <a:ext cx="20879" cy="20990"/>
            </a:xfrm>
            <a:custGeom>
              <a:avLst/>
              <a:gdLst/>
              <a:ahLst/>
              <a:cxnLst/>
              <a:rect l="l" t="t" r="r" b="b"/>
              <a:pathLst>
                <a:path w="188" h="189" fill="none" extrusionOk="0">
                  <a:moveTo>
                    <a:pt x="188" y="1"/>
                  </a:moveTo>
                  <a:lnTo>
                    <a:pt x="1"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34"/>
            <p:cNvSpPr/>
            <p:nvPr/>
          </p:nvSpPr>
          <p:spPr>
            <a:xfrm>
              <a:off x="332510" y="4802433"/>
              <a:ext cx="21545" cy="20990"/>
            </a:xfrm>
            <a:custGeom>
              <a:avLst/>
              <a:gdLst/>
              <a:ahLst/>
              <a:cxnLst/>
              <a:rect l="l" t="t" r="r" b="b"/>
              <a:pathLst>
                <a:path w="194" h="189" fill="none" extrusionOk="0">
                  <a:moveTo>
                    <a:pt x="194"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34"/>
            <p:cNvSpPr/>
            <p:nvPr/>
          </p:nvSpPr>
          <p:spPr>
            <a:xfrm>
              <a:off x="216345" y="4686379"/>
              <a:ext cx="20879" cy="20879"/>
            </a:xfrm>
            <a:custGeom>
              <a:avLst/>
              <a:gdLst/>
              <a:ahLst/>
              <a:cxnLst/>
              <a:rect l="l" t="t" r="r" b="b"/>
              <a:pathLst>
                <a:path w="188" h="188" fill="none" extrusionOk="0">
                  <a:moveTo>
                    <a:pt x="188" y="187"/>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57" name="Google Shape;1057;p34"/>
          <p:cNvGrpSpPr/>
          <p:nvPr/>
        </p:nvGrpSpPr>
        <p:grpSpPr>
          <a:xfrm>
            <a:off x="1459554" y="1429993"/>
            <a:ext cx="315389" cy="315390"/>
            <a:chOff x="3607889" y="4974571"/>
            <a:chExt cx="194349" cy="194349"/>
          </a:xfrm>
        </p:grpSpPr>
        <p:sp>
          <p:nvSpPr>
            <p:cNvPr id="1058" name="Google Shape;1058;p34"/>
            <p:cNvSpPr/>
            <p:nvPr/>
          </p:nvSpPr>
          <p:spPr>
            <a:xfrm>
              <a:off x="3705396" y="4974571"/>
              <a:ext cx="111" cy="29430"/>
            </a:xfrm>
            <a:custGeom>
              <a:avLst/>
              <a:gdLst/>
              <a:ahLst/>
              <a:cxnLst/>
              <a:rect l="l" t="t" r="r" b="b"/>
              <a:pathLst>
                <a:path w="1" h="265" fill="none" extrusionOk="0">
                  <a:moveTo>
                    <a:pt x="0" y="0"/>
                  </a:moveTo>
                  <a:lnTo>
                    <a:pt x="0" y="265"/>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34"/>
            <p:cNvSpPr/>
            <p:nvPr/>
          </p:nvSpPr>
          <p:spPr>
            <a:xfrm>
              <a:off x="3705396" y="5138713"/>
              <a:ext cx="111" cy="30208"/>
            </a:xfrm>
            <a:custGeom>
              <a:avLst/>
              <a:gdLst/>
              <a:ahLst/>
              <a:cxnLst/>
              <a:rect l="l" t="t" r="r" b="b"/>
              <a:pathLst>
                <a:path w="1" h="272" fill="none" extrusionOk="0">
                  <a:moveTo>
                    <a:pt x="0" y="0"/>
                  </a:moveTo>
                  <a:lnTo>
                    <a:pt x="0" y="271"/>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34"/>
            <p:cNvSpPr/>
            <p:nvPr/>
          </p:nvSpPr>
          <p:spPr>
            <a:xfrm>
              <a:off x="3772696" y="5071301"/>
              <a:ext cx="29541" cy="111"/>
            </a:xfrm>
            <a:custGeom>
              <a:avLst/>
              <a:gdLst/>
              <a:ahLst/>
              <a:cxnLst/>
              <a:rect l="l" t="t" r="r" b="b"/>
              <a:pathLst>
                <a:path w="266" h="1" fill="none" extrusionOk="0">
                  <a:moveTo>
                    <a:pt x="266" y="0"/>
                  </a:moveTo>
                  <a:lnTo>
                    <a:pt x="1" y="0"/>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34"/>
            <p:cNvSpPr/>
            <p:nvPr/>
          </p:nvSpPr>
          <p:spPr>
            <a:xfrm>
              <a:off x="3607889" y="5071301"/>
              <a:ext cx="30208" cy="111"/>
            </a:xfrm>
            <a:custGeom>
              <a:avLst/>
              <a:gdLst/>
              <a:ahLst/>
              <a:cxnLst/>
              <a:rect l="l" t="t" r="r" b="b"/>
              <a:pathLst>
                <a:path w="272" h="1" fill="none" extrusionOk="0">
                  <a:moveTo>
                    <a:pt x="271" y="0"/>
                  </a:moveTo>
                  <a:lnTo>
                    <a:pt x="0" y="0"/>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34"/>
            <p:cNvSpPr/>
            <p:nvPr/>
          </p:nvSpPr>
          <p:spPr>
            <a:xfrm>
              <a:off x="3752706" y="5003224"/>
              <a:ext cx="20879" cy="20879"/>
            </a:xfrm>
            <a:custGeom>
              <a:avLst/>
              <a:gdLst/>
              <a:ahLst/>
              <a:cxnLst/>
              <a:rect l="l" t="t" r="r" b="b"/>
              <a:pathLst>
                <a:path w="188" h="188" fill="none" extrusionOk="0">
                  <a:moveTo>
                    <a:pt x="187" y="0"/>
                  </a:moveTo>
                  <a:lnTo>
                    <a:pt x="0" y="187"/>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34"/>
            <p:cNvSpPr/>
            <p:nvPr/>
          </p:nvSpPr>
          <p:spPr>
            <a:xfrm>
              <a:off x="3636541" y="5119278"/>
              <a:ext cx="20879" cy="20990"/>
            </a:xfrm>
            <a:custGeom>
              <a:avLst/>
              <a:gdLst/>
              <a:ahLst/>
              <a:cxnLst/>
              <a:rect l="l" t="t" r="r" b="b"/>
              <a:pathLst>
                <a:path w="188" h="189" fill="none" extrusionOk="0">
                  <a:moveTo>
                    <a:pt x="188" y="1"/>
                  </a:moveTo>
                  <a:lnTo>
                    <a:pt x="0" y="188"/>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34"/>
            <p:cNvSpPr/>
            <p:nvPr/>
          </p:nvSpPr>
          <p:spPr>
            <a:xfrm>
              <a:off x="3752706" y="5119278"/>
              <a:ext cx="20879" cy="20990"/>
            </a:xfrm>
            <a:custGeom>
              <a:avLst/>
              <a:gdLst/>
              <a:ahLst/>
              <a:cxnLst/>
              <a:rect l="l" t="t" r="r" b="b"/>
              <a:pathLst>
                <a:path w="188" h="189" fill="none" extrusionOk="0">
                  <a:moveTo>
                    <a:pt x="187" y="188"/>
                  </a:moveTo>
                  <a:lnTo>
                    <a:pt x="0" y="1"/>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34"/>
            <p:cNvSpPr/>
            <p:nvPr/>
          </p:nvSpPr>
          <p:spPr>
            <a:xfrm>
              <a:off x="3636541" y="5003224"/>
              <a:ext cx="20879" cy="20879"/>
            </a:xfrm>
            <a:custGeom>
              <a:avLst/>
              <a:gdLst/>
              <a:ahLst/>
              <a:cxnLst/>
              <a:rect l="l" t="t" r="r" b="b"/>
              <a:pathLst>
                <a:path w="188" h="188" fill="none" extrusionOk="0">
                  <a:moveTo>
                    <a:pt x="188" y="187"/>
                  </a:moveTo>
                  <a:lnTo>
                    <a:pt x="0" y="0"/>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66" name="Google Shape;1066;p34"/>
          <p:cNvSpPr/>
          <p:nvPr/>
        </p:nvSpPr>
        <p:spPr>
          <a:xfrm>
            <a:off x="6465396" y="4813575"/>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2">
  <p:cSld name="BLANK_1_1_1_1_1_1_1_1_1">
    <p:spTree>
      <p:nvGrpSpPr>
        <p:cNvPr id="1" name="Shape 1067"/>
        <p:cNvGrpSpPr/>
        <p:nvPr/>
      </p:nvGrpSpPr>
      <p:grpSpPr>
        <a:xfrm>
          <a:off x="0" y="0"/>
          <a:ext cx="0" cy="0"/>
          <a:chOff x="0" y="0"/>
          <a:chExt cx="0" cy="0"/>
        </a:xfrm>
      </p:grpSpPr>
      <p:sp>
        <p:nvSpPr>
          <p:cNvPr id="1068" name="Google Shape;1068;p35"/>
          <p:cNvSpPr/>
          <p:nvPr/>
        </p:nvSpPr>
        <p:spPr>
          <a:xfrm rot="10800000" flipH="1">
            <a:off x="-3634937" y="-2497225"/>
            <a:ext cx="9143968" cy="5232759"/>
          </a:xfrm>
          <a:custGeom>
            <a:avLst/>
            <a:gdLst/>
            <a:ahLst/>
            <a:cxnLst/>
            <a:rect l="l" t="t" r="r" b="b"/>
            <a:pathLst>
              <a:path w="40344" h="31875" extrusionOk="0">
                <a:moveTo>
                  <a:pt x="3097" y="0"/>
                </a:moveTo>
                <a:cubicBezTo>
                  <a:pt x="2043" y="0"/>
                  <a:pt x="992" y="171"/>
                  <a:pt x="0" y="522"/>
                </a:cubicBezTo>
                <a:lnTo>
                  <a:pt x="0" y="31874"/>
                </a:lnTo>
                <a:lnTo>
                  <a:pt x="40344" y="31874"/>
                </a:lnTo>
                <a:lnTo>
                  <a:pt x="40344" y="21346"/>
                </a:lnTo>
                <a:cubicBezTo>
                  <a:pt x="39494" y="21685"/>
                  <a:pt x="38590" y="21857"/>
                  <a:pt x="37684" y="21857"/>
                </a:cubicBezTo>
                <a:cubicBezTo>
                  <a:pt x="37330" y="21857"/>
                  <a:pt x="36977" y="21831"/>
                  <a:pt x="36626" y="21779"/>
                </a:cubicBezTo>
                <a:cubicBezTo>
                  <a:pt x="34838" y="21482"/>
                  <a:pt x="33230" y="20533"/>
                  <a:pt x="32114" y="19113"/>
                </a:cubicBezTo>
                <a:cubicBezTo>
                  <a:pt x="30978" y="17660"/>
                  <a:pt x="30913" y="15634"/>
                  <a:pt x="29590" y="14272"/>
                </a:cubicBezTo>
                <a:cubicBezTo>
                  <a:pt x="28503" y="13151"/>
                  <a:pt x="26904" y="12820"/>
                  <a:pt x="25302" y="12820"/>
                </a:cubicBezTo>
                <a:cubicBezTo>
                  <a:pt x="24801" y="12820"/>
                  <a:pt x="24299" y="12852"/>
                  <a:pt x="23813" y="12903"/>
                </a:cubicBezTo>
                <a:cubicBezTo>
                  <a:pt x="22632" y="13023"/>
                  <a:pt x="21421" y="13216"/>
                  <a:pt x="20239" y="13216"/>
                </a:cubicBezTo>
                <a:cubicBezTo>
                  <a:pt x="19378" y="13216"/>
                  <a:pt x="18533" y="13113"/>
                  <a:pt x="17725" y="12806"/>
                </a:cubicBezTo>
                <a:cubicBezTo>
                  <a:pt x="15789" y="12077"/>
                  <a:pt x="14446" y="10302"/>
                  <a:pt x="13446" y="8494"/>
                </a:cubicBezTo>
                <a:cubicBezTo>
                  <a:pt x="12445" y="6681"/>
                  <a:pt x="11645" y="4725"/>
                  <a:pt x="10289" y="3169"/>
                </a:cubicBezTo>
                <a:cubicBezTo>
                  <a:pt x="8511" y="1117"/>
                  <a:pt x="5796" y="0"/>
                  <a:pt x="30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35"/>
          <p:cNvSpPr/>
          <p:nvPr/>
        </p:nvSpPr>
        <p:spPr>
          <a:xfrm rot="-1587669">
            <a:off x="6301191" y="3281214"/>
            <a:ext cx="7911587" cy="5415721"/>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70" name="Google Shape;1070;p35"/>
          <p:cNvGrpSpPr/>
          <p:nvPr/>
        </p:nvGrpSpPr>
        <p:grpSpPr>
          <a:xfrm>
            <a:off x="2695011" y="4450800"/>
            <a:ext cx="315389" cy="315390"/>
            <a:chOff x="1737592" y="5573833"/>
            <a:chExt cx="194349" cy="194349"/>
          </a:xfrm>
        </p:grpSpPr>
        <p:sp>
          <p:nvSpPr>
            <p:cNvPr id="1071" name="Google Shape;1071;p35"/>
            <p:cNvSpPr/>
            <p:nvPr/>
          </p:nvSpPr>
          <p:spPr>
            <a:xfrm>
              <a:off x="1834322" y="5573833"/>
              <a:ext cx="111" cy="30208"/>
            </a:xfrm>
            <a:custGeom>
              <a:avLst/>
              <a:gdLst/>
              <a:ahLst/>
              <a:cxnLst/>
              <a:rect l="l" t="t" r="r" b="b"/>
              <a:pathLst>
                <a:path w="1" h="272" fill="none" extrusionOk="0">
                  <a:moveTo>
                    <a:pt x="1" y="0"/>
                  </a:moveTo>
                  <a:lnTo>
                    <a:pt x="1"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35"/>
            <p:cNvSpPr/>
            <p:nvPr/>
          </p:nvSpPr>
          <p:spPr>
            <a:xfrm>
              <a:off x="1834322" y="5738752"/>
              <a:ext cx="111" cy="29430"/>
            </a:xfrm>
            <a:custGeom>
              <a:avLst/>
              <a:gdLst/>
              <a:ahLst/>
              <a:cxnLst/>
              <a:rect l="l" t="t" r="r" b="b"/>
              <a:pathLst>
                <a:path w="1" h="265" fill="none" extrusionOk="0">
                  <a:moveTo>
                    <a:pt x="1" y="0"/>
                  </a:moveTo>
                  <a:lnTo>
                    <a:pt x="1"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35"/>
            <p:cNvSpPr/>
            <p:nvPr/>
          </p:nvSpPr>
          <p:spPr>
            <a:xfrm>
              <a:off x="1901733" y="567134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35"/>
            <p:cNvSpPr/>
            <p:nvPr/>
          </p:nvSpPr>
          <p:spPr>
            <a:xfrm>
              <a:off x="1737592" y="5671341"/>
              <a:ext cx="29430" cy="111"/>
            </a:xfrm>
            <a:custGeom>
              <a:avLst/>
              <a:gdLst/>
              <a:ahLst/>
              <a:cxnLst/>
              <a:rect l="l" t="t" r="r" b="b"/>
              <a:pathLst>
                <a:path w="265" h="1" fill="none" extrusionOk="0">
                  <a:moveTo>
                    <a:pt x="265"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35"/>
            <p:cNvSpPr/>
            <p:nvPr/>
          </p:nvSpPr>
          <p:spPr>
            <a:xfrm>
              <a:off x="1882410" y="5602486"/>
              <a:ext cx="20879" cy="20879"/>
            </a:xfrm>
            <a:custGeom>
              <a:avLst/>
              <a:gdLst/>
              <a:ahLst/>
              <a:cxnLst/>
              <a:rect l="l" t="t" r="r" b="b"/>
              <a:pathLst>
                <a:path w="188" h="188" fill="none" extrusionOk="0">
                  <a:moveTo>
                    <a:pt x="187"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35"/>
            <p:cNvSpPr/>
            <p:nvPr/>
          </p:nvSpPr>
          <p:spPr>
            <a:xfrm>
              <a:off x="1766245" y="5718651"/>
              <a:ext cx="20879" cy="20879"/>
            </a:xfrm>
            <a:custGeom>
              <a:avLst/>
              <a:gdLst/>
              <a:ahLst/>
              <a:cxnLst/>
              <a:rect l="l" t="t" r="r" b="b"/>
              <a:pathLst>
                <a:path w="188" h="188" fill="none" extrusionOk="0">
                  <a:moveTo>
                    <a:pt x="188" y="0"/>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35"/>
            <p:cNvSpPr/>
            <p:nvPr/>
          </p:nvSpPr>
          <p:spPr>
            <a:xfrm>
              <a:off x="1882410" y="5718651"/>
              <a:ext cx="20879" cy="20879"/>
            </a:xfrm>
            <a:custGeom>
              <a:avLst/>
              <a:gdLst/>
              <a:ahLst/>
              <a:cxnLst/>
              <a:rect l="l" t="t" r="r" b="b"/>
              <a:pathLst>
                <a:path w="188" h="188" fill="none" extrusionOk="0">
                  <a:moveTo>
                    <a:pt x="187" y="188"/>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35"/>
            <p:cNvSpPr/>
            <p:nvPr/>
          </p:nvSpPr>
          <p:spPr>
            <a:xfrm>
              <a:off x="1766245" y="5602486"/>
              <a:ext cx="20879" cy="20879"/>
            </a:xfrm>
            <a:custGeom>
              <a:avLst/>
              <a:gdLst/>
              <a:ahLst/>
              <a:cxnLst/>
              <a:rect l="l" t="t" r="r" b="b"/>
              <a:pathLst>
                <a:path w="188" h="188" fill="none" extrusionOk="0">
                  <a:moveTo>
                    <a:pt x="188"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9" name="Google Shape;1079;p35"/>
          <p:cNvGrpSpPr/>
          <p:nvPr/>
        </p:nvGrpSpPr>
        <p:grpSpPr>
          <a:xfrm>
            <a:off x="8591219" y="2454696"/>
            <a:ext cx="234109" cy="234110"/>
            <a:chOff x="2907458" y="4428950"/>
            <a:chExt cx="144262" cy="144263"/>
          </a:xfrm>
        </p:grpSpPr>
        <p:sp>
          <p:nvSpPr>
            <p:cNvPr id="1080" name="Google Shape;1080;p35"/>
            <p:cNvSpPr/>
            <p:nvPr/>
          </p:nvSpPr>
          <p:spPr>
            <a:xfrm>
              <a:off x="2979200" y="4428950"/>
              <a:ext cx="111" cy="30208"/>
            </a:xfrm>
            <a:custGeom>
              <a:avLst/>
              <a:gdLst/>
              <a:ahLst/>
              <a:cxnLst/>
              <a:rect l="l" t="t" r="r" b="b"/>
              <a:pathLst>
                <a:path w="1" h="272"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35"/>
            <p:cNvSpPr/>
            <p:nvPr/>
          </p:nvSpPr>
          <p:spPr>
            <a:xfrm>
              <a:off x="2979200" y="4543671"/>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35"/>
            <p:cNvSpPr/>
            <p:nvPr/>
          </p:nvSpPr>
          <p:spPr>
            <a:xfrm>
              <a:off x="3021512" y="4501359"/>
              <a:ext cx="30208" cy="111"/>
            </a:xfrm>
            <a:custGeom>
              <a:avLst/>
              <a:gdLst/>
              <a:ahLst/>
              <a:cxnLst/>
              <a:rect l="l" t="t" r="r" b="b"/>
              <a:pathLst>
                <a:path w="272" h="1" fill="none" extrusionOk="0">
                  <a:moveTo>
                    <a:pt x="271"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35"/>
            <p:cNvSpPr/>
            <p:nvPr/>
          </p:nvSpPr>
          <p:spPr>
            <a:xfrm>
              <a:off x="2907458" y="4501359"/>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84" name="Google Shape;1084;p35"/>
          <p:cNvGrpSpPr/>
          <p:nvPr/>
        </p:nvGrpSpPr>
        <p:grpSpPr>
          <a:xfrm>
            <a:off x="5295634" y="-1"/>
            <a:ext cx="315389" cy="315570"/>
            <a:chOff x="187693" y="4657615"/>
            <a:chExt cx="194349" cy="194460"/>
          </a:xfrm>
        </p:grpSpPr>
        <p:sp>
          <p:nvSpPr>
            <p:cNvPr id="1085" name="Google Shape;1085;p35"/>
            <p:cNvSpPr/>
            <p:nvPr/>
          </p:nvSpPr>
          <p:spPr>
            <a:xfrm>
              <a:off x="285200" y="4657615"/>
              <a:ext cx="111" cy="30319"/>
            </a:xfrm>
            <a:custGeom>
              <a:avLst/>
              <a:gdLst/>
              <a:ahLst/>
              <a:cxnLst/>
              <a:rect l="l" t="t" r="r" b="b"/>
              <a:pathLst>
                <a:path w="1" h="273"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35"/>
            <p:cNvSpPr/>
            <p:nvPr/>
          </p:nvSpPr>
          <p:spPr>
            <a:xfrm>
              <a:off x="285200" y="4822535"/>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35"/>
            <p:cNvSpPr/>
            <p:nvPr/>
          </p:nvSpPr>
          <p:spPr>
            <a:xfrm>
              <a:off x="352611" y="4755123"/>
              <a:ext cx="29430" cy="111"/>
            </a:xfrm>
            <a:custGeom>
              <a:avLst/>
              <a:gdLst/>
              <a:ahLst/>
              <a:cxnLst/>
              <a:rect l="l" t="t" r="r" b="b"/>
              <a:pathLst>
                <a:path w="265" h="1" fill="none" extrusionOk="0">
                  <a:moveTo>
                    <a:pt x="265"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35"/>
            <p:cNvSpPr/>
            <p:nvPr/>
          </p:nvSpPr>
          <p:spPr>
            <a:xfrm>
              <a:off x="187693" y="4755123"/>
              <a:ext cx="30208" cy="111"/>
            </a:xfrm>
            <a:custGeom>
              <a:avLst/>
              <a:gdLst/>
              <a:ahLst/>
              <a:cxnLst/>
              <a:rect l="l" t="t" r="r" b="b"/>
              <a:pathLst>
                <a:path w="272" h="1" fill="none" extrusionOk="0">
                  <a:moveTo>
                    <a:pt x="272"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35"/>
            <p:cNvSpPr/>
            <p:nvPr/>
          </p:nvSpPr>
          <p:spPr>
            <a:xfrm>
              <a:off x="332510" y="4686379"/>
              <a:ext cx="21545" cy="20879"/>
            </a:xfrm>
            <a:custGeom>
              <a:avLst/>
              <a:gdLst/>
              <a:ahLst/>
              <a:cxnLst/>
              <a:rect l="l" t="t" r="r" b="b"/>
              <a:pathLst>
                <a:path w="194" h="188" fill="none" extrusionOk="0">
                  <a:moveTo>
                    <a:pt x="194"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35"/>
            <p:cNvSpPr/>
            <p:nvPr/>
          </p:nvSpPr>
          <p:spPr>
            <a:xfrm>
              <a:off x="216345" y="4802433"/>
              <a:ext cx="20879" cy="20990"/>
            </a:xfrm>
            <a:custGeom>
              <a:avLst/>
              <a:gdLst/>
              <a:ahLst/>
              <a:cxnLst/>
              <a:rect l="l" t="t" r="r" b="b"/>
              <a:pathLst>
                <a:path w="188" h="189" fill="none" extrusionOk="0">
                  <a:moveTo>
                    <a:pt x="188" y="1"/>
                  </a:moveTo>
                  <a:lnTo>
                    <a:pt x="1"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35"/>
            <p:cNvSpPr/>
            <p:nvPr/>
          </p:nvSpPr>
          <p:spPr>
            <a:xfrm>
              <a:off x="332510" y="4802433"/>
              <a:ext cx="21545" cy="20990"/>
            </a:xfrm>
            <a:custGeom>
              <a:avLst/>
              <a:gdLst/>
              <a:ahLst/>
              <a:cxnLst/>
              <a:rect l="l" t="t" r="r" b="b"/>
              <a:pathLst>
                <a:path w="194" h="189" fill="none" extrusionOk="0">
                  <a:moveTo>
                    <a:pt x="194"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35"/>
            <p:cNvSpPr/>
            <p:nvPr/>
          </p:nvSpPr>
          <p:spPr>
            <a:xfrm>
              <a:off x="216345" y="4686379"/>
              <a:ext cx="20879" cy="20879"/>
            </a:xfrm>
            <a:custGeom>
              <a:avLst/>
              <a:gdLst/>
              <a:ahLst/>
              <a:cxnLst/>
              <a:rect l="l" t="t" r="r" b="b"/>
              <a:pathLst>
                <a:path w="188" h="188" fill="none" extrusionOk="0">
                  <a:moveTo>
                    <a:pt x="188" y="187"/>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93" name="Google Shape;1093;p35"/>
          <p:cNvGrpSpPr/>
          <p:nvPr/>
        </p:nvGrpSpPr>
        <p:grpSpPr>
          <a:xfrm>
            <a:off x="557404" y="1678568"/>
            <a:ext cx="315389" cy="315390"/>
            <a:chOff x="3607889" y="4974571"/>
            <a:chExt cx="194349" cy="194349"/>
          </a:xfrm>
        </p:grpSpPr>
        <p:sp>
          <p:nvSpPr>
            <p:cNvPr id="1094" name="Google Shape;1094;p35"/>
            <p:cNvSpPr/>
            <p:nvPr/>
          </p:nvSpPr>
          <p:spPr>
            <a:xfrm>
              <a:off x="3705396" y="4974571"/>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35"/>
            <p:cNvSpPr/>
            <p:nvPr/>
          </p:nvSpPr>
          <p:spPr>
            <a:xfrm>
              <a:off x="3705396" y="5138713"/>
              <a:ext cx="111" cy="30208"/>
            </a:xfrm>
            <a:custGeom>
              <a:avLst/>
              <a:gdLst/>
              <a:ahLst/>
              <a:cxnLst/>
              <a:rect l="l" t="t" r="r" b="b"/>
              <a:pathLst>
                <a:path w="1" h="272" fill="none" extrusionOk="0">
                  <a:moveTo>
                    <a:pt x="0" y="0"/>
                  </a:moveTo>
                  <a:lnTo>
                    <a:pt x="0" y="27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35"/>
            <p:cNvSpPr/>
            <p:nvPr/>
          </p:nvSpPr>
          <p:spPr>
            <a:xfrm>
              <a:off x="3772696" y="5071301"/>
              <a:ext cx="29541" cy="111"/>
            </a:xfrm>
            <a:custGeom>
              <a:avLst/>
              <a:gdLst/>
              <a:ahLst/>
              <a:cxnLst/>
              <a:rect l="l" t="t" r="r" b="b"/>
              <a:pathLst>
                <a:path w="266" h="1" fill="none" extrusionOk="0">
                  <a:moveTo>
                    <a:pt x="266" y="0"/>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35"/>
            <p:cNvSpPr/>
            <p:nvPr/>
          </p:nvSpPr>
          <p:spPr>
            <a:xfrm>
              <a:off x="3607889" y="507130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35"/>
            <p:cNvSpPr/>
            <p:nvPr/>
          </p:nvSpPr>
          <p:spPr>
            <a:xfrm>
              <a:off x="3752706" y="5003224"/>
              <a:ext cx="20879" cy="20879"/>
            </a:xfrm>
            <a:custGeom>
              <a:avLst/>
              <a:gdLst/>
              <a:ahLst/>
              <a:cxnLst/>
              <a:rect l="l" t="t" r="r" b="b"/>
              <a:pathLst>
                <a:path w="188" h="188" fill="none" extrusionOk="0">
                  <a:moveTo>
                    <a:pt x="187"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35"/>
            <p:cNvSpPr/>
            <p:nvPr/>
          </p:nvSpPr>
          <p:spPr>
            <a:xfrm>
              <a:off x="3636541" y="5119278"/>
              <a:ext cx="20879" cy="20990"/>
            </a:xfrm>
            <a:custGeom>
              <a:avLst/>
              <a:gdLst/>
              <a:ahLst/>
              <a:cxnLst/>
              <a:rect l="l" t="t" r="r" b="b"/>
              <a:pathLst>
                <a:path w="188" h="189" fill="none" extrusionOk="0">
                  <a:moveTo>
                    <a:pt x="188"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35"/>
            <p:cNvSpPr/>
            <p:nvPr/>
          </p:nvSpPr>
          <p:spPr>
            <a:xfrm>
              <a:off x="3752706" y="5119278"/>
              <a:ext cx="20879" cy="20990"/>
            </a:xfrm>
            <a:custGeom>
              <a:avLst/>
              <a:gdLst/>
              <a:ahLst/>
              <a:cxnLst/>
              <a:rect l="l" t="t" r="r" b="b"/>
              <a:pathLst>
                <a:path w="188" h="189" fill="none" extrusionOk="0">
                  <a:moveTo>
                    <a:pt x="187"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5"/>
            <p:cNvSpPr/>
            <p:nvPr/>
          </p:nvSpPr>
          <p:spPr>
            <a:xfrm>
              <a:off x="3636541" y="5003224"/>
              <a:ext cx="20879" cy="20879"/>
            </a:xfrm>
            <a:custGeom>
              <a:avLst/>
              <a:gdLst/>
              <a:ahLst/>
              <a:cxnLst/>
              <a:rect l="l" t="t" r="r" b="b"/>
              <a:pathLst>
                <a:path w="188" h="188" fill="none" extrusionOk="0">
                  <a:moveTo>
                    <a:pt x="188" y="187"/>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02" name="Google Shape;1102;p35"/>
          <p:cNvSpPr/>
          <p:nvPr/>
        </p:nvSpPr>
        <p:spPr>
          <a:xfrm>
            <a:off x="5280471" y="4553675"/>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28650" y="4767263"/>
            <a:ext cx="2057400" cy="273844"/>
          </a:xfrm>
          <a:prstGeom prst="rect">
            <a:avLst/>
          </a:prstGeom>
        </p:spPr>
        <p:txBody>
          <a:bodyPr lIns="68580" tIns="34290" rIns="68580" bIns="34290"/>
          <a:lstStyle/>
          <a:p>
            <a:fld id="{AA7A35FE-7DD7-4FE0-9920-3DE36D20E231}" type="datetimeFigureOut">
              <a:rPr lang="en-US" smtClean="0"/>
              <a:pPr/>
              <a:t>28-Mar-23</a:t>
            </a:fld>
            <a:endParaRPr lang="en-US"/>
          </a:p>
        </p:txBody>
      </p:sp>
      <p:sp>
        <p:nvSpPr>
          <p:cNvPr id="5" name="Footer Placeholder 4"/>
          <p:cNvSpPr>
            <a:spLocks noGrp="1"/>
          </p:cNvSpPr>
          <p:nvPr>
            <p:ph type="ftr" sz="quarter" idx="11"/>
          </p:nvPr>
        </p:nvSpPr>
        <p:spPr>
          <a:xfrm>
            <a:off x="3028950" y="4767263"/>
            <a:ext cx="3086100" cy="273844"/>
          </a:xfrm>
          <a:prstGeom prst="rect">
            <a:avLst/>
          </a:prstGeom>
        </p:spPr>
        <p:txBody>
          <a:bodyPr lIns="68580" tIns="34290" rIns="68580" bIns="34290"/>
          <a:lstStyle/>
          <a:p>
            <a:endParaRPr lang="en-US"/>
          </a:p>
        </p:txBody>
      </p:sp>
      <p:sp>
        <p:nvSpPr>
          <p:cNvPr id="6" name="Slide Number Placeholder 5"/>
          <p:cNvSpPr>
            <a:spLocks noGrp="1"/>
          </p:cNvSpPr>
          <p:nvPr>
            <p:ph type="sldNum" sz="quarter" idx="12"/>
          </p:nvPr>
        </p:nvSpPr>
        <p:spPr>
          <a:xfrm>
            <a:off x="6457950" y="4767263"/>
            <a:ext cx="2057400" cy="273844"/>
          </a:xfrm>
          <a:prstGeom prst="rect">
            <a:avLst/>
          </a:prstGeom>
        </p:spPr>
        <p:txBody>
          <a:bodyPr lIns="68580" tIns="34290" rIns="68580" bIns="34290"/>
          <a:lstStyle/>
          <a:p>
            <a:fld id="{5AD607FB-659E-4C71-8922-1C05C17B84C2}" type="slidenum">
              <a:rPr lang="en-US" smtClean="0"/>
              <a:pPr/>
              <a:t>‹#›</a:t>
            </a:fld>
            <a:endParaRPr lang="en-US"/>
          </a:p>
        </p:txBody>
      </p:sp>
    </p:spTree>
    <p:extLst>
      <p:ext uri="{BB962C8B-B14F-4D97-AF65-F5344CB8AC3E}">
        <p14:creationId xmlns:p14="http://schemas.microsoft.com/office/powerpoint/2010/main" val="2047013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2"/>
        <p:cNvGrpSpPr/>
        <p:nvPr/>
      </p:nvGrpSpPr>
      <p:grpSpPr>
        <a:xfrm>
          <a:off x="0" y="0"/>
          <a:ext cx="0" cy="0"/>
          <a:chOff x="0" y="0"/>
          <a:chExt cx="0" cy="0"/>
        </a:xfrm>
      </p:grpSpPr>
      <p:sp>
        <p:nvSpPr>
          <p:cNvPr id="53" name="Google Shape;53;p3"/>
          <p:cNvSpPr/>
          <p:nvPr/>
        </p:nvSpPr>
        <p:spPr>
          <a:xfrm rot="2439254">
            <a:off x="7974499" y="690505"/>
            <a:ext cx="6893875" cy="8760278"/>
          </a:xfrm>
          <a:custGeom>
            <a:avLst/>
            <a:gdLst/>
            <a:ahLst/>
            <a:cxnLst/>
            <a:rect l="l" t="t" r="r" b="b"/>
            <a:pathLst>
              <a:path w="36814" h="36589" extrusionOk="0">
                <a:moveTo>
                  <a:pt x="19245" y="1"/>
                </a:moveTo>
                <a:cubicBezTo>
                  <a:pt x="18916" y="1"/>
                  <a:pt x="18588" y="12"/>
                  <a:pt x="18261" y="35"/>
                </a:cubicBezTo>
                <a:cubicBezTo>
                  <a:pt x="17125" y="125"/>
                  <a:pt x="16002" y="299"/>
                  <a:pt x="14892" y="570"/>
                </a:cubicBezTo>
                <a:cubicBezTo>
                  <a:pt x="11839" y="1293"/>
                  <a:pt x="8463" y="2623"/>
                  <a:pt x="7688" y="6012"/>
                </a:cubicBezTo>
                <a:cubicBezTo>
                  <a:pt x="7398" y="7284"/>
                  <a:pt x="7456" y="8639"/>
                  <a:pt x="6997" y="9878"/>
                </a:cubicBezTo>
                <a:cubicBezTo>
                  <a:pt x="6423" y="11447"/>
                  <a:pt x="5455" y="11460"/>
                  <a:pt x="4119" y="12028"/>
                </a:cubicBezTo>
                <a:cubicBezTo>
                  <a:pt x="1207" y="13280"/>
                  <a:pt x="0" y="16379"/>
                  <a:pt x="252" y="19361"/>
                </a:cubicBezTo>
                <a:cubicBezTo>
                  <a:pt x="336" y="20361"/>
                  <a:pt x="568" y="21284"/>
                  <a:pt x="1130" y="22130"/>
                </a:cubicBezTo>
                <a:cubicBezTo>
                  <a:pt x="2247" y="23815"/>
                  <a:pt x="3789" y="24848"/>
                  <a:pt x="2989" y="27010"/>
                </a:cubicBezTo>
                <a:cubicBezTo>
                  <a:pt x="2363" y="28714"/>
                  <a:pt x="2001" y="30651"/>
                  <a:pt x="2724" y="32400"/>
                </a:cubicBezTo>
                <a:cubicBezTo>
                  <a:pt x="3331" y="33859"/>
                  <a:pt x="4745" y="34898"/>
                  <a:pt x="6016" y="35685"/>
                </a:cubicBezTo>
                <a:cubicBezTo>
                  <a:pt x="7101" y="36360"/>
                  <a:pt x="8432" y="36588"/>
                  <a:pt x="9754" y="36588"/>
                </a:cubicBezTo>
                <a:cubicBezTo>
                  <a:pt x="10407" y="36588"/>
                  <a:pt x="11059" y="36532"/>
                  <a:pt x="11677" y="36447"/>
                </a:cubicBezTo>
                <a:cubicBezTo>
                  <a:pt x="13517" y="36195"/>
                  <a:pt x="15202" y="35531"/>
                  <a:pt x="17003" y="35156"/>
                </a:cubicBezTo>
                <a:cubicBezTo>
                  <a:pt x="17966" y="34960"/>
                  <a:pt x="18990" y="34857"/>
                  <a:pt x="20020" y="34857"/>
                </a:cubicBezTo>
                <a:cubicBezTo>
                  <a:pt x="21566" y="34857"/>
                  <a:pt x="23126" y="35089"/>
                  <a:pt x="24516" y="35589"/>
                </a:cubicBezTo>
                <a:cubicBezTo>
                  <a:pt x="25362" y="35893"/>
                  <a:pt x="26189" y="36017"/>
                  <a:pt x="27010" y="36017"/>
                </a:cubicBezTo>
                <a:cubicBezTo>
                  <a:pt x="28434" y="36017"/>
                  <a:pt x="29842" y="35645"/>
                  <a:pt x="31307" y="35195"/>
                </a:cubicBezTo>
                <a:cubicBezTo>
                  <a:pt x="32243" y="34904"/>
                  <a:pt x="33140" y="34530"/>
                  <a:pt x="33934" y="33949"/>
                </a:cubicBezTo>
                <a:cubicBezTo>
                  <a:pt x="35541" y="32774"/>
                  <a:pt x="36542" y="31064"/>
                  <a:pt x="36723" y="29082"/>
                </a:cubicBezTo>
                <a:cubicBezTo>
                  <a:pt x="36813" y="28094"/>
                  <a:pt x="36652" y="27100"/>
                  <a:pt x="36258" y="26190"/>
                </a:cubicBezTo>
                <a:cubicBezTo>
                  <a:pt x="35432" y="24312"/>
                  <a:pt x="33263" y="22788"/>
                  <a:pt x="33715" y="20516"/>
                </a:cubicBezTo>
                <a:cubicBezTo>
                  <a:pt x="34076" y="18709"/>
                  <a:pt x="35722" y="17231"/>
                  <a:pt x="35574" y="15307"/>
                </a:cubicBezTo>
                <a:cubicBezTo>
                  <a:pt x="35387" y="12803"/>
                  <a:pt x="33386" y="12009"/>
                  <a:pt x="31578" y="10776"/>
                </a:cubicBezTo>
                <a:cubicBezTo>
                  <a:pt x="30616" y="10130"/>
                  <a:pt x="29861" y="9259"/>
                  <a:pt x="29422" y="8181"/>
                </a:cubicBezTo>
                <a:cubicBezTo>
                  <a:pt x="28996" y="7142"/>
                  <a:pt x="28964" y="6018"/>
                  <a:pt x="28641" y="4960"/>
                </a:cubicBezTo>
                <a:cubicBezTo>
                  <a:pt x="27944" y="2681"/>
                  <a:pt x="26298" y="1435"/>
                  <a:pt x="24071" y="751"/>
                </a:cubicBezTo>
                <a:cubicBezTo>
                  <a:pt x="22519" y="273"/>
                  <a:pt x="20873" y="1"/>
                  <a:pt x="192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3"/>
          <p:cNvSpPr/>
          <p:nvPr/>
        </p:nvSpPr>
        <p:spPr>
          <a:xfrm rot="9206079">
            <a:off x="-4020954" y="-3022713"/>
            <a:ext cx="7911656" cy="5415768"/>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txBox="1">
            <a:spLocks noGrp="1"/>
          </p:cNvSpPr>
          <p:nvPr>
            <p:ph type="title"/>
          </p:nvPr>
        </p:nvSpPr>
        <p:spPr>
          <a:xfrm>
            <a:off x="3437962" y="2523150"/>
            <a:ext cx="4467000" cy="585300"/>
          </a:xfrm>
          <a:prstGeom prst="rect">
            <a:avLst/>
          </a:prstGeom>
        </p:spPr>
        <p:txBody>
          <a:bodyPr spcFirstLastPara="1" wrap="square" lIns="91425" tIns="91425" rIns="91425" bIns="91425" anchor="ctr" anchorCtr="0">
            <a:noAutofit/>
          </a:bodyPr>
          <a:lstStyle>
            <a:lvl1pPr lvl="0">
              <a:spcBef>
                <a:spcPts val="0"/>
              </a:spcBef>
              <a:spcAft>
                <a:spcPts val="0"/>
              </a:spcAft>
              <a:buSzPts val="3600"/>
              <a:buNone/>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56" name="Google Shape;56;p3"/>
          <p:cNvSpPr txBox="1">
            <a:spLocks noGrp="1"/>
          </p:cNvSpPr>
          <p:nvPr>
            <p:ph type="title" idx="2" hasCustomPrompt="1"/>
          </p:nvPr>
        </p:nvSpPr>
        <p:spPr>
          <a:xfrm>
            <a:off x="3437936" y="1681350"/>
            <a:ext cx="3685200" cy="841800"/>
          </a:xfrm>
          <a:prstGeom prst="rect">
            <a:avLst/>
          </a:prstGeom>
        </p:spPr>
        <p:txBody>
          <a:bodyPr spcFirstLastPara="1" wrap="square" lIns="91425" tIns="91425" rIns="91425" bIns="91425" anchor="ctr" anchorCtr="0">
            <a:noAutofit/>
          </a:bodyPr>
          <a:lstStyle>
            <a:lvl1pPr lvl="0"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57" name="Google Shape;57;p3"/>
          <p:cNvSpPr txBox="1">
            <a:spLocks noGrp="1"/>
          </p:cNvSpPr>
          <p:nvPr>
            <p:ph type="subTitle" idx="1"/>
          </p:nvPr>
        </p:nvSpPr>
        <p:spPr>
          <a:xfrm>
            <a:off x="3437947" y="3108450"/>
            <a:ext cx="4467000" cy="3537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58" name="Google Shape;58;p3"/>
          <p:cNvGrpSpPr/>
          <p:nvPr/>
        </p:nvGrpSpPr>
        <p:grpSpPr>
          <a:xfrm>
            <a:off x="8702100" y="2685584"/>
            <a:ext cx="315389" cy="315390"/>
            <a:chOff x="1737592" y="5573833"/>
            <a:chExt cx="194349" cy="194349"/>
          </a:xfrm>
        </p:grpSpPr>
        <p:sp>
          <p:nvSpPr>
            <p:cNvPr id="59" name="Google Shape;59;p3"/>
            <p:cNvSpPr/>
            <p:nvPr/>
          </p:nvSpPr>
          <p:spPr>
            <a:xfrm>
              <a:off x="1834322" y="5573833"/>
              <a:ext cx="111" cy="30208"/>
            </a:xfrm>
            <a:custGeom>
              <a:avLst/>
              <a:gdLst/>
              <a:ahLst/>
              <a:cxnLst/>
              <a:rect l="l" t="t" r="r" b="b"/>
              <a:pathLst>
                <a:path w="1" h="272" fill="none" extrusionOk="0">
                  <a:moveTo>
                    <a:pt x="1" y="0"/>
                  </a:moveTo>
                  <a:lnTo>
                    <a:pt x="1"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a:off x="1834322" y="5738752"/>
              <a:ext cx="111" cy="29430"/>
            </a:xfrm>
            <a:custGeom>
              <a:avLst/>
              <a:gdLst/>
              <a:ahLst/>
              <a:cxnLst/>
              <a:rect l="l" t="t" r="r" b="b"/>
              <a:pathLst>
                <a:path w="1" h="265" fill="none" extrusionOk="0">
                  <a:moveTo>
                    <a:pt x="1" y="0"/>
                  </a:moveTo>
                  <a:lnTo>
                    <a:pt x="1"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a:off x="1901733" y="567134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a:off x="1737592" y="5671341"/>
              <a:ext cx="29430" cy="111"/>
            </a:xfrm>
            <a:custGeom>
              <a:avLst/>
              <a:gdLst/>
              <a:ahLst/>
              <a:cxnLst/>
              <a:rect l="l" t="t" r="r" b="b"/>
              <a:pathLst>
                <a:path w="265" h="1" fill="none" extrusionOk="0">
                  <a:moveTo>
                    <a:pt x="265"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1882410" y="5602486"/>
              <a:ext cx="20879" cy="20879"/>
            </a:xfrm>
            <a:custGeom>
              <a:avLst/>
              <a:gdLst/>
              <a:ahLst/>
              <a:cxnLst/>
              <a:rect l="l" t="t" r="r" b="b"/>
              <a:pathLst>
                <a:path w="188" h="188" fill="none" extrusionOk="0">
                  <a:moveTo>
                    <a:pt x="187"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1766245" y="5718651"/>
              <a:ext cx="20879" cy="20879"/>
            </a:xfrm>
            <a:custGeom>
              <a:avLst/>
              <a:gdLst/>
              <a:ahLst/>
              <a:cxnLst/>
              <a:rect l="l" t="t" r="r" b="b"/>
              <a:pathLst>
                <a:path w="188" h="188" fill="none" extrusionOk="0">
                  <a:moveTo>
                    <a:pt x="188" y="0"/>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a:off x="1882410" y="5718651"/>
              <a:ext cx="20879" cy="20879"/>
            </a:xfrm>
            <a:custGeom>
              <a:avLst/>
              <a:gdLst/>
              <a:ahLst/>
              <a:cxnLst/>
              <a:rect l="l" t="t" r="r" b="b"/>
              <a:pathLst>
                <a:path w="188" h="188" fill="none" extrusionOk="0">
                  <a:moveTo>
                    <a:pt x="187" y="188"/>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1766245" y="5602486"/>
              <a:ext cx="20879" cy="20879"/>
            </a:xfrm>
            <a:custGeom>
              <a:avLst/>
              <a:gdLst/>
              <a:ahLst/>
              <a:cxnLst/>
              <a:rect l="l" t="t" r="r" b="b"/>
              <a:pathLst>
                <a:path w="188" h="188" fill="none" extrusionOk="0">
                  <a:moveTo>
                    <a:pt x="188"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 name="Google Shape;67;p3"/>
          <p:cNvGrpSpPr/>
          <p:nvPr/>
        </p:nvGrpSpPr>
        <p:grpSpPr>
          <a:xfrm>
            <a:off x="3267170" y="4491443"/>
            <a:ext cx="234109" cy="234110"/>
            <a:chOff x="2907458" y="4428950"/>
            <a:chExt cx="144262" cy="144263"/>
          </a:xfrm>
        </p:grpSpPr>
        <p:sp>
          <p:nvSpPr>
            <p:cNvPr id="68" name="Google Shape;68;p3"/>
            <p:cNvSpPr/>
            <p:nvPr/>
          </p:nvSpPr>
          <p:spPr>
            <a:xfrm>
              <a:off x="2979200" y="4428950"/>
              <a:ext cx="111" cy="30208"/>
            </a:xfrm>
            <a:custGeom>
              <a:avLst/>
              <a:gdLst/>
              <a:ahLst/>
              <a:cxnLst/>
              <a:rect l="l" t="t" r="r" b="b"/>
              <a:pathLst>
                <a:path w="1" h="272"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2979200" y="4543671"/>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3021512" y="4501359"/>
              <a:ext cx="30208" cy="111"/>
            </a:xfrm>
            <a:custGeom>
              <a:avLst/>
              <a:gdLst/>
              <a:ahLst/>
              <a:cxnLst/>
              <a:rect l="l" t="t" r="r" b="b"/>
              <a:pathLst>
                <a:path w="272" h="1" fill="none" extrusionOk="0">
                  <a:moveTo>
                    <a:pt x="271"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
            <p:cNvSpPr/>
            <p:nvPr/>
          </p:nvSpPr>
          <p:spPr>
            <a:xfrm>
              <a:off x="2907458" y="4501359"/>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2" name="Google Shape;72;p3"/>
          <p:cNvSpPr/>
          <p:nvPr/>
        </p:nvSpPr>
        <p:spPr>
          <a:xfrm>
            <a:off x="1693809" y="128772"/>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 name="Google Shape;73;p3"/>
          <p:cNvGrpSpPr/>
          <p:nvPr/>
        </p:nvGrpSpPr>
        <p:grpSpPr>
          <a:xfrm>
            <a:off x="6443280" y="4725552"/>
            <a:ext cx="315389" cy="315390"/>
            <a:chOff x="3607889" y="4974571"/>
            <a:chExt cx="194349" cy="194349"/>
          </a:xfrm>
        </p:grpSpPr>
        <p:sp>
          <p:nvSpPr>
            <p:cNvPr id="74" name="Google Shape;74;p3"/>
            <p:cNvSpPr/>
            <p:nvPr/>
          </p:nvSpPr>
          <p:spPr>
            <a:xfrm>
              <a:off x="3705396" y="4974571"/>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3705396" y="5138713"/>
              <a:ext cx="111" cy="30208"/>
            </a:xfrm>
            <a:custGeom>
              <a:avLst/>
              <a:gdLst/>
              <a:ahLst/>
              <a:cxnLst/>
              <a:rect l="l" t="t" r="r" b="b"/>
              <a:pathLst>
                <a:path w="1" h="272" fill="none" extrusionOk="0">
                  <a:moveTo>
                    <a:pt x="0" y="0"/>
                  </a:moveTo>
                  <a:lnTo>
                    <a:pt x="0" y="27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a:off x="3772696" y="5071301"/>
              <a:ext cx="29541" cy="111"/>
            </a:xfrm>
            <a:custGeom>
              <a:avLst/>
              <a:gdLst/>
              <a:ahLst/>
              <a:cxnLst/>
              <a:rect l="l" t="t" r="r" b="b"/>
              <a:pathLst>
                <a:path w="266" h="1" fill="none" extrusionOk="0">
                  <a:moveTo>
                    <a:pt x="266" y="0"/>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a:off x="3607889" y="507130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3752706" y="5003224"/>
              <a:ext cx="20879" cy="20879"/>
            </a:xfrm>
            <a:custGeom>
              <a:avLst/>
              <a:gdLst/>
              <a:ahLst/>
              <a:cxnLst/>
              <a:rect l="l" t="t" r="r" b="b"/>
              <a:pathLst>
                <a:path w="188" h="188" fill="none" extrusionOk="0">
                  <a:moveTo>
                    <a:pt x="187"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3636541" y="5119278"/>
              <a:ext cx="20879" cy="20990"/>
            </a:xfrm>
            <a:custGeom>
              <a:avLst/>
              <a:gdLst/>
              <a:ahLst/>
              <a:cxnLst/>
              <a:rect l="l" t="t" r="r" b="b"/>
              <a:pathLst>
                <a:path w="188" h="189" fill="none" extrusionOk="0">
                  <a:moveTo>
                    <a:pt x="188"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3752706" y="5119278"/>
              <a:ext cx="20879" cy="20990"/>
            </a:xfrm>
            <a:custGeom>
              <a:avLst/>
              <a:gdLst/>
              <a:ahLst/>
              <a:cxnLst/>
              <a:rect l="l" t="t" r="r" b="b"/>
              <a:pathLst>
                <a:path w="188" h="189" fill="none" extrusionOk="0">
                  <a:moveTo>
                    <a:pt x="187"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3636541" y="5003224"/>
              <a:ext cx="20879" cy="20879"/>
            </a:xfrm>
            <a:custGeom>
              <a:avLst/>
              <a:gdLst/>
              <a:ahLst/>
              <a:cxnLst/>
              <a:rect l="l" t="t" r="r" b="b"/>
              <a:pathLst>
                <a:path w="188" h="188" fill="none" extrusionOk="0">
                  <a:moveTo>
                    <a:pt x="188" y="187"/>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 name="Google Shape;82;p3"/>
          <p:cNvGrpSpPr/>
          <p:nvPr/>
        </p:nvGrpSpPr>
        <p:grpSpPr>
          <a:xfrm>
            <a:off x="557400" y="377309"/>
            <a:ext cx="315389" cy="315390"/>
            <a:chOff x="1737592" y="5573833"/>
            <a:chExt cx="194349" cy="194349"/>
          </a:xfrm>
        </p:grpSpPr>
        <p:sp>
          <p:nvSpPr>
            <p:cNvPr id="83" name="Google Shape;83;p3"/>
            <p:cNvSpPr/>
            <p:nvPr/>
          </p:nvSpPr>
          <p:spPr>
            <a:xfrm>
              <a:off x="1834322" y="5573833"/>
              <a:ext cx="111" cy="30208"/>
            </a:xfrm>
            <a:custGeom>
              <a:avLst/>
              <a:gdLst/>
              <a:ahLst/>
              <a:cxnLst/>
              <a:rect l="l" t="t" r="r" b="b"/>
              <a:pathLst>
                <a:path w="1" h="272" fill="none" extrusionOk="0">
                  <a:moveTo>
                    <a:pt x="1" y="0"/>
                  </a:moveTo>
                  <a:lnTo>
                    <a:pt x="1" y="272"/>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a:off x="1834322" y="5738752"/>
              <a:ext cx="111" cy="29430"/>
            </a:xfrm>
            <a:custGeom>
              <a:avLst/>
              <a:gdLst/>
              <a:ahLst/>
              <a:cxnLst/>
              <a:rect l="l" t="t" r="r" b="b"/>
              <a:pathLst>
                <a:path w="1" h="265" fill="none" extrusionOk="0">
                  <a:moveTo>
                    <a:pt x="1" y="0"/>
                  </a:moveTo>
                  <a:lnTo>
                    <a:pt x="1" y="265"/>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a:off x="1901733" y="5671341"/>
              <a:ext cx="30208" cy="111"/>
            </a:xfrm>
            <a:custGeom>
              <a:avLst/>
              <a:gdLst/>
              <a:ahLst/>
              <a:cxnLst/>
              <a:rect l="l" t="t" r="r" b="b"/>
              <a:pathLst>
                <a:path w="272" h="1" fill="none" extrusionOk="0">
                  <a:moveTo>
                    <a:pt x="271" y="0"/>
                  </a:moveTo>
                  <a:lnTo>
                    <a:pt x="0" y="0"/>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1737592" y="5671341"/>
              <a:ext cx="29430" cy="111"/>
            </a:xfrm>
            <a:custGeom>
              <a:avLst/>
              <a:gdLst/>
              <a:ahLst/>
              <a:cxnLst/>
              <a:rect l="l" t="t" r="r" b="b"/>
              <a:pathLst>
                <a:path w="265" h="1" fill="none" extrusionOk="0">
                  <a:moveTo>
                    <a:pt x="265" y="0"/>
                  </a:moveTo>
                  <a:lnTo>
                    <a:pt x="0" y="0"/>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1882410" y="5602486"/>
              <a:ext cx="20879" cy="20879"/>
            </a:xfrm>
            <a:custGeom>
              <a:avLst/>
              <a:gdLst/>
              <a:ahLst/>
              <a:cxnLst/>
              <a:rect l="l" t="t" r="r" b="b"/>
              <a:pathLst>
                <a:path w="188" h="188" fill="none" extrusionOk="0">
                  <a:moveTo>
                    <a:pt x="187" y="1"/>
                  </a:moveTo>
                  <a:lnTo>
                    <a:pt x="0" y="188"/>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1766245" y="5718651"/>
              <a:ext cx="20879" cy="20879"/>
            </a:xfrm>
            <a:custGeom>
              <a:avLst/>
              <a:gdLst/>
              <a:ahLst/>
              <a:cxnLst/>
              <a:rect l="l" t="t" r="r" b="b"/>
              <a:pathLst>
                <a:path w="188" h="188" fill="none" extrusionOk="0">
                  <a:moveTo>
                    <a:pt x="188" y="0"/>
                  </a:moveTo>
                  <a:lnTo>
                    <a:pt x="0" y="188"/>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1882410" y="5718651"/>
              <a:ext cx="20879" cy="20879"/>
            </a:xfrm>
            <a:custGeom>
              <a:avLst/>
              <a:gdLst/>
              <a:ahLst/>
              <a:cxnLst/>
              <a:rect l="l" t="t" r="r" b="b"/>
              <a:pathLst>
                <a:path w="188" h="188" fill="none" extrusionOk="0">
                  <a:moveTo>
                    <a:pt x="187" y="188"/>
                  </a:moveTo>
                  <a:lnTo>
                    <a:pt x="0" y="0"/>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1766245" y="5602486"/>
              <a:ext cx="20879" cy="20879"/>
            </a:xfrm>
            <a:custGeom>
              <a:avLst/>
              <a:gdLst/>
              <a:ahLst/>
              <a:cxnLst/>
              <a:rect l="l" t="t" r="r" b="b"/>
              <a:pathLst>
                <a:path w="188" h="188" fill="none" extrusionOk="0">
                  <a:moveTo>
                    <a:pt x="188" y="188"/>
                  </a:moveTo>
                  <a:lnTo>
                    <a:pt x="0" y="1"/>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24"/>
        <p:cNvGrpSpPr/>
        <p:nvPr/>
      </p:nvGrpSpPr>
      <p:grpSpPr>
        <a:xfrm>
          <a:off x="0" y="0"/>
          <a:ext cx="0" cy="0"/>
          <a:chOff x="0" y="0"/>
          <a:chExt cx="0" cy="0"/>
        </a:xfrm>
      </p:grpSpPr>
      <p:sp>
        <p:nvSpPr>
          <p:cNvPr id="125" name="Google Shape;125;p5"/>
          <p:cNvSpPr/>
          <p:nvPr/>
        </p:nvSpPr>
        <p:spPr>
          <a:xfrm rot="1909153" flipH="1">
            <a:off x="7739731" y="876554"/>
            <a:ext cx="6893885" cy="8760306"/>
          </a:xfrm>
          <a:custGeom>
            <a:avLst/>
            <a:gdLst/>
            <a:ahLst/>
            <a:cxnLst/>
            <a:rect l="l" t="t" r="r" b="b"/>
            <a:pathLst>
              <a:path w="36814" h="36589" extrusionOk="0">
                <a:moveTo>
                  <a:pt x="19245" y="1"/>
                </a:moveTo>
                <a:cubicBezTo>
                  <a:pt x="18916" y="1"/>
                  <a:pt x="18588" y="12"/>
                  <a:pt x="18261" y="35"/>
                </a:cubicBezTo>
                <a:cubicBezTo>
                  <a:pt x="17125" y="125"/>
                  <a:pt x="16002" y="299"/>
                  <a:pt x="14892" y="570"/>
                </a:cubicBezTo>
                <a:cubicBezTo>
                  <a:pt x="11839" y="1293"/>
                  <a:pt x="8463" y="2623"/>
                  <a:pt x="7688" y="6012"/>
                </a:cubicBezTo>
                <a:cubicBezTo>
                  <a:pt x="7398" y="7284"/>
                  <a:pt x="7456" y="8639"/>
                  <a:pt x="6997" y="9878"/>
                </a:cubicBezTo>
                <a:cubicBezTo>
                  <a:pt x="6423" y="11447"/>
                  <a:pt x="5455" y="11460"/>
                  <a:pt x="4119" y="12028"/>
                </a:cubicBezTo>
                <a:cubicBezTo>
                  <a:pt x="1207" y="13280"/>
                  <a:pt x="0" y="16379"/>
                  <a:pt x="252" y="19361"/>
                </a:cubicBezTo>
                <a:cubicBezTo>
                  <a:pt x="336" y="20361"/>
                  <a:pt x="568" y="21284"/>
                  <a:pt x="1130" y="22130"/>
                </a:cubicBezTo>
                <a:cubicBezTo>
                  <a:pt x="2247" y="23815"/>
                  <a:pt x="3789" y="24848"/>
                  <a:pt x="2989" y="27010"/>
                </a:cubicBezTo>
                <a:cubicBezTo>
                  <a:pt x="2363" y="28714"/>
                  <a:pt x="2001" y="30651"/>
                  <a:pt x="2724" y="32400"/>
                </a:cubicBezTo>
                <a:cubicBezTo>
                  <a:pt x="3331" y="33859"/>
                  <a:pt x="4745" y="34898"/>
                  <a:pt x="6016" y="35685"/>
                </a:cubicBezTo>
                <a:cubicBezTo>
                  <a:pt x="7101" y="36360"/>
                  <a:pt x="8432" y="36588"/>
                  <a:pt x="9754" y="36588"/>
                </a:cubicBezTo>
                <a:cubicBezTo>
                  <a:pt x="10407" y="36588"/>
                  <a:pt x="11059" y="36532"/>
                  <a:pt x="11677" y="36447"/>
                </a:cubicBezTo>
                <a:cubicBezTo>
                  <a:pt x="13517" y="36195"/>
                  <a:pt x="15202" y="35531"/>
                  <a:pt x="17003" y="35156"/>
                </a:cubicBezTo>
                <a:cubicBezTo>
                  <a:pt x="17966" y="34960"/>
                  <a:pt x="18990" y="34857"/>
                  <a:pt x="20020" y="34857"/>
                </a:cubicBezTo>
                <a:cubicBezTo>
                  <a:pt x="21566" y="34857"/>
                  <a:pt x="23126" y="35089"/>
                  <a:pt x="24516" y="35589"/>
                </a:cubicBezTo>
                <a:cubicBezTo>
                  <a:pt x="25362" y="35893"/>
                  <a:pt x="26189" y="36017"/>
                  <a:pt x="27010" y="36017"/>
                </a:cubicBezTo>
                <a:cubicBezTo>
                  <a:pt x="28434" y="36017"/>
                  <a:pt x="29842" y="35645"/>
                  <a:pt x="31307" y="35195"/>
                </a:cubicBezTo>
                <a:cubicBezTo>
                  <a:pt x="32243" y="34904"/>
                  <a:pt x="33140" y="34530"/>
                  <a:pt x="33934" y="33949"/>
                </a:cubicBezTo>
                <a:cubicBezTo>
                  <a:pt x="35541" y="32774"/>
                  <a:pt x="36542" y="31064"/>
                  <a:pt x="36723" y="29082"/>
                </a:cubicBezTo>
                <a:cubicBezTo>
                  <a:pt x="36813" y="28094"/>
                  <a:pt x="36652" y="27100"/>
                  <a:pt x="36258" y="26190"/>
                </a:cubicBezTo>
                <a:cubicBezTo>
                  <a:pt x="35432" y="24312"/>
                  <a:pt x="33263" y="22788"/>
                  <a:pt x="33715" y="20516"/>
                </a:cubicBezTo>
                <a:cubicBezTo>
                  <a:pt x="34076" y="18709"/>
                  <a:pt x="35722" y="17231"/>
                  <a:pt x="35574" y="15307"/>
                </a:cubicBezTo>
                <a:cubicBezTo>
                  <a:pt x="35387" y="12803"/>
                  <a:pt x="33386" y="12009"/>
                  <a:pt x="31578" y="10776"/>
                </a:cubicBezTo>
                <a:cubicBezTo>
                  <a:pt x="30616" y="10130"/>
                  <a:pt x="29861" y="9259"/>
                  <a:pt x="29422" y="8181"/>
                </a:cubicBezTo>
                <a:cubicBezTo>
                  <a:pt x="28996" y="7142"/>
                  <a:pt x="28964" y="6018"/>
                  <a:pt x="28641" y="4960"/>
                </a:cubicBezTo>
                <a:cubicBezTo>
                  <a:pt x="27944" y="2681"/>
                  <a:pt x="26298" y="1435"/>
                  <a:pt x="24071" y="751"/>
                </a:cubicBezTo>
                <a:cubicBezTo>
                  <a:pt x="22519" y="273"/>
                  <a:pt x="20873" y="1"/>
                  <a:pt x="192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5"/>
          <p:cNvSpPr/>
          <p:nvPr/>
        </p:nvSpPr>
        <p:spPr>
          <a:xfrm rot="7446988" flipH="1">
            <a:off x="-4564190" y="-3908900"/>
            <a:ext cx="7911633" cy="5415752"/>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5"/>
          <p:cNvSpPr txBox="1">
            <a:spLocks noGrp="1"/>
          </p:cNvSpPr>
          <p:nvPr>
            <p:ph type="subTitle" idx="1"/>
          </p:nvPr>
        </p:nvSpPr>
        <p:spPr>
          <a:xfrm>
            <a:off x="1171956" y="2474146"/>
            <a:ext cx="3145200" cy="713400"/>
          </a:xfrm>
          <a:prstGeom prst="rect">
            <a:avLst/>
          </a:prstGeom>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2500"/>
              <a:buFont typeface="Bebas Neue"/>
              <a:buNone/>
              <a:defRPr sz="2000">
                <a:latin typeface="Lemon"/>
                <a:ea typeface="Lemon"/>
                <a:cs typeface="Lemon"/>
                <a:sym typeface="Lemon"/>
              </a:defRPr>
            </a:lvl1pPr>
            <a:lvl2pPr lvl="1" algn="ctr">
              <a:lnSpc>
                <a:spcPct val="100000"/>
              </a:lnSpc>
              <a:spcBef>
                <a:spcPts val="0"/>
              </a:spcBef>
              <a:spcAft>
                <a:spcPts val="0"/>
              </a:spcAft>
              <a:buSzPts val="2500"/>
              <a:buFont typeface="Bebas Neue"/>
              <a:buNone/>
              <a:defRPr sz="2500">
                <a:latin typeface="Bebas Neue"/>
                <a:ea typeface="Bebas Neue"/>
                <a:cs typeface="Bebas Neue"/>
                <a:sym typeface="Bebas Neue"/>
              </a:defRPr>
            </a:lvl2pPr>
            <a:lvl3pPr lvl="2" algn="ctr">
              <a:lnSpc>
                <a:spcPct val="100000"/>
              </a:lnSpc>
              <a:spcBef>
                <a:spcPts val="0"/>
              </a:spcBef>
              <a:spcAft>
                <a:spcPts val="0"/>
              </a:spcAft>
              <a:buSzPts val="2500"/>
              <a:buFont typeface="Bebas Neue"/>
              <a:buNone/>
              <a:defRPr sz="2500">
                <a:latin typeface="Bebas Neue"/>
                <a:ea typeface="Bebas Neue"/>
                <a:cs typeface="Bebas Neue"/>
                <a:sym typeface="Bebas Neue"/>
              </a:defRPr>
            </a:lvl3pPr>
            <a:lvl4pPr lvl="3" algn="ctr">
              <a:lnSpc>
                <a:spcPct val="100000"/>
              </a:lnSpc>
              <a:spcBef>
                <a:spcPts val="0"/>
              </a:spcBef>
              <a:spcAft>
                <a:spcPts val="0"/>
              </a:spcAft>
              <a:buSzPts val="2500"/>
              <a:buFont typeface="Bebas Neue"/>
              <a:buNone/>
              <a:defRPr sz="2500">
                <a:latin typeface="Bebas Neue"/>
                <a:ea typeface="Bebas Neue"/>
                <a:cs typeface="Bebas Neue"/>
                <a:sym typeface="Bebas Neue"/>
              </a:defRPr>
            </a:lvl4pPr>
            <a:lvl5pPr lvl="4" algn="ctr">
              <a:lnSpc>
                <a:spcPct val="100000"/>
              </a:lnSpc>
              <a:spcBef>
                <a:spcPts val="0"/>
              </a:spcBef>
              <a:spcAft>
                <a:spcPts val="0"/>
              </a:spcAft>
              <a:buSzPts val="2500"/>
              <a:buFont typeface="Bebas Neue"/>
              <a:buNone/>
              <a:defRPr sz="2500">
                <a:latin typeface="Bebas Neue"/>
                <a:ea typeface="Bebas Neue"/>
                <a:cs typeface="Bebas Neue"/>
                <a:sym typeface="Bebas Neue"/>
              </a:defRPr>
            </a:lvl5pPr>
            <a:lvl6pPr lvl="5" algn="ctr">
              <a:lnSpc>
                <a:spcPct val="100000"/>
              </a:lnSpc>
              <a:spcBef>
                <a:spcPts val="0"/>
              </a:spcBef>
              <a:spcAft>
                <a:spcPts val="0"/>
              </a:spcAft>
              <a:buSzPts val="2500"/>
              <a:buFont typeface="Bebas Neue"/>
              <a:buNone/>
              <a:defRPr sz="2500">
                <a:latin typeface="Bebas Neue"/>
                <a:ea typeface="Bebas Neue"/>
                <a:cs typeface="Bebas Neue"/>
                <a:sym typeface="Bebas Neue"/>
              </a:defRPr>
            </a:lvl6pPr>
            <a:lvl7pPr lvl="6" algn="ctr">
              <a:lnSpc>
                <a:spcPct val="100000"/>
              </a:lnSpc>
              <a:spcBef>
                <a:spcPts val="0"/>
              </a:spcBef>
              <a:spcAft>
                <a:spcPts val="0"/>
              </a:spcAft>
              <a:buSzPts val="2500"/>
              <a:buFont typeface="Bebas Neue"/>
              <a:buNone/>
              <a:defRPr sz="2500">
                <a:latin typeface="Bebas Neue"/>
                <a:ea typeface="Bebas Neue"/>
                <a:cs typeface="Bebas Neue"/>
                <a:sym typeface="Bebas Neue"/>
              </a:defRPr>
            </a:lvl7pPr>
            <a:lvl8pPr lvl="7" algn="ctr">
              <a:lnSpc>
                <a:spcPct val="100000"/>
              </a:lnSpc>
              <a:spcBef>
                <a:spcPts val="0"/>
              </a:spcBef>
              <a:spcAft>
                <a:spcPts val="0"/>
              </a:spcAft>
              <a:buSzPts val="2500"/>
              <a:buFont typeface="Bebas Neue"/>
              <a:buNone/>
              <a:defRPr sz="2500">
                <a:latin typeface="Bebas Neue"/>
                <a:ea typeface="Bebas Neue"/>
                <a:cs typeface="Bebas Neue"/>
                <a:sym typeface="Bebas Neue"/>
              </a:defRPr>
            </a:lvl8pPr>
            <a:lvl9pPr lvl="8" algn="ctr">
              <a:lnSpc>
                <a:spcPct val="100000"/>
              </a:lnSpc>
              <a:spcBef>
                <a:spcPts val="0"/>
              </a:spcBef>
              <a:spcAft>
                <a:spcPts val="0"/>
              </a:spcAft>
              <a:buSzPts val="2500"/>
              <a:buFont typeface="Bebas Neue"/>
              <a:buNone/>
              <a:defRPr sz="2500">
                <a:latin typeface="Bebas Neue"/>
                <a:ea typeface="Bebas Neue"/>
                <a:cs typeface="Bebas Neue"/>
                <a:sym typeface="Bebas Neue"/>
              </a:defRPr>
            </a:lvl9pPr>
          </a:lstStyle>
          <a:p>
            <a:endParaRPr/>
          </a:p>
        </p:txBody>
      </p:sp>
      <p:sp>
        <p:nvSpPr>
          <p:cNvPr id="128" name="Google Shape;128;p5"/>
          <p:cNvSpPr txBox="1">
            <a:spLocks noGrp="1"/>
          </p:cNvSpPr>
          <p:nvPr>
            <p:ph type="subTitle" idx="2"/>
          </p:nvPr>
        </p:nvSpPr>
        <p:spPr>
          <a:xfrm>
            <a:off x="4826831" y="2474146"/>
            <a:ext cx="3145200" cy="713400"/>
          </a:xfrm>
          <a:prstGeom prst="rect">
            <a:avLst/>
          </a:prstGeom>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2500"/>
              <a:buFont typeface="Bebas Neue"/>
              <a:buNone/>
              <a:defRPr sz="2000">
                <a:latin typeface="Lemon"/>
                <a:ea typeface="Lemon"/>
                <a:cs typeface="Lemon"/>
                <a:sym typeface="Lemon"/>
              </a:defRPr>
            </a:lvl1pPr>
            <a:lvl2pPr lvl="1" algn="ctr" rtl="0">
              <a:lnSpc>
                <a:spcPct val="100000"/>
              </a:lnSpc>
              <a:spcBef>
                <a:spcPts val="0"/>
              </a:spcBef>
              <a:spcAft>
                <a:spcPts val="0"/>
              </a:spcAft>
              <a:buSzPts val="2500"/>
              <a:buFont typeface="Bebas Neue"/>
              <a:buNone/>
              <a:defRPr sz="2500">
                <a:latin typeface="Bebas Neue"/>
                <a:ea typeface="Bebas Neue"/>
                <a:cs typeface="Bebas Neue"/>
                <a:sym typeface="Bebas Neue"/>
              </a:defRPr>
            </a:lvl2pPr>
            <a:lvl3pPr lvl="2" algn="ctr" rtl="0">
              <a:lnSpc>
                <a:spcPct val="100000"/>
              </a:lnSpc>
              <a:spcBef>
                <a:spcPts val="0"/>
              </a:spcBef>
              <a:spcAft>
                <a:spcPts val="0"/>
              </a:spcAft>
              <a:buSzPts val="2500"/>
              <a:buFont typeface="Bebas Neue"/>
              <a:buNone/>
              <a:defRPr sz="2500">
                <a:latin typeface="Bebas Neue"/>
                <a:ea typeface="Bebas Neue"/>
                <a:cs typeface="Bebas Neue"/>
                <a:sym typeface="Bebas Neue"/>
              </a:defRPr>
            </a:lvl3pPr>
            <a:lvl4pPr lvl="3" algn="ctr" rtl="0">
              <a:lnSpc>
                <a:spcPct val="100000"/>
              </a:lnSpc>
              <a:spcBef>
                <a:spcPts val="0"/>
              </a:spcBef>
              <a:spcAft>
                <a:spcPts val="0"/>
              </a:spcAft>
              <a:buSzPts val="2500"/>
              <a:buFont typeface="Bebas Neue"/>
              <a:buNone/>
              <a:defRPr sz="2500">
                <a:latin typeface="Bebas Neue"/>
                <a:ea typeface="Bebas Neue"/>
                <a:cs typeface="Bebas Neue"/>
                <a:sym typeface="Bebas Neue"/>
              </a:defRPr>
            </a:lvl4pPr>
            <a:lvl5pPr lvl="4" algn="ctr" rtl="0">
              <a:lnSpc>
                <a:spcPct val="100000"/>
              </a:lnSpc>
              <a:spcBef>
                <a:spcPts val="0"/>
              </a:spcBef>
              <a:spcAft>
                <a:spcPts val="0"/>
              </a:spcAft>
              <a:buSzPts val="2500"/>
              <a:buFont typeface="Bebas Neue"/>
              <a:buNone/>
              <a:defRPr sz="2500">
                <a:latin typeface="Bebas Neue"/>
                <a:ea typeface="Bebas Neue"/>
                <a:cs typeface="Bebas Neue"/>
                <a:sym typeface="Bebas Neue"/>
              </a:defRPr>
            </a:lvl5pPr>
            <a:lvl6pPr lvl="5" algn="ctr" rtl="0">
              <a:lnSpc>
                <a:spcPct val="100000"/>
              </a:lnSpc>
              <a:spcBef>
                <a:spcPts val="0"/>
              </a:spcBef>
              <a:spcAft>
                <a:spcPts val="0"/>
              </a:spcAft>
              <a:buSzPts val="2500"/>
              <a:buFont typeface="Bebas Neue"/>
              <a:buNone/>
              <a:defRPr sz="2500">
                <a:latin typeface="Bebas Neue"/>
                <a:ea typeface="Bebas Neue"/>
                <a:cs typeface="Bebas Neue"/>
                <a:sym typeface="Bebas Neue"/>
              </a:defRPr>
            </a:lvl6pPr>
            <a:lvl7pPr lvl="6" algn="ctr" rtl="0">
              <a:lnSpc>
                <a:spcPct val="100000"/>
              </a:lnSpc>
              <a:spcBef>
                <a:spcPts val="0"/>
              </a:spcBef>
              <a:spcAft>
                <a:spcPts val="0"/>
              </a:spcAft>
              <a:buSzPts val="2500"/>
              <a:buFont typeface="Bebas Neue"/>
              <a:buNone/>
              <a:defRPr sz="2500">
                <a:latin typeface="Bebas Neue"/>
                <a:ea typeface="Bebas Neue"/>
                <a:cs typeface="Bebas Neue"/>
                <a:sym typeface="Bebas Neue"/>
              </a:defRPr>
            </a:lvl7pPr>
            <a:lvl8pPr lvl="7" algn="ctr" rtl="0">
              <a:lnSpc>
                <a:spcPct val="100000"/>
              </a:lnSpc>
              <a:spcBef>
                <a:spcPts val="0"/>
              </a:spcBef>
              <a:spcAft>
                <a:spcPts val="0"/>
              </a:spcAft>
              <a:buSzPts val="2500"/>
              <a:buFont typeface="Bebas Neue"/>
              <a:buNone/>
              <a:defRPr sz="2500">
                <a:latin typeface="Bebas Neue"/>
                <a:ea typeface="Bebas Neue"/>
                <a:cs typeface="Bebas Neue"/>
                <a:sym typeface="Bebas Neue"/>
              </a:defRPr>
            </a:lvl8pPr>
            <a:lvl9pPr lvl="8" algn="ctr" rtl="0">
              <a:lnSpc>
                <a:spcPct val="100000"/>
              </a:lnSpc>
              <a:spcBef>
                <a:spcPts val="0"/>
              </a:spcBef>
              <a:spcAft>
                <a:spcPts val="0"/>
              </a:spcAft>
              <a:buSzPts val="2500"/>
              <a:buFont typeface="Bebas Neue"/>
              <a:buNone/>
              <a:defRPr sz="2500">
                <a:latin typeface="Bebas Neue"/>
                <a:ea typeface="Bebas Neue"/>
                <a:cs typeface="Bebas Neue"/>
                <a:sym typeface="Bebas Neue"/>
              </a:defRPr>
            </a:lvl9pPr>
          </a:lstStyle>
          <a:p>
            <a:endParaRPr/>
          </a:p>
        </p:txBody>
      </p:sp>
      <p:sp>
        <p:nvSpPr>
          <p:cNvPr id="129" name="Google Shape;129;p5"/>
          <p:cNvSpPr txBox="1">
            <a:spLocks noGrp="1"/>
          </p:cNvSpPr>
          <p:nvPr>
            <p:ph type="subTitle" idx="3"/>
          </p:nvPr>
        </p:nvSpPr>
        <p:spPr>
          <a:xfrm>
            <a:off x="1171969" y="3168710"/>
            <a:ext cx="3145200" cy="940500"/>
          </a:xfrm>
          <a:prstGeom prst="rect">
            <a:avLst/>
          </a:prstGeom>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0" name="Google Shape;130;p5"/>
          <p:cNvSpPr txBox="1">
            <a:spLocks noGrp="1"/>
          </p:cNvSpPr>
          <p:nvPr>
            <p:ph type="subTitle" idx="4"/>
          </p:nvPr>
        </p:nvSpPr>
        <p:spPr>
          <a:xfrm>
            <a:off x="4826844" y="3168710"/>
            <a:ext cx="3145200" cy="940500"/>
          </a:xfrm>
          <a:prstGeom prst="rect">
            <a:avLst/>
          </a:prstGeom>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1" name="Google Shape;131;p5"/>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solidFill>
                  <a:schemeClr val="dk2"/>
                </a:solidFill>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132" name="Google Shape;132;p5"/>
          <p:cNvGrpSpPr/>
          <p:nvPr/>
        </p:nvGrpSpPr>
        <p:grpSpPr>
          <a:xfrm>
            <a:off x="3642361" y="4555050"/>
            <a:ext cx="315389" cy="315390"/>
            <a:chOff x="1737592" y="5573833"/>
            <a:chExt cx="194349" cy="194349"/>
          </a:xfrm>
        </p:grpSpPr>
        <p:sp>
          <p:nvSpPr>
            <p:cNvPr id="133" name="Google Shape;133;p5"/>
            <p:cNvSpPr/>
            <p:nvPr/>
          </p:nvSpPr>
          <p:spPr>
            <a:xfrm>
              <a:off x="1834322" y="5573833"/>
              <a:ext cx="111" cy="30208"/>
            </a:xfrm>
            <a:custGeom>
              <a:avLst/>
              <a:gdLst/>
              <a:ahLst/>
              <a:cxnLst/>
              <a:rect l="l" t="t" r="r" b="b"/>
              <a:pathLst>
                <a:path w="1" h="272" fill="none" extrusionOk="0">
                  <a:moveTo>
                    <a:pt x="1" y="0"/>
                  </a:moveTo>
                  <a:lnTo>
                    <a:pt x="1"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5"/>
            <p:cNvSpPr/>
            <p:nvPr/>
          </p:nvSpPr>
          <p:spPr>
            <a:xfrm>
              <a:off x="1834322" y="5738752"/>
              <a:ext cx="111" cy="29430"/>
            </a:xfrm>
            <a:custGeom>
              <a:avLst/>
              <a:gdLst/>
              <a:ahLst/>
              <a:cxnLst/>
              <a:rect l="l" t="t" r="r" b="b"/>
              <a:pathLst>
                <a:path w="1" h="265" fill="none" extrusionOk="0">
                  <a:moveTo>
                    <a:pt x="1" y="0"/>
                  </a:moveTo>
                  <a:lnTo>
                    <a:pt x="1"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5"/>
            <p:cNvSpPr/>
            <p:nvPr/>
          </p:nvSpPr>
          <p:spPr>
            <a:xfrm>
              <a:off x="1901733" y="567134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5"/>
            <p:cNvSpPr/>
            <p:nvPr/>
          </p:nvSpPr>
          <p:spPr>
            <a:xfrm>
              <a:off x="1737592" y="5671341"/>
              <a:ext cx="29430" cy="111"/>
            </a:xfrm>
            <a:custGeom>
              <a:avLst/>
              <a:gdLst/>
              <a:ahLst/>
              <a:cxnLst/>
              <a:rect l="l" t="t" r="r" b="b"/>
              <a:pathLst>
                <a:path w="265" h="1" fill="none" extrusionOk="0">
                  <a:moveTo>
                    <a:pt x="265"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5"/>
            <p:cNvSpPr/>
            <p:nvPr/>
          </p:nvSpPr>
          <p:spPr>
            <a:xfrm>
              <a:off x="1882410" y="5602486"/>
              <a:ext cx="20879" cy="20879"/>
            </a:xfrm>
            <a:custGeom>
              <a:avLst/>
              <a:gdLst/>
              <a:ahLst/>
              <a:cxnLst/>
              <a:rect l="l" t="t" r="r" b="b"/>
              <a:pathLst>
                <a:path w="188" h="188" fill="none" extrusionOk="0">
                  <a:moveTo>
                    <a:pt x="187"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5"/>
            <p:cNvSpPr/>
            <p:nvPr/>
          </p:nvSpPr>
          <p:spPr>
            <a:xfrm>
              <a:off x="1766245" y="5718651"/>
              <a:ext cx="20879" cy="20879"/>
            </a:xfrm>
            <a:custGeom>
              <a:avLst/>
              <a:gdLst/>
              <a:ahLst/>
              <a:cxnLst/>
              <a:rect l="l" t="t" r="r" b="b"/>
              <a:pathLst>
                <a:path w="188" h="188" fill="none" extrusionOk="0">
                  <a:moveTo>
                    <a:pt x="188" y="0"/>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5"/>
            <p:cNvSpPr/>
            <p:nvPr/>
          </p:nvSpPr>
          <p:spPr>
            <a:xfrm>
              <a:off x="1882410" y="5718651"/>
              <a:ext cx="20879" cy="20879"/>
            </a:xfrm>
            <a:custGeom>
              <a:avLst/>
              <a:gdLst/>
              <a:ahLst/>
              <a:cxnLst/>
              <a:rect l="l" t="t" r="r" b="b"/>
              <a:pathLst>
                <a:path w="188" h="188" fill="none" extrusionOk="0">
                  <a:moveTo>
                    <a:pt x="187" y="188"/>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5"/>
            <p:cNvSpPr/>
            <p:nvPr/>
          </p:nvSpPr>
          <p:spPr>
            <a:xfrm>
              <a:off x="1766245" y="5602486"/>
              <a:ext cx="20879" cy="20879"/>
            </a:xfrm>
            <a:custGeom>
              <a:avLst/>
              <a:gdLst/>
              <a:ahLst/>
              <a:cxnLst/>
              <a:rect l="l" t="t" r="r" b="b"/>
              <a:pathLst>
                <a:path w="188" h="188" fill="none" extrusionOk="0">
                  <a:moveTo>
                    <a:pt x="188"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1" name="Google Shape;141;p5"/>
          <p:cNvGrpSpPr/>
          <p:nvPr/>
        </p:nvGrpSpPr>
        <p:grpSpPr>
          <a:xfrm>
            <a:off x="8311844" y="1836246"/>
            <a:ext cx="234109" cy="234110"/>
            <a:chOff x="2907458" y="4428950"/>
            <a:chExt cx="144262" cy="144263"/>
          </a:xfrm>
        </p:grpSpPr>
        <p:sp>
          <p:nvSpPr>
            <p:cNvPr id="142" name="Google Shape;142;p5"/>
            <p:cNvSpPr/>
            <p:nvPr/>
          </p:nvSpPr>
          <p:spPr>
            <a:xfrm>
              <a:off x="2979200" y="4428950"/>
              <a:ext cx="111" cy="30208"/>
            </a:xfrm>
            <a:custGeom>
              <a:avLst/>
              <a:gdLst/>
              <a:ahLst/>
              <a:cxnLst/>
              <a:rect l="l" t="t" r="r" b="b"/>
              <a:pathLst>
                <a:path w="1" h="272"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5"/>
            <p:cNvSpPr/>
            <p:nvPr/>
          </p:nvSpPr>
          <p:spPr>
            <a:xfrm>
              <a:off x="2979200" y="4543671"/>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5"/>
            <p:cNvSpPr/>
            <p:nvPr/>
          </p:nvSpPr>
          <p:spPr>
            <a:xfrm>
              <a:off x="3021512" y="4501359"/>
              <a:ext cx="30208" cy="111"/>
            </a:xfrm>
            <a:custGeom>
              <a:avLst/>
              <a:gdLst/>
              <a:ahLst/>
              <a:cxnLst/>
              <a:rect l="l" t="t" r="r" b="b"/>
              <a:pathLst>
                <a:path w="272" h="1" fill="none" extrusionOk="0">
                  <a:moveTo>
                    <a:pt x="271"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5"/>
            <p:cNvSpPr/>
            <p:nvPr/>
          </p:nvSpPr>
          <p:spPr>
            <a:xfrm>
              <a:off x="2907458" y="4501359"/>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6" name="Google Shape;146;p5"/>
          <p:cNvGrpSpPr/>
          <p:nvPr/>
        </p:nvGrpSpPr>
        <p:grpSpPr>
          <a:xfrm>
            <a:off x="3642359" y="-234626"/>
            <a:ext cx="315389" cy="315570"/>
            <a:chOff x="187693" y="4657615"/>
            <a:chExt cx="194349" cy="194460"/>
          </a:xfrm>
        </p:grpSpPr>
        <p:sp>
          <p:nvSpPr>
            <p:cNvPr id="147" name="Google Shape;147;p5"/>
            <p:cNvSpPr/>
            <p:nvPr/>
          </p:nvSpPr>
          <p:spPr>
            <a:xfrm>
              <a:off x="285200" y="4657615"/>
              <a:ext cx="111" cy="30319"/>
            </a:xfrm>
            <a:custGeom>
              <a:avLst/>
              <a:gdLst/>
              <a:ahLst/>
              <a:cxnLst/>
              <a:rect l="l" t="t" r="r" b="b"/>
              <a:pathLst>
                <a:path w="1" h="273"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5"/>
            <p:cNvSpPr/>
            <p:nvPr/>
          </p:nvSpPr>
          <p:spPr>
            <a:xfrm>
              <a:off x="285200" y="4822535"/>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5"/>
            <p:cNvSpPr/>
            <p:nvPr/>
          </p:nvSpPr>
          <p:spPr>
            <a:xfrm>
              <a:off x="352611" y="4755123"/>
              <a:ext cx="29430" cy="111"/>
            </a:xfrm>
            <a:custGeom>
              <a:avLst/>
              <a:gdLst/>
              <a:ahLst/>
              <a:cxnLst/>
              <a:rect l="l" t="t" r="r" b="b"/>
              <a:pathLst>
                <a:path w="265" h="1" fill="none" extrusionOk="0">
                  <a:moveTo>
                    <a:pt x="265"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5"/>
            <p:cNvSpPr/>
            <p:nvPr/>
          </p:nvSpPr>
          <p:spPr>
            <a:xfrm>
              <a:off x="187693" y="4755123"/>
              <a:ext cx="30208" cy="111"/>
            </a:xfrm>
            <a:custGeom>
              <a:avLst/>
              <a:gdLst/>
              <a:ahLst/>
              <a:cxnLst/>
              <a:rect l="l" t="t" r="r" b="b"/>
              <a:pathLst>
                <a:path w="272" h="1" fill="none" extrusionOk="0">
                  <a:moveTo>
                    <a:pt x="272"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5"/>
            <p:cNvSpPr/>
            <p:nvPr/>
          </p:nvSpPr>
          <p:spPr>
            <a:xfrm>
              <a:off x="332510" y="4686379"/>
              <a:ext cx="21545" cy="20879"/>
            </a:xfrm>
            <a:custGeom>
              <a:avLst/>
              <a:gdLst/>
              <a:ahLst/>
              <a:cxnLst/>
              <a:rect l="l" t="t" r="r" b="b"/>
              <a:pathLst>
                <a:path w="194" h="188" fill="none" extrusionOk="0">
                  <a:moveTo>
                    <a:pt x="194"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5"/>
            <p:cNvSpPr/>
            <p:nvPr/>
          </p:nvSpPr>
          <p:spPr>
            <a:xfrm>
              <a:off x="216345" y="4802433"/>
              <a:ext cx="20879" cy="20990"/>
            </a:xfrm>
            <a:custGeom>
              <a:avLst/>
              <a:gdLst/>
              <a:ahLst/>
              <a:cxnLst/>
              <a:rect l="l" t="t" r="r" b="b"/>
              <a:pathLst>
                <a:path w="188" h="189" fill="none" extrusionOk="0">
                  <a:moveTo>
                    <a:pt x="188" y="1"/>
                  </a:moveTo>
                  <a:lnTo>
                    <a:pt x="1"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5"/>
            <p:cNvSpPr/>
            <p:nvPr/>
          </p:nvSpPr>
          <p:spPr>
            <a:xfrm>
              <a:off x="332510" y="4802433"/>
              <a:ext cx="21545" cy="20990"/>
            </a:xfrm>
            <a:custGeom>
              <a:avLst/>
              <a:gdLst/>
              <a:ahLst/>
              <a:cxnLst/>
              <a:rect l="l" t="t" r="r" b="b"/>
              <a:pathLst>
                <a:path w="194" h="189" fill="none" extrusionOk="0">
                  <a:moveTo>
                    <a:pt x="194"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5"/>
            <p:cNvSpPr/>
            <p:nvPr/>
          </p:nvSpPr>
          <p:spPr>
            <a:xfrm>
              <a:off x="216345" y="4686379"/>
              <a:ext cx="20879" cy="20879"/>
            </a:xfrm>
            <a:custGeom>
              <a:avLst/>
              <a:gdLst/>
              <a:ahLst/>
              <a:cxnLst/>
              <a:rect l="l" t="t" r="r" b="b"/>
              <a:pathLst>
                <a:path w="188" h="188" fill="none" extrusionOk="0">
                  <a:moveTo>
                    <a:pt x="188" y="187"/>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5" name="Google Shape;155;p5"/>
          <p:cNvGrpSpPr/>
          <p:nvPr/>
        </p:nvGrpSpPr>
        <p:grpSpPr>
          <a:xfrm>
            <a:off x="4" y="3793818"/>
            <a:ext cx="315389" cy="315390"/>
            <a:chOff x="3607889" y="4974571"/>
            <a:chExt cx="194349" cy="194349"/>
          </a:xfrm>
        </p:grpSpPr>
        <p:sp>
          <p:nvSpPr>
            <p:cNvPr id="156" name="Google Shape;156;p5"/>
            <p:cNvSpPr/>
            <p:nvPr/>
          </p:nvSpPr>
          <p:spPr>
            <a:xfrm>
              <a:off x="3705396" y="4974571"/>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5"/>
            <p:cNvSpPr/>
            <p:nvPr/>
          </p:nvSpPr>
          <p:spPr>
            <a:xfrm>
              <a:off x="3705396" y="5138713"/>
              <a:ext cx="111" cy="30208"/>
            </a:xfrm>
            <a:custGeom>
              <a:avLst/>
              <a:gdLst/>
              <a:ahLst/>
              <a:cxnLst/>
              <a:rect l="l" t="t" r="r" b="b"/>
              <a:pathLst>
                <a:path w="1" h="272" fill="none" extrusionOk="0">
                  <a:moveTo>
                    <a:pt x="0" y="0"/>
                  </a:moveTo>
                  <a:lnTo>
                    <a:pt x="0" y="27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5"/>
            <p:cNvSpPr/>
            <p:nvPr/>
          </p:nvSpPr>
          <p:spPr>
            <a:xfrm>
              <a:off x="3772696" y="5071301"/>
              <a:ext cx="29541" cy="111"/>
            </a:xfrm>
            <a:custGeom>
              <a:avLst/>
              <a:gdLst/>
              <a:ahLst/>
              <a:cxnLst/>
              <a:rect l="l" t="t" r="r" b="b"/>
              <a:pathLst>
                <a:path w="266" h="1" fill="none" extrusionOk="0">
                  <a:moveTo>
                    <a:pt x="266" y="0"/>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5"/>
            <p:cNvSpPr/>
            <p:nvPr/>
          </p:nvSpPr>
          <p:spPr>
            <a:xfrm>
              <a:off x="3607889" y="507130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5"/>
            <p:cNvSpPr/>
            <p:nvPr/>
          </p:nvSpPr>
          <p:spPr>
            <a:xfrm>
              <a:off x="3752706" y="5003224"/>
              <a:ext cx="20879" cy="20879"/>
            </a:xfrm>
            <a:custGeom>
              <a:avLst/>
              <a:gdLst/>
              <a:ahLst/>
              <a:cxnLst/>
              <a:rect l="l" t="t" r="r" b="b"/>
              <a:pathLst>
                <a:path w="188" h="188" fill="none" extrusionOk="0">
                  <a:moveTo>
                    <a:pt x="187"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5"/>
            <p:cNvSpPr/>
            <p:nvPr/>
          </p:nvSpPr>
          <p:spPr>
            <a:xfrm>
              <a:off x="3636541" y="5119278"/>
              <a:ext cx="20879" cy="20990"/>
            </a:xfrm>
            <a:custGeom>
              <a:avLst/>
              <a:gdLst/>
              <a:ahLst/>
              <a:cxnLst/>
              <a:rect l="l" t="t" r="r" b="b"/>
              <a:pathLst>
                <a:path w="188" h="189" fill="none" extrusionOk="0">
                  <a:moveTo>
                    <a:pt x="188"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5"/>
            <p:cNvSpPr/>
            <p:nvPr/>
          </p:nvSpPr>
          <p:spPr>
            <a:xfrm>
              <a:off x="3752706" y="5119278"/>
              <a:ext cx="20879" cy="20990"/>
            </a:xfrm>
            <a:custGeom>
              <a:avLst/>
              <a:gdLst/>
              <a:ahLst/>
              <a:cxnLst/>
              <a:rect l="l" t="t" r="r" b="b"/>
              <a:pathLst>
                <a:path w="188" h="189" fill="none" extrusionOk="0">
                  <a:moveTo>
                    <a:pt x="187"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5"/>
            <p:cNvSpPr/>
            <p:nvPr/>
          </p:nvSpPr>
          <p:spPr>
            <a:xfrm>
              <a:off x="3636541" y="5003224"/>
              <a:ext cx="20879" cy="20879"/>
            </a:xfrm>
            <a:custGeom>
              <a:avLst/>
              <a:gdLst/>
              <a:ahLst/>
              <a:cxnLst/>
              <a:rect l="l" t="t" r="r" b="b"/>
              <a:pathLst>
                <a:path w="188" h="188" fill="none" extrusionOk="0">
                  <a:moveTo>
                    <a:pt x="188" y="187"/>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4" name="Google Shape;164;p5"/>
          <p:cNvSpPr/>
          <p:nvPr/>
        </p:nvSpPr>
        <p:spPr>
          <a:xfrm>
            <a:off x="8524846" y="4767725"/>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5"/>
          <p:cNvSpPr/>
          <p:nvPr/>
        </p:nvSpPr>
        <p:spPr>
          <a:xfrm>
            <a:off x="7945583" y="216650"/>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66"/>
        <p:cNvGrpSpPr/>
        <p:nvPr/>
      </p:nvGrpSpPr>
      <p:grpSpPr>
        <a:xfrm>
          <a:off x="0" y="0"/>
          <a:ext cx="0" cy="0"/>
          <a:chOff x="0" y="0"/>
          <a:chExt cx="0" cy="0"/>
        </a:xfrm>
      </p:grpSpPr>
      <p:sp>
        <p:nvSpPr>
          <p:cNvPr id="167" name="Google Shape;167;p6"/>
          <p:cNvSpPr/>
          <p:nvPr/>
        </p:nvSpPr>
        <p:spPr>
          <a:xfrm rot="10800000">
            <a:off x="2194038" y="-2894800"/>
            <a:ext cx="9143968" cy="5232759"/>
          </a:xfrm>
          <a:custGeom>
            <a:avLst/>
            <a:gdLst/>
            <a:ahLst/>
            <a:cxnLst/>
            <a:rect l="l" t="t" r="r" b="b"/>
            <a:pathLst>
              <a:path w="40344" h="31875" extrusionOk="0">
                <a:moveTo>
                  <a:pt x="3097" y="0"/>
                </a:moveTo>
                <a:cubicBezTo>
                  <a:pt x="2043" y="0"/>
                  <a:pt x="992" y="171"/>
                  <a:pt x="0" y="522"/>
                </a:cubicBezTo>
                <a:lnTo>
                  <a:pt x="0" y="31874"/>
                </a:lnTo>
                <a:lnTo>
                  <a:pt x="40344" y="31874"/>
                </a:lnTo>
                <a:lnTo>
                  <a:pt x="40344" y="21346"/>
                </a:lnTo>
                <a:cubicBezTo>
                  <a:pt x="39494" y="21685"/>
                  <a:pt x="38590" y="21857"/>
                  <a:pt x="37684" y="21857"/>
                </a:cubicBezTo>
                <a:cubicBezTo>
                  <a:pt x="37330" y="21857"/>
                  <a:pt x="36977" y="21831"/>
                  <a:pt x="36626" y="21779"/>
                </a:cubicBezTo>
                <a:cubicBezTo>
                  <a:pt x="34838" y="21482"/>
                  <a:pt x="33230" y="20533"/>
                  <a:pt x="32114" y="19113"/>
                </a:cubicBezTo>
                <a:cubicBezTo>
                  <a:pt x="30978" y="17660"/>
                  <a:pt x="30913" y="15634"/>
                  <a:pt x="29590" y="14272"/>
                </a:cubicBezTo>
                <a:cubicBezTo>
                  <a:pt x="28503" y="13151"/>
                  <a:pt x="26904" y="12820"/>
                  <a:pt x="25302" y="12820"/>
                </a:cubicBezTo>
                <a:cubicBezTo>
                  <a:pt x="24801" y="12820"/>
                  <a:pt x="24299" y="12852"/>
                  <a:pt x="23813" y="12903"/>
                </a:cubicBezTo>
                <a:cubicBezTo>
                  <a:pt x="22632" y="13023"/>
                  <a:pt x="21421" y="13216"/>
                  <a:pt x="20239" y="13216"/>
                </a:cubicBezTo>
                <a:cubicBezTo>
                  <a:pt x="19378" y="13216"/>
                  <a:pt x="18533" y="13113"/>
                  <a:pt x="17725" y="12806"/>
                </a:cubicBezTo>
                <a:cubicBezTo>
                  <a:pt x="15789" y="12077"/>
                  <a:pt x="14446" y="10302"/>
                  <a:pt x="13446" y="8494"/>
                </a:cubicBezTo>
                <a:cubicBezTo>
                  <a:pt x="12445" y="6681"/>
                  <a:pt x="11645" y="4725"/>
                  <a:pt x="10289" y="3169"/>
                </a:cubicBezTo>
                <a:cubicBezTo>
                  <a:pt x="8511" y="1117"/>
                  <a:pt x="5796" y="0"/>
                  <a:pt x="30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6"/>
          <p:cNvSpPr/>
          <p:nvPr/>
        </p:nvSpPr>
        <p:spPr>
          <a:xfrm rot="9009614">
            <a:off x="-4697004" y="-3422672"/>
            <a:ext cx="7911631" cy="5415751"/>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6"/>
          <p:cNvSpPr/>
          <p:nvPr/>
        </p:nvSpPr>
        <p:spPr>
          <a:xfrm rot="-2455454" flipH="1">
            <a:off x="5489922" y="4222368"/>
            <a:ext cx="7911550" cy="5415696"/>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6"/>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171" name="Google Shape;171;p6"/>
          <p:cNvGrpSpPr/>
          <p:nvPr/>
        </p:nvGrpSpPr>
        <p:grpSpPr>
          <a:xfrm>
            <a:off x="3102936" y="4738300"/>
            <a:ext cx="315389" cy="315390"/>
            <a:chOff x="1737592" y="5573833"/>
            <a:chExt cx="194349" cy="194349"/>
          </a:xfrm>
        </p:grpSpPr>
        <p:sp>
          <p:nvSpPr>
            <p:cNvPr id="172" name="Google Shape;172;p6"/>
            <p:cNvSpPr/>
            <p:nvPr/>
          </p:nvSpPr>
          <p:spPr>
            <a:xfrm>
              <a:off x="1834322" y="5573833"/>
              <a:ext cx="111" cy="30208"/>
            </a:xfrm>
            <a:custGeom>
              <a:avLst/>
              <a:gdLst/>
              <a:ahLst/>
              <a:cxnLst/>
              <a:rect l="l" t="t" r="r" b="b"/>
              <a:pathLst>
                <a:path w="1" h="272" fill="none" extrusionOk="0">
                  <a:moveTo>
                    <a:pt x="1" y="0"/>
                  </a:moveTo>
                  <a:lnTo>
                    <a:pt x="1"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6"/>
            <p:cNvSpPr/>
            <p:nvPr/>
          </p:nvSpPr>
          <p:spPr>
            <a:xfrm>
              <a:off x="1834322" y="5738752"/>
              <a:ext cx="111" cy="29430"/>
            </a:xfrm>
            <a:custGeom>
              <a:avLst/>
              <a:gdLst/>
              <a:ahLst/>
              <a:cxnLst/>
              <a:rect l="l" t="t" r="r" b="b"/>
              <a:pathLst>
                <a:path w="1" h="265" fill="none" extrusionOk="0">
                  <a:moveTo>
                    <a:pt x="1" y="0"/>
                  </a:moveTo>
                  <a:lnTo>
                    <a:pt x="1"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6"/>
            <p:cNvSpPr/>
            <p:nvPr/>
          </p:nvSpPr>
          <p:spPr>
            <a:xfrm>
              <a:off x="1901733" y="567134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6"/>
            <p:cNvSpPr/>
            <p:nvPr/>
          </p:nvSpPr>
          <p:spPr>
            <a:xfrm>
              <a:off x="1737592" y="5671341"/>
              <a:ext cx="29430" cy="111"/>
            </a:xfrm>
            <a:custGeom>
              <a:avLst/>
              <a:gdLst/>
              <a:ahLst/>
              <a:cxnLst/>
              <a:rect l="l" t="t" r="r" b="b"/>
              <a:pathLst>
                <a:path w="265" h="1" fill="none" extrusionOk="0">
                  <a:moveTo>
                    <a:pt x="265"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6"/>
            <p:cNvSpPr/>
            <p:nvPr/>
          </p:nvSpPr>
          <p:spPr>
            <a:xfrm>
              <a:off x="1882410" y="5602486"/>
              <a:ext cx="20879" cy="20879"/>
            </a:xfrm>
            <a:custGeom>
              <a:avLst/>
              <a:gdLst/>
              <a:ahLst/>
              <a:cxnLst/>
              <a:rect l="l" t="t" r="r" b="b"/>
              <a:pathLst>
                <a:path w="188" h="188" fill="none" extrusionOk="0">
                  <a:moveTo>
                    <a:pt x="187"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6"/>
            <p:cNvSpPr/>
            <p:nvPr/>
          </p:nvSpPr>
          <p:spPr>
            <a:xfrm>
              <a:off x="1766245" y="5718651"/>
              <a:ext cx="20879" cy="20879"/>
            </a:xfrm>
            <a:custGeom>
              <a:avLst/>
              <a:gdLst/>
              <a:ahLst/>
              <a:cxnLst/>
              <a:rect l="l" t="t" r="r" b="b"/>
              <a:pathLst>
                <a:path w="188" h="188" fill="none" extrusionOk="0">
                  <a:moveTo>
                    <a:pt x="188" y="0"/>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6"/>
            <p:cNvSpPr/>
            <p:nvPr/>
          </p:nvSpPr>
          <p:spPr>
            <a:xfrm>
              <a:off x="1882410" y="5718651"/>
              <a:ext cx="20879" cy="20879"/>
            </a:xfrm>
            <a:custGeom>
              <a:avLst/>
              <a:gdLst/>
              <a:ahLst/>
              <a:cxnLst/>
              <a:rect l="l" t="t" r="r" b="b"/>
              <a:pathLst>
                <a:path w="188" h="188" fill="none" extrusionOk="0">
                  <a:moveTo>
                    <a:pt x="187" y="188"/>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6"/>
            <p:cNvSpPr/>
            <p:nvPr/>
          </p:nvSpPr>
          <p:spPr>
            <a:xfrm>
              <a:off x="1766245" y="5602486"/>
              <a:ext cx="20879" cy="20879"/>
            </a:xfrm>
            <a:custGeom>
              <a:avLst/>
              <a:gdLst/>
              <a:ahLst/>
              <a:cxnLst/>
              <a:rect l="l" t="t" r="r" b="b"/>
              <a:pathLst>
                <a:path w="188" h="188" fill="none" extrusionOk="0">
                  <a:moveTo>
                    <a:pt x="188"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0" name="Google Shape;180;p6"/>
          <p:cNvGrpSpPr/>
          <p:nvPr/>
        </p:nvGrpSpPr>
        <p:grpSpPr>
          <a:xfrm>
            <a:off x="8909894" y="2265271"/>
            <a:ext cx="234109" cy="234110"/>
            <a:chOff x="2907458" y="4428950"/>
            <a:chExt cx="144262" cy="144263"/>
          </a:xfrm>
        </p:grpSpPr>
        <p:sp>
          <p:nvSpPr>
            <p:cNvPr id="181" name="Google Shape;181;p6"/>
            <p:cNvSpPr/>
            <p:nvPr/>
          </p:nvSpPr>
          <p:spPr>
            <a:xfrm>
              <a:off x="2979200" y="4428950"/>
              <a:ext cx="111" cy="30208"/>
            </a:xfrm>
            <a:custGeom>
              <a:avLst/>
              <a:gdLst/>
              <a:ahLst/>
              <a:cxnLst/>
              <a:rect l="l" t="t" r="r" b="b"/>
              <a:pathLst>
                <a:path w="1" h="272"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6"/>
            <p:cNvSpPr/>
            <p:nvPr/>
          </p:nvSpPr>
          <p:spPr>
            <a:xfrm>
              <a:off x="2979200" y="4543671"/>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6"/>
            <p:cNvSpPr/>
            <p:nvPr/>
          </p:nvSpPr>
          <p:spPr>
            <a:xfrm>
              <a:off x="3021512" y="4501359"/>
              <a:ext cx="30208" cy="111"/>
            </a:xfrm>
            <a:custGeom>
              <a:avLst/>
              <a:gdLst/>
              <a:ahLst/>
              <a:cxnLst/>
              <a:rect l="l" t="t" r="r" b="b"/>
              <a:pathLst>
                <a:path w="272" h="1" fill="none" extrusionOk="0">
                  <a:moveTo>
                    <a:pt x="271"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6"/>
            <p:cNvSpPr/>
            <p:nvPr/>
          </p:nvSpPr>
          <p:spPr>
            <a:xfrm>
              <a:off x="2907458" y="4501359"/>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5" name="Google Shape;185;p6"/>
          <p:cNvGrpSpPr/>
          <p:nvPr/>
        </p:nvGrpSpPr>
        <p:grpSpPr>
          <a:xfrm>
            <a:off x="3590684" y="-70851"/>
            <a:ext cx="315389" cy="315570"/>
            <a:chOff x="187693" y="4657615"/>
            <a:chExt cx="194349" cy="194460"/>
          </a:xfrm>
        </p:grpSpPr>
        <p:sp>
          <p:nvSpPr>
            <p:cNvPr id="186" name="Google Shape;186;p6"/>
            <p:cNvSpPr/>
            <p:nvPr/>
          </p:nvSpPr>
          <p:spPr>
            <a:xfrm>
              <a:off x="285200" y="4657615"/>
              <a:ext cx="111" cy="30319"/>
            </a:xfrm>
            <a:custGeom>
              <a:avLst/>
              <a:gdLst/>
              <a:ahLst/>
              <a:cxnLst/>
              <a:rect l="l" t="t" r="r" b="b"/>
              <a:pathLst>
                <a:path w="1" h="273"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6"/>
            <p:cNvSpPr/>
            <p:nvPr/>
          </p:nvSpPr>
          <p:spPr>
            <a:xfrm>
              <a:off x="285200" y="4822535"/>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6"/>
            <p:cNvSpPr/>
            <p:nvPr/>
          </p:nvSpPr>
          <p:spPr>
            <a:xfrm>
              <a:off x="352611" y="4755123"/>
              <a:ext cx="29430" cy="111"/>
            </a:xfrm>
            <a:custGeom>
              <a:avLst/>
              <a:gdLst/>
              <a:ahLst/>
              <a:cxnLst/>
              <a:rect l="l" t="t" r="r" b="b"/>
              <a:pathLst>
                <a:path w="265" h="1" fill="none" extrusionOk="0">
                  <a:moveTo>
                    <a:pt x="265"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6"/>
            <p:cNvSpPr/>
            <p:nvPr/>
          </p:nvSpPr>
          <p:spPr>
            <a:xfrm>
              <a:off x="187693" y="4755123"/>
              <a:ext cx="30208" cy="111"/>
            </a:xfrm>
            <a:custGeom>
              <a:avLst/>
              <a:gdLst/>
              <a:ahLst/>
              <a:cxnLst/>
              <a:rect l="l" t="t" r="r" b="b"/>
              <a:pathLst>
                <a:path w="272" h="1" fill="none" extrusionOk="0">
                  <a:moveTo>
                    <a:pt x="272"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6"/>
            <p:cNvSpPr/>
            <p:nvPr/>
          </p:nvSpPr>
          <p:spPr>
            <a:xfrm>
              <a:off x="332510" y="4686379"/>
              <a:ext cx="21545" cy="20879"/>
            </a:xfrm>
            <a:custGeom>
              <a:avLst/>
              <a:gdLst/>
              <a:ahLst/>
              <a:cxnLst/>
              <a:rect l="l" t="t" r="r" b="b"/>
              <a:pathLst>
                <a:path w="194" h="188" fill="none" extrusionOk="0">
                  <a:moveTo>
                    <a:pt x="194"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6"/>
            <p:cNvSpPr/>
            <p:nvPr/>
          </p:nvSpPr>
          <p:spPr>
            <a:xfrm>
              <a:off x="216345" y="4802433"/>
              <a:ext cx="20879" cy="20990"/>
            </a:xfrm>
            <a:custGeom>
              <a:avLst/>
              <a:gdLst/>
              <a:ahLst/>
              <a:cxnLst/>
              <a:rect l="l" t="t" r="r" b="b"/>
              <a:pathLst>
                <a:path w="188" h="189" fill="none" extrusionOk="0">
                  <a:moveTo>
                    <a:pt x="188" y="1"/>
                  </a:moveTo>
                  <a:lnTo>
                    <a:pt x="1"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6"/>
            <p:cNvSpPr/>
            <p:nvPr/>
          </p:nvSpPr>
          <p:spPr>
            <a:xfrm>
              <a:off x="332510" y="4802433"/>
              <a:ext cx="21545" cy="20990"/>
            </a:xfrm>
            <a:custGeom>
              <a:avLst/>
              <a:gdLst/>
              <a:ahLst/>
              <a:cxnLst/>
              <a:rect l="l" t="t" r="r" b="b"/>
              <a:pathLst>
                <a:path w="194" h="189" fill="none" extrusionOk="0">
                  <a:moveTo>
                    <a:pt x="194"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6"/>
            <p:cNvSpPr/>
            <p:nvPr/>
          </p:nvSpPr>
          <p:spPr>
            <a:xfrm>
              <a:off x="216345" y="4686379"/>
              <a:ext cx="20879" cy="20879"/>
            </a:xfrm>
            <a:custGeom>
              <a:avLst/>
              <a:gdLst/>
              <a:ahLst/>
              <a:cxnLst/>
              <a:rect l="l" t="t" r="r" b="b"/>
              <a:pathLst>
                <a:path w="188" h="188" fill="none" extrusionOk="0">
                  <a:moveTo>
                    <a:pt x="188" y="187"/>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4" name="Google Shape;194;p6"/>
          <p:cNvGrpSpPr/>
          <p:nvPr/>
        </p:nvGrpSpPr>
        <p:grpSpPr>
          <a:xfrm>
            <a:off x="4" y="1136818"/>
            <a:ext cx="315389" cy="315390"/>
            <a:chOff x="3607889" y="4974571"/>
            <a:chExt cx="194349" cy="194349"/>
          </a:xfrm>
        </p:grpSpPr>
        <p:sp>
          <p:nvSpPr>
            <p:cNvPr id="195" name="Google Shape;195;p6"/>
            <p:cNvSpPr/>
            <p:nvPr/>
          </p:nvSpPr>
          <p:spPr>
            <a:xfrm>
              <a:off x="3705396" y="4974571"/>
              <a:ext cx="111" cy="29430"/>
            </a:xfrm>
            <a:custGeom>
              <a:avLst/>
              <a:gdLst/>
              <a:ahLst/>
              <a:cxnLst/>
              <a:rect l="l" t="t" r="r" b="b"/>
              <a:pathLst>
                <a:path w="1" h="265" fill="none" extrusionOk="0">
                  <a:moveTo>
                    <a:pt x="0" y="0"/>
                  </a:moveTo>
                  <a:lnTo>
                    <a:pt x="0" y="265"/>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6"/>
            <p:cNvSpPr/>
            <p:nvPr/>
          </p:nvSpPr>
          <p:spPr>
            <a:xfrm>
              <a:off x="3705396" y="5138713"/>
              <a:ext cx="111" cy="30208"/>
            </a:xfrm>
            <a:custGeom>
              <a:avLst/>
              <a:gdLst/>
              <a:ahLst/>
              <a:cxnLst/>
              <a:rect l="l" t="t" r="r" b="b"/>
              <a:pathLst>
                <a:path w="1" h="272" fill="none" extrusionOk="0">
                  <a:moveTo>
                    <a:pt x="0" y="0"/>
                  </a:moveTo>
                  <a:lnTo>
                    <a:pt x="0" y="271"/>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6"/>
            <p:cNvSpPr/>
            <p:nvPr/>
          </p:nvSpPr>
          <p:spPr>
            <a:xfrm>
              <a:off x="3772696" y="5071301"/>
              <a:ext cx="29541" cy="111"/>
            </a:xfrm>
            <a:custGeom>
              <a:avLst/>
              <a:gdLst/>
              <a:ahLst/>
              <a:cxnLst/>
              <a:rect l="l" t="t" r="r" b="b"/>
              <a:pathLst>
                <a:path w="266" h="1" fill="none" extrusionOk="0">
                  <a:moveTo>
                    <a:pt x="266" y="0"/>
                  </a:moveTo>
                  <a:lnTo>
                    <a:pt x="1" y="0"/>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6"/>
            <p:cNvSpPr/>
            <p:nvPr/>
          </p:nvSpPr>
          <p:spPr>
            <a:xfrm>
              <a:off x="3607889" y="5071301"/>
              <a:ext cx="30208" cy="111"/>
            </a:xfrm>
            <a:custGeom>
              <a:avLst/>
              <a:gdLst/>
              <a:ahLst/>
              <a:cxnLst/>
              <a:rect l="l" t="t" r="r" b="b"/>
              <a:pathLst>
                <a:path w="272" h="1" fill="none" extrusionOk="0">
                  <a:moveTo>
                    <a:pt x="271" y="0"/>
                  </a:moveTo>
                  <a:lnTo>
                    <a:pt x="0" y="0"/>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6"/>
            <p:cNvSpPr/>
            <p:nvPr/>
          </p:nvSpPr>
          <p:spPr>
            <a:xfrm>
              <a:off x="3752706" y="5003224"/>
              <a:ext cx="20879" cy="20879"/>
            </a:xfrm>
            <a:custGeom>
              <a:avLst/>
              <a:gdLst/>
              <a:ahLst/>
              <a:cxnLst/>
              <a:rect l="l" t="t" r="r" b="b"/>
              <a:pathLst>
                <a:path w="188" h="188" fill="none" extrusionOk="0">
                  <a:moveTo>
                    <a:pt x="187" y="0"/>
                  </a:moveTo>
                  <a:lnTo>
                    <a:pt x="0" y="187"/>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6"/>
            <p:cNvSpPr/>
            <p:nvPr/>
          </p:nvSpPr>
          <p:spPr>
            <a:xfrm>
              <a:off x="3636541" y="5119278"/>
              <a:ext cx="20879" cy="20990"/>
            </a:xfrm>
            <a:custGeom>
              <a:avLst/>
              <a:gdLst/>
              <a:ahLst/>
              <a:cxnLst/>
              <a:rect l="l" t="t" r="r" b="b"/>
              <a:pathLst>
                <a:path w="188" h="189" fill="none" extrusionOk="0">
                  <a:moveTo>
                    <a:pt x="188" y="1"/>
                  </a:moveTo>
                  <a:lnTo>
                    <a:pt x="0" y="188"/>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6"/>
            <p:cNvSpPr/>
            <p:nvPr/>
          </p:nvSpPr>
          <p:spPr>
            <a:xfrm>
              <a:off x="3752706" y="5119278"/>
              <a:ext cx="20879" cy="20990"/>
            </a:xfrm>
            <a:custGeom>
              <a:avLst/>
              <a:gdLst/>
              <a:ahLst/>
              <a:cxnLst/>
              <a:rect l="l" t="t" r="r" b="b"/>
              <a:pathLst>
                <a:path w="188" h="189" fill="none" extrusionOk="0">
                  <a:moveTo>
                    <a:pt x="187" y="188"/>
                  </a:moveTo>
                  <a:lnTo>
                    <a:pt x="0" y="1"/>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6"/>
            <p:cNvSpPr/>
            <p:nvPr/>
          </p:nvSpPr>
          <p:spPr>
            <a:xfrm>
              <a:off x="3636541" y="5003224"/>
              <a:ext cx="20879" cy="20879"/>
            </a:xfrm>
            <a:custGeom>
              <a:avLst/>
              <a:gdLst/>
              <a:ahLst/>
              <a:cxnLst/>
              <a:rect l="l" t="t" r="r" b="b"/>
              <a:pathLst>
                <a:path w="188" h="188" fill="none" extrusionOk="0">
                  <a:moveTo>
                    <a:pt x="188" y="187"/>
                  </a:moveTo>
                  <a:lnTo>
                    <a:pt x="0" y="0"/>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3" name="Google Shape;203;p6"/>
          <p:cNvSpPr/>
          <p:nvPr/>
        </p:nvSpPr>
        <p:spPr>
          <a:xfrm>
            <a:off x="5432871" y="4934675"/>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04"/>
        <p:cNvGrpSpPr/>
        <p:nvPr/>
      </p:nvGrpSpPr>
      <p:grpSpPr>
        <a:xfrm>
          <a:off x="0" y="0"/>
          <a:ext cx="0" cy="0"/>
          <a:chOff x="0" y="0"/>
          <a:chExt cx="0" cy="0"/>
        </a:xfrm>
      </p:grpSpPr>
      <p:sp>
        <p:nvSpPr>
          <p:cNvPr id="205" name="Google Shape;205;p7"/>
          <p:cNvSpPr/>
          <p:nvPr/>
        </p:nvSpPr>
        <p:spPr>
          <a:xfrm rot="-8473712">
            <a:off x="4898288" y="-3894091"/>
            <a:ext cx="7911649" cy="5415764"/>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7"/>
          <p:cNvSpPr/>
          <p:nvPr/>
        </p:nvSpPr>
        <p:spPr>
          <a:xfrm rot="702508" flipH="1">
            <a:off x="-4185765" y="3323427"/>
            <a:ext cx="7911515" cy="5415672"/>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7"/>
          <p:cNvSpPr txBox="1">
            <a:spLocks noGrp="1"/>
          </p:cNvSpPr>
          <p:nvPr>
            <p:ph type="title"/>
          </p:nvPr>
        </p:nvSpPr>
        <p:spPr>
          <a:xfrm>
            <a:off x="875500" y="1933288"/>
            <a:ext cx="4096500" cy="400800"/>
          </a:xfrm>
          <a:prstGeom prst="rect">
            <a:avLst/>
          </a:prstGeom>
          <a:ln>
            <a:noFill/>
          </a:ln>
        </p:spPr>
        <p:txBody>
          <a:bodyPr spcFirstLastPara="1" wrap="square" lIns="91425" tIns="91425" rIns="91425" bIns="91425" anchor="ctr" anchorCtr="0">
            <a:noAutofit/>
          </a:bodyPr>
          <a:lstStyle>
            <a:lvl1pPr lvl="0" algn="ctr"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208" name="Google Shape;208;p7"/>
          <p:cNvSpPr txBox="1">
            <a:spLocks noGrp="1"/>
          </p:cNvSpPr>
          <p:nvPr>
            <p:ph type="body" idx="1"/>
          </p:nvPr>
        </p:nvSpPr>
        <p:spPr>
          <a:xfrm>
            <a:off x="875525" y="2335015"/>
            <a:ext cx="4096500" cy="893700"/>
          </a:xfrm>
          <a:prstGeom prst="rect">
            <a:avLst/>
          </a:prstGeom>
          <a:ln>
            <a:noFill/>
          </a:ln>
        </p:spPr>
        <p:txBody>
          <a:bodyPr spcFirstLastPara="1" wrap="square" lIns="91425" tIns="91425" rIns="91425" bIns="91425" anchor="t" anchorCtr="0">
            <a:noAutofit/>
          </a:bodyPr>
          <a:lstStyle>
            <a:lvl1pPr marL="457200" lvl="0" indent="-317500" algn="ctr" rtl="0">
              <a:lnSpc>
                <a:spcPct val="100000"/>
              </a:lnSpc>
              <a:spcBef>
                <a:spcPts val="0"/>
              </a:spcBef>
              <a:spcAft>
                <a:spcPts val="0"/>
              </a:spcAft>
              <a:buClr>
                <a:srgbClr val="434343"/>
              </a:buClr>
              <a:buSzPts val="1400"/>
              <a:buChar char="●"/>
              <a:defRPr sz="1400">
                <a:solidFill>
                  <a:srgbClr val="434343"/>
                </a:solidFill>
              </a:defRPr>
            </a:lvl1pPr>
            <a:lvl2pPr marL="914400" lvl="1" indent="-317500" rtl="0">
              <a:lnSpc>
                <a:spcPct val="115000"/>
              </a:lnSpc>
              <a:spcBef>
                <a:spcPts val="0"/>
              </a:spcBef>
              <a:spcAft>
                <a:spcPts val="0"/>
              </a:spcAft>
              <a:buClr>
                <a:srgbClr val="434343"/>
              </a:buClr>
              <a:buSzPts val="1400"/>
              <a:buChar char="○"/>
              <a:defRPr>
                <a:solidFill>
                  <a:srgbClr val="434343"/>
                </a:solidFill>
              </a:defRPr>
            </a:lvl2pPr>
            <a:lvl3pPr marL="1371600" lvl="2" indent="-317500" rtl="0">
              <a:lnSpc>
                <a:spcPct val="115000"/>
              </a:lnSpc>
              <a:spcBef>
                <a:spcPts val="0"/>
              </a:spcBef>
              <a:spcAft>
                <a:spcPts val="0"/>
              </a:spcAft>
              <a:buClr>
                <a:srgbClr val="434343"/>
              </a:buClr>
              <a:buSzPts val="1400"/>
              <a:buChar char="■"/>
              <a:defRPr>
                <a:solidFill>
                  <a:srgbClr val="434343"/>
                </a:solidFill>
              </a:defRPr>
            </a:lvl3pPr>
            <a:lvl4pPr marL="1828800" lvl="3" indent="-317500" rtl="0">
              <a:lnSpc>
                <a:spcPct val="115000"/>
              </a:lnSpc>
              <a:spcBef>
                <a:spcPts val="0"/>
              </a:spcBef>
              <a:spcAft>
                <a:spcPts val="0"/>
              </a:spcAft>
              <a:buClr>
                <a:srgbClr val="434343"/>
              </a:buClr>
              <a:buSzPts val="1400"/>
              <a:buChar char="●"/>
              <a:defRPr>
                <a:solidFill>
                  <a:srgbClr val="434343"/>
                </a:solidFill>
              </a:defRPr>
            </a:lvl4pPr>
            <a:lvl5pPr marL="2286000" lvl="4" indent="-317500" rtl="0">
              <a:lnSpc>
                <a:spcPct val="115000"/>
              </a:lnSpc>
              <a:spcBef>
                <a:spcPts val="0"/>
              </a:spcBef>
              <a:spcAft>
                <a:spcPts val="0"/>
              </a:spcAft>
              <a:buClr>
                <a:srgbClr val="434343"/>
              </a:buClr>
              <a:buSzPts val="1400"/>
              <a:buChar char="○"/>
              <a:defRPr>
                <a:solidFill>
                  <a:srgbClr val="434343"/>
                </a:solidFill>
              </a:defRPr>
            </a:lvl5pPr>
            <a:lvl6pPr marL="2743200" lvl="5" indent="-317500" rtl="0">
              <a:lnSpc>
                <a:spcPct val="115000"/>
              </a:lnSpc>
              <a:spcBef>
                <a:spcPts val="0"/>
              </a:spcBef>
              <a:spcAft>
                <a:spcPts val="0"/>
              </a:spcAft>
              <a:buClr>
                <a:srgbClr val="434343"/>
              </a:buClr>
              <a:buSzPts val="1400"/>
              <a:buChar char="■"/>
              <a:defRPr>
                <a:solidFill>
                  <a:srgbClr val="434343"/>
                </a:solidFill>
              </a:defRPr>
            </a:lvl6pPr>
            <a:lvl7pPr marL="3200400" lvl="6" indent="-317500" rtl="0">
              <a:lnSpc>
                <a:spcPct val="115000"/>
              </a:lnSpc>
              <a:spcBef>
                <a:spcPts val="0"/>
              </a:spcBef>
              <a:spcAft>
                <a:spcPts val="0"/>
              </a:spcAft>
              <a:buClr>
                <a:srgbClr val="434343"/>
              </a:buClr>
              <a:buSzPts val="1400"/>
              <a:buChar char="●"/>
              <a:defRPr>
                <a:solidFill>
                  <a:srgbClr val="434343"/>
                </a:solidFill>
              </a:defRPr>
            </a:lvl7pPr>
            <a:lvl8pPr marL="3657600" lvl="7" indent="-317500" rtl="0">
              <a:lnSpc>
                <a:spcPct val="115000"/>
              </a:lnSpc>
              <a:spcBef>
                <a:spcPts val="0"/>
              </a:spcBef>
              <a:spcAft>
                <a:spcPts val="0"/>
              </a:spcAft>
              <a:buClr>
                <a:srgbClr val="434343"/>
              </a:buClr>
              <a:buSzPts val="1400"/>
              <a:buChar char="○"/>
              <a:defRPr>
                <a:solidFill>
                  <a:srgbClr val="434343"/>
                </a:solidFill>
              </a:defRPr>
            </a:lvl8pPr>
            <a:lvl9pPr marL="4114800" lvl="8" indent="-317500" rtl="0">
              <a:lnSpc>
                <a:spcPct val="115000"/>
              </a:lnSpc>
              <a:spcBef>
                <a:spcPts val="0"/>
              </a:spcBef>
              <a:spcAft>
                <a:spcPts val="0"/>
              </a:spcAft>
              <a:buClr>
                <a:srgbClr val="434343"/>
              </a:buClr>
              <a:buSzPts val="1400"/>
              <a:buChar char="■"/>
              <a:defRPr>
                <a:solidFill>
                  <a:srgbClr val="434343"/>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47"/>
        <p:cNvGrpSpPr/>
        <p:nvPr/>
      </p:nvGrpSpPr>
      <p:grpSpPr>
        <a:xfrm>
          <a:off x="0" y="0"/>
          <a:ext cx="0" cy="0"/>
          <a:chOff x="0" y="0"/>
          <a:chExt cx="0" cy="0"/>
        </a:xfrm>
      </p:grpSpPr>
      <p:sp>
        <p:nvSpPr>
          <p:cNvPr id="248" name="Google Shape;248;p9"/>
          <p:cNvSpPr/>
          <p:nvPr/>
        </p:nvSpPr>
        <p:spPr>
          <a:xfrm rot="10800000">
            <a:off x="-1056021" y="-34"/>
            <a:ext cx="10199972" cy="5837109"/>
          </a:xfrm>
          <a:custGeom>
            <a:avLst/>
            <a:gdLst/>
            <a:ahLst/>
            <a:cxnLst/>
            <a:rect l="l" t="t" r="r" b="b"/>
            <a:pathLst>
              <a:path w="40344" h="31875" extrusionOk="0">
                <a:moveTo>
                  <a:pt x="3097" y="0"/>
                </a:moveTo>
                <a:cubicBezTo>
                  <a:pt x="2043" y="0"/>
                  <a:pt x="992" y="171"/>
                  <a:pt x="0" y="522"/>
                </a:cubicBezTo>
                <a:lnTo>
                  <a:pt x="0" y="31874"/>
                </a:lnTo>
                <a:lnTo>
                  <a:pt x="40344" y="31874"/>
                </a:lnTo>
                <a:lnTo>
                  <a:pt x="40344" y="21346"/>
                </a:lnTo>
                <a:cubicBezTo>
                  <a:pt x="39494" y="21685"/>
                  <a:pt x="38590" y="21857"/>
                  <a:pt x="37684" y="21857"/>
                </a:cubicBezTo>
                <a:cubicBezTo>
                  <a:pt x="37330" y="21857"/>
                  <a:pt x="36977" y="21831"/>
                  <a:pt x="36626" y="21779"/>
                </a:cubicBezTo>
                <a:cubicBezTo>
                  <a:pt x="34838" y="21482"/>
                  <a:pt x="33230" y="20533"/>
                  <a:pt x="32114" y="19113"/>
                </a:cubicBezTo>
                <a:cubicBezTo>
                  <a:pt x="30978" y="17660"/>
                  <a:pt x="30913" y="15634"/>
                  <a:pt x="29590" y="14272"/>
                </a:cubicBezTo>
                <a:cubicBezTo>
                  <a:pt x="28503" y="13151"/>
                  <a:pt x="26904" y="12820"/>
                  <a:pt x="25302" y="12820"/>
                </a:cubicBezTo>
                <a:cubicBezTo>
                  <a:pt x="24801" y="12820"/>
                  <a:pt x="24299" y="12852"/>
                  <a:pt x="23813" y="12903"/>
                </a:cubicBezTo>
                <a:cubicBezTo>
                  <a:pt x="22632" y="13023"/>
                  <a:pt x="21421" y="13216"/>
                  <a:pt x="20239" y="13216"/>
                </a:cubicBezTo>
                <a:cubicBezTo>
                  <a:pt x="19378" y="13216"/>
                  <a:pt x="18533" y="13113"/>
                  <a:pt x="17725" y="12806"/>
                </a:cubicBezTo>
                <a:cubicBezTo>
                  <a:pt x="15789" y="12077"/>
                  <a:pt x="14446" y="10302"/>
                  <a:pt x="13446" y="8494"/>
                </a:cubicBezTo>
                <a:cubicBezTo>
                  <a:pt x="12445" y="6681"/>
                  <a:pt x="11645" y="4725"/>
                  <a:pt x="10289" y="3169"/>
                </a:cubicBezTo>
                <a:cubicBezTo>
                  <a:pt x="8511" y="1117"/>
                  <a:pt x="5796" y="0"/>
                  <a:pt x="30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9"/>
          <p:cNvSpPr txBox="1">
            <a:spLocks noGrp="1"/>
          </p:cNvSpPr>
          <p:nvPr>
            <p:ph type="title"/>
          </p:nvPr>
        </p:nvSpPr>
        <p:spPr>
          <a:xfrm>
            <a:off x="1552800" y="1077825"/>
            <a:ext cx="6038400" cy="514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4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50" name="Google Shape;250;p9"/>
          <p:cNvSpPr txBox="1">
            <a:spLocks noGrp="1"/>
          </p:cNvSpPr>
          <p:nvPr>
            <p:ph type="subTitle" idx="1"/>
          </p:nvPr>
        </p:nvSpPr>
        <p:spPr>
          <a:xfrm>
            <a:off x="1552800" y="1659325"/>
            <a:ext cx="6038400" cy="1293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grpSp>
        <p:nvGrpSpPr>
          <p:cNvPr id="251" name="Google Shape;251;p9"/>
          <p:cNvGrpSpPr/>
          <p:nvPr/>
        </p:nvGrpSpPr>
        <p:grpSpPr>
          <a:xfrm>
            <a:off x="3180011" y="4619275"/>
            <a:ext cx="315389" cy="315390"/>
            <a:chOff x="1737592" y="5573833"/>
            <a:chExt cx="194349" cy="194349"/>
          </a:xfrm>
        </p:grpSpPr>
        <p:sp>
          <p:nvSpPr>
            <p:cNvPr id="252" name="Google Shape;252;p9"/>
            <p:cNvSpPr/>
            <p:nvPr/>
          </p:nvSpPr>
          <p:spPr>
            <a:xfrm>
              <a:off x="1834322" y="5573833"/>
              <a:ext cx="111" cy="30208"/>
            </a:xfrm>
            <a:custGeom>
              <a:avLst/>
              <a:gdLst/>
              <a:ahLst/>
              <a:cxnLst/>
              <a:rect l="l" t="t" r="r" b="b"/>
              <a:pathLst>
                <a:path w="1" h="272" fill="none" extrusionOk="0">
                  <a:moveTo>
                    <a:pt x="1" y="0"/>
                  </a:moveTo>
                  <a:lnTo>
                    <a:pt x="1"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9"/>
            <p:cNvSpPr/>
            <p:nvPr/>
          </p:nvSpPr>
          <p:spPr>
            <a:xfrm>
              <a:off x="1834322" y="5738752"/>
              <a:ext cx="111" cy="29430"/>
            </a:xfrm>
            <a:custGeom>
              <a:avLst/>
              <a:gdLst/>
              <a:ahLst/>
              <a:cxnLst/>
              <a:rect l="l" t="t" r="r" b="b"/>
              <a:pathLst>
                <a:path w="1" h="265" fill="none" extrusionOk="0">
                  <a:moveTo>
                    <a:pt x="1" y="0"/>
                  </a:moveTo>
                  <a:lnTo>
                    <a:pt x="1"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9"/>
            <p:cNvSpPr/>
            <p:nvPr/>
          </p:nvSpPr>
          <p:spPr>
            <a:xfrm>
              <a:off x="1901733" y="567134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9"/>
            <p:cNvSpPr/>
            <p:nvPr/>
          </p:nvSpPr>
          <p:spPr>
            <a:xfrm>
              <a:off x="1737592" y="5671341"/>
              <a:ext cx="29430" cy="111"/>
            </a:xfrm>
            <a:custGeom>
              <a:avLst/>
              <a:gdLst/>
              <a:ahLst/>
              <a:cxnLst/>
              <a:rect l="l" t="t" r="r" b="b"/>
              <a:pathLst>
                <a:path w="265" h="1" fill="none" extrusionOk="0">
                  <a:moveTo>
                    <a:pt x="265"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9"/>
            <p:cNvSpPr/>
            <p:nvPr/>
          </p:nvSpPr>
          <p:spPr>
            <a:xfrm>
              <a:off x="1882410" y="5602486"/>
              <a:ext cx="20879" cy="20879"/>
            </a:xfrm>
            <a:custGeom>
              <a:avLst/>
              <a:gdLst/>
              <a:ahLst/>
              <a:cxnLst/>
              <a:rect l="l" t="t" r="r" b="b"/>
              <a:pathLst>
                <a:path w="188" h="188" fill="none" extrusionOk="0">
                  <a:moveTo>
                    <a:pt x="187"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9"/>
            <p:cNvSpPr/>
            <p:nvPr/>
          </p:nvSpPr>
          <p:spPr>
            <a:xfrm>
              <a:off x="1766245" y="5718651"/>
              <a:ext cx="20879" cy="20879"/>
            </a:xfrm>
            <a:custGeom>
              <a:avLst/>
              <a:gdLst/>
              <a:ahLst/>
              <a:cxnLst/>
              <a:rect l="l" t="t" r="r" b="b"/>
              <a:pathLst>
                <a:path w="188" h="188" fill="none" extrusionOk="0">
                  <a:moveTo>
                    <a:pt x="188" y="0"/>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9"/>
            <p:cNvSpPr/>
            <p:nvPr/>
          </p:nvSpPr>
          <p:spPr>
            <a:xfrm>
              <a:off x="1882410" y="5718651"/>
              <a:ext cx="20879" cy="20879"/>
            </a:xfrm>
            <a:custGeom>
              <a:avLst/>
              <a:gdLst/>
              <a:ahLst/>
              <a:cxnLst/>
              <a:rect l="l" t="t" r="r" b="b"/>
              <a:pathLst>
                <a:path w="188" h="188" fill="none" extrusionOk="0">
                  <a:moveTo>
                    <a:pt x="187" y="188"/>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9"/>
            <p:cNvSpPr/>
            <p:nvPr/>
          </p:nvSpPr>
          <p:spPr>
            <a:xfrm>
              <a:off x="1766245" y="5602486"/>
              <a:ext cx="20879" cy="20879"/>
            </a:xfrm>
            <a:custGeom>
              <a:avLst/>
              <a:gdLst/>
              <a:ahLst/>
              <a:cxnLst/>
              <a:rect l="l" t="t" r="r" b="b"/>
              <a:pathLst>
                <a:path w="188" h="188" fill="none" extrusionOk="0">
                  <a:moveTo>
                    <a:pt x="188"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0" name="Google Shape;260;p9"/>
          <p:cNvGrpSpPr/>
          <p:nvPr/>
        </p:nvGrpSpPr>
        <p:grpSpPr>
          <a:xfrm>
            <a:off x="8524844" y="1880621"/>
            <a:ext cx="234109" cy="234110"/>
            <a:chOff x="2907458" y="4428950"/>
            <a:chExt cx="144262" cy="144263"/>
          </a:xfrm>
        </p:grpSpPr>
        <p:sp>
          <p:nvSpPr>
            <p:cNvPr id="261" name="Google Shape;261;p9"/>
            <p:cNvSpPr/>
            <p:nvPr/>
          </p:nvSpPr>
          <p:spPr>
            <a:xfrm>
              <a:off x="2979200" y="4428950"/>
              <a:ext cx="111" cy="30208"/>
            </a:xfrm>
            <a:custGeom>
              <a:avLst/>
              <a:gdLst/>
              <a:ahLst/>
              <a:cxnLst/>
              <a:rect l="l" t="t" r="r" b="b"/>
              <a:pathLst>
                <a:path w="1" h="272"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9"/>
            <p:cNvSpPr/>
            <p:nvPr/>
          </p:nvSpPr>
          <p:spPr>
            <a:xfrm>
              <a:off x="2979200" y="4543671"/>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9"/>
            <p:cNvSpPr/>
            <p:nvPr/>
          </p:nvSpPr>
          <p:spPr>
            <a:xfrm>
              <a:off x="3021512" y="4501359"/>
              <a:ext cx="30208" cy="111"/>
            </a:xfrm>
            <a:custGeom>
              <a:avLst/>
              <a:gdLst/>
              <a:ahLst/>
              <a:cxnLst/>
              <a:rect l="l" t="t" r="r" b="b"/>
              <a:pathLst>
                <a:path w="272" h="1" fill="none" extrusionOk="0">
                  <a:moveTo>
                    <a:pt x="271"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9"/>
            <p:cNvSpPr/>
            <p:nvPr/>
          </p:nvSpPr>
          <p:spPr>
            <a:xfrm>
              <a:off x="2907458" y="4501359"/>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5" name="Google Shape;265;p9"/>
          <p:cNvGrpSpPr/>
          <p:nvPr/>
        </p:nvGrpSpPr>
        <p:grpSpPr>
          <a:xfrm>
            <a:off x="3731959" y="-208951"/>
            <a:ext cx="315389" cy="315570"/>
            <a:chOff x="187693" y="4657615"/>
            <a:chExt cx="194349" cy="194460"/>
          </a:xfrm>
        </p:grpSpPr>
        <p:sp>
          <p:nvSpPr>
            <p:cNvPr id="266" name="Google Shape;266;p9"/>
            <p:cNvSpPr/>
            <p:nvPr/>
          </p:nvSpPr>
          <p:spPr>
            <a:xfrm>
              <a:off x="285200" y="4657615"/>
              <a:ext cx="111" cy="30319"/>
            </a:xfrm>
            <a:custGeom>
              <a:avLst/>
              <a:gdLst/>
              <a:ahLst/>
              <a:cxnLst/>
              <a:rect l="l" t="t" r="r" b="b"/>
              <a:pathLst>
                <a:path w="1" h="273"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9"/>
            <p:cNvSpPr/>
            <p:nvPr/>
          </p:nvSpPr>
          <p:spPr>
            <a:xfrm>
              <a:off x="285200" y="4822535"/>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9"/>
            <p:cNvSpPr/>
            <p:nvPr/>
          </p:nvSpPr>
          <p:spPr>
            <a:xfrm>
              <a:off x="352611" y="4755123"/>
              <a:ext cx="29430" cy="111"/>
            </a:xfrm>
            <a:custGeom>
              <a:avLst/>
              <a:gdLst/>
              <a:ahLst/>
              <a:cxnLst/>
              <a:rect l="l" t="t" r="r" b="b"/>
              <a:pathLst>
                <a:path w="265" h="1" fill="none" extrusionOk="0">
                  <a:moveTo>
                    <a:pt x="265"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9"/>
            <p:cNvSpPr/>
            <p:nvPr/>
          </p:nvSpPr>
          <p:spPr>
            <a:xfrm>
              <a:off x="187693" y="4755123"/>
              <a:ext cx="30208" cy="111"/>
            </a:xfrm>
            <a:custGeom>
              <a:avLst/>
              <a:gdLst/>
              <a:ahLst/>
              <a:cxnLst/>
              <a:rect l="l" t="t" r="r" b="b"/>
              <a:pathLst>
                <a:path w="272" h="1" fill="none" extrusionOk="0">
                  <a:moveTo>
                    <a:pt x="272"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9"/>
            <p:cNvSpPr/>
            <p:nvPr/>
          </p:nvSpPr>
          <p:spPr>
            <a:xfrm>
              <a:off x="332510" y="4686379"/>
              <a:ext cx="21545" cy="20879"/>
            </a:xfrm>
            <a:custGeom>
              <a:avLst/>
              <a:gdLst/>
              <a:ahLst/>
              <a:cxnLst/>
              <a:rect l="l" t="t" r="r" b="b"/>
              <a:pathLst>
                <a:path w="194" h="188" fill="none" extrusionOk="0">
                  <a:moveTo>
                    <a:pt x="194"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9"/>
            <p:cNvSpPr/>
            <p:nvPr/>
          </p:nvSpPr>
          <p:spPr>
            <a:xfrm>
              <a:off x="216345" y="4802433"/>
              <a:ext cx="20879" cy="20990"/>
            </a:xfrm>
            <a:custGeom>
              <a:avLst/>
              <a:gdLst/>
              <a:ahLst/>
              <a:cxnLst/>
              <a:rect l="l" t="t" r="r" b="b"/>
              <a:pathLst>
                <a:path w="188" h="189" fill="none" extrusionOk="0">
                  <a:moveTo>
                    <a:pt x="188" y="1"/>
                  </a:moveTo>
                  <a:lnTo>
                    <a:pt x="1"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9"/>
            <p:cNvSpPr/>
            <p:nvPr/>
          </p:nvSpPr>
          <p:spPr>
            <a:xfrm>
              <a:off x="332510" y="4802433"/>
              <a:ext cx="21545" cy="20990"/>
            </a:xfrm>
            <a:custGeom>
              <a:avLst/>
              <a:gdLst/>
              <a:ahLst/>
              <a:cxnLst/>
              <a:rect l="l" t="t" r="r" b="b"/>
              <a:pathLst>
                <a:path w="194" h="189" fill="none" extrusionOk="0">
                  <a:moveTo>
                    <a:pt x="194"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9"/>
            <p:cNvSpPr/>
            <p:nvPr/>
          </p:nvSpPr>
          <p:spPr>
            <a:xfrm>
              <a:off x="216345" y="4686379"/>
              <a:ext cx="20879" cy="20879"/>
            </a:xfrm>
            <a:custGeom>
              <a:avLst/>
              <a:gdLst/>
              <a:ahLst/>
              <a:cxnLst/>
              <a:rect l="l" t="t" r="r" b="b"/>
              <a:pathLst>
                <a:path w="188" h="188" fill="none" extrusionOk="0">
                  <a:moveTo>
                    <a:pt x="188" y="187"/>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4" name="Google Shape;274;p9"/>
          <p:cNvGrpSpPr/>
          <p:nvPr/>
        </p:nvGrpSpPr>
        <p:grpSpPr>
          <a:xfrm>
            <a:off x="-135146" y="3815568"/>
            <a:ext cx="315389" cy="315390"/>
            <a:chOff x="3607889" y="4974571"/>
            <a:chExt cx="194349" cy="194349"/>
          </a:xfrm>
        </p:grpSpPr>
        <p:sp>
          <p:nvSpPr>
            <p:cNvPr id="275" name="Google Shape;275;p9"/>
            <p:cNvSpPr/>
            <p:nvPr/>
          </p:nvSpPr>
          <p:spPr>
            <a:xfrm>
              <a:off x="3705396" y="4974571"/>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9"/>
            <p:cNvSpPr/>
            <p:nvPr/>
          </p:nvSpPr>
          <p:spPr>
            <a:xfrm>
              <a:off x="3705396" y="5138713"/>
              <a:ext cx="111" cy="30208"/>
            </a:xfrm>
            <a:custGeom>
              <a:avLst/>
              <a:gdLst/>
              <a:ahLst/>
              <a:cxnLst/>
              <a:rect l="l" t="t" r="r" b="b"/>
              <a:pathLst>
                <a:path w="1" h="272" fill="none" extrusionOk="0">
                  <a:moveTo>
                    <a:pt x="0" y="0"/>
                  </a:moveTo>
                  <a:lnTo>
                    <a:pt x="0" y="27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9"/>
            <p:cNvSpPr/>
            <p:nvPr/>
          </p:nvSpPr>
          <p:spPr>
            <a:xfrm>
              <a:off x="3772696" y="5071301"/>
              <a:ext cx="29541" cy="111"/>
            </a:xfrm>
            <a:custGeom>
              <a:avLst/>
              <a:gdLst/>
              <a:ahLst/>
              <a:cxnLst/>
              <a:rect l="l" t="t" r="r" b="b"/>
              <a:pathLst>
                <a:path w="266" h="1" fill="none" extrusionOk="0">
                  <a:moveTo>
                    <a:pt x="266" y="0"/>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9"/>
            <p:cNvSpPr/>
            <p:nvPr/>
          </p:nvSpPr>
          <p:spPr>
            <a:xfrm>
              <a:off x="3607889" y="507130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9"/>
            <p:cNvSpPr/>
            <p:nvPr/>
          </p:nvSpPr>
          <p:spPr>
            <a:xfrm>
              <a:off x="3752706" y="5003224"/>
              <a:ext cx="20879" cy="20879"/>
            </a:xfrm>
            <a:custGeom>
              <a:avLst/>
              <a:gdLst/>
              <a:ahLst/>
              <a:cxnLst/>
              <a:rect l="l" t="t" r="r" b="b"/>
              <a:pathLst>
                <a:path w="188" h="188" fill="none" extrusionOk="0">
                  <a:moveTo>
                    <a:pt x="187"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9"/>
            <p:cNvSpPr/>
            <p:nvPr/>
          </p:nvSpPr>
          <p:spPr>
            <a:xfrm>
              <a:off x="3636541" y="5119278"/>
              <a:ext cx="20879" cy="20990"/>
            </a:xfrm>
            <a:custGeom>
              <a:avLst/>
              <a:gdLst/>
              <a:ahLst/>
              <a:cxnLst/>
              <a:rect l="l" t="t" r="r" b="b"/>
              <a:pathLst>
                <a:path w="188" h="189" fill="none" extrusionOk="0">
                  <a:moveTo>
                    <a:pt x="188"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9"/>
            <p:cNvSpPr/>
            <p:nvPr/>
          </p:nvSpPr>
          <p:spPr>
            <a:xfrm>
              <a:off x="3752706" y="5119278"/>
              <a:ext cx="20879" cy="20990"/>
            </a:xfrm>
            <a:custGeom>
              <a:avLst/>
              <a:gdLst/>
              <a:ahLst/>
              <a:cxnLst/>
              <a:rect l="l" t="t" r="r" b="b"/>
              <a:pathLst>
                <a:path w="188" h="189" fill="none" extrusionOk="0">
                  <a:moveTo>
                    <a:pt x="187"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9"/>
            <p:cNvSpPr/>
            <p:nvPr/>
          </p:nvSpPr>
          <p:spPr>
            <a:xfrm>
              <a:off x="3636541" y="5003224"/>
              <a:ext cx="20879" cy="20879"/>
            </a:xfrm>
            <a:custGeom>
              <a:avLst/>
              <a:gdLst/>
              <a:ahLst/>
              <a:cxnLst/>
              <a:rect l="l" t="t" r="r" b="b"/>
              <a:pathLst>
                <a:path w="188" h="188" fill="none" extrusionOk="0">
                  <a:moveTo>
                    <a:pt x="188" y="187"/>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3" name="Google Shape;283;p9"/>
          <p:cNvSpPr/>
          <p:nvPr/>
        </p:nvSpPr>
        <p:spPr>
          <a:xfrm>
            <a:off x="7945583" y="216650"/>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307"/>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p:cSld name="BLANK_1">
    <p:spTree>
      <p:nvGrpSpPr>
        <p:cNvPr id="1" name="Shape 308"/>
        <p:cNvGrpSpPr/>
        <p:nvPr/>
      </p:nvGrpSpPr>
      <p:grpSpPr>
        <a:xfrm>
          <a:off x="0" y="0"/>
          <a:ext cx="0" cy="0"/>
          <a:chOff x="0" y="0"/>
          <a:chExt cx="0" cy="0"/>
        </a:xfrm>
      </p:grpSpPr>
      <p:sp>
        <p:nvSpPr>
          <p:cNvPr id="309" name="Google Shape;309;p13"/>
          <p:cNvSpPr/>
          <p:nvPr/>
        </p:nvSpPr>
        <p:spPr>
          <a:xfrm rot="-8801558" flipH="1">
            <a:off x="5871414" y="-2691947"/>
            <a:ext cx="7911667" cy="5415776"/>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13"/>
          <p:cNvSpPr/>
          <p:nvPr/>
        </p:nvSpPr>
        <p:spPr>
          <a:xfrm rot="-3017025" flipH="1">
            <a:off x="-5733162" y="1363369"/>
            <a:ext cx="6893846" cy="8760266"/>
          </a:xfrm>
          <a:custGeom>
            <a:avLst/>
            <a:gdLst/>
            <a:ahLst/>
            <a:cxnLst/>
            <a:rect l="l" t="t" r="r" b="b"/>
            <a:pathLst>
              <a:path w="36814" h="36589" extrusionOk="0">
                <a:moveTo>
                  <a:pt x="19245" y="1"/>
                </a:moveTo>
                <a:cubicBezTo>
                  <a:pt x="18916" y="1"/>
                  <a:pt x="18588" y="12"/>
                  <a:pt x="18261" y="35"/>
                </a:cubicBezTo>
                <a:cubicBezTo>
                  <a:pt x="17125" y="125"/>
                  <a:pt x="16002" y="299"/>
                  <a:pt x="14892" y="570"/>
                </a:cubicBezTo>
                <a:cubicBezTo>
                  <a:pt x="11839" y="1293"/>
                  <a:pt x="8463" y="2623"/>
                  <a:pt x="7688" y="6012"/>
                </a:cubicBezTo>
                <a:cubicBezTo>
                  <a:pt x="7398" y="7284"/>
                  <a:pt x="7456" y="8639"/>
                  <a:pt x="6997" y="9878"/>
                </a:cubicBezTo>
                <a:cubicBezTo>
                  <a:pt x="6423" y="11447"/>
                  <a:pt x="5455" y="11460"/>
                  <a:pt x="4119" y="12028"/>
                </a:cubicBezTo>
                <a:cubicBezTo>
                  <a:pt x="1207" y="13280"/>
                  <a:pt x="0" y="16379"/>
                  <a:pt x="252" y="19361"/>
                </a:cubicBezTo>
                <a:cubicBezTo>
                  <a:pt x="336" y="20361"/>
                  <a:pt x="568" y="21284"/>
                  <a:pt x="1130" y="22130"/>
                </a:cubicBezTo>
                <a:cubicBezTo>
                  <a:pt x="2247" y="23815"/>
                  <a:pt x="3789" y="24848"/>
                  <a:pt x="2989" y="27010"/>
                </a:cubicBezTo>
                <a:cubicBezTo>
                  <a:pt x="2363" y="28714"/>
                  <a:pt x="2001" y="30651"/>
                  <a:pt x="2724" y="32400"/>
                </a:cubicBezTo>
                <a:cubicBezTo>
                  <a:pt x="3331" y="33859"/>
                  <a:pt x="4745" y="34898"/>
                  <a:pt x="6016" y="35685"/>
                </a:cubicBezTo>
                <a:cubicBezTo>
                  <a:pt x="7101" y="36360"/>
                  <a:pt x="8432" y="36588"/>
                  <a:pt x="9754" y="36588"/>
                </a:cubicBezTo>
                <a:cubicBezTo>
                  <a:pt x="10407" y="36588"/>
                  <a:pt x="11059" y="36532"/>
                  <a:pt x="11677" y="36447"/>
                </a:cubicBezTo>
                <a:cubicBezTo>
                  <a:pt x="13517" y="36195"/>
                  <a:pt x="15202" y="35531"/>
                  <a:pt x="17003" y="35156"/>
                </a:cubicBezTo>
                <a:cubicBezTo>
                  <a:pt x="17966" y="34960"/>
                  <a:pt x="18990" y="34857"/>
                  <a:pt x="20020" y="34857"/>
                </a:cubicBezTo>
                <a:cubicBezTo>
                  <a:pt x="21566" y="34857"/>
                  <a:pt x="23126" y="35089"/>
                  <a:pt x="24516" y="35589"/>
                </a:cubicBezTo>
                <a:cubicBezTo>
                  <a:pt x="25362" y="35893"/>
                  <a:pt x="26189" y="36017"/>
                  <a:pt x="27010" y="36017"/>
                </a:cubicBezTo>
                <a:cubicBezTo>
                  <a:pt x="28434" y="36017"/>
                  <a:pt x="29842" y="35645"/>
                  <a:pt x="31307" y="35195"/>
                </a:cubicBezTo>
                <a:cubicBezTo>
                  <a:pt x="32243" y="34904"/>
                  <a:pt x="33140" y="34530"/>
                  <a:pt x="33934" y="33949"/>
                </a:cubicBezTo>
                <a:cubicBezTo>
                  <a:pt x="35541" y="32774"/>
                  <a:pt x="36542" y="31064"/>
                  <a:pt x="36723" y="29082"/>
                </a:cubicBezTo>
                <a:cubicBezTo>
                  <a:pt x="36813" y="28094"/>
                  <a:pt x="36652" y="27100"/>
                  <a:pt x="36258" y="26190"/>
                </a:cubicBezTo>
                <a:cubicBezTo>
                  <a:pt x="35432" y="24312"/>
                  <a:pt x="33263" y="22788"/>
                  <a:pt x="33715" y="20516"/>
                </a:cubicBezTo>
                <a:cubicBezTo>
                  <a:pt x="34076" y="18709"/>
                  <a:pt x="35722" y="17231"/>
                  <a:pt x="35574" y="15307"/>
                </a:cubicBezTo>
                <a:cubicBezTo>
                  <a:pt x="35387" y="12803"/>
                  <a:pt x="33386" y="12009"/>
                  <a:pt x="31578" y="10776"/>
                </a:cubicBezTo>
                <a:cubicBezTo>
                  <a:pt x="30616" y="10130"/>
                  <a:pt x="29861" y="9259"/>
                  <a:pt x="29422" y="8181"/>
                </a:cubicBezTo>
                <a:cubicBezTo>
                  <a:pt x="28996" y="7142"/>
                  <a:pt x="28964" y="6018"/>
                  <a:pt x="28641" y="4960"/>
                </a:cubicBezTo>
                <a:cubicBezTo>
                  <a:pt x="27944" y="2681"/>
                  <a:pt x="26298" y="1435"/>
                  <a:pt x="24071" y="751"/>
                </a:cubicBezTo>
                <a:cubicBezTo>
                  <a:pt x="22519" y="273"/>
                  <a:pt x="20873" y="1"/>
                  <a:pt x="192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13"/>
          <p:cNvSpPr txBox="1">
            <a:spLocks noGrp="1"/>
          </p:cNvSpPr>
          <p:nvPr>
            <p:ph type="title"/>
          </p:nvPr>
        </p:nvSpPr>
        <p:spPr>
          <a:xfrm>
            <a:off x="720000" y="1809150"/>
            <a:ext cx="2451900" cy="4578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12" name="Google Shape;312;p13"/>
          <p:cNvSpPr txBox="1">
            <a:spLocks noGrp="1"/>
          </p:cNvSpPr>
          <p:nvPr>
            <p:ph type="title" idx="2" hasCustomPrompt="1"/>
          </p:nvPr>
        </p:nvSpPr>
        <p:spPr>
          <a:xfrm>
            <a:off x="720000" y="1397188"/>
            <a:ext cx="1275300" cy="413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313" name="Google Shape;313;p13"/>
          <p:cNvSpPr txBox="1">
            <a:spLocks noGrp="1"/>
          </p:cNvSpPr>
          <p:nvPr>
            <p:ph type="subTitle" idx="1"/>
          </p:nvPr>
        </p:nvSpPr>
        <p:spPr>
          <a:xfrm>
            <a:off x="720000" y="2217017"/>
            <a:ext cx="2451900" cy="504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314" name="Google Shape;314;p13"/>
          <p:cNvSpPr txBox="1">
            <a:spLocks noGrp="1"/>
          </p:cNvSpPr>
          <p:nvPr>
            <p:ph type="title" idx="3"/>
          </p:nvPr>
        </p:nvSpPr>
        <p:spPr>
          <a:xfrm>
            <a:off x="3346050" y="1809150"/>
            <a:ext cx="2451900" cy="4578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15" name="Google Shape;315;p13"/>
          <p:cNvSpPr txBox="1">
            <a:spLocks noGrp="1"/>
          </p:cNvSpPr>
          <p:nvPr>
            <p:ph type="title" idx="4" hasCustomPrompt="1"/>
          </p:nvPr>
        </p:nvSpPr>
        <p:spPr>
          <a:xfrm>
            <a:off x="3346050" y="1397188"/>
            <a:ext cx="1275300" cy="413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316" name="Google Shape;316;p13"/>
          <p:cNvSpPr txBox="1">
            <a:spLocks noGrp="1"/>
          </p:cNvSpPr>
          <p:nvPr>
            <p:ph type="subTitle" idx="5"/>
          </p:nvPr>
        </p:nvSpPr>
        <p:spPr>
          <a:xfrm>
            <a:off x="3346050" y="2217017"/>
            <a:ext cx="2451900" cy="504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317" name="Google Shape;317;p13"/>
          <p:cNvSpPr txBox="1">
            <a:spLocks noGrp="1"/>
          </p:cNvSpPr>
          <p:nvPr>
            <p:ph type="title" idx="6"/>
          </p:nvPr>
        </p:nvSpPr>
        <p:spPr>
          <a:xfrm>
            <a:off x="5963775" y="1809160"/>
            <a:ext cx="2451900" cy="4578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18" name="Google Shape;318;p13"/>
          <p:cNvSpPr txBox="1">
            <a:spLocks noGrp="1"/>
          </p:cNvSpPr>
          <p:nvPr>
            <p:ph type="title" idx="7" hasCustomPrompt="1"/>
          </p:nvPr>
        </p:nvSpPr>
        <p:spPr>
          <a:xfrm>
            <a:off x="5963775" y="1397200"/>
            <a:ext cx="1338300" cy="413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319" name="Google Shape;319;p13"/>
          <p:cNvSpPr txBox="1">
            <a:spLocks noGrp="1"/>
          </p:cNvSpPr>
          <p:nvPr>
            <p:ph type="subTitle" idx="8"/>
          </p:nvPr>
        </p:nvSpPr>
        <p:spPr>
          <a:xfrm>
            <a:off x="5963775" y="2217023"/>
            <a:ext cx="2451900" cy="504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320" name="Google Shape;320;p13"/>
          <p:cNvSpPr txBox="1">
            <a:spLocks noGrp="1"/>
          </p:cNvSpPr>
          <p:nvPr>
            <p:ph type="title" idx="9"/>
          </p:nvPr>
        </p:nvSpPr>
        <p:spPr>
          <a:xfrm>
            <a:off x="720000" y="3356850"/>
            <a:ext cx="2451900" cy="4578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21" name="Google Shape;321;p13"/>
          <p:cNvSpPr txBox="1">
            <a:spLocks noGrp="1"/>
          </p:cNvSpPr>
          <p:nvPr>
            <p:ph type="title" idx="13" hasCustomPrompt="1"/>
          </p:nvPr>
        </p:nvSpPr>
        <p:spPr>
          <a:xfrm>
            <a:off x="720000" y="2942407"/>
            <a:ext cx="1275300" cy="413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322" name="Google Shape;322;p13"/>
          <p:cNvSpPr txBox="1">
            <a:spLocks noGrp="1"/>
          </p:cNvSpPr>
          <p:nvPr>
            <p:ph type="subTitle" idx="14"/>
          </p:nvPr>
        </p:nvSpPr>
        <p:spPr>
          <a:xfrm>
            <a:off x="720000" y="3764842"/>
            <a:ext cx="2451900" cy="504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323" name="Google Shape;323;p13"/>
          <p:cNvSpPr txBox="1">
            <a:spLocks noGrp="1"/>
          </p:cNvSpPr>
          <p:nvPr>
            <p:ph type="title" idx="15"/>
          </p:nvPr>
        </p:nvSpPr>
        <p:spPr>
          <a:xfrm>
            <a:off x="3346050" y="3356850"/>
            <a:ext cx="2451900" cy="4578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24" name="Google Shape;324;p13"/>
          <p:cNvSpPr txBox="1">
            <a:spLocks noGrp="1"/>
          </p:cNvSpPr>
          <p:nvPr>
            <p:ph type="title" idx="16" hasCustomPrompt="1"/>
          </p:nvPr>
        </p:nvSpPr>
        <p:spPr>
          <a:xfrm>
            <a:off x="3346050" y="2942407"/>
            <a:ext cx="1275300" cy="413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325" name="Google Shape;325;p13"/>
          <p:cNvSpPr txBox="1">
            <a:spLocks noGrp="1"/>
          </p:cNvSpPr>
          <p:nvPr>
            <p:ph type="subTitle" idx="17"/>
          </p:nvPr>
        </p:nvSpPr>
        <p:spPr>
          <a:xfrm>
            <a:off x="3346050" y="3764842"/>
            <a:ext cx="2451900" cy="504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326" name="Google Shape;326;p13"/>
          <p:cNvSpPr txBox="1">
            <a:spLocks noGrp="1"/>
          </p:cNvSpPr>
          <p:nvPr>
            <p:ph type="title" idx="18"/>
          </p:nvPr>
        </p:nvSpPr>
        <p:spPr>
          <a:xfrm>
            <a:off x="5963775" y="3356854"/>
            <a:ext cx="2451900" cy="4578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27" name="Google Shape;327;p13"/>
          <p:cNvSpPr txBox="1">
            <a:spLocks noGrp="1"/>
          </p:cNvSpPr>
          <p:nvPr>
            <p:ph type="title" idx="19" hasCustomPrompt="1"/>
          </p:nvPr>
        </p:nvSpPr>
        <p:spPr>
          <a:xfrm>
            <a:off x="5963775" y="2942412"/>
            <a:ext cx="1338300" cy="413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328" name="Google Shape;328;p13"/>
          <p:cNvSpPr txBox="1">
            <a:spLocks noGrp="1"/>
          </p:cNvSpPr>
          <p:nvPr>
            <p:ph type="subTitle" idx="20"/>
          </p:nvPr>
        </p:nvSpPr>
        <p:spPr>
          <a:xfrm>
            <a:off x="5963775" y="3764843"/>
            <a:ext cx="2451900" cy="5049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329" name="Google Shape;329;p13"/>
          <p:cNvSpPr txBox="1">
            <a:spLocks noGrp="1"/>
          </p:cNvSpPr>
          <p:nvPr>
            <p:ph type="title" idx="21"/>
          </p:nvPr>
        </p:nvSpPr>
        <p:spPr>
          <a:xfrm>
            <a:off x="720000" y="445025"/>
            <a:ext cx="77040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330" name="Google Shape;330;p13"/>
          <p:cNvGrpSpPr/>
          <p:nvPr/>
        </p:nvGrpSpPr>
        <p:grpSpPr>
          <a:xfrm>
            <a:off x="8675170" y="3254618"/>
            <a:ext cx="234109" cy="234110"/>
            <a:chOff x="2907458" y="4428950"/>
            <a:chExt cx="144262" cy="144263"/>
          </a:xfrm>
        </p:grpSpPr>
        <p:sp>
          <p:nvSpPr>
            <p:cNvPr id="331" name="Google Shape;331;p13"/>
            <p:cNvSpPr/>
            <p:nvPr/>
          </p:nvSpPr>
          <p:spPr>
            <a:xfrm>
              <a:off x="2979200" y="4428950"/>
              <a:ext cx="111" cy="30208"/>
            </a:xfrm>
            <a:custGeom>
              <a:avLst/>
              <a:gdLst/>
              <a:ahLst/>
              <a:cxnLst/>
              <a:rect l="l" t="t" r="r" b="b"/>
              <a:pathLst>
                <a:path w="1" h="272"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13"/>
            <p:cNvSpPr/>
            <p:nvPr/>
          </p:nvSpPr>
          <p:spPr>
            <a:xfrm>
              <a:off x="2979200" y="4543671"/>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13"/>
            <p:cNvSpPr/>
            <p:nvPr/>
          </p:nvSpPr>
          <p:spPr>
            <a:xfrm>
              <a:off x="3021512" y="4501359"/>
              <a:ext cx="30208" cy="111"/>
            </a:xfrm>
            <a:custGeom>
              <a:avLst/>
              <a:gdLst/>
              <a:ahLst/>
              <a:cxnLst/>
              <a:rect l="l" t="t" r="r" b="b"/>
              <a:pathLst>
                <a:path w="272" h="1" fill="none" extrusionOk="0">
                  <a:moveTo>
                    <a:pt x="271"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13"/>
            <p:cNvSpPr/>
            <p:nvPr/>
          </p:nvSpPr>
          <p:spPr>
            <a:xfrm>
              <a:off x="2907458" y="4501359"/>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5" name="Google Shape;335;p13"/>
          <p:cNvGrpSpPr/>
          <p:nvPr/>
        </p:nvGrpSpPr>
        <p:grpSpPr>
          <a:xfrm>
            <a:off x="5177880" y="129627"/>
            <a:ext cx="315389" cy="315390"/>
            <a:chOff x="3607889" y="4974571"/>
            <a:chExt cx="194349" cy="194349"/>
          </a:xfrm>
        </p:grpSpPr>
        <p:sp>
          <p:nvSpPr>
            <p:cNvPr id="336" name="Google Shape;336;p13"/>
            <p:cNvSpPr/>
            <p:nvPr/>
          </p:nvSpPr>
          <p:spPr>
            <a:xfrm>
              <a:off x="3705396" y="4974571"/>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13"/>
            <p:cNvSpPr/>
            <p:nvPr/>
          </p:nvSpPr>
          <p:spPr>
            <a:xfrm>
              <a:off x="3705396" y="5138713"/>
              <a:ext cx="111" cy="30208"/>
            </a:xfrm>
            <a:custGeom>
              <a:avLst/>
              <a:gdLst/>
              <a:ahLst/>
              <a:cxnLst/>
              <a:rect l="l" t="t" r="r" b="b"/>
              <a:pathLst>
                <a:path w="1" h="272" fill="none" extrusionOk="0">
                  <a:moveTo>
                    <a:pt x="0" y="0"/>
                  </a:moveTo>
                  <a:lnTo>
                    <a:pt x="0" y="27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13"/>
            <p:cNvSpPr/>
            <p:nvPr/>
          </p:nvSpPr>
          <p:spPr>
            <a:xfrm>
              <a:off x="3772696" y="5071301"/>
              <a:ext cx="29541" cy="111"/>
            </a:xfrm>
            <a:custGeom>
              <a:avLst/>
              <a:gdLst/>
              <a:ahLst/>
              <a:cxnLst/>
              <a:rect l="l" t="t" r="r" b="b"/>
              <a:pathLst>
                <a:path w="266" h="1" fill="none" extrusionOk="0">
                  <a:moveTo>
                    <a:pt x="266" y="0"/>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13"/>
            <p:cNvSpPr/>
            <p:nvPr/>
          </p:nvSpPr>
          <p:spPr>
            <a:xfrm>
              <a:off x="3607889" y="507130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13"/>
            <p:cNvSpPr/>
            <p:nvPr/>
          </p:nvSpPr>
          <p:spPr>
            <a:xfrm>
              <a:off x="3752706" y="5003224"/>
              <a:ext cx="20879" cy="20879"/>
            </a:xfrm>
            <a:custGeom>
              <a:avLst/>
              <a:gdLst/>
              <a:ahLst/>
              <a:cxnLst/>
              <a:rect l="l" t="t" r="r" b="b"/>
              <a:pathLst>
                <a:path w="188" h="188" fill="none" extrusionOk="0">
                  <a:moveTo>
                    <a:pt x="187"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13"/>
            <p:cNvSpPr/>
            <p:nvPr/>
          </p:nvSpPr>
          <p:spPr>
            <a:xfrm>
              <a:off x="3636541" y="5119278"/>
              <a:ext cx="20879" cy="20990"/>
            </a:xfrm>
            <a:custGeom>
              <a:avLst/>
              <a:gdLst/>
              <a:ahLst/>
              <a:cxnLst/>
              <a:rect l="l" t="t" r="r" b="b"/>
              <a:pathLst>
                <a:path w="188" h="189" fill="none" extrusionOk="0">
                  <a:moveTo>
                    <a:pt x="188"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13"/>
            <p:cNvSpPr/>
            <p:nvPr/>
          </p:nvSpPr>
          <p:spPr>
            <a:xfrm>
              <a:off x="3752706" y="5119278"/>
              <a:ext cx="20879" cy="20990"/>
            </a:xfrm>
            <a:custGeom>
              <a:avLst/>
              <a:gdLst/>
              <a:ahLst/>
              <a:cxnLst/>
              <a:rect l="l" t="t" r="r" b="b"/>
              <a:pathLst>
                <a:path w="188" h="189" fill="none" extrusionOk="0">
                  <a:moveTo>
                    <a:pt x="187"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13"/>
            <p:cNvSpPr/>
            <p:nvPr/>
          </p:nvSpPr>
          <p:spPr>
            <a:xfrm>
              <a:off x="3636541" y="5003224"/>
              <a:ext cx="20879" cy="20879"/>
            </a:xfrm>
            <a:custGeom>
              <a:avLst/>
              <a:gdLst/>
              <a:ahLst/>
              <a:cxnLst/>
              <a:rect l="l" t="t" r="r" b="b"/>
              <a:pathLst>
                <a:path w="188" h="188" fill="none" extrusionOk="0">
                  <a:moveTo>
                    <a:pt x="188" y="187"/>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4" name="Google Shape;344;p13"/>
          <p:cNvSpPr/>
          <p:nvPr/>
        </p:nvSpPr>
        <p:spPr>
          <a:xfrm>
            <a:off x="422659" y="4800847"/>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5" name="Google Shape;345;p13"/>
          <p:cNvGrpSpPr/>
          <p:nvPr/>
        </p:nvGrpSpPr>
        <p:grpSpPr>
          <a:xfrm>
            <a:off x="-131650" y="1017722"/>
            <a:ext cx="315389" cy="315390"/>
            <a:chOff x="1737592" y="5573833"/>
            <a:chExt cx="194349" cy="194349"/>
          </a:xfrm>
        </p:grpSpPr>
        <p:sp>
          <p:nvSpPr>
            <p:cNvPr id="346" name="Google Shape;346;p13"/>
            <p:cNvSpPr/>
            <p:nvPr/>
          </p:nvSpPr>
          <p:spPr>
            <a:xfrm>
              <a:off x="1834322" y="5573833"/>
              <a:ext cx="111" cy="30208"/>
            </a:xfrm>
            <a:custGeom>
              <a:avLst/>
              <a:gdLst/>
              <a:ahLst/>
              <a:cxnLst/>
              <a:rect l="l" t="t" r="r" b="b"/>
              <a:pathLst>
                <a:path w="1" h="272" fill="none" extrusionOk="0">
                  <a:moveTo>
                    <a:pt x="1" y="0"/>
                  </a:moveTo>
                  <a:lnTo>
                    <a:pt x="1"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13"/>
            <p:cNvSpPr/>
            <p:nvPr/>
          </p:nvSpPr>
          <p:spPr>
            <a:xfrm>
              <a:off x="1834322" y="5738752"/>
              <a:ext cx="111" cy="29430"/>
            </a:xfrm>
            <a:custGeom>
              <a:avLst/>
              <a:gdLst/>
              <a:ahLst/>
              <a:cxnLst/>
              <a:rect l="l" t="t" r="r" b="b"/>
              <a:pathLst>
                <a:path w="1" h="265" fill="none" extrusionOk="0">
                  <a:moveTo>
                    <a:pt x="1" y="0"/>
                  </a:moveTo>
                  <a:lnTo>
                    <a:pt x="1"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13"/>
            <p:cNvSpPr/>
            <p:nvPr/>
          </p:nvSpPr>
          <p:spPr>
            <a:xfrm>
              <a:off x="1901733" y="567134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13"/>
            <p:cNvSpPr/>
            <p:nvPr/>
          </p:nvSpPr>
          <p:spPr>
            <a:xfrm>
              <a:off x="1737592" y="5671341"/>
              <a:ext cx="29430" cy="111"/>
            </a:xfrm>
            <a:custGeom>
              <a:avLst/>
              <a:gdLst/>
              <a:ahLst/>
              <a:cxnLst/>
              <a:rect l="l" t="t" r="r" b="b"/>
              <a:pathLst>
                <a:path w="265" h="1" fill="none" extrusionOk="0">
                  <a:moveTo>
                    <a:pt x="265"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13"/>
            <p:cNvSpPr/>
            <p:nvPr/>
          </p:nvSpPr>
          <p:spPr>
            <a:xfrm>
              <a:off x="1882410" y="5602486"/>
              <a:ext cx="20879" cy="20879"/>
            </a:xfrm>
            <a:custGeom>
              <a:avLst/>
              <a:gdLst/>
              <a:ahLst/>
              <a:cxnLst/>
              <a:rect l="l" t="t" r="r" b="b"/>
              <a:pathLst>
                <a:path w="188" h="188" fill="none" extrusionOk="0">
                  <a:moveTo>
                    <a:pt x="187"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13"/>
            <p:cNvSpPr/>
            <p:nvPr/>
          </p:nvSpPr>
          <p:spPr>
            <a:xfrm>
              <a:off x="1766245" y="5718651"/>
              <a:ext cx="20879" cy="20879"/>
            </a:xfrm>
            <a:custGeom>
              <a:avLst/>
              <a:gdLst/>
              <a:ahLst/>
              <a:cxnLst/>
              <a:rect l="l" t="t" r="r" b="b"/>
              <a:pathLst>
                <a:path w="188" h="188" fill="none" extrusionOk="0">
                  <a:moveTo>
                    <a:pt x="188" y="0"/>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13"/>
            <p:cNvSpPr/>
            <p:nvPr/>
          </p:nvSpPr>
          <p:spPr>
            <a:xfrm>
              <a:off x="1882410" y="5718651"/>
              <a:ext cx="20879" cy="20879"/>
            </a:xfrm>
            <a:custGeom>
              <a:avLst/>
              <a:gdLst/>
              <a:ahLst/>
              <a:cxnLst/>
              <a:rect l="l" t="t" r="r" b="b"/>
              <a:pathLst>
                <a:path w="188" h="188" fill="none" extrusionOk="0">
                  <a:moveTo>
                    <a:pt x="187" y="188"/>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13"/>
            <p:cNvSpPr/>
            <p:nvPr/>
          </p:nvSpPr>
          <p:spPr>
            <a:xfrm>
              <a:off x="1766245" y="5602486"/>
              <a:ext cx="20879" cy="20879"/>
            </a:xfrm>
            <a:custGeom>
              <a:avLst/>
              <a:gdLst/>
              <a:ahLst/>
              <a:cxnLst/>
              <a:rect l="l" t="t" r="r" b="b"/>
              <a:pathLst>
                <a:path w="188" h="188" fill="none" extrusionOk="0">
                  <a:moveTo>
                    <a:pt x="188"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1">
  <p:cSld name="SECTION_HEADER_1">
    <p:spTree>
      <p:nvGrpSpPr>
        <p:cNvPr id="1" name="Shape 392"/>
        <p:cNvGrpSpPr/>
        <p:nvPr/>
      </p:nvGrpSpPr>
      <p:grpSpPr>
        <a:xfrm>
          <a:off x="0" y="0"/>
          <a:ext cx="0" cy="0"/>
          <a:chOff x="0" y="0"/>
          <a:chExt cx="0" cy="0"/>
        </a:xfrm>
      </p:grpSpPr>
      <p:sp>
        <p:nvSpPr>
          <p:cNvPr id="393" name="Google Shape;393;p15"/>
          <p:cNvSpPr/>
          <p:nvPr/>
        </p:nvSpPr>
        <p:spPr>
          <a:xfrm rot="-2043784" flipH="1">
            <a:off x="-2980619" y="1702104"/>
            <a:ext cx="5901130" cy="7498767"/>
          </a:xfrm>
          <a:custGeom>
            <a:avLst/>
            <a:gdLst/>
            <a:ahLst/>
            <a:cxnLst/>
            <a:rect l="l" t="t" r="r" b="b"/>
            <a:pathLst>
              <a:path w="36814" h="36589" extrusionOk="0">
                <a:moveTo>
                  <a:pt x="19245" y="1"/>
                </a:moveTo>
                <a:cubicBezTo>
                  <a:pt x="18916" y="1"/>
                  <a:pt x="18588" y="12"/>
                  <a:pt x="18261" y="35"/>
                </a:cubicBezTo>
                <a:cubicBezTo>
                  <a:pt x="17125" y="125"/>
                  <a:pt x="16002" y="299"/>
                  <a:pt x="14892" y="570"/>
                </a:cubicBezTo>
                <a:cubicBezTo>
                  <a:pt x="11839" y="1293"/>
                  <a:pt x="8463" y="2623"/>
                  <a:pt x="7688" y="6012"/>
                </a:cubicBezTo>
                <a:cubicBezTo>
                  <a:pt x="7398" y="7284"/>
                  <a:pt x="7456" y="8639"/>
                  <a:pt x="6997" y="9878"/>
                </a:cubicBezTo>
                <a:cubicBezTo>
                  <a:pt x="6423" y="11447"/>
                  <a:pt x="5455" y="11460"/>
                  <a:pt x="4119" y="12028"/>
                </a:cubicBezTo>
                <a:cubicBezTo>
                  <a:pt x="1207" y="13280"/>
                  <a:pt x="0" y="16379"/>
                  <a:pt x="252" y="19361"/>
                </a:cubicBezTo>
                <a:cubicBezTo>
                  <a:pt x="336" y="20361"/>
                  <a:pt x="568" y="21284"/>
                  <a:pt x="1130" y="22130"/>
                </a:cubicBezTo>
                <a:cubicBezTo>
                  <a:pt x="2247" y="23815"/>
                  <a:pt x="3789" y="24848"/>
                  <a:pt x="2989" y="27010"/>
                </a:cubicBezTo>
                <a:cubicBezTo>
                  <a:pt x="2363" y="28714"/>
                  <a:pt x="2001" y="30651"/>
                  <a:pt x="2724" y="32400"/>
                </a:cubicBezTo>
                <a:cubicBezTo>
                  <a:pt x="3331" y="33859"/>
                  <a:pt x="4745" y="34898"/>
                  <a:pt x="6016" y="35685"/>
                </a:cubicBezTo>
                <a:cubicBezTo>
                  <a:pt x="7101" y="36360"/>
                  <a:pt x="8432" y="36588"/>
                  <a:pt x="9754" y="36588"/>
                </a:cubicBezTo>
                <a:cubicBezTo>
                  <a:pt x="10407" y="36588"/>
                  <a:pt x="11059" y="36532"/>
                  <a:pt x="11677" y="36447"/>
                </a:cubicBezTo>
                <a:cubicBezTo>
                  <a:pt x="13517" y="36195"/>
                  <a:pt x="15202" y="35531"/>
                  <a:pt x="17003" y="35156"/>
                </a:cubicBezTo>
                <a:cubicBezTo>
                  <a:pt x="17966" y="34960"/>
                  <a:pt x="18990" y="34857"/>
                  <a:pt x="20020" y="34857"/>
                </a:cubicBezTo>
                <a:cubicBezTo>
                  <a:pt x="21566" y="34857"/>
                  <a:pt x="23126" y="35089"/>
                  <a:pt x="24516" y="35589"/>
                </a:cubicBezTo>
                <a:cubicBezTo>
                  <a:pt x="25362" y="35893"/>
                  <a:pt x="26189" y="36017"/>
                  <a:pt x="27010" y="36017"/>
                </a:cubicBezTo>
                <a:cubicBezTo>
                  <a:pt x="28434" y="36017"/>
                  <a:pt x="29842" y="35645"/>
                  <a:pt x="31307" y="35195"/>
                </a:cubicBezTo>
                <a:cubicBezTo>
                  <a:pt x="32243" y="34904"/>
                  <a:pt x="33140" y="34530"/>
                  <a:pt x="33934" y="33949"/>
                </a:cubicBezTo>
                <a:cubicBezTo>
                  <a:pt x="35541" y="32774"/>
                  <a:pt x="36542" y="31064"/>
                  <a:pt x="36723" y="29082"/>
                </a:cubicBezTo>
                <a:cubicBezTo>
                  <a:pt x="36813" y="28094"/>
                  <a:pt x="36652" y="27100"/>
                  <a:pt x="36258" y="26190"/>
                </a:cubicBezTo>
                <a:cubicBezTo>
                  <a:pt x="35432" y="24312"/>
                  <a:pt x="33263" y="22788"/>
                  <a:pt x="33715" y="20516"/>
                </a:cubicBezTo>
                <a:cubicBezTo>
                  <a:pt x="34076" y="18709"/>
                  <a:pt x="35722" y="17231"/>
                  <a:pt x="35574" y="15307"/>
                </a:cubicBezTo>
                <a:cubicBezTo>
                  <a:pt x="35387" y="12803"/>
                  <a:pt x="33386" y="12009"/>
                  <a:pt x="31578" y="10776"/>
                </a:cubicBezTo>
                <a:cubicBezTo>
                  <a:pt x="30616" y="10130"/>
                  <a:pt x="29861" y="9259"/>
                  <a:pt x="29422" y="8181"/>
                </a:cubicBezTo>
                <a:cubicBezTo>
                  <a:pt x="28996" y="7142"/>
                  <a:pt x="28964" y="6018"/>
                  <a:pt x="28641" y="4960"/>
                </a:cubicBezTo>
                <a:cubicBezTo>
                  <a:pt x="27944" y="2681"/>
                  <a:pt x="26298" y="1435"/>
                  <a:pt x="24071" y="751"/>
                </a:cubicBezTo>
                <a:cubicBezTo>
                  <a:pt x="22519" y="273"/>
                  <a:pt x="20873" y="1"/>
                  <a:pt x="192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15"/>
          <p:cNvSpPr/>
          <p:nvPr/>
        </p:nvSpPr>
        <p:spPr>
          <a:xfrm rot="-8801558" flipH="1">
            <a:off x="4473064" y="-1999747"/>
            <a:ext cx="7911667" cy="5415776"/>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15"/>
          <p:cNvSpPr txBox="1">
            <a:spLocks noGrp="1"/>
          </p:cNvSpPr>
          <p:nvPr>
            <p:ph type="title"/>
          </p:nvPr>
        </p:nvSpPr>
        <p:spPr>
          <a:xfrm>
            <a:off x="2391900" y="2179625"/>
            <a:ext cx="4360200" cy="698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396" name="Google Shape;396;p15"/>
          <p:cNvSpPr txBox="1">
            <a:spLocks noGrp="1"/>
          </p:cNvSpPr>
          <p:nvPr>
            <p:ph type="title" idx="2" hasCustomPrompt="1"/>
          </p:nvPr>
        </p:nvSpPr>
        <p:spPr>
          <a:xfrm>
            <a:off x="2996550" y="1337825"/>
            <a:ext cx="31509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397" name="Google Shape;397;p15"/>
          <p:cNvSpPr txBox="1">
            <a:spLocks noGrp="1"/>
          </p:cNvSpPr>
          <p:nvPr>
            <p:ph type="subTitle" idx="1"/>
          </p:nvPr>
        </p:nvSpPr>
        <p:spPr>
          <a:xfrm>
            <a:off x="2391900" y="2878325"/>
            <a:ext cx="4360200" cy="4719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398" name="Google Shape;398;p15"/>
          <p:cNvGrpSpPr/>
          <p:nvPr/>
        </p:nvGrpSpPr>
        <p:grpSpPr>
          <a:xfrm>
            <a:off x="8524844" y="1880621"/>
            <a:ext cx="234109" cy="234110"/>
            <a:chOff x="2907458" y="4428950"/>
            <a:chExt cx="144262" cy="144263"/>
          </a:xfrm>
        </p:grpSpPr>
        <p:sp>
          <p:nvSpPr>
            <p:cNvPr id="399" name="Google Shape;399;p15"/>
            <p:cNvSpPr/>
            <p:nvPr/>
          </p:nvSpPr>
          <p:spPr>
            <a:xfrm>
              <a:off x="2979200" y="4428950"/>
              <a:ext cx="111" cy="30208"/>
            </a:xfrm>
            <a:custGeom>
              <a:avLst/>
              <a:gdLst/>
              <a:ahLst/>
              <a:cxnLst/>
              <a:rect l="l" t="t" r="r" b="b"/>
              <a:pathLst>
                <a:path w="1" h="272" fill="none" extrusionOk="0">
                  <a:moveTo>
                    <a:pt x="0" y="1"/>
                  </a:moveTo>
                  <a:lnTo>
                    <a:pt x="0" y="272"/>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15"/>
            <p:cNvSpPr/>
            <p:nvPr/>
          </p:nvSpPr>
          <p:spPr>
            <a:xfrm>
              <a:off x="2979200" y="4543671"/>
              <a:ext cx="111" cy="29541"/>
            </a:xfrm>
            <a:custGeom>
              <a:avLst/>
              <a:gdLst/>
              <a:ahLst/>
              <a:cxnLst/>
              <a:rect l="l" t="t" r="r" b="b"/>
              <a:pathLst>
                <a:path w="1" h="266" fill="none" extrusionOk="0">
                  <a:moveTo>
                    <a:pt x="0" y="1"/>
                  </a:moveTo>
                  <a:lnTo>
                    <a:pt x="0" y="265"/>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5"/>
            <p:cNvSpPr/>
            <p:nvPr/>
          </p:nvSpPr>
          <p:spPr>
            <a:xfrm>
              <a:off x="3021512" y="4501359"/>
              <a:ext cx="30208" cy="111"/>
            </a:xfrm>
            <a:custGeom>
              <a:avLst/>
              <a:gdLst/>
              <a:ahLst/>
              <a:cxnLst/>
              <a:rect l="l" t="t" r="r" b="b"/>
              <a:pathLst>
                <a:path w="272" h="1" fill="none" extrusionOk="0">
                  <a:moveTo>
                    <a:pt x="271" y="1"/>
                  </a:moveTo>
                  <a:lnTo>
                    <a:pt x="0" y="1"/>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5"/>
            <p:cNvSpPr/>
            <p:nvPr/>
          </p:nvSpPr>
          <p:spPr>
            <a:xfrm>
              <a:off x="2907458" y="4501359"/>
              <a:ext cx="29541" cy="111"/>
            </a:xfrm>
            <a:custGeom>
              <a:avLst/>
              <a:gdLst/>
              <a:ahLst/>
              <a:cxnLst/>
              <a:rect l="l" t="t" r="r" b="b"/>
              <a:pathLst>
                <a:path w="266" h="1" fill="none" extrusionOk="0">
                  <a:moveTo>
                    <a:pt x="265" y="1"/>
                  </a:moveTo>
                  <a:lnTo>
                    <a:pt x="1" y="1"/>
                  </a:lnTo>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3" name="Google Shape;403;p15"/>
          <p:cNvGrpSpPr/>
          <p:nvPr/>
        </p:nvGrpSpPr>
        <p:grpSpPr>
          <a:xfrm>
            <a:off x="3809034" y="377212"/>
            <a:ext cx="315389" cy="315570"/>
            <a:chOff x="187693" y="4657615"/>
            <a:chExt cx="194349" cy="194460"/>
          </a:xfrm>
        </p:grpSpPr>
        <p:sp>
          <p:nvSpPr>
            <p:cNvPr id="404" name="Google Shape;404;p15"/>
            <p:cNvSpPr/>
            <p:nvPr/>
          </p:nvSpPr>
          <p:spPr>
            <a:xfrm>
              <a:off x="285200" y="4657615"/>
              <a:ext cx="111" cy="30319"/>
            </a:xfrm>
            <a:custGeom>
              <a:avLst/>
              <a:gdLst/>
              <a:ahLst/>
              <a:cxnLst/>
              <a:rect l="l" t="t" r="r" b="b"/>
              <a:pathLst>
                <a:path w="1" h="273"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15"/>
            <p:cNvSpPr/>
            <p:nvPr/>
          </p:nvSpPr>
          <p:spPr>
            <a:xfrm>
              <a:off x="285200" y="4822535"/>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15"/>
            <p:cNvSpPr/>
            <p:nvPr/>
          </p:nvSpPr>
          <p:spPr>
            <a:xfrm>
              <a:off x="352611" y="4755123"/>
              <a:ext cx="29430" cy="111"/>
            </a:xfrm>
            <a:custGeom>
              <a:avLst/>
              <a:gdLst/>
              <a:ahLst/>
              <a:cxnLst/>
              <a:rect l="l" t="t" r="r" b="b"/>
              <a:pathLst>
                <a:path w="265" h="1" fill="none" extrusionOk="0">
                  <a:moveTo>
                    <a:pt x="265"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15"/>
            <p:cNvSpPr/>
            <p:nvPr/>
          </p:nvSpPr>
          <p:spPr>
            <a:xfrm>
              <a:off x="187693" y="4755123"/>
              <a:ext cx="30208" cy="111"/>
            </a:xfrm>
            <a:custGeom>
              <a:avLst/>
              <a:gdLst/>
              <a:ahLst/>
              <a:cxnLst/>
              <a:rect l="l" t="t" r="r" b="b"/>
              <a:pathLst>
                <a:path w="272" h="1" fill="none" extrusionOk="0">
                  <a:moveTo>
                    <a:pt x="272"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15"/>
            <p:cNvSpPr/>
            <p:nvPr/>
          </p:nvSpPr>
          <p:spPr>
            <a:xfrm>
              <a:off x="332510" y="4686379"/>
              <a:ext cx="21545" cy="20879"/>
            </a:xfrm>
            <a:custGeom>
              <a:avLst/>
              <a:gdLst/>
              <a:ahLst/>
              <a:cxnLst/>
              <a:rect l="l" t="t" r="r" b="b"/>
              <a:pathLst>
                <a:path w="194" h="188" fill="none" extrusionOk="0">
                  <a:moveTo>
                    <a:pt x="194"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15"/>
            <p:cNvSpPr/>
            <p:nvPr/>
          </p:nvSpPr>
          <p:spPr>
            <a:xfrm>
              <a:off x="216345" y="4802433"/>
              <a:ext cx="20879" cy="20990"/>
            </a:xfrm>
            <a:custGeom>
              <a:avLst/>
              <a:gdLst/>
              <a:ahLst/>
              <a:cxnLst/>
              <a:rect l="l" t="t" r="r" b="b"/>
              <a:pathLst>
                <a:path w="188" h="189" fill="none" extrusionOk="0">
                  <a:moveTo>
                    <a:pt x="188" y="1"/>
                  </a:moveTo>
                  <a:lnTo>
                    <a:pt x="1"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15"/>
            <p:cNvSpPr/>
            <p:nvPr/>
          </p:nvSpPr>
          <p:spPr>
            <a:xfrm>
              <a:off x="332510" y="4802433"/>
              <a:ext cx="21545" cy="20990"/>
            </a:xfrm>
            <a:custGeom>
              <a:avLst/>
              <a:gdLst/>
              <a:ahLst/>
              <a:cxnLst/>
              <a:rect l="l" t="t" r="r" b="b"/>
              <a:pathLst>
                <a:path w="194" h="189" fill="none" extrusionOk="0">
                  <a:moveTo>
                    <a:pt x="194"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15"/>
            <p:cNvSpPr/>
            <p:nvPr/>
          </p:nvSpPr>
          <p:spPr>
            <a:xfrm>
              <a:off x="216345" y="4686379"/>
              <a:ext cx="20879" cy="20879"/>
            </a:xfrm>
            <a:custGeom>
              <a:avLst/>
              <a:gdLst/>
              <a:ahLst/>
              <a:cxnLst/>
              <a:rect l="l" t="t" r="r" b="b"/>
              <a:pathLst>
                <a:path w="188" h="188" fill="none" extrusionOk="0">
                  <a:moveTo>
                    <a:pt x="188" y="187"/>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2" name="Google Shape;412;p15"/>
          <p:cNvSpPr/>
          <p:nvPr/>
        </p:nvSpPr>
        <p:spPr>
          <a:xfrm>
            <a:off x="5432896" y="4780050"/>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15"/>
          <p:cNvSpPr/>
          <p:nvPr/>
        </p:nvSpPr>
        <p:spPr>
          <a:xfrm>
            <a:off x="7945583" y="216650"/>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FFE2AE">
            <a:alpha val="48040"/>
          </a:srgb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2"/>
              </a:buClr>
              <a:buSzPts val="3000"/>
              <a:buFont typeface="Lemon"/>
              <a:buNone/>
              <a:defRPr sz="3000">
                <a:solidFill>
                  <a:schemeClr val="dk2"/>
                </a:solidFill>
                <a:latin typeface="Lemon"/>
                <a:ea typeface="Lemon"/>
                <a:cs typeface="Lemon"/>
                <a:sym typeface="Lemon"/>
              </a:defRPr>
            </a:lvl1pPr>
            <a:lvl2pPr lvl="1" rtl="0">
              <a:spcBef>
                <a:spcPts val="0"/>
              </a:spcBef>
              <a:spcAft>
                <a:spcPts val="0"/>
              </a:spcAft>
              <a:buClr>
                <a:schemeClr val="dk2"/>
              </a:buClr>
              <a:buSzPts val="3000"/>
              <a:buFont typeface="Lemon"/>
              <a:buNone/>
              <a:defRPr sz="3000">
                <a:solidFill>
                  <a:schemeClr val="dk2"/>
                </a:solidFill>
                <a:latin typeface="Lemon"/>
                <a:ea typeface="Lemon"/>
                <a:cs typeface="Lemon"/>
                <a:sym typeface="Lemon"/>
              </a:defRPr>
            </a:lvl2pPr>
            <a:lvl3pPr lvl="2" rtl="0">
              <a:spcBef>
                <a:spcPts val="0"/>
              </a:spcBef>
              <a:spcAft>
                <a:spcPts val="0"/>
              </a:spcAft>
              <a:buClr>
                <a:schemeClr val="dk2"/>
              </a:buClr>
              <a:buSzPts val="3000"/>
              <a:buFont typeface="Lemon"/>
              <a:buNone/>
              <a:defRPr sz="3000">
                <a:solidFill>
                  <a:schemeClr val="dk2"/>
                </a:solidFill>
                <a:latin typeface="Lemon"/>
                <a:ea typeface="Lemon"/>
                <a:cs typeface="Lemon"/>
                <a:sym typeface="Lemon"/>
              </a:defRPr>
            </a:lvl3pPr>
            <a:lvl4pPr lvl="3" rtl="0">
              <a:spcBef>
                <a:spcPts val="0"/>
              </a:spcBef>
              <a:spcAft>
                <a:spcPts val="0"/>
              </a:spcAft>
              <a:buClr>
                <a:schemeClr val="dk2"/>
              </a:buClr>
              <a:buSzPts val="3000"/>
              <a:buFont typeface="Lemon"/>
              <a:buNone/>
              <a:defRPr sz="3000">
                <a:solidFill>
                  <a:schemeClr val="dk2"/>
                </a:solidFill>
                <a:latin typeface="Lemon"/>
                <a:ea typeface="Lemon"/>
                <a:cs typeface="Lemon"/>
                <a:sym typeface="Lemon"/>
              </a:defRPr>
            </a:lvl4pPr>
            <a:lvl5pPr lvl="4" rtl="0">
              <a:spcBef>
                <a:spcPts val="0"/>
              </a:spcBef>
              <a:spcAft>
                <a:spcPts val="0"/>
              </a:spcAft>
              <a:buClr>
                <a:schemeClr val="dk2"/>
              </a:buClr>
              <a:buSzPts val="3000"/>
              <a:buFont typeface="Lemon"/>
              <a:buNone/>
              <a:defRPr sz="3000">
                <a:solidFill>
                  <a:schemeClr val="dk2"/>
                </a:solidFill>
                <a:latin typeface="Lemon"/>
                <a:ea typeface="Lemon"/>
                <a:cs typeface="Lemon"/>
                <a:sym typeface="Lemon"/>
              </a:defRPr>
            </a:lvl5pPr>
            <a:lvl6pPr lvl="5" rtl="0">
              <a:spcBef>
                <a:spcPts val="0"/>
              </a:spcBef>
              <a:spcAft>
                <a:spcPts val="0"/>
              </a:spcAft>
              <a:buClr>
                <a:schemeClr val="dk2"/>
              </a:buClr>
              <a:buSzPts val="3000"/>
              <a:buFont typeface="Lemon"/>
              <a:buNone/>
              <a:defRPr sz="3000">
                <a:solidFill>
                  <a:schemeClr val="dk2"/>
                </a:solidFill>
                <a:latin typeface="Lemon"/>
                <a:ea typeface="Lemon"/>
                <a:cs typeface="Lemon"/>
                <a:sym typeface="Lemon"/>
              </a:defRPr>
            </a:lvl6pPr>
            <a:lvl7pPr lvl="6" rtl="0">
              <a:spcBef>
                <a:spcPts val="0"/>
              </a:spcBef>
              <a:spcAft>
                <a:spcPts val="0"/>
              </a:spcAft>
              <a:buClr>
                <a:schemeClr val="dk2"/>
              </a:buClr>
              <a:buSzPts val="3000"/>
              <a:buFont typeface="Lemon"/>
              <a:buNone/>
              <a:defRPr sz="3000">
                <a:solidFill>
                  <a:schemeClr val="dk2"/>
                </a:solidFill>
                <a:latin typeface="Lemon"/>
                <a:ea typeface="Lemon"/>
                <a:cs typeface="Lemon"/>
                <a:sym typeface="Lemon"/>
              </a:defRPr>
            </a:lvl7pPr>
            <a:lvl8pPr lvl="7" rtl="0">
              <a:spcBef>
                <a:spcPts val="0"/>
              </a:spcBef>
              <a:spcAft>
                <a:spcPts val="0"/>
              </a:spcAft>
              <a:buClr>
                <a:schemeClr val="dk2"/>
              </a:buClr>
              <a:buSzPts val="3000"/>
              <a:buFont typeface="Lemon"/>
              <a:buNone/>
              <a:defRPr sz="3000">
                <a:solidFill>
                  <a:schemeClr val="dk2"/>
                </a:solidFill>
                <a:latin typeface="Lemon"/>
                <a:ea typeface="Lemon"/>
                <a:cs typeface="Lemon"/>
                <a:sym typeface="Lemon"/>
              </a:defRPr>
            </a:lvl8pPr>
            <a:lvl9pPr lvl="8" rtl="0">
              <a:spcBef>
                <a:spcPts val="0"/>
              </a:spcBef>
              <a:spcAft>
                <a:spcPts val="0"/>
              </a:spcAft>
              <a:buClr>
                <a:schemeClr val="dk2"/>
              </a:buClr>
              <a:buSzPts val="3000"/>
              <a:buFont typeface="Lemon"/>
              <a:buNone/>
              <a:defRPr sz="3000">
                <a:solidFill>
                  <a:schemeClr val="dk2"/>
                </a:solidFill>
                <a:latin typeface="Lemon"/>
                <a:ea typeface="Lemon"/>
                <a:cs typeface="Lemon"/>
                <a:sym typeface="Lemon"/>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2"/>
              </a:buClr>
              <a:buSzPts val="1400"/>
              <a:buFont typeface="Comfortaa"/>
              <a:buChar char="●"/>
              <a:defRPr>
                <a:solidFill>
                  <a:schemeClr val="dk2"/>
                </a:solidFill>
                <a:latin typeface="Comfortaa"/>
                <a:ea typeface="Comfortaa"/>
                <a:cs typeface="Comfortaa"/>
                <a:sym typeface="Comfortaa"/>
              </a:defRPr>
            </a:lvl1pPr>
            <a:lvl2pPr marL="914400" lvl="1" indent="-317500">
              <a:lnSpc>
                <a:spcPct val="115000"/>
              </a:lnSpc>
              <a:spcBef>
                <a:spcPts val="1600"/>
              </a:spcBef>
              <a:spcAft>
                <a:spcPts val="0"/>
              </a:spcAft>
              <a:buClr>
                <a:schemeClr val="dk2"/>
              </a:buClr>
              <a:buSzPts val="1400"/>
              <a:buFont typeface="Comfortaa"/>
              <a:buChar char="○"/>
              <a:defRPr>
                <a:solidFill>
                  <a:schemeClr val="dk2"/>
                </a:solidFill>
                <a:latin typeface="Comfortaa"/>
                <a:ea typeface="Comfortaa"/>
                <a:cs typeface="Comfortaa"/>
                <a:sym typeface="Comfortaa"/>
              </a:defRPr>
            </a:lvl2pPr>
            <a:lvl3pPr marL="1371600" lvl="2" indent="-317500">
              <a:lnSpc>
                <a:spcPct val="115000"/>
              </a:lnSpc>
              <a:spcBef>
                <a:spcPts val="1600"/>
              </a:spcBef>
              <a:spcAft>
                <a:spcPts val="0"/>
              </a:spcAft>
              <a:buClr>
                <a:schemeClr val="dk2"/>
              </a:buClr>
              <a:buSzPts val="1400"/>
              <a:buFont typeface="Comfortaa"/>
              <a:buChar char="■"/>
              <a:defRPr>
                <a:solidFill>
                  <a:schemeClr val="dk2"/>
                </a:solidFill>
                <a:latin typeface="Comfortaa"/>
                <a:ea typeface="Comfortaa"/>
                <a:cs typeface="Comfortaa"/>
                <a:sym typeface="Comfortaa"/>
              </a:defRPr>
            </a:lvl3pPr>
            <a:lvl4pPr marL="1828800" lvl="3" indent="-317500">
              <a:lnSpc>
                <a:spcPct val="115000"/>
              </a:lnSpc>
              <a:spcBef>
                <a:spcPts val="1600"/>
              </a:spcBef>
              <a:spcAft>
                <a:spcPts val="0"/>
              </a:spcAft>
              <a:buClr>
                <a:schemeClr val="dk2"/>
              </a:buClr>
              <a:buSzPts val="1400"/>
              <a:buFont typeface="Comfortaa"/>
              <a:buChar char="●"/>
              <a:defRPr>
                <a:solidFill>
                  <a:schemeClr val="dk2"/>
                </a:solidFill>
                <a:latin typeface="Comfortaa"/>
                <a:ea typeface="Comfortaa"/>
                <a:cs typeface="Comfortaa"/>
                <a:sym typeface="Comfortaa"/>
              </a:defRPr>
            </a:lvl4pPr>
            <a:lvl5pPr marL="2286000" lvl="4" indent="-317500">
              <a:lnSpc>
                <a:spcPct val="115000"/>
              </a:lnSpc>
              <a:spcBef>
                <a:spcPts val="1600"/>
              </a:spcBef>
              <a:spcAft>
                <a:spcPts val="0"/>
              </a:spcAft>
              <a:buClr>
                <a:schemeClr val="dk2"/>
              </a:buClr>
              <a:buSzPts val="1400"/>
              <a:buFont typeface="Comfortaa"/>
              <a:buChar char="○"/>
              <a:defRPr>
                <a:solidFill>
                  <a:schemeClr val="dk2"/>
                </a:solidFill>
                <a:latin typeface="Comfortaa"/>
                <a:ea typeface="Comfortaa"/>
                <a:cs typeface="Comfortaa"/>
                <a:sym typeface="Comfortaa"/>
              </a:defRPr>
            </a:lvl5pPr>
            <a:lvl6pPr marL="2743200" lvl="5" indent="-317500">
              <a:lnSpc>
                <a:spcPct val="115000"/>
              </a:lnSpc>
              <a:spcBef>
                <a:spcPts val="1600"/>
              </a:spcBef>
              <a:spcAft>
                <a:spcPts val="0"/>
              </a:spcAft>
              <a:buClr>
                <a:schemeClr val="dk2"/>
              </a:buClr>
              <a:buSzPts val="1400"/>
              <a:buFont typeface="Comfortaa"/>
              <a:buChar char="■"/>
              <a:defRPr>
                <a:solidFill>
                  <a:schemeClr val="dk2"/>
                </a:solidFill>
                <a:latin typeface="Comfortaa"/>
                <a:ea typeface="Comfortaa"/>
                <a:cs typeface="Comfortaa"/>
                <a:sym typeface="Comfortaa"/>
              </a:defRPr>
            </a:lvl6pPr>
            <a:lvl7pPr marL="3200400" lvl="6" indent="-317500">
              <a:lnSpc>
                <a:spcPct val="115000"/>
              </a:lnSpc>
              <a:spcBef>
                <a:spcPts val="1600"/>
              </a:spcBef>
              <a:spcAft>
                <a:spcPts val="0"/>
              </a:spcAft>
              <a:buClr>
                <a:schemeClr val="dk2"/>
              </a:buClr>
              <a:buSzPts val="1400"/>
              <a:buFont typeface="Comfortaa"/>
              <a:buChar char="●"/>
              <a:defRPr>
                <a:solidFill>
                  <a:schemeClr val="dk2"/>
                </a:solidFill>
                <a:latin typeface="Comfortaa"/>
                <a:ea typeface="Comfortaa"/>
                <a:cs typeface="Comfortaa"/>
                <a:sym typeface="Comfortaa"/>
              </a:defRPr>
            </a:lvl7pPr>
            <a:lvl8pPr marL="3657600" lvl="7" indent="-317500">
              <a:lnSpc>
                <a:spcPct val="115000"/>
              </a:lnSpc>
              <a:spcBef>
                <a:spcPts val="1600"/>
              </a:spcBef>
              <a:spcAft>
                <a:spcPts val="0"/>
              </a:spcAft>
              <a:buClr>
                <a:schemeClr val="dk2"/>
              </a:buClr>
              <a:buSzPts val="1400"/>
              <a:buFont typeface="Comfortaa"/>
              <a:buChar char="○"/>
              <a:defRPr>
                <a:solidFill>
                  <a:schemeClr val="dk2"/>
                </a:solidFill>
                <a:latin typeface="Comfortaa"/>
                <a:ea typeface="Comfortaa"/>
                <a:cs typeface="Comfortaa"/>
                <a:sym typeface="Comfortaa"/>
              </a:defRPr>
            </a:lvl8pPr>
            <a:lvl9pPr marL="4114800" lvl="8" indent="-317500">
              <a:lnSpc>
                <a:spcPct val="115000"/>
              </a:lnSpc>
              <a:spcBef>
                <a:spcPts val="1600"/>
              </a:spcBef>
              <a:spcAft>
                <a:spcPts val="1600"/>
              </a:spcAft>
              <a:buClr>
                <a:schemeClr val="dk2"/>
              </a:buClr>
              <a:buSzPts val="1400"/>
              <a:buFont typeface="Comfortaa"/>
              <a:buChar char="■"/>
              <a:defRPr>
                <a:solidFill>
                  <a:schemeClr val="dk2"/>
                </a:solidFill>
                <a:latin typeface="Comfortaa"/>
                <a:ea typeface="Comfortaa"/>
                <a:cs typeface="Comfortaa"/>
                <a:sym typeface="Comfortaa"/>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5" r:id="rId6"/>
    <p:sldLayoutId id="2147483658" r:id="rId7"/>
    <p:sldLayoutId id="2147483659" r:id="rId8"/>
    <p:sldLayoutId id="2147483661" r:id="rId9"/>
    <p:sldLayoutId id="2147483662" r:id="rId10"/>
    <p:sldLayoutId id="2147483666" r:id="rId11"/>
    <p:sldLayoutId id="2147483673" r:id="rId12"/>
    <p:sldLayoutId id="2147483679" r:id="rId13"/>
    <p:sldLayoutId id="2147483680" r:id="rId14"/>
    <p:sldLayoutId id="2147483681" r:id="rId15"/>
    <p:sldLayoutId id="2147483685" r:id="rId1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ình nền Powerpoint làm Slide chào hỏi 10 - Kinh nghiệm dạy học">
            <a:extLst>
              <a:ext uri="{FF2B5EF4-FFF2-40B4-BE49-F238E27FC236}">
                <a16:creationId xmlns:a16="http://schemas.microsoft.com/office/drawing/2014/main" xmlns="" id="{894BBEDC-F54C-EE29-9D33-3E8854AFB5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099947" cy="51435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xmlns="" id="{747DD1AF-1262-2A13-C784-A99C0C12842A}"/>
              </a:ext>
            </a:extLst>
          </p:cNvPr>
          <p:cNvSpPr txBox="1"/>
          <p:nvPr/>
        </p:nvSpPr>
        <p:spPr>
          <a:xfrm>
            <a:off x="2439420" y="1185379"/>
            <a:ext cx="4360809" cy="931024"/>
          </a:xfrm>
          <a:prstGeom prst="rect">
            <a:avLst/>
          </a:prstGeom>
          <a:noFill/>
        </p:spPr>
        <p:txBody>
          <a:bodyPr wrap="none" lIns="68580" tIns="34290" rIns="68580" bIns="34290" rtlCol="0">
            <a:spAutoFit/>
          </a:bodyPr>
          <a:lstStyle/>
          <a:p>
            <a:pPr algn="ctr"/>
            <a:r>
              <a:rPr lang="en-US" sz="1800" b="1" dirty="0">
                <a:ln w="38100">
                  <a:noFill/>
                </a:ln>
                <a:solidFill>
                  <a:srgbClr val="FF0000"/>
                </a:solidFill>
                <a:latin typeface="Times New Roman" panose="02020603050405020304" pitchFamily="18" charset="0"/>
                <a:cs typeface="Times New Roman" panose="02020603050405020304" pitchFamily="18" charset="0"/>
              </a:rPr>
              <a:t>BÀI GIẢNG ĐIỆN TỬ MÔN NGỮ VĂN 6</a:t>
            </a:r>
          </a:p>
          <a:p>
            <a:pPr algn="ctr"/>
            <a:endParaRPr lang="en-US" b="1" dirty="0" smtClean="0">
              <a:ln w="38100">
                <a:noFill/>
              </a:ln>
              <a:solidFill>
                <a:srgbClr val="FF0000"/>
              </a:solidFill>
              <a:latin typeface="Times New Roman" panose="02020603050405020304" pitchFamily="18" charset="0"/>
              <a:cs typeface="Times New Roman" panose="02020603050405020304" pitchFamily="18" charset="0"/>
            </a:endParaRPr>
          </a:p>
          <a:p>
            <a:pPr algn="ctr">
              <a:defRPr/>
            </a:pPr>
            <a:r>
              <a:rPr lang="vi-VN" sz="2400" b="1" dirty="0">
                <a:solidFill>
                  <a:srgbClr val="FF0000"/>
                </a:solidFill>
              </a:rPr>
              <a:t>BÀI </a:t>
            </a:r>
            <a:r>
              <a:rPr lang="vi-VN" sz="2400" b="1" dirty="0">
                <a:solidFill>
                  <a:srgbClr val="FF0000"/>
                </a:solidFill>
              </a:rPr>
              <a:t>2</a:t>
            </a:r>
            <a:r>
              <a:rPr lang="en-US" sz="2400" b="1" dirty="0">
                <a:solidFill>
                  <a:srgbClr val="FF0000"/>
                </a:solidFill>
              </a:rPr>
              <a:t> – </a:t>
            </a:r>
            <a:r>
              <a:rPr lang="en-US" sz="2400" b="1" dirty="0" err="1">
                <a:solidFill>
                  <a:srgbClr val="FF0000"/>
                </a:solidFill>
              </a:rPr>
              <a:t>Tiết</a:t>
            </a:r>
            <a:r>
              <a:rPr lang="en-US" sz="2400" b="1">
                <a:solidFill>
                  <a:srgbClr val="FF0000"/>
                </a:solidFill>
              </a:rPr>
              <a:t> </a:t>
            </a:r>
            <a:r>
              <a:rPr lang="en-US" sz="2400" b="1" smtClean="0">
                <a:solidFill>
                  <a:srgbClr val="FF0000"/>
                </a:solidFill>
              </a:rPr>
              <a:t>5 :THẠCH SANH</a:t>
            </a:r>
            <a:endParaRPr lang="en-US" sz="2400" dirty="0">
              <a:solidFill>
                <a:srgbClr val="FF0000"/>
              </a:solidFill>
            </a:endParaRPr>
          </a:p>
        </p:txBody>
      </p:sp>
      <p:pic>
        <p:nvPicPr>
          <p:cNvPr id="4" name="Picture 3">
            <a:extLst>
              <a:ext uri="{FF2B5EF4-FFF2-40B4-BE49-F238E27FC236}">
                <a16:creationId xmlns:a16="http://schemas.microsoft.com/office/drawing/2014/main" xmlns="" id="{D0ED2715-3602-A60F-684E-95177943243B}"/>
              </a:ext>
            </a:extLst>
          </p:cNvPr>
          <p:cNvPicPr>
            <a:picLocks noChangeAspect="1"/>
          </p:cNvPicPr>
          <p:nvPr/>
        </p:nvPicPr>
        <p:blipFill rotWithShape="1">
          <a:blip r:embed="rId3"/>
          <a:srcRect l="9323" t="7012" r="8375" b="3760"/>
          <a:stretch/>
        </p:blipFill>
        <p:spPr>
          <a:xfrm>
            <a:off x="284991" y="179651"/>
            <a:ext cx="770866" cy="776474"/>
          </a:xfrm>
          <a:prstGeom prst="ellipse">
            <a:avLst/>
          </a:prstGeom>
        </p:spPr>
      </p:pic>
      <p:sp>
        <p:nvSpPr>
          <p:cNvPr id="5" name="TextBox 4">
            <a:extLst>
              <a:ext uri="{FF2B5EF4-FFF2-40B4-BE49-F238E27FC236}">
                <a16:creationId xmlns:a16="http://schemas.microsoft.com/office/drawing/2014/main" xmlns="" id="{0D979643-5930-F34B-D70D-3C7631DB7CF4}"/>
              </a:ext>
            </a:extLst>
          </p:cNvPr>
          <p:cNvSpPr txBox="1"/>
          <p:nvPr/>
        </p:nvSpPr>
        <p:spPr>
          <a:xfrm>
            <a:off x="2703794" y="2670797"/>
            <a:ext cx="2786388" cy="715580"/>
          </a:xfrm>
          <a:prstGeom prst="rect">
            <a:avLst/>
          </a:prstGeom>
          <a:noFill/>
        </p:spPr>
        <p:txBody>
          <a:bodyPr wrap="none" lIns="68580" tIns="34290" rIns="68580" bIns="34290" rtlCol="0">
            <a:spAutoFit/>
          </a:bodyPr>
          <a:lstStyle/>
          <a:p>
            <a:r>
              <a:rPr lang="en-US" sz="21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GV: </a:t>
            </a:r>
            <a:r>
              <a:rPr lang="en-US" sz="21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Nguyễn</a:t>
            </a:r>
            <a:r>
              <a:rPr lang="en-US" sz="21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1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Diệu</a:t>
            </a:r>
            <a:r>
              <a:rPr lang="en-US" sz="21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1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Linh</a:t>
            </a:r>
            <a:endParaRPr lang="en-US" sz="21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endParaRPr>
          </a:p>
          <a:p>
            <a:r>
              <a:rPr lang="en-US" sz="21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Tổ</a:t>
            </a:r>
            <a:r>
              <a:rPr lang="en-US" sz="21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1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xã</a:t>
            </a:r>
            <a:r>
              <a:rPr lang="en-US" sz="21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rPr>
              <a:t> </a:t>
            </a:r>
            <a:r>
              <a:rPr lang="en-US" sz="2100" b="1" dirty="0" err="1">
                <a:ln w="38100">
                  <a:noFill/>
                </a:ln>
                <a:solidFill>
                  <a:schemeClr val="accent5">
                    <a:lumMod val="20000"/>
                    <a:lumOff val="80000"/>
                  </a:schemeClr>
                </a:solidFill>
                <a:latin typeface="Times New Roman" panose="02020603050405020304" pitchFamily="18" charset="0"/>
                <a:cs typeface="Times New Roman" panose="02020603050405020304" pitchFamily="18" charset="0"/>
              </a:rPr>
              <a:t>hội</a:t>
            </a:r>
            <a:endParaRPr lang="x-none" sz="2100" b="1" dirty="0">
              <a:ln w="38100">
                <a:noFill/>
              </a:ln>
              <a:solidFill>
                <a:schemeClr val="accent5">
                  <a:lumMod val="20000"/>
                  <a:lumOff val="80000"/>
                </a:schemeClr>
              </a:solidFill>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xmlns="" id="{0D979643-5930-F34B-D70D-3C7631DB7CF4}"/>
              </a:ext>
            </a:extLst>
          </p:cNvPr>
          <p:cNvSpPr txBox="1"/>
          <p:nvPr/>
        </p:nvSpPr>
        <p:spPr>
          <a:xfrm>
            <a:off x="2631370" y="462352"/>
            <a:ext cx="4070666" cy="423193"/>
          </a:xfrm>
          <a:prstGeom prst="rect">
            <a:avLst/>
          </a:prstGeom>
          <a:noFill/>
        </p:spPr>
        <p:txBody>
          <a:bodyPr wrap="none" lIns="68580" tIns="34290" rIns="68580" bIns="34290" rtlCol="0">
            <a:spAutoFit/>
          </a:bodyPr>
          <a:lstStyle/>
          <a:p>
            <a:r>
              <a:rPr lang="en-US" sz="2300" b="1">
                <a:ln w="38100">
                  <a:noFill/>
                </a:ln>
                <a:solidFill>
                  <a:schemeClr val="bg1"/>
                </a:solidFill>
                <a:latin typeface="Times New Roman" panose="02020603050405020304" pitchFamily="18" charset="0"/>
                <a:cs typeface="Times New Roman" panose="02020603050405020304" pitchFamily="18" charset="0"/>
              </a:rPr>
              <a:t>TRƯỜNG THCS LONG BIÊN</a:t>
            </a:r>
            <a:endParaRPr lang="x-none" sz="2300" b="1" dirty="0">
              <a:ln w="38100">
                <a:noFill/>
              </a:ln>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6789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85"/>
        <p:cNvGrpSpPr/>
        <p:nvPr/>
      </p:nvGrpSpPr>
      <p:grpSpPr>
        <a:xfrm>
          <a:off x="0" y="0"/>
          <a:ext cx="0" cy="0"/>
          <a:chOff x="0" y="0"/>
          <a:chExt cx="0" cy="0"/>
        </a:xfrm>
      </p:grpSpPr>
      <p:sp>
        <p:nvSpPr>
          <p:cNvPr id="1987" name="Google Shape;1987;p50"/>
          <p:cNvSpPr txBox="1">
            <a:spLocks noGrp="1"/>
          </p:cNvSpPr>
          <p:nvPr>
            <p:ph type="subTitle" idx="1"/>
          </p:nvPr>
        </p:nvSpPr>
        <p:spPr>
          <a:xfrm>
            <a:off x="2378632" y="2397994"/>
            <a:ext cx="4479763" cy="1118741"/>
          </a:xfrm>
          <a:prstGeom prst="rect">
            <a:avLst/>
          </a:prstGeom>
        </p:spPr>
        <p:txBody>
          <a:bodyPr spcFirstLastPara="1" wrap="square" lIns="91425" tIns="91425" rIns="91425" bIns="91425" anchor="ctr" anchorCtr="0">
            <a:noAutofit/>
          </a:bodyPr>
          <a:lstStyle/>
          <a:p>
            <a:pPr marL="342900" lvl="0" indent="-342900" algn="l" rtl="0">
              <a:spcBef>
                <a:spcPts val="0"/>
              </a:spcBef>
              <a:spcAft>
                <a:spcPts val="0"/>
              </a:spcAft>
              <a:buFont typeface="Arial" panose="020B0604020202020204" pitchFamily="34" charset="0"/>
              <a:buChar char="•"/>
            </a:pPr>
            <a:r>
              <a:rPr lang="en" sz="1600" dirty="0"/>
              <a:t>Ý nghĩa</a:t>
            </a:r>
          </a:p>
          <a:p>
            <a:pPr marL="342900" lvl="0" indent="-342900" algn="l" rtl="0">
              <a:spcBef>
                <a:spcPts val="0"/>
              </a:spcBef>
              <a:spcAft>
                <a:spcPts val="0"/>
              </a:spcAft>
              <a:buFontTx/>
              <a:buChar char="-"/>
            </a:pPr>
            <a:r>
              <a:rPr lang="en" sz="1600" dirty="0"/>
              <a:t>Thương đôi vợ chồng già</a:t>
            </a:r>
          </a:p>
          <a:p>
            <a:pPr marL="342900" lvl="0" indent="-342900" algn="l" rtl="0">
              <a:spcBef>
                <a:spcPts val="0"/>
              </a:spcBef>
              <a:spcAft>
                <a:spcPts val="0"/>
              </a:spcAft>
              <a:buFontTx/>
              <a:buChar char="-"/>
            </a:pPr>
            <a:r>
              <a:rPr lang="en" sz="1600" dirty="0"/>
              <a:t>Muốn Thạch Sanh giúp đỡ nhân dân</a:t>
            </a:r>
          </a:p>
        </p:txBody>
      </p:sp>
      <p:grpSp>
        <p:nvGrpSpPr>
          <p:cNvPr id="1988" name="Google Shape;1988;p50"/>
          <p:cNvGrpSpPr/>
          <p:nvPr/>
        </p:nvGrpSpPr>
        <p:grpSpPr>
          <a:xfrm flipH="1">
            <a:off x="7957806" y="4015864"/>
            <a:ext cx="1043101" cy="978837"/>
            <a:chOff x="4917825" y="4115950"/>
            <a:chExt cx="602600" cy="565475"/>
          </a:xfrm>
        </p:grpSpPr>
        <p:sp>
          <p:nvSpPr>
            <p:cNvPr id="1989" name="Google Shape;1989;p50"/>
            <p:cNvSpPr/>
            <p:nvPr/>
          </p:nvSpPr>
          <p:spPr>
            <a:xfrm>
              <a:off x="4978350" y="4481950"/>
              <a:ext cx="542075" cy="99750"/>
            </a:xfrm>
            <a:custGeom>
              <a:avLst/>
              <a:gdLst/>
              <a:ahLst/>
              <a:cxnLst/>
              <a:rect l="l" t="t" r="r" b="b"/>
              <a:pathLst>
                <a:path w="21683" h="3990" extrusionOk="0">
                  <a:moveTo>
                    <a:pt x="1001" y="1"/>
                  </a:moveTo>
                  <a:cubicBezTo>
                    <a:pt x="446" y="1"/>
                    <a:pt x="0" y="446"/>
                    <a:pt x="0" y="995"/>
                  </a:cubicBezTo>
                  <a:lnTo>
                    <a:pt x="0" y="3990"/>
                  </a:lnTo>
                  <a:lnTo>
                    <a:pt x="21683" y="3990"/>
                  </a:lnTo>
                  <a:lnTo>
                    <a:pt x="2168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50"/>
            <p:cNvSpPr/>
            <p:nvPr/>
          </p:nvSpPr>
          <p:spPr>
            <a:xfrm>
              <a:off x="5327725" y="4502125"/>
              <a:ext cx="192700" cy="59400"/>
            </a:xfrm>
            <a:custGeom>
              <a:avLst/>
              <a:gdLst/>
              <a:ahLst/>
              <a:cxnLst/>
              <a:rect l="l" t="t" r="r" b="b"/>
              <a:pathLst>
                <a:path w="7708" h="2376" extrusionOk="0">
                  <a:moveTo>
                    <a:pt x="588" y="0"/>
                  </a:moveTo>
                  <a:cubicBezTo>
                    <a:pt x="265" y="0"/>
                    <a:pt x="0" y="265"/>
                    <a:pt x="0" y="588"/>
                  </a:cubicBezTo>
                  <a:lnTo>
                    <a:pt x="0" y="1782"/>
                  </a:lnTo>
                  <a:cubicBezTo>
                    <a:pt x="0" y="2111"/>
                    <a:pt x="265" y="2369"/>
                    <a:pt x="588" y="2376"/>
                  </a:cubicBezTo>
                  <a:lnTo>
                    <a:pt x="7708" y="2376"/>
                  </a:lnTo>
                  <a:lnTo>
                    <a:pt x="770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50"/>
            <p:cNvSpPr/>
            <p:nvPr/>
          </p:nvSpPr>
          <p:spPr>
            <a:xfrm>
              <a:off x="5324325" y="4510200"/>
              <a:ext cx="196100" cy="25"/>
            </a:xfrm>
            <a:custGeom>
              <a:avLst/>
              <a:gdLst/>
              <a:ahLst/>
              <a:cxnLst/>
              <a:rect l="l" t="t" r="r" b="b"/>
              <a:pathLst>
                <a:path w="7844" h="1" fill="none" extrusionOk="0">
                  <a:moveTo>
                    <a:pt x="7844" y="0"/>
                  </a:moveTo>
                  <a:lnTo>
                    <a:pt x="1"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50"/>
            <p:cNvSpPr/>
            <p:nvPr/>
          </p:nvSpPr>
          <p:spPr>
            <a:xfrm>
              <a:off x="5324325" y="4518750"/>
              <a:ext cx="196100" cy="25"/>
            </a:xfrm>
            <a:custGeom>
              <a:avLst/>
              <a:gdLst/>
              <a:ahLst/>
              <a:cxnLst/>
              <a:rect l="l" t="t" r="r" b="b"/>
              <a:pathLst>
                <a:path w="7844" h="1" fill="none" extrusionOk="0">
                  <a:moveTo>
                    <a:pt x="7844" y="0"/>
                  </a:moveTo>
                  <a:lnTo>
                    <a:pt x="1"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50"/>
            <p:cNvSpPr/>
            <p:nvPr/>
          </p:nvSpPr>
          <p:spPr>
            <a:xfrm>
              <a:off x="5324325" y="4527450"/>
              <a:ext cx="196100" cy="25"/>
            </a:xfrm>
            <a:custGeom>
              <a:avLst/>
              <a:gdLst/>
              <a:ahLst/>
              <a:cxnLst/>
              <a:rect l="l" t="t" r="r" b="b"/>
              <a:pathLst>
                <a:path w="7844" h="1" fill="none" extrusionOk="0">
                  <a:moveTo>
                    <a:pt x="7844" y="1"/>
                  </a:moveTo>
                  <a:lnTo>
                    <a:pt x="1"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50"/>
            <p:cNvSpPr/>
            <p:nvPr/>
          </p:nvSpPr>
          <p:spPr>
            <a:xfrm>
              <a:off x="5324325" y="4536175"/>
              <a:ext cx="196100" cy="25"/>
            </a:xfrm>
            <a:custGeom>
              <a:avLst/>
              <a:gdLst/>
              <a:ahLst/>
              <a:cxnLst/>
              <a:rect l="l" t="t" r="r" b="b"/>
              <a:pathLst>
                <a:path w="7844" h="1" fill="none" extrusionOk="0">
                  <a:moveTo>
                    <a:pt x="7844" y="0"/>
                  </a:moveTo>
                  <a:lnTo>
                    <a:pt x="1"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50"/>
            <p:cNvSpPr/>
            <p:nvPr/>
          </p:nvSpPr>
          <p:spPr>
            <a:xfrm>
              <a:off x="5324325" y="4544875"/>
              <a:ext cx="196100" cy="25"/>
            </a:xfrm>
            <a:custGeom>
              <a:avLst/>
              <a:gdLst/>
              <a:ahLst/>
              <a:cxnLst/>
              <a:rect l="l" t="t" r="r" b="b"/>
              <a:pathLst>
                <a:path w="7844" h="1" fill="none" extrusionOk="0">
                  <a:moveTo>
                    <a:pt x="7844" y="1"/>
                  </a:moveTo>
                  <a:lnTo>
                    <a:pt x="1"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50"/>
            <p:cNvSpPr/>
            <p:nvPr/>
          </p:nvSpPr>
          <p:spPr>
            <a:xfrm>
              <a:off x="5324325" y="4553450"/>
              <a:ext cx="196100" cy="25"/>
            </a:xfrm>
            <a:custGeom>
              <a:avLst/>
              <a:gdLst/>
              <a:ahLst/>
              <a:cxnLst/>
              <a:rect l="l" t="t" r="r" b="b"/>
              <a:pathLst>
                <a:path w="7844" h="1" fill="none" extrusionOk="0">
                  <a:moveTo>
                    <a:pt x="7844" y="0"/>
                  </a:moveTo>
                  <a:lnTo>
                    <a:pt x="1"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50"/>
            <p:cNvSpPr/>
            <p:nvPr/>
          </p:nvSpPr>
          <p:spPr>
            <a:xfrm>
              <a:off x="5079200" y="4115950"/>
              <a:ext cx="99750" cy="366350"/>
            </a:xfrm>
            <a:custGeom>
              <a:avLst/>
              <a:gdLst/>
              <a:ahLst/>
              <a:cxnLst/>
              <a:rect l="l" t="t" r="r" b="b"/>
              <a:pathLst>
                <a:path w="3990" h="14654" extrusionOk="0">
                  <a:moveTo>
                    <a:pt x="1" y="1"/>
                  </a:moveTo>
                  <a:lnTo>
                    <a:pt x="1" y="14653"/>
                  </a:lnTo>
                  <a:lnTo>
                    <a:pt x="3990" y="14653"/>
                  </a:lnTo>
                  <a:lnTo>
                    <a:pt x="399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50"/>
            <p:cNvSpPr/>
            <p:nvPr/>
          </p:nvSpPr>
          <p:spPr>
            <a:xfrm>
              <a:off x="5278175" y="4249575"/>
              <a:ext cx="157525" cy="232075"/>
            </a:xfrm>
            <a:custGeom>
              <a:avLst/>
              <a:gdLst/>
              <a:ahLst/>
              <a:cxnLst/>
              <a:rect l="l" t="t" r="r" b="b"/>
              <a:pathLst>
                <a:path w="6301" h="9283" extrusionOk="0">
                  <a:moveTo>
                    <a:pt x="3816" y="0"/>
                  </a:moveTo>
                  <a:lnTo>
                    <a:pt x="1" y="1169"/>
                  </a:lnTo>
                  <a:lnTo>
                    <a:pt x="2492" y="9283"/>
                  </a:lnTo>
                  <a:lnTo>
                    <a:pt x="6301" y="8114"/>
                  </a:lnTo>
                  <a:lnTo>
                    <a:pt x="381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50"/>
            <p:cNvSpPr/>
            <p:nvPr/>
          </p:nvSpPr>
          <p:spPr>
            <a:xfrm>
              <a:off x="4917825" y="4581675"/>
              <a:ext cx="542075" cy="99750"/>
            </a:xfrm>
            <a:custGeom>
              <a:avLst/>
              <a:gdLst/>
              <a:ahLst/>
              <a:cxnLst/>
              <a:rect l="l" t="t" r="r" b="b"/>
              <a:pathLst>
                <a:path w="21683" h="3990" extrusionOk="0">
                  <a:moveTo>
                    <a:pt x="1" y="1"/>
                  </a:moveTo>
                  <a:lnTo>
                    <a:pt x="1" y="3990"/>
                  </a:lnTo>
                  <a:lnTo>
                    <a:pt x="21683" y="3990"/>
                  </a:lnTo>
                  <a:lnTo>
                    <a:pt x="2168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50"/>
            <p:cNvSpPr/>
            <p:nvPr/>
          </p:nvSpPr>
          <p:spPr>
            <a:xfrm>
              <a:off x="4917825" y="4581675"/>
              <a:ext cx="44725" cy="99750"/>
            </a:xfrm>
            <a:custGeom>
              <a:avLst/>
              <a:gdLst/>
              <a:ahLst/>
              <a:cxnLst/>
              <a:rect l="l" t="t" r="r" b="b"/>
              <a:pathLst>
                <a:path w="1789" h="3990" extrusionOk="0">
                  <a:moveTo>
                    <a:pt x="1" y="1"/>
                  </a:moveTo>
                  <a:lnTo>
                    <a:pt x="1" y="3990"/>
                  </a:lnTo>
                  <a:lnTo>
                    <a:pt x="1789" y="3990"/>
                  </a:lnTo>
                  <a:lnTo>
                    <a:pt x="178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50"/>
            <p:cNvSpPr/>
            <p:nvPr/>
          </p:nvSpPr>
          <p:spPr>
            <a:xfrm>
              <a:off x="4990450" y="4581675"/>
              <a:ext cx="44725" cy="99750"/>
            </a:xfrm>
            <a:custGeom>
              <a:avLst/>
              <a:gdLst/>
              <a:ahLst/>
              <a:cxnLst/>
              <a:rect l="l" t="t" r="r" b="b"/>
              <a:pathLst>
                <a:path w="1789" h="3990" extrusionOk="0">
                  <a:moveTo>
                    <a:pt x="0" y="1"/>
                  </a:moveTo>
                  <a:lnTo>
                    <a:pt x="0" y="3990"/>
                  </a:lnTo>
                  <a:lnTo>
                    <a:pt x="1788" y="3990"/>
                  </a:lnTo>
                  <a:lnTo>
                    <a:pt x="178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50"/>
            <p:cNvSpPr/>
            <p:nvPr/>
          </p:nvSpPr>
          <p:spPr>
            <a:xfrm>
              <a:off x="5267200" y="4601850"/>
              <a:ext cx="192700" cy="59425"/>
            </a:xfrm>
            <a:custGeom>
              <a:avLst/>
              <a:gdLst/>
              <a:ahLst/>
              <a:cxnLst/>
              <a:rect l="l" t="t" r="r" b="b"/>
              <a:pathLst>
                <a:path w="7708" h="2377" extrusionOk="0">
                  <a:moveTo>
                    <a:pt x="588" y="1"/>
                  </a:moveTo>
                  <a:cubicBezTo>
                    <a:pt x="265" y="1"/>
                    <a:pt x="1" y="265"/>
                    <a:pt x="1" y="588"/>
                  </a:cubicBezTo>
                  <a:lnTo>
                    <a:pt x="1" y="1789"/>
                  </a:lnTo>
                  <a:cubicBezTo>
                    <a:pt x="1" y="2111"/>
                    <a:pt x="265" y="2376"/>
                    <a:pt x="588" y="2376"/>
                  </a:cubicBezTo>
                  <a:lnTo>
                    <a:pt x="7708" y="2376"/>
                  </a:lnTo>
                  <a:lnTo>
                    <a:pt x="770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50"/>
            <p:cNvSpPr/>
            <p:nvPr/>
          </p:nvSpPr>
          <p:spPr>
            <a:xfrm>
              <a:off x="5263825" y="4609925"/>
              <a:ext cx="196075" cy="25"/>
            </a:xfrm>
            <a:custGeom>
              <a:avLst/>
              <a:gdLst/>
              <a:ahLst/>
              <a:cxnLst/>
              <a:rect l="l" t="t" r="r" b="b"/>
              <a:pathLst>
                <a:path w="7843" h="1" fill="none" extrusionOk="0">
                  <a:moveTo>
                    <a:pt x="7843" y="0"/>
                  </a:moveTo>
                  <a:lnTo>
                    <a:pt x="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50"/>
            <p:cNvSpPr/>
            <p:nvPr/>
          </p:nvSpPr>
          <p:spPr>
            <a:xfrm>
              <a:off x="5263825" y="4618475"/>
              <a:ext cx="196075" cy="25"/>
            </a:xfrm>
            <a:custGeom>
              <a:avLst/>
              <a:gdLst/>
              <a:ahLst/>
              <a:cxnLst/>
              <a:rect l="l" t="t" r="r" b="b"/>
              <a:pathLst>
                <a:path w="7843" h="1" fill="none" extrusionOk="0">
                  <a:moveTo>
                    <a:pt x="7843" y="0"/>
                  </a:moveTo>
                  <a:lnTo>
                    <a:pt x="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50"/>
            <p:cNvSpPr/>
            <p:nvPr/>
          </p:nvSpPr>
          <p:spPr>
            <a:xfrm>
              <a:off x="5263825" y="4627200"/>
              <a:ext cx="196075" cy="25"/>
            </a:xfrm>
            <a:custGeom>
              <a:avLst/>
              <a:gdLst/>
              <a:ahLst/>
              <a:cxnLst/>
              <a:rect l="l" t="t" r="r" b="b"/>
              <a:pathLst>
                <a:path w="7843" h="1" fill="none" extrusionOk="0">
                  <a:moveTo>
                    <a:pt x="7843" y="0"/>
                  </a:moveTo>
                  <a:lnTo>
                    <a:pt x="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50"/>
            <p:cNvSpPr/>
            <p:nvPr/>
          </p:nvSpPr>
          <p:spPr>
            <a:xfrm>
              <a:off x="5263825" y="4635900"/>
              <a:ext cx="196075" cy="25"/>
            </a:xfrm>
            <a:custGeom>
              <a:avLst/>
              <a:gdLst/>
              <a:ahLst/>
              <a:cxnLst/>
              <a:rect l="l" t="t" r="r" b="b"/>
              <a:pathLst>
                <a:path w="7843" h="1" fill="none" extrusionOk="0">
                  <a:moveTo>
                    <a:pt x="7843" y="1"/>
                  </a:moveTo>
                  <a:lnTo>
                    <a:pt x="0"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50"/>
            <p:cNvSpPr/>
            <p:nvPr/>
          </p:nvSpPr>
          <p:spPr>
            <a:xfrm>
              <a:off x="5263825" y="4644450"/>
              <a:ext cx="196075" cy="25"/>
            </a:xfrm>
            <a:custGeom>
              <a:avLst/>
              <a:gdLst/>
              <a:ahLst/>
              <a:cxnLst/>
              <a:rect l="l" t="t" r="r" b="b"/>
              <a:pathLst>
                <a:path w="7843" h="1" fill="none" extrusionOk="0">
                  <a:moveTo>
                    <a:pt x="7843" y="1"/>
                  </a:moveTo>
                  <a:lnTo>
                    <a:pt x="0"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50"/>
            <p:cNvSpPr/>
            <p:nvPr/>
          </p:nvSpPr>
          <p:spPr>
            <a:xfrm>
              <a:off x="5178925" y="4191000"/>
              <a:ext cx="99750" cy="291125"/>
            </a:xfrm>
            <a:custGeom>
              <a:avLst/>
              <a:gdLst/>
              <a:ahLst/>
              <a:cxnLst/>
              <a:rect l="l" t="t" r="r" b="b"/>
              <a:pathLst>
                <a:path w="3990" h="11645" extrusionOk="0">
                  <a:moveTo>
                    <a:pt x="1" y="0"/>
                  </a:moveTo>
                  <a:lnTo>
                    <a:pt x="1" y="11645"/>
                  </a:lnTo>
                  <a:lnTo>
                    <a:pt x="3990" y="11645"/>
                  </a:lnTo>
                  <a:lnTo>
                    <a:pt x="399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50"/>
            <p:cNvSpPr/>
            <p:nvPr/>
          </p:nvSpPr>
          <p:spPr>
            <a:xfrm>
              <a:off x="5197975" y="4240525"/>
              <a:ext cx="61675" cy="192225"/>
            </a:xfrm>
            <a:custGeom>
              <a:avLst/>
              <a:gdLst/>
              <a:ahLst/>
              <a:cxnLst/>
              <a:rect l="l" t="t" r="r" b="b"/>
              <a:pathLst>
                <a:path w="2467" h="7689" extrusionOk="0">
                  <a:moveTo>
                    <a:pt x="1233" y="1"/>
                  </a:moveTo>
                  <a:cubicBezTo>
                    <a:pt x="556" y="1"/>
                    <a:pt x="0" y="1718"/>
                    <a:pt x="0" y="3842"/>
                  </a:cubicBezTo>
                  <a:cubicBezTo>
                    <a:pt x="0" y="5965"/>
                    <a:pt x="556" y="7689"/>
                    <a:pt x="1233" y="7689"/>
                  </a:cubicBezTo>
                  <a:cubicBezTo>
                    <a:pt x="1918" y="7689"/>
                    <a:pt x="2466" y="5965"/>
                    <a:pt x="2466" y="3842"/>
                  </a:cubicBezTo>
                  <a:cubicBezTo>
                    <a:pt x="2466" y="1718"/>
                    <a:pt x="1918" y="1"/>
                    <a:pt x="12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50"/>
            <p:cNvSpPr/>
            <p:nvPr/>
          </p:nvSpPr>
          <p:spPr>
            <a:xfrm>
              <a:off x="5079200" y="4115950"/>
              <a:ext cx="99750" cy="107675"/>
            </a:xfrm>
            <a:custGeom>
              <a:avLst/>
              <a:gdLst/>
              <a:ahLst/>
              <a:cxnLst/>
              <a:rect l="l" t="t" r="r" b="b"/>
              <a:pathLst>
                <a:path w="3990" h="4307" extrusionOk="0">
                  <a:moveTo>
                    <a:pt x="1" y="1"/>
                  </a:moveTo>
                  <a:lnTo>
                    <a:pt x="1" y="4306"/>
                  </a:lnTo>
                  <a:lnTo>
                    <a:pt x="3990" y="4306"/>
                  </a:lnTo>
                  <a:lnTo>
                    <a:pt x="399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1" name="Google Shape;2011;p50"/>
          <p:cNvGrpSpPr/>
          <p:nvPr/>
        </p:nvGrpSpPr>
        <p:grpSpPr>
          <a:xfrm flipH="1">
            <a:off x="7101231" y="614004"/>
            <a:ext cx="966681" cy="675901"/>
            <a:chOff x="2961475" y="4200025"/>
            <a:chExt cx="214000" cy="149625"/>
          </a:xfrm>
        </p:grpSpPr>
        <p:sp>
          <p:nvSpPr>
            <p:cNvPr id="2012" name="Google Shape;2012;p50"/>
            <p:cNvSpPr/>
            <p:nvPr/>
          </p:nvSpPr>
          <p:spPr>
            <a:xfrm>
              <a:off x="2961475" y="4326550"/>
              <a:ext cx="214000" cy="23100"/>
            </a:xfrm>
            <a:custGeom>
              <a:avLst/>
              <a:gdLst/>
              <a:ahLst/>
              <a:cxnLst/>
              <a:rect l="l" t="t" r="r" b="b"/>
              <a:pathLst>
                <a:path w="8560" h="924" extrusionOk="0">
                  <a:moveTo>
                    <a:pt x="1" y="0"/>
                  </a:moveTo>
                  <a:lnTo>
                    <a:pt x="1" y="923"/>
                  </a:lnTo>
                  <a:lnTo>
                    <a:pt x="8560" y="923"/>
                  </a:lnTo>
                  <a:lnTo>
                    <a:pt x="856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50"/>
            <p:cNvSpPr/>
            <p:nvPr/>
          </p:nvSpPr>
          <p:spPr>
            <a:xfrm>
              <a:off x="2985850" y="4200025"/>
              <a:ext cx="34400" cy="126550"/>
            </a:xfrm>
            <a:custGeom>
              <a:avLst/>
              <a:gdLst/>
              <a:ahLst/>
              <a:cxnLst/>
              <a:rect l="l" t="t" r="r" b="b"/>
              <a:pathLst>
                <a:path w="1376" h="5062" extrusionOk="0">
                  <a:moveTo>
                    <a:pt x="0" y="1"/>
                  </a:moveTo>
                  <a:lnTo>
                    <a:pt x="0" y="5061"/>
                  </a:lnTo>
                  <a:lnTo>
                    <a:pt x="1375" y="5061"/>
                  </a:lnTo>
                  <a:lnTo>
                    <a:pt x="137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50"/>
            <p:cNvSpPr/>
            <p:nvPr/>
          </p:nvSpPr>
          <p:spPr>
            <a:xfrm>
              <a:off x="3045225" y="4226000"/>
              <a:ext cx="34400" cy="100575"/>
            </a:xfrm>
            <a:custGeom>
              <a:avLst/>
              <a:gdLst/>
              <a:ahLst/>
              <a:cxnLst/>
              <a:rect l="l" t="t" r="r" b="b"/>
              <a:pathLst>
                <a:path w="1376" h="4023" extrusionOk="0">
                  <a:moveTo>
                    <a:pt x="1" y="1"/>
                  </a:moveTo>
                  <a:lnTo>
                    <a:pt x="1" y="4022"/>
                  </a:lnTo>
                  <a:lnTo>
                    <a:pt x="1376" y="4022"/>
                  </a:lnTo>
                  <a:lnTo>
                    <a:pt x="137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50"/>
            <p:cNvSpPr/>
            <p:nvPr/>
          </p:nvSpPr>
          <p:spPr>
            <a:xfrm>
              <a:off x="3079600" y="4216650"/>
              <a:ext cx="34400" cy="109925"/>
            </a:xfrm>
            <a:custGeom>
              <a:avLst/>
              <a:gdLst/>
              <a:ahLst/>
              <a:cxnLst/>
              <a:rect l="l" t="t" r="r" b="b"/>
              <a:pathLst>
                <a:path w="1376" h="4397" extrusionOk="0">
                  <a:moveTo>
                    <a:pt x="1" y="1"/>
                  </a:moveTo>
                  <a:lnTo>
                    <a:pt x="1" y="4396"/>
                  </a:lnTo>
                  <a:lnTo>
                    <a:pt x="1376" y="4396"/>
                  </a:lnTo>
                  <a:lnTo>
                    <a:pt x="137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50"/>
            <p:cNvSpPr/>
            <p:nvPr/>
          </p:nvSpPr>
          <p:spPr>
            <a:xfrm>
              <a:off x="3113975" y="4246825"/>
              <a:ext cx="34400" cy="79750"/>
            </a:xfrm>
            <a:custGeom>
              <a:avLst/>
              <a:gdLst/>
              <a:ahLst/>
              <a:cxnLst/>
              <a:rect l="l" t="t" r="r" b="b"/>
              <a:pathLst>
                <a:path w="1376" h="3190" extrusionOk="0">
                  <a:moveTo>
                    <a:pt x="1" y="1"/>
                  </a:moveTo>
                  <a:lnTo>
                    <a:pt x="1" y="3189"/>
                  </a:lnTo>
                  <a:lnTo>
                    <a:pt x="1375" y="3189"/>
                  </a:lnTo>
                  <a:lnTo>
                    <a:pt x="137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50"/>
            <p:cNvSpPr/>
            <p:nvPr/>
          </p:nvSpPr>
          <p:spPr>
            <a:xfrm>
              <a:off x="2985850" y="4213275"/>
              <a:ext cx="34400" cy="3550"/>
            </a:xfrm>
            <a:custGeom>
              <a:avLst/>
              <a:gdLst/>
              <a:ahLst/>
              <a:cxnLst/>
              <a:rect l="l" t="t" r="r" b="b"/>
              <a:pathLst>
                <a:path w="1376" h="142" extrusionOk="0">
                  <a:moveTo>
                    <a:pt x="0" y="0"/>
                  </a:moveTo>
                  <a:lnTo>
                    <a:pt x="0" y="142"/>
                  </a:lnTo>
                  <a:lnTo>
                    <a:pt x="1375" y="142"/>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50"/>
            <p:cNvSpPr/>
            <p:nvPr/>
          </p:nvSpPr>
          <p:spPr>
            <a:xfrm>
              <a:off x="2985850" y="4220525"/>
              <a:ext cx="34400" cy="3425"/>
            </a:xfrm>
            <a:custGeom>
              <a:avLst/>
              <a:gdLst/>
              <a:ahLst/>
              <a:cxnLst/>
              <a:rect l="l" t="t" r="r" b="b"/>
              <a:pathLst>
                <a:path w="1376" h="137" extrusionOk="0">
                  <a:moveTo>
                    <a:pt x="0" y="0"/>
                  </a:moveTo>
                  <a:lnTo>
                    <a:pt x="0" y="136"/>
                  </a:lnTo>
                  <a:lnTo>
                    <a:pt x="1375" y="136"/>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50"/>
            <p:cNvSpPr/>
            <p:nvPr/>
          </p:nvSpPr>
          <p:spPr>
            <a:xfrm>
              <a:off x="2985850" y="4308800"/>
              <a:ext cx="34400" cy="3575"/>
            </a:xfrm>
            <a:custGeom>
              <a:avLst/>
              <a:gdLst/>
              <a:ahLst/>
              <a:cxnLst/>
              <a:rect l="l" t="t" r="r" b="b"/>
              <a:pathLst>
                <a:path w="1376" h="143" extrusionOk="0">
                  <a:moveTo>
                    <a:pt x="0" y="0"/>
                  </a:moveTo>
                  <a:lnTo>
                    <a:pt x="0" y="142"/>
                  </a:lnTo>
                  <a:lnTo>
                    <a:pt x="1375" y="142"/>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50"/>
            <p:cNvSpPr/>
            <p:nvPr/>
          </p:nvSpPr>
          <p:spPr>
            <a:xfrm>
              <a:off x="2985850" y="4316050"/>
              <a:ext cx="34400" cy="3425"/>
            </a:xfrm>
            <a:custGeom>
              <a:avLst/>
              <a:gdLst/>
              <a:ahLst/>
              <a:cxnLst/>
              <a:rect l="l" t="t" r="r" b="b"/>
              <a:pathLst>
                <a:path w="1376" h="137" extrusionOk="0">
                  <a:moveTo>
                    <a:pt x="0" y="1"/>
                  </a:moveTo>
                  <a:lnTo>
                    <a:pt x="0" y="136"/>
                  </a:lnTo>
                  <a:lnTo>
                    <a:pt x="1375" y="136"/>
                  </a:lnTo>
                  <a:lnTo>
                    <a:pt x="137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50"/>
            <p:cNvSpPr/>
            <p:nvPr/>
          </p:nvSpPr>
          <p:spPr>
            <a:xfrm>
              <a:off x="3053300" y="4246675"/>
              <a:ext cx="18250" cy="57475"/>
            </a:xfrm>
            <a:custGeom>
              <a:avLst/>
              <a:gdLst/>
              <a:ahLst/>
              <a:cxnLst/>
              <a:rect l="l" t="t" r="r" b="b"/>
              <a:pathLst>
                <a:path w="730" h="2299" extrusionOk="0">
                  <a:moveTo>
                    <a:pt x="362" y="0"/>
                  </a:moveTo>
                  <a:cubicBezTo>
                    <a:pt x="162" y="0"/>
                    <a:pt x="1" y="517"/>
                    <a:pt x="1" y="1149"/>
                  </a:cubicBezTo>
                  <a:cubicBezTo>
                    <a:pt x="1" y="1788"/>
                    <a:pt x="162" y="2298"/>
                    <a:pt x="362" y="2298"/>
                  </a:cubicBezTo>
                  <a:cubicBezTo>
                    <a:pt x="569" y="2298"/>
                    <a:pt x="730" y="1788"/>
                    <a:pt x="730" y="1149"/>
                  </a:cubicBezTo>
                  <a:cubicBezTo>
                    <a:pt x="730" y="517"/>
                    <a:pt x="569" y="0"/>
                    <a:pt x="36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50"/>
            <p:cNvSpPr/>
            <p:nvPr/>
          </p:nvSpPr>
          <p:spPr>
            <a:xfrm>
              <a:off x="3079600" y="4305900"/>
              <a:ext cx="34400" cy="20675"/>
            </a:xfrm>
            <a:custGeom>
              <a:avLst/>
              <a:gdLst/>
              <a:ahLst/>
              <a:cxnLst/>
              <a:rect l="l" t="t" r="r" b="b"/>
              <a:pathLst>
                <a:path w="1376" h="827" extrusionOk="0">
                  <a:moveTo>
                    <a:pt x="1" y="0"/>
                  </a:moveTo>
                  <a:lnTo>
                    <a:pt x="1" y="826"/>
                  </a:lnTo>
                  <a:lnTo>
                    <a:pt x="1376" y="826"/>
                  </a:lnTo>
                  <a:lnTo>
                    <a:pt x="137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3" name="Google Shape;2023;p50"/>
          <p:cNvGrpSpPr/>
          <p:nvPr/>
        </p:nvGrpSpPr>
        <p:grpSpPr>
          <a:xfrm>
            <a:off x="5196911" y="4156975"/>
            <a:ext cx="315389" cy="315390"/>
            <a:chOff x="1737592" y="5573833"/>
            <a:chExt cx="194349" cy="194349"/>
          </a:xfrm>
        </p:grpSpPr>
        <p:sp>
          <p:nvSpPr>
            <p:cNvPr id="2024" name="Google Shape;2024;p50"/>
            <p:cNvSpPr/>
            <p:nvPr/>
          </p:nvSpPr>
          <p:spPr>
            <a:xfrm>
              <a:off x="1834322" y="5573833"/>
              <a:ext cx="111" cy="30208"/>
            </a:xfrm>
            <a:custGeom>
              <a:avLst/>
              <a:gdLst/>
              <a:ahLst/>
              <a:cxnLst/>
              <a:rect l="l" t="t" r="r" b="b"/>
              <a:pathLst>
                <a:path w="1" h="272" fill="none" extrusionOk="0">
                  <a:moveTo>
                    <a:pt x="1" y="0"/>
                  </a:moveTo>
                  <a:lnTo>
                    <a:pt x="1"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50"/>
            <p:cNvSpPr/>
            <p:nvPr/>
          </p:nvSpPr>
          <p:spPr>
            <a:xfrm>
              <a:off x="1834322" y="5738752"/>
              <a:ext cx="111" cy="29430"/>
            </a:xfrm>
            <a:custGeom>
              <a:avLst/>
              <a:gdLst/>
              <a:ahLst/>
              <a:cxnLst/>
              <a:rect l="l" t="t" r="r" b="b"/>
              <a:pathLst>
                <a:path w="1" h="265" fill="none" extrusionOk="0">
                  <a:moveTo>
                    <a:pt x="1" y="0"/>
                  </a:moveTo>
                  <a:lnTo>
                    <a:pt x="1"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50"/>
            <p:cNvSpPr/>
            <p:nvPr/>
          </p:nvSpPr>
          <p:spPr>
            <a:xfrm>
              <a:off x="1901733" y="567134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50"/>
            <p:cNvSpPr/>
            <p:nvPr/>
          </p:nvSpPr>
          <p:spPr>
            <a:xfrm>
              <a:off x="1737592" y="5671341"/>
              <a:ext cx="29430" cy="111"/>
            </a:xfrm>
            <a:custGeom>
              <a:avLst/>
              <a:gdLst/>
              <a:ahLst/>
              <a:cxnLst/>
              <a:rect l="l" t="t" r="r" b="b"/>
              <a:pathLst>
                <a:path w="265" h="1" fill="none" extrusionOk="0">
                  <a:moveTo>
                    <a:pt x="265"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50"/>
            <p:cNvSpPr/>
            <p:nvPr/>
          </p:nvSpPr>
          <p:spPr>
            <a:xfrm>
              <a:off x="1882410" y="5602486"/>
              <a:ext cx="20879" cy="20879"/>
            </a:xfrm>
            <a:custGeom>
              <a:avLst/>
              <a:gdLst/>
              <a:ahLst/>
              <a:cxnLst/>
              <a:rect l="l" t="t" r="r" b="b"/>
              <a:pathLst>
                <a:path w="188" h="188" fill="none" extrusionOk="0">
                  <a:moveTo>
                    <a:pt x="187"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50"/>
            <p:cNvSpPr/>
            <p:nvPr/>
          </p:nvSpPr>
          <p:spPr>
            <a:xfrm>
              <a:off x="1766245" y="5718651"/>
              <a:ext cx="20879" cy="20879"/>
            </a:xfrm>
            <a:custGeom>
              <a:avLst/>
              <a:gdLst/>
              <a:ahLst/>
              <a:cxnLst/>
              <a:rect l="l" t="t" r="r" b="b"/>
              <a:pathLst>
                <a:path w="188" h="188" fill="none" extrusionOk="0">
                  <a:moveTo>
                    <a:pt x="188" y="0"/>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50"/>
            <p:cNvSpPr/>
            <p:nvPr/>
          </p:nvSpPr>
          <p:spPr>
            <a:xfrm>
              <a:off x="1882410" y="5718651"/>
              <a:ext cx="20879" cy="20879"/>
            </a:xfrm>
            <a:custGeom>
              <a:avLst/>
              <a:gdLst/>
              <a:ahLst/>
              <a:cxnLst/>
              <a:rect l="l" t="t" r="r" b="b"/>
              <a:pathLst>
                <a:path w="188" h="188" fill="none" extrusionOk="0">
                  <a:moveTo>
                    <a:pt x="187" y="188"/>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50"/>
            <p:cNvSpPr/>
            <p:nvPr/>
          </p:nvSpPr>
          <p:spPr>
            <a:xfrm>
              <a:off x="1766245" y="5602486"/>
              <a:ext cx="20879" cy="20879"/>
            </a:xfrm>
            <a:custGeom>
              <a:avLst/>
              <a:gdLst/>
              <a:ahLst/>
              <a:cxnLst/>
              <a:rect l="l" t="t" r="r" b="b"/>
              <a:pathLst>
                <a:path w="188" h="188" fill="none" extrusionOk="0">
                  <a:moveTo>
                    <a:pt x="188"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2" name="Google Shape;2032;p50"/>
          <p:cNvGrpSpPr/>
          <p:nvPr/>
        </p:nvGrpSpPr>
        <p:grpSpPr>
          <a:xfrm>
            <a:off x="893421" y="1057042"/>
            <a:ext cx="234109" cy="232848"/>
            <a:chOff x="2311753" y="6176760"/>
            <a:chExt cx="144262" cy="143485"/>
          </a:xfrm>
        </p:grpSpPr>
        <p:sp>
          <p:nvSpPr>
            <p:cNvPr id="2033" name="Google Shape;2033;p50"/>
            <p:cNvSpPr/>
            <p:nvPr/>
          </p:nvSpPr>
          <p:spPr>
            <a:xfrm>
              <a:off x="2383495" y="6176760"/>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50"/>
            <p:cNvSpPr/>
            <p:nvPr/>
          </p:nvSpPr>
          <p:spPr>
            <a:xfrm>
              <a:off x="2383495" y="6290704"/>
              <a:ext cx="111" cy="29541"/>
            </a:xfrm>
            <a:custGeom>
              <a:avLst/>
              <a:gdLst/>
              <a:ahLst/>
              <a:cxnLst/>
              <a:rect l="l" t="t" r="r" b="b"/>
              <a:pathLst>
                <a:path w="1" h="266"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50"/>
            <p:cNvSpPr/>
            <p:nvPr/>
          </p:nvSpPr>
          <p:spPr>
            <a:xfrm>
              <a:off x="2425696" y="6248391"/>
              <a:ext cx="30319" cy="111"/>
            </a:xfrm>
            <a:custGeom>
              <a:avLst/>
              <a:gdLst/>
              <a:ahLst/>
              <a:cxnLst/>
              <a:rect l="l" t="t" r="r" b="b"/>
              <a:pathLst>
                <a:path w="273" h="1" fill="none" extrusionOk="0">
                  <a:moveTo>
                    <a:pt x="272"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50"/>
            <p:cNvSpPr/>
            <p:nvPr/>
          </p:nvSpPr>
          <p:spPr>
            <a:xfrm>
              <a:off x="2311753" y="6248391"/>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7" name="Google Shape;2037;p50"/>
          <p:cNvGrpSpPr/>
          <p:nvPr/>
        </p:nvGrpSpPr>
        <p:grpSpPr>
          <a:xfrm>
            <a:off x="8301094" y="3091446"/>
            <a:ext cx="234109" cy="234110"/>
            <a:chOff x="2907458" y="4428950"/>
            <a:chExt cx="144262" cy="144263"/>
          </a:xfrm>
        </p:grpSpPr>
        <p:sp>
          <p:nvSpPr>
            <p:cNvPr id="2038" name="Google Shape;2038;p50"/>
            <p:cNvSpPr/>
            <p:nvPr/>
          </p:nvSpPr>
          <p:spPr>
            <a:xfrm>
              <a:off x="2979200" y="4428950"/>
              <a:ext cx="111" cy="30208"/>
            </a:xfrm>
            <a:custGeom>
              <a:avLst/>
              <a:gdLst/>
              <a:ahLst/>
              <a:cxnLst/>
              <a:rect l="l" t="t" r="r" b="b"/>
              <a:pathLst>
                <a:path w="1" h="272"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50"/>
            <p:cNvSpPr/>
            <p:nvPr/>
          </p:nvSpPr>
          <p:spPr>
            <a:xfrm>
              <a:off x="2979200" y="4543671"/>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50"/>
            <p:cNvSpPr/>
            <p:nvPr/>
          </p:nvSpPr>
          <p:spPr>
            <a:xfrm>
              <a:off x="3021512" y="4501359"/>
              <a:ext cx="30208" cy="111"/>
            </a:xfrm>
            <a:custGeom>
              <a:avLst/>
              <a:gdLst/>
              <a:ahLst/>
              <a:cxnLst/>
              <a:rect l="l" t="t" r="r" b="b"/>
              <a:pathLst>
                <a:path w="272" h="1" fill="none" extrusionOk="0">
                  <a:moveTo>
                    <a:pt x="271"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50"/>
            <p:cNvSpPr/>
            <p:nvPr/>
          </p:nvSpPr>
          <p:spPr>
            <a:xfrm>
              <a:off x="2907458" y="4501359"/>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Google Shape;1914;p49">
            <a:extLst>
              <a:ext uri="{FF2B5EF4-FFF2-40B4-BE49-F238E27FC236}">
                <a16:creationId xmlns:a16="http://schemas.microsoft.com/office/drawing/2014/main" xmlns="" id="{BB73F04B-8D6E-B12E-266D-AFA40674F7A7}"/>
              </a:ext>
            </a:extLst>
          </p:cNvPr>
          <p:cNvSpPr txBox="1">
            <a:spLocks/>
          </p:cNvSpPr>
          <p:nvPr/>
        </p:nvSpPr>
        <p:spPr>
          <a:xfrm>
            <a:off x="1434614" y="926448"/>
            <a:ext cx="6367800" cy="673071"/>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1pPr>
            <a:lvl2pPr marR="0" lvl="1" algn="ct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2pPr>
            <a:lvl3pPr marR="0" lvl="2" algn="ct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3pPr>
            <a:lvl4pPr marR="0" lvl="3" algn="ct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4pPr>
            <a:lvl5pPr marR="0" lvl="4" algn="ct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5pPr>
            <a:lvl6pPr marR="0" lvl="5" algn="ct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6pPr>
            <a:lvl7pPr marR="0" lvl="6" algn="ct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7pPr>
            <a:lvl8pPr marR="0" lvl="7" algn="ct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8pPr>
            <a:lvl9pPr marR="0" lvl="8" algn="ct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9pPr>
          </a:lstStyle>
          <a:p>
            <a:pPr algn="ctr"/>
            <a:r>
              <a:rPr lang="en-US" dirty="0">
                <a:latin typeface="Times New Roman" panose="02020603050405020304" pitchFamily="18" charset="0"/>
                <a:cs typeface="Times New Roman" panose="02020603050405020304" pitchFamily="18" charset="0"/>
              </a:rPr>
              <a:t>1.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Sanh</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0888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87">
                                            <p:txEl>
                                              <p:pRg st="0" end="0"/>
                                            </p:txEl>
                                          </p:spTgt>
                                        </p:tgtEl>
                                        <p:attrNameLst>
                                          <p:attrName>style.visibility</p:attrName>
                                        </p:attrNameLst>
                                      </p:cBhvr>
                                      <p:to>
                                        <p:strVal val="visible"/>
                                      </p:to>
                                    </p:set>
                                    <p:animEffect transition="in" filter="fade">
                                      <p:cBhvr>
                                        <p:cTn id="12" dur="500"/>
                                        <p:tgtEl>
                                          <p:spTgt spid="198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87">
                                            <p:txEl>
                                              <p:pRg st="1" end="1"/>
                                            </p:txEl>
                                          </p:spTgt>
                                        </p:tgtEl>
                                        <p:attrNameLst>
                                          <p:attrName>style.visibility</p:attrName>
                                        </p:attrNameLst>
                                      </p:cBhvr>
                                      <p:to>
                                        <p:strVal val="visible"/>
                                      </p:to>
                                    </p:set>
                                    <p:animEffect transition="in" filter="fade">
                                      <p:cBhvr>
                                        <p:cTn id="17" dur="500"/>
                                        <p:tgtEl>
                                          <p:spTgt spid="198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87">
                                            <p:txEl>
                                              <p:pRg st="2" end="2"/>
                                            </p:txEl>
                                          </p:spTgt>
                                        </p:tgtEl>
                                        <p:attrNameLst>
                                          <p:attrName>style.visibility</p:attrName>
                                        </p:attrNameLst>
                                      </p:cBhvr>
                                      <p:to>
                                        <p:strVal val="visible"/>
                                      </p:to>
                                    </p:set>
                                    <p:animEffect transition="in" filter="fade">
                                      <p:cBhvr>
                                        <p:cTn id="22" dur="500"/>
                                        <p:tgtEl>
                                          <p:spTgt spid="19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7" grpId="0" build="p"/>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76"/>
        <p:cNvGrpSpPr/>
        <p:nvPr/>
      </p:nvGrpSpPr>
      <p:grpSpPr>
        <a:xfrm>
          <a:off x="0" y="0"/>
          <a:ext cx="0" cy="0"/>
          <a:chOff x="0" y="0"/>
          <a:chExt cx="0" cy="0"/>
        </a:xfrm>
      </p:grpSpPr>
      <p:sp>
        <p:nvSpPr>
          <p:cNvPr id="2079" name="Google Shape;2079;p52"/>
          <p:cNvSpPr txBox="1">
            <a:spLocks noGrp="1"/>
          </p:cNvSpPr>
          <p:nvPr>
            <p:ph type="title"/>
          </p:nvPr>
        </p:nvSpPr>
        <p:spPr>
          <a:xfrm>
            <a:off x="1539742" y="513229"/>
            <a:ext cx="6679064" cy="1206867"/>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latin typeface="Comfortaa" panose="020B0604020202020204" charset="0"/>
              </a:rPr>
              <a:t>2. Những thử thách và chiến công của Thạch Sanh</a:t>
            </a:r>
            <a:endParaRPr dirty="0">
              <a:latin typeface="Comfortaa" panose="020B0604020202020204" charset="0"/>
            </a:endParaRPr>
          </a:p>
        </p:txBody>
      </p:sp>
      <p:sp>
        <p:nvSpPr>
          <p:cNvPr id="2082" name="Google Shape;2082;p52"/>
          <p:cNvSpPr/>
          <p:nvPr/>
        </p:nvSpPr>
        <p:spPr>
          <a:xfrm rot="702508" flipH="1">
            <a:off x="-4185765" y="3323427"/>
            <a:ext cx="7911515" cy="5415672"/>
          </a:xfrm>
          <a:custGeom>
            <a:avLst/>
            <a:gdLst/>
            <a:ahLst/>
            <a:cxnLst/>
            <a:rect l="l" t="t" r="r" b="b"/>
            <a:pathLst>
              <a:path w="36872" h="25240" extrusionOk="0">
                <a:moveTo>
                  <a:pt x="24806" y="1"/>
                </a:moveTo>
                <a:cubicBezTo>
                  <a:pt x="22662" y="1"/>
                  <a:pt x="20528" y="554"/>
                  <a:pt x="18584" y="1467"/>
                </a:cubicBezTo>
                <a:cubicBezTo>
                  <a:pt x="17358" y="2035"/>
                  <a:pt x="16196" y="3062"/>
                  <a:pt x="14905" y="3397"/>
                </a:cubicBezTo>
                <a:cubicBezTo>
                  <a:pt x="13478" y="3765"/>
                  <a:pt x="12026" y="3688"/>
                  <a:pt x="10574" y="3843"/>
                </a:cubicBezTo>
                <a:cubicBezTo>
                  <a:pt x="7475" y="4165"/>
                  <a:pt x="4519" y="5786"/>
                  <a:pt x="2640" y="8271"/>
                </a:cubicBezTo>
                <a:cubicBezTo>
                  <a:pt x="755" y="10750"/>
                  <a:pt x="0" y="14067"/>
                  <a:pt x="684" y="17108"/>
                </a:cubicBezTo>
                <a:cubicBezTo>
                  <a:pt x="1369" y="20142"/>
                  <a:pt x="3499" y="22833"/>
                  <a:pt x="6333" y="24137"/>
                </a:cubicBezTo>
                <a:cubicBezTo>
                  <a:pt x="8196" y="24989"/>
                  <a:pt x="10266" y="25239"/>
                  <a:pt x="12324" y="25239"/>
                </a:cubicBezTo>
                <a:cubicBezTo>
                  <a:pt x="12762" y="25239"/>
                  <a:pt x="13199" y="25228"/>
                  <a:pt x="13633" y="25209"/>
                </a:cubicBezTo>
                <a:cubicBezTo>
                  <a:pt x="15838" y="25106"/>
                  <a:pt x="18034" y="24820"/>
                  <a:pt x="20236" y="24820"/>
                </a:cubicBezTo>
                <a:cubicBezTo>
                  <a:pt x="20516" y="24820"/>
                  <a:pt x="20796" y="24824"/>
                  <a:pt x="21076" y="24834"/>
                </a:cubicBezTo>
                <a:cubicBezTo>
                  <a:pt x="22869" y="24905"/>
                  <a:pt x="24669" y="25206"/>
                  <a:pt x="26451" y="25206"/>
                </a:cubicBezTo>
                <a:cubicBezTo>
                  <a:pt x="27126" y="25206"/>
                  <a:pt x="27798" y="25163"/>
                  <a:pt x="28467" y="25047"/>
                </a:cubicBezTo>
                <a:cubicBezTo>
                  <a:pt x="30732" y="24660"/>
                  <a:pt x="32592" y="23879"/>
                  <a:pt x="34160" y="22130"/>
                </a:cubicBezTo>
                <a:cubicBezTo>
                  <a:pt x="35587" y="20542"/>
                  <a:pt x="36497" y="18554"/>
                  <a:pt x="36761" y="16430"/>
                </a:cubicBezTo>
                <a:cubicBezTo>
                  <a:pt x="36871" y="15500"/>
                  <a:pt x="36858" y="14564"/>
                  <a:pt x="36839" y="13628"/>
                </a:cubicBezTo>
                <a:cubicBezTo>
                  <a:pt x="36807" y="12073"/>
                  <a:pt x="36749" y="10504"/>
                  <a:pt x="36368" y="9000"/>
                </a:cubicBezTo>
                <a:cubicBezTo>
                  <a:pt x="35909" y="7173"/>
                  <a:pt x="34973" y="5540"/>
                  <a:pt x="33734" y="4165"/>
                </a:cubicBezTo>
                <a:cubicBezTo>
                  <a:pt x="32714" y="3049"/>
                  <a:pt x="31526" y="2106"/>
                  <a:pt x="30210" y="1370"/>
                </a:cubicBezTo>
                <a:cubicBezTo>
                  <a:pt x="28867" y="628"/>
                  <a:pt x="27389" y="183"/>
                  <a:pt x="25872" y="47"/>
                </a:cubicBezTo>
                <a:cubicBezTo>
                  <a:pt x="25517" y="16"/>
                  <a:pt x="25162" y="1"/>
                  <a:pt x="248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92" name="Google Shape;2092;p52"/>
          <p:cNvGrpSpPr/>
          <p:nvPr/>
        </p:nvGrpSpPr>
        <p:grpSpPr>
          <a:xfrm>
            <a:off x="8666119" y="2454708"/>
            <a:ext cx="234109" cy="234110"/>
            <a:chOff x="2907458" y="4428950"/>
            <a:chExt cx="144262" cy="144263"/>
          </a:xfrm>
        </p:grpSpPr>
        <p:sp>
          <p:nvSpPr>
            <p:cNvPr id="2093" name="Google Shape;2093;p52"/>
            <p:cNvSpPr/>
            <p:nvPr/>
          </p:nvSpPr>
          <p:spPr>
            <a:xfrm>
              <a:off x="2979200" y="4428950"/>
              <a:ext cx="111" cy="30208"/>
            </a:xfrm>
            <a:custGeom>
              <a:avLst/>
              <a:gdLst/>
              <a:ahLst/>
              <a:cxnLst/>
              <a:rect l="l" t="t" r="r" b="b"/>
              <a:pathLst>
                <a:path w="1" h="272"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4" name="Google Shape;2094;p52"/>
            <p:cNvSpPr/>
            <p:nvPr/>
          </p:nvSpPr>
          <p:spPr>
            <a:xfrm>
              <a:off x="2979200" y="4543671"/>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5" name="Google Shape;2095;p52"/>
            <p:cNvSpPr/>
            <p:nvPr/>
          </p:nvSpPr>
          <p:spPr>
            <a:xfrm>
              <a:off x="3021512" y="4501359"/>
              <a:ext cx="30208" cy="111"/>
            </a:xfrm>
            <a:custGeom>
              <a:avLst/>
              <a:gdLst/>
              <a:ahLst/>
              <a:cxnLst/>
              <a:rect l="l" t="t" r="r" b="b"/>
              <a:pathLst>
                <a:path w="272" h="1" fill="none" extrusionOk="0">
                  <a:moveTo>
                    <a:pt x="271"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52"/>
            <p:cNvSpPr/>
            <p:nvPr/>
          </p:nvSpPr>
          <p:spPr>
            <a:xfrm>
              <a:off x="2907458" y="4501359"/>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7" name="Google Shape;2097;p52"/>
          <p:cNvGrpSpPr/>
          <p:nvPr/>
        </p:nvGrpSpPr>
        <p:grpSpPr>
          <a:xfrm>
            <a:off x="1707156" y="728153"/>
            <a:ext cx="315389" cy="315570"/>
            <a:chOff x="187693" y="4657615"/>
            <a:chExt cx="194349" cy="194460"/>
          </a:xfrm>
        </p:grpSpPr>
        <p:sp>
          <p:nvSpPr>
            <p:cNvPr id="2098" name="Google Shape;2098;p52"/>
            <p:cNvSpPr/>
            <p:nvPr/>
          </p:nvSpPr>
          <p:spPr>
            <a:xfrm>
              <a:off x="285200" y="4657615"/>
              <a:ext cx="111" cy="30319"/>
            </a:xfrm>
            <a:custGeom>
              <a:avLst/>
              <a:gdLst/>
              <a:ahLst/>
              <a:cxnLst/>
              <a:rect l="l" t="t" r="r" b="b"/>
              <a:pathLst>
                <a:path w="1" h="273"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9" name="Google Shape;2099;p52"/>
            <p:cNvSpPr/>
            <p:nvPr/>
          </p:nvSpPr>
          <p:spPr>
            <a:xfrm>
              <a:off x="285200" y="4822535"/>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0" name="Google Shape;2100;p52"/>
            <p:cNvSpPr/>
            <p:nvPr/>
          </p:nvSpPr>
          <p:spPr>
            <a:xfrm>
              <a:off x="352611" y="4755123"/>
              <a:ext cx="29430" cy="111"/>
            </a:xfrm>
            <a:custGeom>
              <a:avLst/>
              <a:gdLst/>
              <a:ahLst/>
              <a:cxnLst/>
              <a:rect l="l" t="t" r="r" b="b"/>
              <a:pathLst>
                <a:path w="265" h="1" fill="none" extrusionOk="0">
                  <a:moveTo>
                    <a:pt x="265"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1" name="Google Shape;2101;p52"/>
            <p:cNvSpPr/>
            <p:nvPr/>
          </p:nvSpPr>
          <p:spPr>
            <a:xfrm>
              <a:off x="187693" y="4755123"/>
              <a:ext cx="30208" cy="111"/>
            </a:xfrm>
            <a:custGeom>
              <a:avLst/>
              <a:gdLst/>
              <a:ahLst/>
              <a:cxnLst/>
              <a:rect l="l" t="t" r="r" b="b"/>
              <a:pathLst>
                <a:path w="272" h="1" fill="none" extrusionOk="0">
                  <a:moveTo>
                    <a:pt x="272"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52"/>
            <p:cNvSpPr/>
            <p:nvPr/>
          </p:nvSpPr>
          <p:spPr>
            <a:xfrm>
              <a:off x="332510" y="4686379"/>
              <a:ext cx="21545" cy="20879"/>
            </a:xfrm>
            <a:custGeom>
              <a:avLst/>
              <a:gdLst/>
              <a:ahLst/>
              <a:cxnLst/>
              <a:rect l="l" t="t" r="r" b="b"/>
              <a:pathLst>
                <a:path w="194" h="188" fill="none" extrusionOk="0">
                  <a:moveTo>
                    <a:pt x="194"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3" name="Google Shape;2103;p52"/>
            <p:cNvSpPr/>
            <p:nvPr/>
          </p:nvSpPr>
          <p:spPr>
            <a:xfrm>
              <a:off x="216345" y="4802433"/>
              <a:ext cx="20879" cy="20990"/>
            </a:xfrm>
            <a:custGeom>
              <a:avLst/>
              <a:gdLst/>
              <a:ahLst/>
              <a:cxnLst/>
              <a:rect l="l" t="t" r="r" b="b"/>
              <a:pathLst>
                <a:path w="188" h="189" fill="none" extrusionOk="0">
                  <a:moveTo>
                    <a:pt x="188" y="1"/>
                  </a:moveTo>
                  <a:lnTo>
                    <a:pt x="1"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4" name="Google Shape;2104;p52"/>
            <p:cNvSpPr/>
            <p:nvPr/>
          </p:nvSpPr>
          <p:spPr>
            <a:xfrm>
              <a:off x="332510" y="4802433"/>
              <a:ext cx="21545" cy="20990"/>
            </a:xfrm>
            <a:custGeom>
              <a:avLst/>
              <a:gdLst/>
              <a:ahLst/>
              <a:cxnLst/>
              <a:rect l="l" t="t" r="r" b="b"/>
              <a:pathLst>
                <a:path w="194" h="189" fill="none" extrusionOk="0">
                  <a:moveTo>
                    <a:pt x="194"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52"/>
            <p:cNvSpPr/>
            <p:nvPr/>
          </p:nvSpPr>
          <p:spPr>
            <a:xfrm>
              <a:off x="216345" y="4686379"/>
              <a:ext cx="20879" cy="20879"/>
            </a:xfrm>
            <a:custGeom>
              <a:avLst/>
              <a:gdLst/>
              <a:ahLst/>
              <a:cxnLst/>
              <a:rect l="l" t="t" r="r" b="b"/>
              <a:pathLst>
                <a:path w="188" h="188" fill="none" extrusionOk="0">
                  <a:moveTo>
                    <a:pt x="188" y="187"/>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06" name="Google Shape;2106;p52"/>
          <p:cNvGrpSpPr/>
          <p:nvPr/>
        </p:nvGrpSpPr>
        <p:grpSpPr>
          <a:xfrm>
            <a:off x="185929" y="3507343"/>
            <a:ext cx="315389" cy="315390"/>
            <a:chOff x="3607889" y="4974571"/>
            <a:chExt cx="194349" cy="194349"/>
          </a:xfrm>
        </p:grpSpPr>
        <p:sp>
          <p:nvSpPr>
            <p:cNvPr id="2107" name="Google Shape;2107;p52"/>
            <p:cNvSpPr/>
            <p:nvPr/>
          </p:nvSpPr>
          <p:spPr>
            <a:xfrm>
              <a:off x="3705396" y="4974571"/>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52"/>
            <p:cNvSpPr/>
            <p:nvPr/>
          </p:nvSpPr>
          <p:spPr>
            <a:xfrm>
              <a:off x="3705396" y="5138713"/>
              <a:ext cx="111" cy="30208"/>
            </a:xfrm>
            <a:custGeom>
              <a:avLst/>
              <a:gdLst/>
              <a:ahLst/>
              <a:cxnLst/>
              <a:rect l="l" t="t" r="r" b="b"/>
              <a:pathLst>
                <a:path w="1" h="272" fill="none" extrusionOk="0">
                  <a:moveTo>
                    <a:pt x="0" y="0"/>
                  </a:moveTo>
                  <a:lnTo>
                    <a:pt x="0" y="27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9" name="Google Shape;2109;p52"/>
            <p:cNvSpPr/>
            <p:nvPr/>
          </p:nvSpPr>
          <p:spPr>
            <a:xfrm>
              <a:off x="3772696" y="5071301"/>
              <a:ext cx="29541" cy="111"/>
            </a:xfrm>
            <a:custGeom>
              <a:avLst/>
              <a:gdLst/>
              <a:ahLst/>
              <a:cxnLst/>
              <a:rect l="l" t="t" r="r" b="b"/>
              <a:pathLst>
                <a:path w="266" h="1" fill="none" extrusionOk="0">
                  <a:moveTo>
                    <a:pt x="266" y="0"/>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0" name="Google Shape;2110;p52"/>
            <p:cNvSpPr/>
            <p:nvPr/>
          </p:nvSpPr>
          <p:spPr>
            <a:xfrm>
              <a:off x="3607889" y="507130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1" name="Google Shape;2111;p52"/>
            <p:cNvSpPr/>
            <p:nvPr/>
          </p:nvSpPr>
          <p:spPr>
            <a:xfrm>
              <a:off x="3752706" y="5003224"/>
              <a:ext cx="20879" cy="20879"/>
            </a:xfrm>
            <a:custGeom>
              <a:avLst/>
              <a:gdLst/>
              <a:ahLst/>
              <a:cxnLst/>
              <a:rect l="l" t="t" r="r" b="b"/>
              <a:pathLst>
                <a:path w="188" h="188" fill="none" extrusionOk="0">
                  <a:moveTo>
                    <a:pt x="187"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2" name="Google Shape;2112;p52"/>
            <p:cNvSpPr/>
            <p:nvPr/>
          </p:nvSpPr>
          <p:spPr>
            <a:xfrm>
              <a:off x="3636541" y="5119278"/>
              <a:ext cx="20879" cy="20990"/>
            </a:xfrm>
            <a:custGeom>
              <a:avLst/>
              <a:gdLst/>
              <a:ahLst/>
              <a:cxnLst/>
              <a:rect l="l" t="t" r="r" b="b"/>
              <a:pathLst>
                <a:path w="188" h="189" fill="none" extrusionOk="0">
                  <a:moveTo>
                    <a:pt x="188"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3" name="Google Shape;2113;p52"/>
            <p:cNvSpPr/>
            <p:nvPr/>
          </p:nvSpPr>
          <p:spPr>
            <a:xfrm>
              <a:off x="3752706" y="5119278"/>
              <a:ext cx="20879" cy="20990"/>
            </a:xfrm>
            <a:custGeom>
              <a:avLst/>
              <a:gdLst/>
              <a:ahLst/>
              <a:cxnLst/>
              <a:rect l="l" t="t" r="r" b="b"/>
              <a:pathLst>
                <a:path w="188" h="189" fill="none" extrusionOk="0">
                  <a:moveTo>
                    <a:pt x="187"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52"/>
            <p:cNvSpPr/>
            <p:nvPr/>
          </p:nvSpPr>
          <p:spPr>
            <a:xfrm>
              <a:off x="3636541" y="5003224"/>
              <a:ext cx="20879" cy="20879"/>
            </a:xfrm>
            <a:custGeom>
              <a:avLst/>
              <a:gdLst/>
              <a:ahLst/>
              <a:cxnLst/>
              <a:rect l="l" t="t" r="r" b="b"/>
              <a:pathLst>
                <a:path w="188" h="188" fill="none" extrusionOk="0">
                  <a:moveTo>
                    <a:pt x="188" y="187"/>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16" name="Google Shape;2116;p52"/>
          <p:cNvSpPr/>
          <p:nvPr/>
        </p:nvSpPr>
        <p:spPr>
          <a:xfrm>
            <a:off x="7945583" y="216650"/>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67" name="Google Shape;2167;p52"/>
          <p:cNvGrpSpPr/>
          <p:nvPr/>
        </p:nvGrpSpPr>
        <p:grpSpPr>
          <a:xfrm>
            <a:off x="331571" y="525659"/>
            <a:ext cx="1043115" cy="588823"/>
            <a:chOff x="869124" y="3012505"/>
            <a:chExt cx="645652" cy="364461"/>
          </a:xfrm>
        </p:grpSpPr>
        <p:grpSp>
          <p:nvGrpSpPr>
            <p:cNvPr id="2168" name="Google Shape;2168;p52"/>
            <p:cNvGrpSpPr/>
            <p:nvPr/>
          </p:nvGrpSpPr>
          <p:grpSpPr>
            <a:xfrm>
              <a:off x="869124" y="3012505"/>
              <a:ext cx="645652" cy="364461"/>
              <a:chOff x="869124" y="3012505"/>
              <a:chExt cx="645652" cy="364461"/>
            </a:xfrm>
          </p:grpSpPr>
          <p:sp>
            <p:nvSpPr>
              <p:cNvPr id="2169" name="Google Shape;2169;p52"/>
              <p:cNvSpPr/>
              <p:nvPr/>
            </p:nvSpPr>
            <p:spPr>
              <a:xfrm>
                <a:off x="869124" y="3306801"/>
                <a:ext cx="645652" cy="70165"/>
              </a:xfrm>
              <a:custGeom>
                <a:avLst/>
                <a:gdLst/>
                <a:ahLst/>
                <a:cxnLst/>
                <a:rect l="l" t="t" r="r" b="b"/>
                <a:pathLst>
                  <a:path w="8567" h="931" extrusionOk="0">
                    <a:moveTo>
                      <a:pt x="1" y="1"/>
                    </a:moveTo>
                    <a:lnTo>
                      <a:pt x="1" y="930"/>
                    </a:lnTo>
                    <a:lnTo>
                      <a:pt x="8567" y="930"/>
                    </a:lnTo>
                    <a:lnTo>
                      <a:pt x="856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0" name="Google Shape;2170;p52"/>
              <p:cNvSpPr/>
              <p:nvPr/>
            </p:nvSpPr>
            <p:spPr>
              <a:xfrm>
                <a:off x="1341505" y="3089829"/>
                <a:ext cx="103702" cy="217051"/>
              </a:xfrm>
              <a:custGeom>
                <a:avLst/>
                <a:gdLst/>
                <a:ahLst/>
                <a:cxnLst/>
                <a:rect l="l" t="t" r="r" b="b"/>
                <a:pathLst>
                  <a:path w="1376" h="2880" extrusionOk="0">
                    <a:moveTo>
                      <a:pt x="1" y="1"/>
                    </a:moveTo>
                    <a:lnTo>
                      <a:pt x="1" y="2880"/>
                    </a:lnTo>
                    <a:lnTo>
                      <a:pt x="1376" y="2880"/>
                    </a:lnTo>
                    <a:lnTo>
                      <a:pt x="1376" y="1"/>
                    </a:lnTo>
                    <a:close/>
                  </a:path>
                </a:pathLst>
              </a:custGeom>
              <a:solidFill>
                <a:srgbClr val="BF6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52"/>
              <p:cNvSpPr/>
              <p:nvPr/>
            </p:nvSpPr>
            <p:spPr>
              <a:xfrm>
                <a:off x="1162516" y="3040767"/>
                <a:ext cx="104154" cy="266114"/>
              </a:xfrm>
              <a:custGeom>
                <a:avLst/>
                <a:gdLst/>
                <a:ahLst/>
                <a:cxnLst/>
                <a:rect l="l" t="t" r="r" b="b"/>
                <a:pathLst>
                  <a:path w="1382" h="3531" extrusionOk="0">
                    <a:moveTo>
                      <a:pt x="0" y="0"/>
                    </a:moveTo>
                    <a:lnTo>
                      <a:pt x="0" y="3531"/>
                    </a:lnTo>
                    <a:lnTo>
                      <a:pt x="1382" y="3531"/>
                    </a:lnTo>
                    <a:lnTo>
                      <a:pt x="1382" y="0"/>
                    </a:lnTo>
                    <a:close/>
                  </a:path>
                </a:pathLst>
              </a:custGeom>
              <a:solidFill>
                <a:srgbClr val="FFB2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2" name="Google Shape;2172;p52"/>
              <p:cNvSpPr/>
              <p:nvPr/>
            </p:nvSpPr>
            <p:spPr>
              <a:xfrm>
                <a:off x="1058890" y="3012505"/>
                <a:ext cx="103702" cy="294376"/>
              </a:xfrm>
              <a:custGeom>
                <a:avLst/>
                <a:gdLst/>
                <a:ahLst/>
                <a:cxnLst/>
                <a:rect l="l" t="t" r="r" b="b"/>
                <a:pathLst>
                  <a:path w="1376" h="3906" extrusionOk="0">
                    <a:moveTo>
                      <a:pt x="0" y="1"/>
                    </a:moveTo>
                    <a:lnTo>
                      <a:pt x="0" y="3906"/>
                    </a:lnTo>
                    <a:lnTo>
                      <a:pt x="1375" y="3906"/>
                    </a:lnTo>
                    <a:lnTo>
                      <a:pt x="1375" y="1"/>
                    </a:lnTo>
                    <a:close/>
                  </a:path>
                </a:pathLst>
              </a:custGeom>
              <a:solidFill>
                <a:srgbClr val="F299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3" name="Google Shape;2173;p52"/>
              <p:cNvSpPr/>
              <p:nvPr/>
            </p:nvSpPr>
            <p:spPr>
              <a:xfrm>
                <a:off x="1162516" y="3040767"/>
                <a:ext cx="104154" cy="61799"/>
              </a:xfrm>
              <a:custGeom>
                <a:avLst/>
                <a:gdLst/>
                <a:ahLst/>
                <a:cxnLst/>
                <a:rect l="l" t="t" r="r" b="b"/>
                <a:pathLst>
                  <a:path w="1382" h="820" extrusionOk="0">
                    <a:moveTo>
                      <a:pt x="0" y="0"/>
                    </a:moveTo>
                    <a:lnTo>
                      <a:pt x="0" y="820"/>
                    </a:lnTo>
                    <a:lnTo>
                      <a:pt x="1382" y="820"/>
                    </a:lnTo>
                    <a:lnTo>
                      <a:pt x="138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74" name="Google Shape;2174;p52"/>
            <p:cNvSpPr/>
            <p:nvPr/>
          </p:nvSpPr>
          <p:spPr>
            <a:xfrm>
              <a:off x="1341505" y="3089829"/>
              <a:ext cx="28789" cy="217051"/>
            </a:xfrm>
            <a:custGeom>
              <a:avLst/>
              <a:gdLst/>
              <a:ahLst/>
              <a:cxnLst/>
              <a:rect l="l" t="t" r="r" b="b"/>
              <a:pathLst>
                <a:path w="382" h="2880" extrusionOk="0">
                  <a:moveTo>
                    <a:pt x="1" y="1"/>
                  </a:moveTo>
                  <a:lnTo>
                    <a:pt x="1" y="2880"/>
                  </a:lnTo>
                  <a:lnTo>
                    <a:pt x="381" y="2880"/>
                  </a:lnTo>
                  <a:lnTo>
                    <a:pt x="381" y="1"/>
                  </a:lnTo>
                  <a:close/>
                </a:path>
              </a:pathLst>
            </a:custGeom>
            <a:solidFill>
              <a:srgbClr val="F299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aphicFrame>
        <p:nvGraphicFramePr>
          <p:cNvPr id="3" name="Table 3">
            <a:extLst>
              <a:ext uri="{FF2B5EF4-FFF2-40B4-BE49-F238E27FC236}">
                <a16:creationId xmlns:a16="http://schemas.microsoft.com/office/drawing/2014/main" xmlns="" id="{24F74396-8E8D-E735-176C-53243D4DB594}"/>
              </a:ext>
            </a:extLst>
          </p:cNvPr>
          <p:cNvGraphicFramePr>
            <a:graphicFrameLocks noGrp="1"/>
          </p:cNvGraphicFramePr>
          <p:nvPr>
            <p:extLst>
              <p:ext uri="{D42A27DB-BD31-4B8C-83A1-F6EECF244321}">
                <p14:modId xmlns:p14="http://schemas.microsoft.com/office/powerpoint/2010/main" val="1437856361"/>
              </p:ext>
            </p:extLst>
          </p:nvPr>
        </p:nvGraphicFramePr>
        <p:xfrm>
          <a:off x="1121112" y="1751131"/>
          <a:ext cx="7168995" cy="2372360"/>
        </p:xfrm>
        <a:graphic>
          <a:graphicData uri="http://schemas.openxmlformats.org/drawingml/2006/table">
            <a:tbl>
              <a:tblPr firstRow="1" bandRow="1">
                <a:tableStyleId>{7CFA9AF0-5580-4B36-95FC-379D5F9086C4}</a:tableStyleId>
              </a:tblPr>
              <a:tblGrid>
                <a:gridCol w="2389665">
                  <a:extLst>
                    <a:ext uri="{9D8B030D-6E8A-4147-A177-3AD203B41FA5}">
                      <a16:colId xmlns:a16="http://schemas.microsoft.com/office/drawing/2014/main" xmlns="" val="722562998"/>
                    </a:ext>
                  </a:extLst>
                </a:gridCol>
                <a:gridCol w="2389665">
                  <a:extLst>
                    <a:ext uri="{9D8B030D-6E8A-4147-A177-3AD203B41FA5}">
                      <a16:colId xmlns:a16="http://schemas.microsoft.com/office/drawing/2014/main" xmlns="" val="420060719"/>
                    </a:ext>
                  </a:extLst>
                </a:gridCol>
                <a:gridCol w="2389665">
                  <a:extLst>
                    <a:ext uri="{9D8B030D-6E8A-4147-A177-3AD203B41FA5}">
                      <a16:colId xmlns:a16="http://schemas.microsoft.com/office/drawing/2014/main" xmlns="" val="1503149612"/>
                    </a:ext>
                  </a:extLst>
                </a:gridCol>
              </a:tblGrid>
              <a:tr h="370840">
                <a:tc>
                  <a:txBody>
                    <a:bodyPr/>
                    <a:lstStyle/>
                    <a:p>
                      <a:pPr algn="ctr"/>
                      <a:r>
                        <a:rPr lang="en-US" sz="1600" b="1" dirty="0" err="1">
                          <a:solidFill>
                            <a:srgbClr val="00B050"/>
                          </a:solidFill>
                        </a:rPr>
                        <a:t>Số</a:t>
                      </a:r>
                      <a:r>
                        <a:rPr lang="en-US" sz="1600" b="1" dirty="0">
                          <a:solidFill>
                            <a:srgbClr val="00B050"/>
                          </a:solidFill>
                        </a:rPr>
                        <a:t> </a:t>
                      </a:r>
                      <a:r>
                        <a:rPr lang="en-US" sz="1600" b="1" dirty="0" err="1">
                          <a:solidFill>
                            <a:srgbClr val="00B050"/>
                          </a:solidFill>
                        </a:rPr>
                        <a:t>thứ</a:t>
                      </a:r>
                      <a:r>
                        <a:rPr lang="en-US" sz="1600" b="1" dirty="0">
                          <a:solidFill>
                            <a:srgbClr val="00B050"/>
                          </a:solidFill>
                        </a:rPr>
                        <a:t> </a:t>
                      </a:r>
                      <a:r>
                        <a:rPr lang="en-US" sz="1600" b="1" dirty="0" err="1">
                          <a:solidFill>
                            <a:srgbClr val="00B050"/>
                          </a:solidFill>
                        </a:rPr>
                        <a:t>tự</a:t>
                      </a:r>
                      <a:endParaRPr lang="en-US" sz="1600" b="1" dirty="0">
                        <a:solidFill>
                          <a:srgbClr val="00B050"/>
                        </a:solidFill>
                      </a:endParaRPr>
                    </a:p>
                  </a:txBody>
                  <a:tcPr/>
                </a:tc>
                <a:tc>
                  <a:txBody>
                    <a:bodyPr/>
                    <a:lstStyle/>
                    <a:p>
                      <a:pPr algn="ctr"/>
                      <a:r>
                        <a:rPr lang="en-US" sz="1600" b="1" dirty="0" err="1">
                          <a:solidFill>
                            <a:srgbClr val="00B050"/>
                          </a:solidFill>
                        </a:rPr>
                        <a:t>Những</a:t>
                      </a:r>
                      <a:r>
                        <a:rPr lang="en-US" sz="1600" b="1" dirty="0">
                          <a:solidFill>
                            <a:srgbClr val="00B050"/>
                          </a:solidFill>
                        </a:rPr>
                        <a:t> </a:t>
                      </a:r>
                      <a:r>
                        <a:rPr lang="en-US" sz="1600" b="1" dirty="0" err="1">
                          <a:solidFill>
                            <a:srgbClr val="00B050"/>
                          </a:solidFill>
                        </a:rPr>
                        <a:t>thử</a:t>
                      </a:r>
                      <a:r>
                        <a:rPr lang="en-US" sz="1600" b="1" dirty="0">
                          <a:solidFill>
                            <a:srgbClr val="00B050"/>
                          </a:solidFill>
                        </a:rPr>
                        <a:t> </a:t>
                      </a:r>
                      <a:r>
                        <a:rPr lang="en-US" sz="1600" b="1" dirty="0" err="1">
                          <a:solidFill>
                            <a:srgbClr val="00B050"/>
                          </a:solidFill>
                        </a:rPr>
                        <a:t>thách</a:t>
                      </a:r>
                      <a:endParaRPr lang="en-US" sz="1600" b="1" dirty="0">
                        <a:solidFill>
                          <a:srgbClr val="00B050"/>
                        </a:solidFill>
                      </a:endParaRPr>
                    </a:p>
                  </a:txBody>
                  <a:tcPr/>
                </a:tc>
                <a:tc>
                  <a:txBody>
                    <a:bodyPr/>
                    <a:lstStyle/>
                    <a:p>
                      <a:pPr algn="ctr"/>
                      <a:r>
                        <a:rPr lang="en-US" sz="1600" b="1" dirty="0" err="1">
                          <a:solidFill>
                            <a:srgbClr val="00B050"/>
                          </a:solidFill>
                        </a:rPr>
                        <a:t>Chiến</a:t>
                      </a:r>
                      <a:r>
                        <a:rPr lang="en-US" sz="1600" b="1" dirty="0">
                          <a:solidFill>
                            <a:srgbClr val="00B050"/>
                          </a:solidFill>
                        </a:rPr>
                        <a:t> </a:t>
                      </a:r>
                      <a:r>
                        <a:rPr lang="en-US" sz="1600" b="1" dirty="0" err="1">
                          <a:solidFill>
                            <a:srgbClr val="00B050"/>
                          </a:solidFill>
                        </a:rPr>
                        <a:t>công</a:t>
                      </a:r>
                      <a:endParaRPr lang="en-US" sz="1600" b="1" dirty="0">
                        <a:solidFill>
                          <a:srgbClr val="00B050"/>
                        </a:solidFill>
                      </a:endParaRPr>
                    </a:p>
                  </a:txBody>
                  <a:tcPr/>
                </a:tc>
                <a:extLst>
                  <a:ext uri="{0D108BD9-81ED-4DB2-BD59-A6C34878D82A}">
                    <a16:rowId xmlns:a16="http://schemas.microsoft.com/office/drawing/2014/main" xmlns="" val="736363948"/>
                  </a:ext>
                </a:extLst>
              </a:tr>
              <a:tr h="370840">
                <a:tc>
                  <a:txBody>
                    <a:bodyPr/>
                    <a:lstStyle/>
                    <a:p>
                      <a:pPr algn="ctr"/>
                      <a:r>
                        <a:rPr lang="en-US" dirty="0"/>
                        <a:t>1</a:t>
                      </a:r>
                    </a:p>
                  </a:txBody>
                  <a:tcPr/>
                </a:tc>
                <a:tc>
                  <a:txBody>
                    <a:bodyPr/>
                    <a:lstStyle/>
                    <a:p>
                      <a:r>
                        <a:rPr lang="en-US" dirty="0" err="1"/>
                        <a:t>Giết</a:t>
                      </a:r>
                      <a:r>
                        <a:rPr lang="en-US" dirty="0"/>
                        <a:t> </a:t>
                      </a:r>
                      <a:r>
                        <a:rPr lang="en-US" dirty="0" err="1"/>
                        <a:t>chằn</a:t>
                      </a:r>
                      <a:r>
                        <a:rPr lang="en-US" dirty="0"/>
                        <a:t> </a:t>
                      </a:r>
                      <a:r>
                        <a:rPr lang="en-US" dirty="0" err="1"/>
                        <a:t>tinh</a:t>
                      </a:r>
                      <a:endParaRPr lang="en-US" dirty="0"/>
                    </a:p>
                  </a:txBody>
                  <a:tcPr/>
                </a:tc>
                <a:tc>
                  <a:txBody>
                    <a:bodyPr/>
                    <a:lstStyle/>
                    <a:p>
                      <a:r>
                        <a:rPr lang="en-US" dirty="0" err="1"/>
                        <a:t>Cứu</a:t>
                      </a:r>
                      <a:r>
                        <a:rPr lang="en-US" dirty="0"/>
                        <a:t> </a:t>
                      </a:r>
                      <a:r>
                        <a:rPr lang="en-US" dirty="0" err="1"/>
                        <a:t>dân</a:t>
                      </a:r>
                      <a:r>
                        <a:rPr lang="en-US" dirty="0"/>
                        <a:t> </a:t>
                      </a:r>
                      <a:r>
                        <a:rPr lang="en-US" dirty="0" err="1"/>
                        <a:t>làng</a:t>
                      </a:r>
                      <a:endParaRPr lang="en-US" dirty="0"/>
                    </a:p>
                  </a:txBody>
                  <a:tcPr/>
                </a:tc>
                <a:extLst>
                  <a:ext uri="{0D108BD9-81ED-4DB2-BD59-A6C34878D82A}">
                    <a16:rowId xmlns:a16="http://schemas.microsoft.com/office/drawing/2014/main" xmlns="" val="238425736"/>
                  </a:ext>
                </a:extLst>
              </a:tr>
              <a:tr h="370840">
                <a:tc>
                  <a:txBody>
                    <a:bodyPr/>
                    <a:lstStyle/>
                    <a:p>
                      <a:pPr algn="ctr"/>
                      <a:r>
                        <a:rPr lang="en-US" dirty="0"/>
                        <a:t>2</a:t>
                      </a:r>
                    </a:p>
                  </a:txBody>
                  <a:tcPr/>
                </a:tc>
                <a:tc>
                  <a:txBody>
                    <a:bodyPr/>
                    <a:lstStyle/>
                    <a:p>
                      <a:r>
                        <a:rPr lang="en-US" dirty="0" err="1"/>
                        <a:t>Giết</a:t>
                      </a:r>
                      <a:r>
                        <a:rPr lang="en-US" dirty="0"/>
                        <a:t> </a:t>
                      </a:r>
                      <a:r>
                        <a:rPr lang="en-US" dirty="0" err="1"/>
                        <a:t>đại</a:t>
                      </a:r>
                      <a:r>
                        <a:rPr lang="en-US" dirty="0"/>
                        <a:t> </a:t>
                      </a:r>
                      <a:r>
                        <a:rPr lang="en-US"/>
                        <a:t>bàng</a:t>
                      </a:r>
                      <a:endParaRPr lang="en-US" dirty="0"/>
                    </a:p>
                  </a:txBody>
                  <a:tcPr/>
                </a:tc>
                <a:tc>
                  <a:txBody>
                    <a:bodyPr/>
                    <a:lstStyle/>
                    <a:p>
                      <a:r>
                        <a:rPr lang="en-US" dirty="0" err="1"/>
                        <a:t>Cứu</a:t>
                      </a:r>
                      <a:r>
                        <a:rPr lang="en-US" dirty="0"/>
                        <a:t> </a:t>
                      </a:r>
                      <a:r>
                        <a:rPr lang="en-US" dirty="0" err="1"/>
                        <a:t>công</a:t>
                      </a:r>
                      <a:r>
                        <a:rPr lang="en-US" dirty="0"/>
                        <a:t> </a:t>
                      </a:r>
                      <a:r>
                        <a:rPr lang="en-US" dirty="0" err="1"/>
                        <a:t>chúa</a:t>
                      </a:r>
                      <a:r>
                        <a:rPr lang="en-US" dirty="0"/>
                        <a:t> &amp; </a:t>
                      </a:r>
                      <a:r>
                        <a:rPr lang="en-US" dirty="0" err="1"/>
                        <a:t>Thái</a:t>
                      </a:r>
                      <a:r>
                        <a:rPr lang="en-US" dirty="0"/>
                        <a:t> </a:t>
                      </a:r>
                      <a:r>
                        <a:rPr lang="en-US" dirty="0" err="1"/>
                        <a:t>tử</a:t>
                      </a:r>
                      <a:endParaRPr lang="en-US" dirty="0"/>
                    </a:p>
                  </a:txBody>
                  <a:tcPr/>
                </a:tc>
                <a:extLst>
                  <a:ext uri="{0D108BD9-81ED-4DB2-BD59-A6C34878D82A}">
                    <a16:rowId xmlns:a16="http://schemas.microsoft.com/office/drawing/2014/main" xmlns="" val="3076006768"/>
                  </a:ext>
                </a:extLst>
              </a:tr>
              <a:tr h="370840">
                <a:tc>
                  <a:txBody>
                    <a:bodyPr/>
                    <a:lstStyle/>
                    <a:p>
                      <a:pPr algn="ctr"/>
                      <a:r>
                        <a:rPr lang="en-US" dirty="0"/>
                        <a:t>3</a:t>
                      </a:r>
                    </a:p>
                  </a:txBody>
                  <a:tcPr/>
                </a:tc>
                <a:tc>
                  <a:txBody>
                    <a:bodyPr/>
                    <a:lstStyle/>
                    <a:p>
                      <a:r>
                        <a:rPr lang="en-US" dirty="0" err="1"/>
                        <a:t>Cứu</a:t>
                      </a:r>
                      <a:r>
                        <a:rPr lang="en-US" dirty="0"/>
                        <a:t> </a:t>
                      </a:r>
                      <a:r>
                        <a:rPr lang="en-US" dirty="0" err="1"/>
                        <a:t>công</a:t>
                      </a:r>
                      <a:r>
                        <a:rPr lang="en-US" dirty="0"/>
                        <a:t> </a:t>
                      </a:r>
                      <a:r>
                        <a:rPr lang="en-US" dirty="0" err="1"/>
                        <a:t>chúa</a:t>
                      </a:r>
                      <a:endParaRPr lang="en-US" dirty="0"/>
                    </a:p>
                  </a:txBody>
                  <a:tcPr/>
                </a:tc>
                <a:tc>
                  <a:txBody>
                    <a:bodyPr/>
                    <a:lstStyle/>
                    <a:p>
                      <a:endParaRPr lang="en-US" dirty="0"/>
                    </a:p>
                  </a:txBody>
                  <a:tcPr/>
                </a:tc>
                <a:extLst>
                  <a:ext uri="{0D108BD9-81ED-4DB2-BD59-A6C34878D82A}">
                    <a16:rowId xmlns:a16="http://schemas.microsoft.com/office/drawing/2014/main" xmlns="" val="803923366"/>
                  </a:ext>
                </a:extLst>
              </a:tr>
              <a:tr h="370840">
                <a:tc>
                  <a:txBody>
                    <a:bodyPr/>
                    <a:lstStyle/>
                    <a:p>
                      <a:pPr algn="ctr"/>
                      <a:r>
                        <a:rPr lang="en-US" dirty="0"/>
                        <a:t>4</a:t>
                      </a:r>
                    </a:p>
                  </a:txBody>
                  <a:tcPr/>
                </a:tc>
                <a:tc>
                  <a:txBody>
                    <a:bodyPr/>
                    <a:lstStyle/>
                    <a:p>
                      <a:r>
                        <a:rPr lang="en-US" dirty="0" err="1"/>
                        <a:t>Bị</a:t>
                      </a:r>
                      <a:r>
                        <a:rPr lang="en-US" dirty="0"/>
                        <a:t> </a:t>
                      </a:r>
                      <a:r>
                        <a:rPr lang="en-US" dirty="0" err="1"/>
                        <a:t>nghi</a:t>
                      </a:r>
                      <a:r>
                        <a:rPr lang="en-US" dirty="0"/>
                        <a:t> </a:t>
                      </a:r>
                      <a:r>
                        <a:rPr lang="en-US" dirty="0" err="1"/>
                        <a:t>oan</a:t>
                      </a:r>
                      <a:r>
                        <a:rPr lang="en-US" dirty="0"/>
                        <a:t> </a:t>
                      </a:r>
                      <a:r>
                        <a:rPr lang="en-US" dirty="0" err="1"/>
                        <a:t>nhốt</a:t>
                      </a:r>
                      <a:r>
                        <a:rPr lang="en-US" dirty="0"/>
                        <a:t> </a:t>
                      </a:r>
                      <a:r>
                        <a:rPr lang="en-US" dirty="0" err="1"/>
                        <a:t>ngục</a:t>
                      </a:r>
                      <a:endParaRPr lang="en-US" dirty="0"/>
                    </a:p>
                  </a:txBody>
                  <a:tcPr/>
                </a:tc>
                <a:tc>
                  <a:txBody>
                    <a:bodyPr/>
                    <a:lstStyle/>
                    <a:p>
                      <a:r>
                        <a:rPr lang="en-US" dirty="0" err="1"/>
                        <a:t>Giúp</a:t>
                      </a:r>
                      <a:r>
                        <a:rPr lang="en-US" dirty="0"/>
                        <a:t> </a:t>
                      </a:r>
                      <a:r>
                        <a:rPr lang="en-US" dirty="0" err="1"/>
                        <a:t>công</a:t>
                      </a:r>
                      <a:r>
                        <a:rPr lang="en-US" dirty="0"/>
                        <a:t> </a:t>
                      </a:r>
                      <a:r>
                        <a:rPr lang="en-US" dirty="0" err="1"/>
                        <a:t>chúa</a:t>
                      </a:r>
                      <a:r>
                        <a:rPr lang="en-US" dirty="0"/>
                        <a:t> </a:t>
                      </a:r>
                      <a:r>
                        <a:rPr lang="en-US" dirty="0" err="1"/>
                        <a:t>hết</a:t>
                      </a:r>
                      <a:r>
                        <a:rPr lang="en-US" dirty="0"/>
                        <a:t> </a:t>
                      </a:r>
                      <a:r>
                        <a:rPr lang="en-US" dirty="0" err="1"/>
                        <a:t>câm</a:t>
                      </a:r>
                      <a:endParaRPr lang="en-US" dirty="0"/>
                    </a:p>
                  </a:txBody>
                  <a:tcPr/>
                </a:tc>
                <a:extLst>
                  <a:ext uri="{0D108BD9-81ED-4DB2-BD59-A6C34878D82A}">
                    <a16:rowId xmlns:a16="http://schemas.microsoft.com/office/drawing/2014/main" xmlns="" val="3531703138"/>
                  </a:ext>
                </a:extLst>
              </a:tr>
              <a:tr h="370840">
                <a:tc>
                  <a:txBody>
                    <a:bodyPr/>
                    <a:lstStyle/>
                    <a:p>
                      <a:pPr algn="ctr"/>
                      <a:r>
                        <a:rPr lang="en-US" dirty="0"/>
                        <a:t>5</a:t>
                      </a:r>
                    </a:p>
                  </a:txBody>
                  <a:tcPr/>
                </a:tc>
                <a:tc>
                  <a:txBody>
                    <a:bodyPr/>
                    <a:lstStyle/>
                    <a:p>
                      <a:r>
                        <a:rPr lang="en-US" dirty="0" err="1"/>
                        <a:t>Đánh</a:t>
                      </a:r>
                      <a:r>
                        <a:rPr lang="en-US" dirty="0"/>
                        <a:t> </a:t>
                      </a:r>
                      <a:r>
                        <a:rPr lang="en-US" dirty="0" err="1"/>
                        <a:t>bại</a:t>
                      </a:r>
                      <a:r>
                        <a:rPr lang="en-US" dirty="0"/>
                        <a:t> </a:t>
                      </a:r>
                      <a:r>
                        <a:rPr lang="en-US" dirty="0" err="1"/>
                        <a:t>Hoàng</a:t>
                      </a:r>
                      <a:r>
                        <a:rPr lang="en-US" dirty="0"/>
                        <a:t> </a:t>
                      </a:r>
                      <a:r>
                        <a:rPr lang="en-US" dirty="0" err="1"/>
                        <a:t>Tử</a:t>
                      </a:r>
                      <a:r>
                        <a:rPr lang="en-US" dirty="0"/>
                        <a:t> 18 </a:t>
                      </a:r>
                      <a:r>
                        <a:rPr lang="en-US" dirty="0" err="1"/>
                        <a:t>nước</a:t>
                      </a:r>
                      <a:r>
                        <a:rPr lang="en-US" dirty="0"/>
                        <a:t> </a:t>
                      </a:r>
                      <a:r>
                        <a:rPr lang="en-US" dirty="0" err="1"/>
                        <a:t>chư</a:t>
                      </a:r>
                      <a:r>
                        <a:rPr lang="en-US" dirty="0"/>
                        <a:t> </a:t>
                      </a:r>
                      <a:r>
                        <a:rPr lang="en-US" dirty="0" err="1"/>
                        <a:t>hầu</a:t>
                      </a:r>
                      <a:endParaRPr lang="en-US" dirty="0"/>
                    </a:p>
                  </a:txBody>
                  <a:tcPr/>
                </a:tc>
                <a:tc>
                  <a:txBody>
                    <a:bodyPr/>
                    <a:lstStyle/>
                    <a:p>
                      <a:r>
                        <a:rPr lang="en-US" dirty="0" err="1"/>
                        <a:t>Giành</a:t>
                      </a:r>
                      <a:r>
                        <a:rPr lang="en-US" dirty="0"/>
                        <a:t> </a:t>
                      </a:r>
                      <a:r>
                        <a:rPr lang="en-US" dirty="0" err="1"/>
                        <a:t>lại</a:t>
                      </a:r>
                      <a:r>
                        <a:rPr lang="en-US" dirty="0"/>
                        <a:t> </a:t>
                      </a:r>
                      <a:r>
                        <a:rPr lang="en-US" dirty="0" err="1"/>
                        <a:t>hòa</a:t>
                      </a:r>
                      <a:r>
                        <a:rPr lang="en-US" dirty="0"/>
                        <a:t> </a:t>
                      </a:r>
                      <a:r>
                        <a:rPr lang="en-US" dirty="0" err="1"/>
                        <a:t>bình</a:t>
                      </a:r>
                      <a:r>
                        <a:rPr lang="en-US" dirty="0"/>
                        <a:t> </a:t>
                      </a:r>
                      <a:r>
                        <a:rPr lang="en-US" dirty="0" err="1"/>
                        <a:t>cho</a:t>
                      </a:r>
                      <a:r>
                        <a:rPr lang="en-US" dirty="0"/>
                        <a:t> </a:t>
                      </a:r>
                      <a:r>
                        <a:rPr lang="en-US" dirty="0" err="1"/>
                        <a:t>đất</a:t>
                      </a:r>
                      <a:r>
                        <a:rPr lang="en-US" dirty="0"/>
                        <a:t> </a:t>
                      </a:r>
                      <a:r>
                        <a:rPr lang="en-US" dirty="0" err="1"/>
                        <a:t>nước</a:t>
                      </a:r>
                      <a:endParaRPr lang="en-US" dirty="0"/>
                    </a:p>
                  </a:txBody>
                  <a:tcPr/>
                </a:tc>
                <a:extLst>
                  <a:ext uri="{0D108BD9-81ED-4DB2-BD59-A6C34878D82A}">
                    <a16:rowId xmlns:a16="http://schemas.microsoft.com/office/drawing/2014/main" xmlns="" val="3614066013"/>
                  </a:ext>
                </a:extLst>
              </a:tr>
            </a:tbl>
          </a:graphicData>
        </a:graphic>
      </p:graphicFrame>
      <p:grpSp>
        <p:nvGrpSpPr>
          <p:cNvPr id="2118" name="Google Shape;2118;p52"/>
          <p:cNvGrpSpPr/>
          <p:nvPr/>
        </p:nvGrpSpPr>
        <p:grpSpPr>
          <a:xfrm flipH="1">
            <a:off x="7854597" y="947325"/>
            <a:ext cx="884129" cy="582585"/>
            <a:chOff x="292765" y="3772319"/>
            <a:chExt cx="1352227" cy="806200"/>
          </a:xfrm>
        </p:grpSpPr>
        <p:sp>
          <p:nvSpPr>
            <p:cNvPr id="2119" name="Google Shape;2119;p52"/>
            <p:cNvSpPr/>
            <p:nvPr/>
          </p:nvSpPr>
          <p:spPr>
            <a:xfrm>
              <a:off x="900687" y="4302321"/>
              <a:ext cx="11661" cy="7219"/>
            </a:xfrm>
            <a:custGeom>
              <a:avLst/>
              <a:gdLst/>
              <a:ahLst/>
              <a:cxnLst/>
              <a:rect l="l" t="t" r="r" b="b"/>
              <a:pathLst>
                <a:path w="105" h="65" fill="none" extrusionOk="0">
                  <a:moveTo>
                    <a:pt x="1" y="0"/>
                  </a:moveTo>
                  <a:lnTo>
                    <a:pt x="104" y="65"/>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20" name="Google Shape;2120;p52"/>
            <p:cNvGrpSpPr/>
            <p:nvPr/>
          </p:nvGrpSpPr>
          <p:grpSpPr>
            <a:xfrm>
              <a:off x="1018295" y="4274335"/>
              <a:ext cx="626697" cy="122719"/>
              <a:chOff x="912445" y="7975323"/>
              <a:chExt cx="626697" cy="122719"/>
            </a:xfrm>
          </p:grpSpPr>
          <p:sp>
            <p:nvSpPr>
              <p:cNvPr id="2121" name="Google Shape;2121;p52"/>
              <p:cNvSpPr/>
              <p:nvPr/>
            </p:nvSpPr>
            <p:spPr>
              <a:xfrm>
                <a:off x="912445" y="7975323"/>
                <a:ext cx="626697" cy="122719"/>
              </a:xfrm>
              <a:custGeom>
                <a:avLst/>
                <a:gdLst/>
                <a:ahLst/>
                <a:cxnLst/>
                <a:rect l="l" t="t" r="r" b="b"/>
                <a:pathLst>
                  <a:path w="5643" h="1105" extrusionOk="0">
                    <a:moveTo>
                      <a:pt x="0" y="1"/>
                    </a:moveTo>
                    <a:lnTo>
                      <a:pt x="0" y="1104"/>
                    </a:lnTo>
                    <a:lnTo>
                      <a:pt x="5642" y="1104"/>
                    </a:lnTo>
                    <a:lnTo>
                      <a:pt x="564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2" name="Google Shape;2122;p52"/>
              <p:cNvSpPr/>
              <p:nvPr/>
            </p:nvSpPr>
            <p:spPr>
              <a:xfrm>
                <a:off x="1271601" y="7994647"/>
                <a:ext cx="267538" cy="84071"/>
              </a:xfrm>
              <a:custGeom>
                <a:avLst/>
                <a:gdLst/>
                <a:ahLst/>
                <a:cxnLst/>
                <a:rect l="l" t="t" r="r" b="b"/>
                <a:pathLst>
                  <a:path w="2409" h="757" extrusionOk="0">
                    <a:moveTo>
                      <a:pt x="246" y="1"/>
                    </a:moveTo>
                    <a:cubicBezTo>
                      <a:pt x="110" y="1"/>
                      <a:pt x="0" y="104"/>
                      <a:pt x="0" y="240"/>
                    </a:cubicBezTo>
                    <a:lnTo>
                      <a:pt x="0" y="517"/>
                    </a:lnTo>
                    <a:cubicBezTo>
                      <a:pt x="0" y="653"/>
                      <a:pt x="110" y="756"/>
                      <a:pt x="246" y="756"/>
                    </a:cubicBezTo>
                    <a:lnTo>
                      <a:pt x="2408" y="756"/>
                    </a:lnTo>
                    <a:lnTo>
                      <a:pt x="240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3" name="Google Shape;2123;p52"/>
              <p:cNvSpPr/>
              <p:nvPr/>
            </p:nvSpPr>
            <p:spPr>
              <a:xfrm>
                <a:off x="1271601" y="8015525"/>
                <a:ext cx="267538" cy="111"/>
              </a:xfrm>
              <a:custGeom>
                <a:avLst/>
                <a:gdLst/>
                <a:ahLst/>
                <a:cxnLst/>
                <a:rect l="l" t="t" r="r" b="b"/>
                <a:pathLst>
                  <a:path w="2409" h="1" fill="none" extrusionOk="0">
                    <a:moveTo>
                      <a:pt x="0" y="0"/>
                    </a:moveTo>
                    <a:lnTo>
                      <a:pt x="2408" y="0"/>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4" name="Google Shape;2124;p52"/>
              <p:cNvSpPr/>
              <p:nvPr/>
            </p:nvSpPr>
            <p:spPr>
              <a:xfrm>
                <a:off x="1271601" y="8031962"/>
                <a:ext cx="267538" cy="111"/>
              </a:xfrm>
              <a:custGeom>
                <a:avLst/>
                <a:gdLst/>
                <a:ahLst/>
                <a:cxnLst/>
                <a:rect l="l" t="t" r="r" b="b"/>
                <a:pathLst>
                  <a:path w="2409" h="1" fill="none" extrusionOk="0">
                    <a:moveTo>
                      <a:pt x="0" y="1"/>
                    </a:moveTo>
                    <a:lnTo>
                      <a:pt x="2408" y="1"/>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5" name="Google Shape;2125;p52"/>
              <p:cNvSpPr/>
              <p:nvPr/>
            </p:nvSpPr>
            <p:spPr>
              <a:xfrm>
                <a:off x="1271601" y="8047732"/>
                <a:ext cx="267538" cy="111"/>
              </a:xfrm>
              <a:custGeom>
                <a:avLst/>
                <a:gdLst/>
                <a:ahLst/>
                <a:cxnLst/>
                <a:rect l="l" t="t" r="r" b="b"/>
                <a:pathLst>
                  <a:path w="2409" h="1" fill="none" extrusionOk="0">
                    <a:moveTo>
                      <a:pt x="0" y="1"/>
                    </a:moveTo>
                    <a:lnTo>
                      <a:pt x="2408" y="1"/>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6" name="Google Shape;2126;p52"/>
              <p:cNvSpPr/>
              <p:nvPr/>
            </p:nvSpPr>
            <p:spPr>
              <a:xfrm>
                <a:off x="1271601" y="8064279"/>
                <a:ext cx="267538" cy="111"/>
              </a:xfrm>
              <a:custGeom>
                <a:avLst/>
                <a:gdLst/>
                <a:ahLst/>
                <a:cxnLst/>
                <a:rect l="l" t="t" r="r" b="b"/>
                <a:pathLst>
                  <a:path w="2409" h="1" fill="none" extrusionOk="0">
                    <a:moveTo>
                      <a:pt x="0" y="0"/>
                    </a:moveTo>
                    <a:lnTo>
                      <a:pt x="2408" y="0"/>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27" name="Google Shape;2127;p52"/>
            <p:cNvGrpSpPr/>
            <p:nvPr/>
          </p:nvGrpSpPr>
          <p:grpSpPr>
            <a:xfrm>
              <a:off x="945109" y="4517327"/>
              <a:ext cx="313404" cy="61192"/>
              <a:chOff x="839259" y="8218315"/>
              <a:chExt cx="313404" cy="61192"/>
            </a:xfrm>
          </p:grpSpPr>
          <p:sp>
            <p:nvSpPr>
              <p:cNvPr id="2128" name="Google Shape;2128;p52"/>
              <p:cNvSpPr/>
              <p:nvPr/>
            </p:nvSpPr>
            <p:spPr>
              <a:xfrm>
                <a:off x="855806" y="8218426"/>
                <a:ext cx="296857" cy="60971"/>
              </a:xfrm>
              <a:custGeom>
                <a:avLst/>
                <a:gdLst/>
                <a:ahLst/>
                <a:cxnLst/>
                <a:rect l="l" t="t" r="r" b="b"/>
                <a:pathLst>
                  <a:path w="2673" h="549" extrusionOk="0">
                    <a:moveTo>
                      <a:pt x="2445" y="0"/>
                    </a:moveTo>
                    <a:cubicBezTo>
                      <a:pt x="1820" y="0"/>
                      <a:pt x="0" y="277"/>
                      <a:pt x="0" y="277"/>
                    </a:cubicBezTo>
                    <a:lnTo>
                      <a:pt x="39" y="549"/>
                    </a:lnTo>
                    <a:cubicBezTo>
                      <a:pt x="39" y="549"/>
                      <a:pt x="2673" y="200"/>
                      <a:pt x="2653" y="39"/>
                    </a:cubicBezTo>
                    <a:cubicBezTo>
                      <a:pt x="2649" y="12"/>
                      <a:pt x="2572" y="0"/>
                      <a:pt x="244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9" name="Google Shape;2129;p52"/>
              <p:cNvSpPr/>
              <p:nvPr/>
            </p:nvSpPr>
            <p:spPr>
              <a:xfrm>
                <a:off x="839259" y="8252742"/>
                <a:ext cx="20212" cy="26765"/>
              </a:xfrm>
              <a:custGeom>
                <a:avLst/>
                <a:gdLst/>
                <a:ahLst/>
                <a:cxnLst/>
                <a:rect l="l" t="t" r="r" b="b"/>
                <a:pathLst>
                  <a:path w="182" h="241" extrusionOk="0">
                    <a:moveTo>
                      <a:pt x="149" y="1"/>
                    </a:moveTo>
                    <a:lnTo>
                      <a:pt x="66" y="14"/>
                    </a:lnTo>
                    <a:cubicBezTo>
                      <a:pt x="27" y="14"/>
                      <a:pt x="1" y="52"/>
                      <a:pt x="7" y="91"/>
                    </a:cubicBezTo>
                    <a:lnTo>
                      <a:pt x="14" y="175"/>
                    </a:lnTo>
                    <a:cubicBezTo>
                      <a:pt x="20" y="210"/>
                      <a:pt x="53" y="240"/>
                      <a:pt x="88" y="240"/>
                    </a:cubicBezTo>
                    <a:cubicBezTo>
                      <a:pt x="91" y="240"/>
                      <a:pt x="94" y="240"/>
                      <a:pt x="98" y="240"/>
                    </a:cubicBezTo>
                    <a:lnTo>
                      <a:pt x="182" y="227"/>
                    </a:lnTo>
                    <a:lnTo>
                      <a:pt x="149" y="1"/>
                    </a:lnTo>
                    <a:close/>
                  </a:path>
                </a:pathLst>
              </a:custGeom>
              <a:solidFill>
                <a:srgbClr val="9C70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0" name="Google Shape;2130;p52"/>
              <p:cNvSpPr/>
              <p:nvPr/>
            </p:nvSpPr>
            <p:spPr>
              <a:xfrm>
                <a:off x="855806" y="8241970"/>
                <a:ext cx="53863" cy="37426"/>
              </a:xfrm>
              <a:custGeom>
                <a:avLst/>
                <a:gdLst/>
                <a:ahLst/>
                <a:cxnLst/>
                <a:rect l="l" t="t" r="r" b="b"/>
                <a:pathLst>
                  <a:path w="485" h="337" extrusionOk="0">
                    <a:moveTo>
                      <a:pt x="446" y="1"/>
                    </a:moveTo>
                    <a:cubicBezTo>
                      <a:pt x="181" y="40"/>
                      <a:pt x="0" y="65"/>
                      <a:pt x="0" y="65"/>
                    </a:cubicBezTo>
                    <a:lnTo>
                      <a:pt x="39" y="337"/>
                    </a:lnTo>
                    <a:cubicBezTo>
                      <a:pt x="39" y="337"/>
                      <a:pt x="220" y="317"/>
                      <a:pt x="485" y="278"/>
                    </a:cubicBezTo>
                    <a:lnTo>
                      <a:pt x="446" y="1"/>
                    </a:lnTo>
                    <a:close/>
                  </a:path>
                </a:pathLst>
              </a:custGeom>
              <a:solidFill>
                <a:srgbClr val="B58A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52"/>
              <p:cNvSpPr/>
              <p:nvPr/>
            </p:nvSpPr>
            <p:spPr>
              <a:xfrm>
                <a:off x="880128" y="8244857"/>
                <a:ext cx="10217" cy="31651"/>
              </a:xfrm>
              <a:custGeom>
                <a:avLst/>
                <a:gdLst/>
                <a:ahLst/>
                <a:cxnLst/>
                <a:rect l="l" t="t" r="r" b="b"/>
                <a:pathLst>
                  <a:path w="92" h="285" extrusionOk="0">
                    <a:moveTo>
                      <a:pt x="53" y="1"/>
                    </a:moveTo>
                    <a:lnTo>
                      <a:pt x="1" y="7"/>
                    </a:lnTo>
                    <a:lnTo>
                      <a:pt x="40" y="285"/>
                    </a:lnTo>
                    <a:lnTo>
                      <a:pt x="91" y="272"/>
                    </a:lnTo>
                    <a:lnTo>
                      <a:pt x="53" y="1"/>
                    </a:ln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2" name="Google Shape;2132;p52"/>
              <p:cNvSpPr/>
              <p:nvPr/>
            </p:nvSpPr>
            <p:spPr>
              <a:xfrm>
                <a:off x="891678" y="8243413"/>
                <a:ext cx="10106" cy="30985"/>
              </a:xfrm>
              <a:custGeom>
                <a:avLst/>
                <a:gdLst/>
                <a:ahLst/>
                <a:cxnLst/>
                <a:rect l="l" t="t" r="r" b="b"/>
                <a:pathLst>
                  <a:path w="91" h="279" extrusionOk="0">
                    <a:moveTo>
                      <a:pt x="52" y="1"/>
                    </a:moveTo>
                    <a:lnTo>
                      <a:pt x="0" y="7"/>
                    </a:lnTo>
                    <a:lnTo>
                      <a:pt x="39" y="278"/>
                    </a:lnTo>
                    <a:lnTo>
                      <a:pt x="91" y="272"/>
                    </a:lnTo>
                    <a:lnTo>
                      <a:pt x="52" y="1"/>
                    </a:ln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3" name="Google Shape;2133;p52"/>
              <p:cNvSpPr/>
              <p:nvPr/>
            </p:nvSpPr>
            <p:spPr>
              <a:xfrm>
                <a:off x="1120342" y="8218315"/>
                <a:ext cx="30208" cy="15215"/>
              </a:xfrm>
              <a:custGeom>
                <a:avLst/>
                <a:gdLst/>
                <a:ahLst/>
                <a:cxnLst/>
                <a:rect l="l" t="t" r="r" b="b"/>
                <a:pathLst>
                  <a:path w="272" h="137" extrusionOk="0">
                    <a:moveTo>
                      <a:pt x="46" y="1"/>
                    </a:moveTo>
                    <a:cubicBezTo>
                      <a:pt x="0" y="40"/>
                      <a:pt x="13" y="111"/>
                      <a:pt x="65" y="136"/>
                    </a:cubicBezTo>
                    <a:cubicBezTo>
                      <a:pt x="194" y="98"/>
                      <a:pt x="271" y="65"/>
                      <a:pt x="271" y="40"/>
                    </a:cubicBezTo>
                    <a:cubicBezTo>
                      <a:pt x="265" y="7"/>
                      <a:pt x="181" y="1"/>
                      <a:pt x="46" y="1"/>
                    </a:cubicBezTo>
                    <a:close/>
                  </a:path>
                </a:pathLst>
              </a:custGeom>
              <a:solidFill>
                <a:srgbClr val="9C70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34" name="Google Shape;2134;p52"/>
            <p:cNvSpPr/>
            <p:nvPr/>
          </p:nvSpPr>
          <p:spPr>
            <a:xfrm>
              <a:off x="1058386" y="4096533"/>
              <a:ext cx="27431" cy="20324"/>
            </a:xfrm>
            <a:custGeom>
              <a:avLst/>
              <a:gdLst/>
              <a:ahLst/>
              <a:cxnLst/>
              <a:rect l="l" t="t" r="r" b="b"/>
              <a:pathLst>
                <a:path w="247" h="183" extrusionOk="0">
                  <a:moveTo>
                    <a:pt x="220" y="1"/>
                  </a:moveTo>
                  <a:lnTo>
                    <a:pt x="1" y="46"/>
                  </a:lnTo>
                  <a:lnTo>
                    <a:pt x="14" y="123"/>
                  </a:lnTo>
                  <a:cubicBezTo>
                    <a:pt x="20" y="158"/>
                    <a:pt x="51" y="183"/>
                    <a:pt x="86" y="183"/>
                  </a:cubicBezTo>
                  <a:cubicBezTo>
                    <a:pt x="90" y="183"/>
                    <a:pt x="94" y="182"/>
                    <a:pt x="98" y="182"/>
                  </a:cubicBezTo>
                  <a:lnTo>
                    <a:pt x="182" y="162"/>
                  </a:lnTo>
                  <a:cubicBezTo>
                    <a:pt x="220" y="156"/>
                    <a:pt x="246" y="117"/>
                    <a:pt x="240" y="78"/>
                  </a:cubicBezTo>
                  <a:lnTo>
                    <a:pt x="220" y="1"/>
                  </a:lnTo>
                  <a:close/>
                </a:path>
              </a:pathLst>
            </a:custGeom>
            <a:solidFill>
              <a:srgbClr val="9C70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35" name="Google Shape;2135;p52"/>
            <p:cNvGrpSpPr/>
            <p:nvPr/>
          </p:nvGrpSpPr>
          <p:grpSpPr>
            <a:xfrm>
              <a:off x="962323" y="3772319"/>
              <a:ext cx="319846" cy="500475"/>
              <a:chOff x="962323" y="3772319"/>
              <a:chExt cx="319846" cy="500475"/>
            </a:xfrm>
          </p:grpSpPr>
          <p:sp>
            <p:nvSpPr>
              <p:cNvPr id="2136" name="Google Shape;2136;p52"/>
              <p:cNvSpPr/>
              <p:nvPr/>
            </p:nvSpPr>
            <p:spPr>
              <a:xfrm>
                <a:off x="1044837" y="4073394"/>
                <a:ext cx="40203" cy="55307"/>
              </a:xfrm>
              <a:custGeom>
                <a:avLst/>
                <a:gdLst/>
                <a:ahLst/>
                <a:cxnLst/>
                <a:rect l="l" t="t" r="r" b="b"/>
                <a:pathLst>
                  <a:path w="362" h="498" extrusionOk="0">
                    <a:moveTo>
                      <a:pt x="271" y="1"/>
                    </a:moveTo>
                    <a:lnTo>
                      <a:pt x="0" y="59"/>
                    </a:lnTo>
                    <a:cubicBezTo>
                      <a:pt x="58" y="317"/>
                      <a:pt x="97" y="498"/>
                      <a:pt x="97" y="498"/>
                    </a:cubicBezTo>
                    <a:lnTo>
                      <a:pt x="362" y="440"/>
                    </a:lnTo>
                    <a:cubicBezTo>
                      <a:pt x="362" y="440"/>
                      <a:pt x="329" y="259"/>
                      <a:pt x="271" y="1"/>
                    </a:cubicBezTo>
                    <a:close/>
                  </a:path>
                </a:pathLst>
              </a:custGeom>
              <a:solidFill>
                <a:srgbClr val="B58A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52"/>
              <p:cNvSpPr/>
              <p:nvPr/>
            </p:nvSpPr>
            <p:spPr>
              <a:xfrm>
                <a:off x="1049058" y="4092052"/>
                <a:ext cx="30985" cy="12327"/>
              </a:xfrm>
              <a:custGeom>
                <a:avLst/>
                <a:gdLst/>
                <a:ahLst/>
                <a:cxnLst/>
                <a:rect l="l" t="t" r="r" b="b"/>
                <a:pathLst>
                  <a:path w="279" h="111" extrusionOk="0">
                    <a:moveTo>
                      <a:pt x="272" y="1"/>
                    </a:moveTo>
                    <a:lnTo>
                      <a:pt x="1" y="59"/>
                    </a:lnTo>
                    <a:cubicBezTo>
                      <a:pt x="1" y="78"/>
                      <a:pt x="7" y="91"/>
                      <a:pt x="14" y="110"/>
                    </a:cubicBezTo>
                    <a:lnTo>
                      <a:pt x="279" y="52"/>
                    </a:lnTo>
                    <a:lnTo>
                      <a:pt x="272" y="1"/>
                    </a:ln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8" name="Google Shape;2138;p52"/>
              <p:cNvSpPr/>
              <p:nvPr/>
            </p:nvSpPr>
            <p:spPr>
              <a:xfrm>
                <a:off x="1046948" y="4081279"/>
                <a:ext cx="30985" cy="11661"/>
              </a:xfrm>
              <a:custGeom>
                <a:avLst/>
                <a:gdLst/>
                <a:ahLst/>
                <a:cxnLst/>
                <a:rect l="l" t="t" r="r" b="b"/>
                <a:pathLst>
                  <a:path w="279" h="105" extrusionOk="0">
                    <a:moveTo>
                      <a:pt x="272" y="1"/>
                    </a:moveTo>
                    <a:lnTo>
                      <a:pt x="1" y="53"/>
                    </a:lnTo>
                    <a:cubicBezTo>
                      <a:pt x="1" y="72"/>
                      <a:pt x="7" y="91"/>
                      <a:pt x="7" y="104"/>
                    </a:cubicBezTo>
                    <a:lnTo>
                      <a:pt x="278" y="53"/>
                    </a:lnTo>
                    <a:cubicBezTo>
                      <a:pt x="278" y="33"/>
                      <a:pt x="272" y="20"/>
                      <a:pt x="272" y="1"/>
                    </a:cubicBez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39" name="Google Shape;2139;p52"/>
              <p:cNvGrpSpPr/>
              <p:nvPr/>
            </p:nvGrpSpPr>
            <p:grpSpPr>
              <a:xfrm>
                <a:off x="962323" y="3772319"/>
                <a:ext cx="319846" cy="500475"/>
                <a:chOff x="856473" y="7446249"/>
                <a:chExt cx="319846" cy="500475"/>
              </a:xfrm>
            </p:grpSpPr>
            <p:sp>
              <p:nvSpPr>
                <p:cNvPr id="2140" name="Google Shape;2140;p52"/>
                <p:cNvSpPr/>
                <p:nvPr/>
              </p:nvSpPr>
              <p:spPr>
                <a:xfrm>
                  <a:off x="886680" y="7510773"/>
                  <a:ext cx="92511" cy="292637"/>
                </a:xfrm>
                <a:custGeom>
                  <a:avLst/>
                  <a:gdLst/>
                  <a:ahLst/>
                  <a:cxnLst/>
                  <a:rect l="l" t="t" r="r" b="b"/>
                  <a:pathLst>
                    <a:path w="833" h="2635" extrusionOk="0">
                      <a:moveTo>
                        <a:pt x="165" y="0"/>
                      </a:moveTo>
                      <a:cubicBezTo>
                        <a:pt x="164" y="0"/>
                        <a:pt x="163" y="1"/>
                        <a:pt x="161" y="1"/>
                      </a:cubicBezTo>
                      <a:cubicBezTo>
                        <a:pt x="0" y="33"/>
                        <a:pt x="568" y="2634"/>
                        <a:pt x="568" y="2634"/>
                      </a:cubicBezTo>
                      <a:lnTo>
                        <a:pt x="833" y="2576"/>
                      </a:lnTo>
                      <a:cubicBezTo>
                        <a:pt x="833" y="2576"/>
                        <a:pt x="330" y="0"/>
                        <a:pt x="1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1" name="Google Shape;2141;p52"/>
                <p:cNvSpPr/>
                <p:nvPr/>
              </p:nvSpPr>
              <p:spPr>
                <a:xfrm>
                  <a:off x="900229" y="7509995"/>
                  <a:ext cx="16659" cy="27764"/>
                </a:xfrm>
                <a:custGeom>
                  <a:avLst/>
                  <a:gdLst/>
                  <a:ahLst/>
                  <a:cxnLst/>
                  <a:rect l="l" t="t" r="r" b="b"/>
                  <a:pathLst>
                    <a:path w="150" h="250" extrusionOk="0">
                      <a:moveTo>
                        <a:pt x="43" y="1"/>
                      </a:moveTo>
                      <a:cubicBezTo>
                        <a:pt x="42" y="1"/>
                        <a:pt x="41" y="1"/>
                        <a:pt x="39" y="1"/>
                      </a:cubicBezTo>
                      <a:cubicBezTo>
                        <a:pt x="7" y="8"/>
                        <a:pt x="1" y="92"/>
                        <a:pt x="14" y="227"/>
                      </a:cubicBezTo>
                      <a:cubicBezTo>
                        <a:pt x="28" y="242"/>
                        <a:pt x="50" y="249"/>
                        <a:pt x="71" y="249"/>
                      </a:cubicBezTo>
                      <a:cubicBezTo>
                        <a:pt x="78" y="249"/>
                        <a:pt x="85" y="248"/>
                        <a:pt x="91" y="247"/>
                      </a:cubicBezTo>
                      <a:cubicBezTo>
                        <a:pt x="117" y="240"/>
                        <a:pt x="136" y="227"/>
                        <a:pt x="149" y="201"/>
                      </a:cubicBezTo>
                      <a:cubicBezTo>
                        <a:pt x="106" y="77"/>
                        <a:pt x="74" y="1"/>
                        <a:pt x="43" y="1"/>
                      </a:cubicBezTo>
                      <a:close/>
                    </a:path>
                  </a:pathLst>
                </a:custGeom>
                <a:solidFill>
                  <a:srgbClr val="9C70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2" name="Google Shape;2142;p52"/>
                <p:cNvSpPr/>
                <p:nvPr/>
              </p:nvSpPr>
              <p:spPr>
                <a:xfrm>
                  <a:off x="1011396" y="7520101"/>
                  <a:ext cx="116166" cy="288416"/>
                </a:xfrm>
                <a:custGeom>
                  <a:avLst/>
                  <a:gdLst/>
                  <a:ahLst/>
                  <a:cxnLst/>
                  <a:rect l="l" t="t" r="r" b="b"/>
                  <a:pathLst>
                    <a:path w="1046" h="2597" extrusionOk="0">
                      <a:moveTo>
                        <a:pt x="788" y="1"/>
                      </a:moveTo>
                      <a:cubicBezTo>
                        <a:pt x="788" y="1"/>
                        <a:pt x="0" y="2544"/>
                        <a:pt x="155" y="2596"/>
                      </a:cubicBezTo>
                      <a:cubicBezTo>
                        <a:pt x="156" y="2596"/>
                        <a:pt x="158" y="2596"/>
                        <a:pt x="159" y="2596"/>
                      </a:cubicBezTo>
                      <a:cubicBezTo>
                        <a:pt x="323" y="2596"/>
                        <a:pt x="1046" y="78"/>
                        <a:pt x="1046" y="78"/>
                      </a:cubicBezTo>
                      <a:lnTo>
                        <a:pt x="788" y="1"/>
                      </a:lnTo>
                      <a:close/>
                    </a:path>
                  </a:pathLst>
                </a:custGeom>
                <a:solidFill>
                  <a:srgbClr val="B58A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3" name="Google Shape;2143;p52"/>
                <p:cNvSpPr/>
                <p:nvPr/>
              </p:nvSpPr>
              <p:spPr>
                <a:xfrm>
                  <a:off x="1084471" y="7505109"/>
                  <a:ext cx="44534" cy="71743"/>
                </a:xfrm>
                <a:custGeom>
                  <a:avLst/>
                  <a:gdLst/>
                  <a:ahLst/>
                  <a:cxnLst/>
                  <a:rect l="l" t="t" r="r" b="b"/>
                  <a:pathLst>
                    <a:path w="401" h="646" extrusionOk="0">
                      <a:moveTo>
                        <a:pt x="281" y="1"/>
                      </a:moveTo>
                      <a:cubicBezTo>
                        <a:pt x="197" y="1"/>
                        <a:pt x="130" y="136"/>
                        <a:pt x="130" y="136"/>
                      </a:cubicBezTo>
                      <a:cubicBezTo>
                        <a:pt x="130" y="136"/>
                        <a:pt x="72" y="310"/>
                        <a:pt x="1" y="568"/>
                      </a:cubicBezTo>
                      <a:lnTo>
                        <a:pt x="265" y="646"/>
                      </a:lnTo>
                      <a:cubicBezTo>
                        <a:pt x="343" y="394"/>
                        <a:pt x="388" y="213"/>
                        <a:pt x="388" y="213"/>
                      </a:cubicBezTo>
                      <a:cubicBezTo>
                        <a:pt x="388" y="213"/>
                        <a:pt x="401" y="45"/>
                        <a:pt x="310" y="7"/>
                      </a:cubicBezTo>
                      <a:cubicBezTo>
                        <a:pt x="300" y="3"/>
                        <a:pt x="291" y="1"/>
                        <a:pt x="281" y="1"/>
                      </a:cubicBezTo>
                      <a:close/>
                    </a:path>
                  </a:pathLst>
                </a:custGeom>
                <a:solidFill>
                  <a:srgbClr val="CFA3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52"/>
                <p:cNvSpPr/>
                <p:nvPr/>
              </p:nvSpPr>
              <p:spPr>
                <a:xfrm>
                  <a:off x="1089469" y="7543756"/>
                  <a:ext cx="2332" cy="5886"/>
                </a:xfrm>
                <a:custGeom>
                  <a:avLst/>
                  <a:gdLst/>
                  <a:ahLst/>
                  <a:cxnLst/>
                  <a:rect l="l" t="t" r="r" b="b"/>
                  <a:pathLst>
                    <a:path w="21" h="53" extrusionOk="0">
                      <a:moveTo>
                        <a:pt x="20" y="1"/>
                      </a:moveTo>
                      <a:lnTo>
                        <a:pt x="10" y="27"/>
                      </a:lnTo>
                      <a:cubicBezTo>
                        <a:pt x="14" y="18"/>
                        <a:pt x="17" y="10"/>
                        <a:pt x="20" y="1"/>
                      </a:cubicBezTo>
                      <a:close/>
                      <a:moveTo>
                        <a:pt x="10" y="27"/>
                      </a:moveTo>
                      <a:cubicBezTo>
                        <a:pt x="7" y="35"/>
                        <a:pt x="4" y="43"/>
                        <a:pt x="1" y="52"/>
                      </a:cubicBezTo>
                      <a:lnTo>
                        <a:pt x="10" y="27"/>
                      </a:ln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5" name="Google Shape;2145;p52"/>
                <p:cNvSpPr/>
                <p:nvPr/>
              </p:nvSpPr>
              <p:spPr>
                <a:xfrm>
                  <a:off x="1118898" y="7552419"/>
                  <a:ext cx="2221" cy="5775"/>
                </a:xfrm>
                <a:custGeom>
                  <a:avLst/>
                  <a:gdLst/>
                  <a:ahLst/>
                  <a:cxnLst/>
                  <a:rect l="l" t="t" r="r" b="b"/>
                  <a:pathLst>
                    <a:path w="20" h="52" extrusionOk="0">
                      <a:moveTo>
                        <a:pt x="20" y="0"/>
                      </a:moveTo>
                      <a:lnTo>
                        <a:pt x="10" y="26"/>
                      </a:lnTo>
                      <a:lnTo>
                        <a:pt x="10" y="26"/>
                      </a:lnTo>
                      <a:cubicBezTo>
                        <a:pt x="13" y="18"/>
                        <a:pt x="17" y="10"/>
                        <a:pt x="20" y="0"/>
                      </a:cubicBezTo>
                      <a:close/>
                      <a:moveTo>
                        <a:pt x="10" y="26"/>
                      </a:moveTo>
                      <a:lnTo>
                        <a:pt x="10" y="26"/>
                      </a:lnTo>
                      <a:cubicBezTo>
                        <a:pt x="7" y="34"/>
                        <a:pt x="4" y="42"/>
                        <a:pt x="0" y="52"/>
                      </a:cubicBezTo>
                      <a:lnTo>
                        <a:pt x="10" y="26"/>
                      </a:ln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52"/>
                <p:cNvSpPr/>
                <p:nvPr/>
              </p:nvSpPr>
              <p:spPr>
                <a:xfrm>
                  <a:off x="1097354" y="7446249"/>
                  <a:ext cx="59638" cy="68634"/>
                </a:xfrm>
                <a:custGeom>
                  <a:avLst/>
                  <a:gdLst/>
                  <a:ahLst/>
                  <a:cxnLst/>
                  <a:rect l="l" t="t" r="r" b="b"/>
                  <a:pathLst>
                    <a:path w="537" h="618" extrusionOk="0">
                      <a:moveTo>
                        <a:pt x="278" y="1"/>
                      </a:moveTo>
                      <a:cubicBezTo>
                        <a:pt x="304" y="40"/>
                        <a:pt x="298" y="98"/>
                        <a:pt x="265" y="136"/>
                      </a:cubicBezTo>
                      <a:cubicBezTo>
                        <a:pt x="233" y="169"/>
                        <a:pt x="194" y="201"/>
                        <a:pt x="156" y="233"/>
                      </a:cubicBezTo>
                      <a:cubicBezTo>
                        <a:pt x="59" y="317"/>
                        <a:pt x="1" y="524"/>
                        <a:pt x="143" y="601"/>
                      </a:cubicBezTo>
                      <a:cubicBezTo>
                        <a:pt x="174" y="612"/>
                        <a:pt x="207" y="617"/>
                        <a:pt x="239" y="617"/>
                      </a:cubicBezTo>
                      <a:cubicBezTo>
                        <a:pt x="337" y="617"/>
                        <a:pt x="431" y="568"/>
                        <a:pt x="485" y="485"/>
                      </a:cubicBezTo>
                      <a:cubicBezTo>
                        <a:pt x="530" y="388"/>
                        <a:pt x="537" y="285"/>
                        <a:pt x="498" y="188"/>
                      </a:cubicBezTo>
                      <a:cubicBezTo>
                        <a:pt x="459" y="91"/>
                        <a:pt x="375" y="20"/>
                        <a:pt x="2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52"/>
                <p:cNvSpPr/>
                <p:nvPr/>
              </p:nvSpPr>
              <p:spPr>
                <a:xfrm>
                  <a:off x="1024945" y="7547310"/>
                  <a:ext cx="35983" cy="295524"/>
                </a:xfrm>
                <a:custGeom>
                  <a:avLst/>
                  <a:gdLst/>
                  <a:ahLst/>
                  <a:cxnLst/>
                  <a:rect l="l" t="t" r="r" b="b"/>
                  <a:pathLst>
                    <a:path w="324" h="2661" extrusionOk="0">
                      <a:moveTo>
                        <a:pt x="33" y="1"/>
                      </a:moveTo>
                      <a:cubicBezTo>
                        <a:pt x="33" y="1"/>
                        <a:pt x="1" y="2660"/>
                        <a:pt x="162" y="2660"/>
                      </a:cubicBezTo>
                      <a:cubicBezTo>
                        <a:pt x="324" y="2660"/>
                        <a:pt x="304" y="1"/>
                        <a:pt x="304" y="1"/>
                      </a:cubicBezTo>
                      <a:close/>
                    </a:path>
                  </a:pathLst>
                </a:custGeom>
                <a:solidFill>
                  <a:srgbClr val="B58A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8" name="Google Shape;2148;p52"/>
                <p:cNvSpPr/>
                <p:nvPr/>
              </p:nvSpPr>
              <p:spPr>
                <a:xfrm>
                  <a:off x="1027832" y="7527986"/>
                  <a:ext cx="30985" cy="69633"/>
                </a:xfrm>
                <a:custGeom>
                  <a:avLst/>
                  <a:gdLst/>
                  <a:ahLst/>
                  <a:cxnLst/>
                  <a:rect l="l" t="t" r="r" b="b"/>
                  <a:pathLst>
                    <a:path w="279" h="627" extrusionOk="0">
                      <a:moveTo>
                        <a:pt x="146" y="0"/>
                      </a:moveTo>
                      <a:cubicBezTo>
                        <a:pt x="143" y="0"/>
                        <a:pt x="140" y="0"/>
                        <a:pt x="136" y="1"/>
                      </a:cubicBezTo>
                      <a:cubicBezTo>
                        <a:pt x="39" y="14"/>
                        <a:pt x="1" y="175"/>
                        <a:pt x="1" y="175"/>
                      </a:cubicBezTo>
                      <a:lnTo>
                        <a:pt x="1" y="627"/>
                      </a:lnTo>
                      <a:lnTo>
                        <a:pt x="278" y="627"/>
                      </a:lnTo>
                      <a:cubicBezTo>
                        <a:pt x="278" y="356"/>
                        <a:pt x="272" y="175"/>
                        <a:pt x="272" y="175"/>
                      </a:cubicBezTo>
                      <a:cubicBezTo>
                        <a:pt x="272" y="175"/>
                        <a:pt x="242" y="0"/>
                        <a:pt x="146" y="0"/>
                      </a:cubicBezTo>
                      <a:close/>
                    </a:path>
                  </a:pathLst>
                </a:custGeom>
                <a:solidFill>
                  <a:srgbClr val="CFA3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9" name="Google Shape;2149;p52"/>
                <p:cNvSpPr/>
                <p:nvPr/>
              </p:nvSpPr>
              <p:spPr>
                <a:xfrm>
                  <a:off x="1058706" y="7572409"/>
                  <a:ext cx="111" cy="5886"/>
                </a:xfrm>
                <a:custGeom>
                  <a:avLst/>
                  <a:gdLst/>
                  <a:ahLst/>
                  <a:cxnLst/>
                  <a:rect l="l" t="t" r="r" b="b"/>
                  <a:pathLst>
                    <a:path w="1" h="53" extrusionOk="0">
                      <a:moveTo>
                        <a:pt x="0" y="1"/>
                      </a:moveTo>
                      <a:lnTo>
                        <a:pt x="0" y="53"/>
                      </a:lnTo>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0" name="Google Shape;2150;p52"/>
                <p:cNvSpPr/>
                <p:nvPr/>
              </p:nvSpPr>
              <p:spPr>
                <a:xfrm>
                  <a:off x="1027832" y="7571743"/>
                  <a:ext cx="111" cy="6552"/>
                </a:xfrm>
                <a:custGeom>
                  <a:avLst/>
                  <a:gdLst/>
                  <a:ahLst/>
                  <a:cxnLst/>
                  <a:rect l="l" t="t" r="r" b="b"/>
                  <a:pathLst>
                    <a:path w="1" h="59" extrusionOk="0">
                      <a:moveTo>
                        <a:pt x="1" y="59"/>
                      </a:moveTo>
                      <a:lnTo>
                        <a:pt x="1" y="0"/>
                      </a:lnTo>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1" name="Google Shape;2151;p52"/>
                <p:cNvSpPr/>
                <p:nvPr/>
              </p:nvSpPr>
              <p:spPr>
                <a:xfrm>
                  <a:off x="1012062" y="7467683"/>
                  <a:ext cx="53197" cy="68411"/>
                </a:xfrm>
                <a:custGeom>
                  <a:avLst/>
                  <a:gdLst/>
                  <a:ahLst/>
                  <a:cxnLst/>
                  <a:rect l="l" t="t" r="r" b="b"/>
                  <a:pathLst>
                    <a:path w="479" h="616" extrusionOk="0">
                      <a:moveTo>
                        <a:pt x="334" y="1"/>
                      </a:moveTo>
                      <a:cubicBezTo>
                        <a:pt x="239" y="1"/>
                        <a:pt x="151" y="40"/>
                        <a:pt x="91" y="118"/>
                      </a:cubicBezTo>
                      <a:cubicBezTo>
                        <a:pt x="26" y="202"/>
                        <a:pt x="1" y="305"/>
                        <a:pt x="20" y="408"/>
                      </a:cubicBezTo>
                      <a:cubicBezTo>
                        <a:pt x="50" y="529"/>
                        <a:pt x="160" y="616"/>
                        <a:pt x="285" y="616"/>
                      </a:cubicBezTo>
                      <a:cubicBezTo>
                        <a:pt x="293" y="616"/>
                        <a:pt x="302" y="616"/>
                        <a:pt x="310" y="615"/>
                      </a:cubicBezTo>
                      <a:cubicBezTo>
                        <a:pt x="472" y="589"/>
                        <a:pt x="478" y="369"/>
                        <a:pt x="407" y="260"/>
                      </a:cubicBezTo>
                      <a:cubicBezTo>
                        <a:pt x="381" y="221"/>
                        <a:pt x="349" y="176"/>
                        <a:pt x="330" y="137"/>
                      </a:cubicBezTo>
                      <a:cubicBezTo>
                        <a:pt x="304" y="92"/>
                        <a:pt x="317" y="34"/>
                        <a:pt x="356" y="1"/>
                      </a:cubicBezTo>
                      <a:cubicBezTo>
                        <a:pt x="348" y="1"/>
                        <a:pt x="341" y="1"/>
                        <a:pt x="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2" name="Google Shape;2152;p52"/>
                <p:cNvSpPr/>
                <p:nvPr/>
              </p:nvSpPr>
              <p:spPr>
                <a:xfrm>
                  <a:off x="856473" y="7626212"/>
                  <a:ext cx="319846" cy="320512"/>
                </a:xfrm>
                <a:custGeom>
                  <a:avLst/>
                  <a:gdLst/>
                  <a:ahLst/>
                  <a:cxnLst/>
                  <a:rect l="l" t="t" r="r" b="b"/>
                  <a:pathLst>
                    <a:path w="2880" h="2886" extrusionOk="0">
                      <a:moveTo>
                        <a:pt x="1" y="0"/>
                      </a:moveTo>
                      <a:lnTo>
                        <a:pt x="420" y="2886"/>
                      </a:lnTo>
                      <a:lnTo>
                        <a:pt x="2454" y="2886"/>
                      </a:lnTo>
                      <a:lnTo>
                        <a:pt x="28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3" name="Google Shape;2153;p52"/>
                <p:cNvSpPr/>
                <p:nvPr/>
              </p:nvSpPr>
              <p:spPr>
                <a:xfrm>
                  <a:off x="856473" y="7654924"/>
                  <a:ext cx="319846" cy="73964"/>
                </a:xfrm>
                <a:custGeom>
                  <a:avLst/>
                  <a:gdLst/>
                  <a:ahLst/>
                  <a:cxnLst/>
                  <a:rect l="l" t="t" r="r" b="b"/>
                  <a:pathLst>
                    <a:path w="2880" h="666" extrusionOk="0">
                      <a:moveTo>
                        <a:pt x="1" y="0"/>
                      </a:moveTo>
                      <a:lnTo>
                        <a:pt x="98" y="665"/>
                      </a:lnTo>
                      <a:lnTo>
                        <a:pt x="2783" y="665"/>
                      </a:lnTo>
                      <a:lnTo>
                        <a:pt x="288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154" name="Google Shape;2154;p52"/>
            <p:cNvGrpSpPr/>
            <p:nvPr/>
          </p:nvGrpSpPr>
          <p:grpSpPr>
            <a:xfrm>
              <a:off x="292765" y="4184046"/>
              <a:ext cx="796615" cy="279642"/>
              <a:chOff x="186915" y="7885034"/>
              <a:chExt cx="796615" cy="279642"/>
            </a:xfrm>
          </p:grpSpPr>
          <p:sp>
            <p:nvSpPr>
              <p:cNvPr id="2155" name="Google Shape;2155;p52"/>
              <p:cNvSpPr/>
              <p:nvPr/>
            </p:nvSpPr>
            <p:spPr>
              <a:xfrm>
                <a:off x="186915" y="8008306"/>
                <a:ext cx="796615" cy="156369"/>
              </a:xfrm>
              <a:custGeom>
                <a:avLst/>
                <a:gdLst/>
                <a:ahLst/>
                <a:cxnLst/>
                <a:rect l="l" t="t" r="r" b="b"/>
                <a:pathLst>
                  <a:path w="7173" h="1408" extrusionOk="0">
                    <a:moveTo>
                      <a:pt x="1" y="1"/>
                    </a:moveTo>
                    <a:lnTo>
                      <a:pt x="1" y="1408"/>
                    </a:lnTo>
                    <a:lnTo>
                      <a:pt x="7172" y="1408"/>
                    </a:lnTo>
                    <a:lnTo>
                      <a:pt x="717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6" name="Google Shape;2156;p52"/>
              <p:cNvSpPr/>
              <p:nvPr/>
            </p:nvSpPr>
            <p:spPr>
              <a:xfrm>
                <a:off x="643578" y="8032739"/>
                <a:ext cx="339947" cy="107615"/>
              </a:xfrm>
              <a:custGeom>
                <a:avLst/>
                <a:gdLst/>
                <a:ahLst/>
                <a:cxnLst/>
                <a:rect l="l" t="t" r="r" b="b"/>
                <a:pathLst>
                  <a:path w="3061" h="969" extrusionOk="0">
                    <a:moveTo>
                      <a:pt x="246" y="0"/>
                    </a:moveTo>
                    <a:cubicBezTo>
                      <a:pt x="111" y="0"/>
                      <a:pt x="1" y="103"/>
                      <a:pt x="1" y="239"/>
                    </a:cubicBezTo>
                    <a:lnTo>
                      <a:pt x="1" y="723"/>
                    </a:lnTo>
                    <a:cubicBezTo>
                      <a:pt x="1" y="859"/>
                      <a:pt x="111" y="968"/>
                      <a:pt x="246" y="968"/>
                    </a:cubicBezTo>
                    <a:lnTo>
                      <a:pt x="3060" y="968"/>
                    </a:lnTo>
                    <a:lnTo>
                      <a:pt x="306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7" name="Google Shape;2157;p52"/>
              <p:cNvSpPr/>
              <p:nvPr/>
            </p:nvSpPr>
            <p:spPr>
              <a:xfrm>
                <a:off x="643578" y="8059948"/>
                <a:ext cx="339947" cy="111"/>
              </a:xfrm>
              <a:custGeom>
                <a:avLst/>
                <a:gdLst/>
                <a:ahLst/>
                <a:cxnLst/>
                <a:rect l="l" t="t" r="r" b="b"/>
                <a:pathLst>
                  <a:path w="3061" h="1" fill="none" extrusionOk="0">
                    <a:moveTo>
                      <a:pt x="1" y="0"/>
                    </a:moveTo>
                    <a:lnTo>
                      <a:pt x="306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8" name="Google Shape;2158;p52"/>
              <p:cNvSpPr/>
              <p:nvPr/>
            </p:nvSpPr>
            <p:spPr>
              <a:xfrm>
                <a:off x="643578" y="8080049"/>
                <a:ext cx="339947" cy="111"/>
              </a:xfrm>
              <a:custGeom>
                <a:avLst/>
                <a:gdLst/>
                <a:ahLst/>
                <a:cxnLst/>
                <a:rect l="l" t="t" r="r" b="b"/>
                <a:pathLst>
                  <a:path w="3061" h="1" fill="none" extrusionOk="0">
                    <a:moveTo>
                      <a:pt x="1" y="0"/>
                    </a:moveTo>
                    <a:lnTo>
                      <a:pt x="306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9" name="Google Shape;2159;p52"/>
              <p:cNvSpPr/>
              <p:nvPr/>
            </p:nvSpPr>
            <p:spPr>
              <a:xfrm>
                <a:off x="643578" y="8100817"/>
                <a:ext cx="339947" cy="111"/>
              </a:xfrm>
              <a:custGeom>
                <a:avLst/>
                <a:gdLst/>
                <a:ahLst/>
                <a:cxnLst/>
                <a:rect l="l" t="t" r="r" b="b"/>
                <a:pathLst>
                  <a:path w="3061" h="1" fill="none" extrusionOk="0">
                    <a:moveTo>
                      <a:pt x="1" y="0"/>
                    </a:moveTo>
                    <a:lnTo>
                      <a:pt x="306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0" name="Google Shape;2160;p52"/>
              <p:cNvSpPr/>
              <p:nvPr/>
            </p:nvSpPr>
            <p:spPr>
              <a:xfrm>
                <a:off x="643578" y="8120807"/>
                <a:ext cx="339947" cy="111"/>
              </a:xfrm>
              <a:custGeom>
                <a:avLst/>
                <a:gdLst/>
                <a:ahLst/>
                <a:cxnLst/>
                <a:rect l="l" t="t" r="r" b="b"/>
                <a:pathLst>
                  <a:path w="3061" h="1" fill="none" extrusionOk="0">
                    <a:moveTo>
                      <a:pt x="1" y="1"/>
                    </a:moveTo>
                    <a:lnTo>
                      <a:pt x="3060"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1" name="Google Shape;2161;p52"/>
              <p:cNvSpPr/>
              <p:nvPr/>
            </p:nvSpPr>
            <p:spPr>
              <a:xfrm>
                <a:off x="285200" y="7885034"/>
                <a:ext cx="626586" cy="123385"/>
              </a:xfrm>
              <a:custGeom>
                <a:avLst/>
                <a:gdLst/>
                <a:ahLst/>
                <a:cxnLst/>
                <a:rect l="l" t="t" r="r" b="b"/>
                <a:pathLst>
                  <a:path w="5642" h="1111" extrusionOk="0">
                    <a:moveTo>
                      <a:pt x="0" y="0"/>
                    </a:moveTo>
                    <a:lnTo>
                      <a:pt x="0" y="1111"/>
                    </a:lnTo>
                    <a:lnTo>
                      <a:pt x="5642" y="1111"/>
                    </a:lnTo>
                    <a:lnTo>
                      <a:pt x="564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2" name="Google Shape;2162;p52"/>
              <p:cNvSpPr/>
              <p:nvPr/>
            </p:nvSpPr>
            <p:spPr>
              <a:xfrm>
                <a:off x="644356" y="7904357"/>
                <a:ext cx="267426" cy="84737"/>
              </a:xfrm>
              <a:custGeom>
                <a:avLst/>
                <a:gdLst/>
                <a:ahLst/>
                <a:cxnLst/>
                <a:rect l="l" t="t" r="r" b="b"/>
                <a:pathLst>
                  <a:path w="2408" h="763" extrusionOk="0">
                    <a:moveTo>
                      <a:pt x="246" y="1"/>
                    </a:moveTo>
                    <a:cubicBezTo>
                      <a:pt x="110" y="1"/>
                      <a:pt x="0" y="110"/>
                      <a:pt x="0" y="246"/>
                    </a:cubicBezTo>
                    <a:lnTo>
                      <a:pt x="0" y="517"/>
                    </a:lnTo>
                    <a:cubicBezTo>
                      <a:pt x="0" y="653"/>
                      <a:pt x="110" y="762"/>
                      <a:pt x="246" y="762"/>
                    </a:cubicBezTo>
                    <a:lnTo>
                      <a:pt x="2408" y="762"/>
                    </a:lnTo>
                    <a:lnTo>
                      <a:pt x="240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3" name="Google Shape;2163;p52"/>
              <p:cNvSpPr/>
              <p:nvPr/>
            </p:nvSpPr>
            <p:spPr>
              <a:xfrm>
                <a:off x="644356" y="7925902"/>
                <a:ext cx="267426" cy="111"/>
              </a:xfrm>
              <a:custGeom>
                <a:avLst/>
                <a:gdLst/>
                <a:ahLst/>
                <a:cxnLst/>
                <a:rect l="l" t="t" r="r" b="b"/>
                <a:pathLst>
                  <a:path w="2408" h="1" fill="none" extrusionOk="0">
                    <a:moveTo>
                      <a:pt x="0" y="0"/>
                    </a:moveTo>
                    <a:lnTo>
                      <a:pt x="2408" y="0"/>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4" name="Google Shape;2164;p52"/>
              <p:cNvSpPr/>
              <p:nvPr/>
            </p:nvSpPr>
            <p:spPr>
              <a:xfrm>
                <a:off x="644356" y="7941672"/>
                <a:ext cx="267426" cy="111"/>
              </a:xfrm>
              <a:custGeom>
                <a:avLst/>
                <a:gdLst/>
                <a:ahLst/>
                <a:cxnLst/>
                <a:rect l="l" t="t" r="r" b="b"/>
                <a:pathLst>
                  <a:path w="2408" h="1" fill="none" extrusionOk="0">
                    <a:moveTo>
                      <a:pt x="0" y="0"/>
                    </a:moveTo>
                    <a:lnTo>
                      <a:pt x="2408" y="0"/>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5" name="Google Shape;2165;p52"/>
              <p:cNvSpPr/>
              <p:nvPr/>
            </p:nvSpPr>
            <p:spPr>
              <a:xfrm>
                <a:off x="644356" y="7958109"/>
                <a:ext cx="267426" cy="111"/>
              </a:xfrm>
              <a:custGeom>
                <a:avLst/>
                <a:gdLst/>
                <a:ahLst/>
                <a:cxnLst/>
                <a:rect l="l" t="t" r="r" b="b"/>
                <a:pathLst>
                  <a:path w="2408" h="1" fill="none" extrusionOk="0">
                    <a:moveTo>
                      <a:pt x="0" y="1"/>
                    </a:moveTo>
                    <a:lnTo>
                      <a:pt x="2408" y="1"/>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6" name="Google Shape;2166;p52"/>
              <p:cNvSpPr/>
              <p:nvPr/>
            </p:nvSpPr>
            <p:spPr>
              <a:xfrm>
                <a:off x="644356" y="7973879"/>
                <a:ext cx="267426" cy="111"/>
              </a:xfrm>
              <a:custGeom>
                <a:avLst/>
                <a:gdLst/>
                <a:ahLst/>
                <a:cxnLst/>
                <a:rect l="l" t="t" r="r" b="b"/>
                <a:pathLst>
                  <a:path w="2408" h="1" fill="none" extrusionOk="0">
                    <a:moveTo>
                      <a:pt x="0" y="1"/>
                    </a:moveTo>
                    <a:lnTo>
                      <a:pt x="2408" y="1"/>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 name="TextBox 3">
            <a:extLst>
              <a:ext uri="{FF2B5EF4-FFF2-40B4-BE49-F238E27FC236}">
                <a16:creationId xmlns:a16="http://schemas.microsoft.com/office/drawing/2014/main" xmlns="" id="{57B2F2C3-D79F-0F0C-D61F-A90F3CBF5D07}"/>
              </a:ext>
            </a:extLst>
          </p:cNvPr>
          <p:cNvSpPr txBox="1"/>
          <p:nvPr/>
        </p:nvSpPr>
        <p:spPr>
          <a:xfrm>
            <a:off x="477346" y="4172591"/>
            <a:ext cx="8528297" cy="338554"/>
          </a:xfrm>
          <a:prstGeom prst="rect">
            <a:avLst/>
          </a:prstGeom>
          <a:noFill/>
        </p:spPr>
        <p:txBody>
          <a:bodyPr wrap="none" rtlCol="0">
            <a:spAutoFit/>
          </a:bodyPr>
          <a:lstStyle/>
          <a:p>
            <a:r>
              <a:rPr lang="en-US" sz="1600" dirty="0">
                <a:solidFill>
                  <a:srgbClr val="FF0000"/>
                </a:solidFill>
                <a:sym typeface="Wingdings" panose="05000000000000000000" pitchFamily="2" charset="2"/>
              </a:rPr>
              <a:t> PHẨM CHẤT: </a:t>
            </a:r>
            <a:r>
              <a:rPr lang="en-US" sz="1600" dirty="0" err="1">
                <a:solidFill>
                  <a:srgbClr val="FF0000"/>
                </a:solidFill>
                <a:sym typeface="Wingdings" panose="05000000000000000000" pitchFamily="2" charset="2"/>
              </a:rPr>
              <a:t>Thật</a:t>
            </a:r>
            <a:r>
              <a:rPr lang="en-US" sz="1600" dirty="0">
                <a:solidFill>
                  <a:srgbClr val="FF0000"/>
                </a:solidFill>
                <a:sym typeface="Wingdings" panose="05000000000000000000" pitchFamily="2" charset="2"/>
              </a:rPr>
              <a:t> </a:t>
            </a:r>
            <a:r>
              <a:rPr lang="en-US" sz="1600" dirty="0" err="1">
                <a:solidFill>
                  <a:srgbClr val="FF0000"/>
                </a:solidFill>
                <a:sym typeface="Wingdings" panose="05000000000000000000" pitchFamily="2" charset="2"/>
              </a:rPr>
              <a:t>thà</a:t>
            </a:r>
            <a:r>
              <a:rPr lang="en-US" sz="1600" dirty="0">
                <a:solidFill>
                  <a:srgbClr val="FF0000"/>
                </a:solidFill>
                <a:sym typeface="Wingdings" panose="05000000000000000000" pitchFamily="2" charset="2"/>
              </a:rPr>
              <a:t>, </a:t>
            </a:r>
            <a:r>
              <a:rPr lang="en-US" sz="1600" dirty="0" err="1">
                <a:solidFill>
                  <a:srgbClr val="FF0000"/>
                </a:solidFill>
                <a:sym typeface="Wingdings" panose="05000000000000000000" pitchFamily="2" charset="2"/>
              </a:rPr>
              <a:t>chất</a:t>
            </a:r>
            <a:r>
              <a:rPr lang="en-US" sz="1600" dirty="0">
                <a:solidFill>
                  <a:srgbClr val="FF0000"/>
                </a:solidFill>
                <a:sym typeface="Wingdings" panose="05000000000000000000" pitchFamily="2" charset="2"/>
              </a:rPr>
              <a:t> </a:t>
            </a:r>
            <a:r>
              <a:rPr lang="en-US" sz="1600" dirty="0" err="1">
                <a:solidFill>
                  <a:srgbClr val="FF0000"/>
                </a:solidFill>
                <a:sym typeface="Wingdings" panose="05000000000000000000" pitchFamily="2" charset="2"/>
              </a:rPr>
              <a:t>phúc</a:t>
            </a:r>
            <a:r>
              <a:rPr lang="en-US" sz="1600" dirty="0">
                <a:solidFill>
                  <a:srgbClr val="FF0000"/>
                </a:solidFill>
                <a:sym typeface="Wingdings" panose="05000000000000000000" pitchFamily="2" charset="2"/>
              </a:rPr>
              <a:t>, dung </a:t>
            </a:r>
            <a:r>
              <a:rPr lang="en-US" sz="1600" dirty="0" err="1">
                <a:solidFill>
                  <a:srgbClr val="FF0000"/>
                </a:solidFill>
                <a:sym typeface="Wingdings" panose="05000000000000000000" pitchFamily="2" charset="2"/>
              </a:rPr>
              <a:t>cảm</a:t>
            </a:r>
            <a:r>
              <a:rPr lang="en-US" sz="1600" dirty="0">
                <a:solidFill>
                  <a:srgbClr val="FF0000"/>
                </a:solidFill>
                <a:sym typeface="Wingdings" panose="05000000000000000000" pitchFamily="2" charset="2"/>
              </a:rPr>
              <a:t>, </a:t>
            </a:r>
            <a:r>
              <a:rPr lang="en-US" sz="1600" dirty="0" err="1">
                <a:solidFill>
                  <a:srgbClr val="FF0000"/>
                </a:solidFill>
                <a:sym typeface="Wingdings" panose="05000000000000000000" pitchFamily="2" charset="2"/>
              </a:rPr>
              <a:t>nhân</a:t>
            </a:r>
            <a:r>
              <a:rPr lang="en-US" sz="1600" dirty="0">
                <a:solidFill>
                  <a:srgbClr val="FF0000"/>
                </a:solidFill>
                <a:sym typeface="Wingdings" panose="05000000000000000000" pitchFamily="2" charset="2"/>
              </a:rPr>
              <a:t> </a:t>
            </a:r>
            <a:r>
              <a:rPr lang="en-US" sz="1600" dirty="0" err="1">
                <a:solidFill>
                  <a:srgbClr val="FF0000"/>
                </a:solidFill>
                <a:sym typeface="Wingdings" panose="05000000000000000000" pitchFamily="2" charset="2"/>
              </a:rPr>
              <a:t>đạo</a:t>
            </a:r>
            <a:r>
              <a:rPr lang="en-US" sz="1600" dirty="0">
                <a:solidFill>
                  <a:srgbClr val="FF0000"/>
                </a:solidFill>
                <a:sym typeface="Wingdings" panose="05000000000000000000" pitchFamily="2" charset="2"/>
              </a:rPr>
              <a:t>, bao dung, </a:t>
            </a:r>
            <a:r>
              <a:rPr lang="en-US" sz="1600" dirty="0" err="1">
                <a:solidFill>
                  <a:srgbClr val="FF0000"/>
                </a:solidFill>
                <a:sym typeface="Wingdings" panose="05000000000000000000" pitchFamily="2" charset="2"/>
              </a:rPr>
              <a:t>yêu</a:t>
            </a:r>
            <a:r>
              <a:rPr lang="en-US" sz="1600" dirty="0">
                <a:solidFill>
                  <a:srgbClr val="FF0000"/>
                </a:solidFill>
                <a:sym typeface="Wingdings" panose="05000000000000000000" pitchFamily="2" charset="2"/>
              </a:rPr>
              <a:t> </a:t>
            </a:r>
            <a:r>
              <a:rPr lang="en-US" sz="1600" dirty="0" err="1">
                <a:solidFill>
                  <a:srgbClr val="FF0000"/>
                </a:solidFill>
                <a:sym typeface="Wingdings" panose="05000000000000000000" pitchFamily="2" charset="2"/>
              </a:rPr>
              <a:t>chuộng</a:t>
            </a:r>
            <a:r>
              <a:rPr lang="en-US" sz="1600" dirty="0">
                <a:solidFill>
                  <a:srgbClr val="FF0000"/>
                </a:solidFill>
                <a:sym typeface="Wingdings" panose="05000000000000000000" pitchFamily="2" charset="2"/>
              </a:rPr>
              <a:t> </a:t>
            </a:r>
            <a:r>
              <a:rPr lang="en-US" sz="1600" dirty="0" err="1">
                <a:solidFill>
                  <a:srgbClr val="FF0000"/>
                </a:solidFill>
                <a:sym typeface="Wingdings" panose="05000000000000000000" pitchFamily="2" charset="2"/>
              </a:rPr>
              <a:t>hòa</a:t>
            </a:r>
            <a:r>
              <a:rPr lang="en-US" sz="1600" dirty="0">
                <a:solidFill>
                  <a:srgbClr val="FF0000"/>
                </a:solidFill>
                <a:sym typeface="Wingdings" panose="05000000000000000000" pitchFamily="2" charset="2"/>
              </a:rPr>
              <a:t> </a:t>
            </a:r>
            <a:r>
              <a:rPr lang="en-US" sz="1600" dirty="0" err="1">
                <a:solidFill>
                  <a:srgbClr val="FF0000"/>
                </a:solidFill>
                <a:sym typeface="Wingdings" panose="05000000000000000000" pitchFamily="2" charset="2"/>
              </a:rPr>
              <a:t>bình</a:t>
            </a:r>
            <a:endParaRPr lang="en-US" sz="1600" dirty="0">
              <a:solidFill>
                <a:srgbClr val="FF0000"/>
              </a:solidFill>
            </a:endParaRPr>
          </a:p>
        </p:txBody>
      </p:sp>
      <p:sp>
        <p:nvSpPr>
          <p:cNvPr id="5" name="TextBox 4">
            <a:extLst>
              <a:ext uri="{FF2B5EF4-FFF2-40B4-BE49-F238E27FC236}">
                <a16:creationId xmlns:a16="http://schemas.microsoft.com/office/drawing/2014/main" xmlns="" id="{D412382F-018E-FD22-2267-9B084D2B3BC2}"/>
              </a:ext>
            </a:extLst>
          </p:cNvPr>
          <p:cNvSpPr txBox="1"/>
          <p:nvPr/>
        </p:nvSpPr>
        <p:spPr>
          <a:xfrm>
            <a:off x="453377" y="4518352"/>
            <a:ext cx="8690623" cy="584775"/>
          </a:xfrm>
          <a:prstGeom prst="rect">
            <a:avLst/>
          </a:prstGeom>
          <a:noFill/>
        </p:spPr>
        <p:txBody>
          <a:bodyPr wrap="square" rtlCol="0">
            <a:spAutoFit/>
          </a:bodyPr>
          <a:lstStyle/>
          <a:p>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Phẩm</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chất</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của</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Thạch</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Sanh</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là</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những</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phẩm</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chất</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tốt</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đẹp</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tiêu</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biểu</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thể</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hiện</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ước</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mơ</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khát</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vọng</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của</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nhân</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dân</a:t>
            </a:r>
            <a:r>
              <a:rPr lang="en-US" sz="1600" dirty="0">
                <a:solidFill>
                  <a:srgbClr val="00B050"/>
                </a:solidFill>
                <a:sym typeface="Wingdings" panose="05000000000000000000" pitchFamily="2" charset="2"/>
              </a:rPr>
              <a:t> ta.</a:t>
            </a:r>
            <a:endParaRPr lang="en-US" sz="1600"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79"/>
                                        </p:tgtEl>
                                        <p:attrNameLst>
                                          <p:attrName>style.visibility</p:attrName>
                                        </p:attrNameLst>
                                      </p:cBhvr>
                                      <p:to>
                                        <p:strVal val="visible"/>
                                      </p:to>
                                    </p:set>
                                    <p:animEffect transition="in" filter="fade">
                                      <p:cBhvr>
                                        <p:cTn id="7" dur="500"/>
                                        <p:tgtEl>
                                          <p:spTgt spid="207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9"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69"/>
        <p:cNvGrpSpPr/>
        <p:nvPr/>
      </p:nvGrpSpPr>
      <p:grpSpPr>
        <a:xfrm>
          <a:off x="0" y="0"/>
          <a:ext cx="0" cy="0"/>
          <a:chOff x="0" y="0"/>
          <a:chExt cx="0" cy="0"/>
        </a:xfrm>
      </p:grpSpPr>
      <p:sp>
        <p:nvSpPr>
          <p:cNvPr id="2270" name="Google Shape;2270;p55"/>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latin typeface="Comfortaa" panose="020B0604020202020204" charset="0"/>
              </a:rPr>
              <a:t>2. Những thử thách và chiến công của Thạch Sanh</a:t>
            </a:r>
            <a:endParaRPr dirty="0"/>
          </a:p>
        </p:txBody>
      </p:sp>
      <p:sp>
        <p:nvSpPr>
          <p:cNvPr id="2271" name="Google Shape;2271;p55"/>
          <p:cNvSpPr txBox="1"/>
          <p:nvPr/>
        </p:nvSpPr>
        <p:spPr>
          <a:xfrm>
            <a:off x="1896168" y="1847417"/>
            <a:ext cx="3642600" cy="3261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2800" b="1" dirty="0">
                <a:solidFill>
                  <a:srgbClr val="5E4028"/>
                </a:solidFill>
                <a:latin typeface="Times New Roman" panose="02020603050405020304" pitchFamily="18" charset="0"/>
                <a:ea typeface="Lemon"/>
                <a:cs typeface="Times New Roman" panose="02020603050405020304" pitchFamily="18" charset="0"/>
                <a:sym typeface="Lemon"/>
              </a:rPr>
              <a:t>Kết thúc truyện</a:t>
            </a:r>
            <a:endParaRPr sz="2800" b="1" dirty="0">
              <a:solidFill>
                <a:srgbClr val="5E4028"/>
              </a:solidFill>
              <a:latin typeface="Times New Roman" panose="02020603050405020304" pitchFamily="18" charset="0"/>
              <a:ea typeface="Lemon"/>
              <a:cs typeface="Times New Roman" panose="02020603050405020304" pitchFamily="18" charset="0"/>
              <a:sym typeface="Lemon"/>
            </a:endParaRPr>
          </a:p>
        </p:txBody>
      </p:sp>
      <p:sp>
        <p:nvSpPr>
          <p:cNvPr id="2272" name="Google Shape;2272;p55"/>
          <p:cNvSpPr txBox="1"/>
          <p:nvPr/>
        </p:nvSpPr>
        <p:spPr>
          <a:xfrm>
            <a:off x="1896168" y="2335089"/>
            <a:ext cx="6755092" cy="1211342"/>
          </a:xfrm>
          <a:prstGeom prst="rect">
            <a:avLst/>
          </a:prstGeom>
          <a:noFill/>
          <a:ln>
            <a:noFill/>
          </a:ln>
        </p:spPr>
        <p:txBody>
          <a:bodyPr spcFirstLastPara="1" wrap="square" lIns="91425" tIns="91425" rIns="91425" bIns="91425" anchor="ctr" anchorCtr="0">
            <a:noAutofit/>
          </a:bodyPr>
          <a:lstStyle/>
          <a:p>
            <a:pPr marL="285750" lvl="0" indent="-285750" algn="l" rtl="0">
              <a:spcBef>
                <a:spcPts val="0"/>
              </a:spcBef>
              <a:spcAft>
                <a:spcPts val="0"/>
              </a:spcAft>
              <a:buFontTx/>
              <a:buChar char="-"/>
            </a:pPr>
            <a:r>
              <a:rPr lang="en" dirty="0">
                <a:solidFill>
                  <a:srgbClr val="5E4028"/>
                </a:solidFill>
                <a:latin typeface="Comfortaa"/>
                <a:ea typeface="Comfortaa"/>
                <a:cs typeface="Comfortaa"/>
                <a:sym typeface="Comfortaa"/>
              </a:rPr>
              <a:t>Thạch Sanh cưới công chúa, được truyền lại ngôi vua.</a:t>
            </a:r>
          </a:p>
          <a:p>
            <a:pPr marL="285750" lvl="0" indent="-285750" algn="l" rtl="0">
              <a:spcBef>
                <a:spcPts val="0"/>
              </a:spcBef>
              <a:spcAft>
                <a:spcPts val="0"/>
              </a:spcAft>
              <a:buFontTx/>
              <a:buChar char="-"/>
            </a:pPr>
            <a:r>
              <a:rPr lang="en" dirty="0">
                <a:solidFill>
                  <a:srgbClr val="5E4028"/>
                </a:solidFill>
                <a:latin typeface="Comfortaa"/>
                <a:ea typeface="Comfortaa"/>
                <a:cs typeface="Comfortaa"/>
                <a:sym typeface="Comfortaa"/>
              </a:rPr>
              <a:t>Ước mơ của nhân dân:</a:t>
            </a:r>
          </a:p>
          <a:p>
            <a:pPr marL="285750" lvl="0" indent="-285750" algn="l" rtl="0">
              <a:spcBef>
                <a:spcPts val="0"/>
              </a:spcBef>
              <a:spcAft>
                <a:spcPts val="0"/>
              </a:spcAft>
              <a:buFont typeface="Arial" panose="020B0604020202020204" pitchFamily="34" charset="0"/>
              <a:buChar char="•"/>
            </a:pPr>
            <a:r>
              <a:rPr lang="en" b="1" i="1" u="sng" dirty="0">
                <a:solidFill>
                  <a:srgbClr val="5E4028"/>
                </a:solidFill>
                <a:latin typeface="Comfortaa"/>
                <a:ea typeface="Comfortaa"/>
                <a:cs typeface="Comfortaa"/>
                <a:sym typeface="Comfortaa"/>
              </a:rPr>
              <a:t>Công lý sẽ được thực hiện</a:t>
            </a:r>
          </a:p>
          <a:p>
            <a:pPr marL="285750" lvl="0" indent="-285750" algn="l" rtl="0">
              <a:spcBef>
                <a:spcPts val="0"/>
              </a:spcBef>
              <a:spcAft>
                <a:spcPts val="0"/>
              </a:spcAft>
              <a:buFont typeface="Arial" panose="020B0604020202020204" pitchFamily="34" charset="0"/>
              <a:buChar char="•"/>
            </a:pPr>
            <a:r>
              <a:rPr lang="en" b="1" i="1" u="sng" dirty="0">
                <a:solidFill>
                  <a:srgbClr val="5E4028"/>
                </a:solidFill>
                <a:latin typeface="Comfortaa"/>
                <a:ea typeface="Comfortaa"/>
                <a:cs typeface="Comfortaa"/>
                <a:sym typeface="Comfortaa"/>
              </a:rPr>
              <a:t>Những người tốt, người anh hùng sẽ được đền đáp xứng đáng</a:t>
            </a:r>
            <a:endParaRPr b="1" i="1" u="sng" dirty="0">
              <a:solidFill>
                <a:srgbClr val="5E4028"/>
              </a:solidFill>
              <a:latin typeface="Comfortaa"/>
              <a:ea typeface="Comfortaa"/>
              <a:cs typeface="Comfortaa"/>
              <a:sym typeface="Comfortaa"/>
            </a:endParaRPr>
          </a:p>
        </p:txBody>
      </p:sp>
      <p:sp>
        <p:nvSpPr>
          <p:cNvPr id="2283" name="Google Shape;2283;p55"/>
          <p:cNvSpPr/>
          <p:nvPr/>
        </p:nvSpPr>
        <p:spPr>
          <a:xfrm>
            <a:off x="720000" y="2326978"/>
            <a:ext cx="810830" cy="736117"/>
          </a:xfrm>
          <a:custGeom>
            <a:avLst/>
            <a:gdLst/>
            <a:ahLst/>
            <a:cxnLst/>
            <a:rect l="l" t="t" r="r" b="b"/>
            <a:pathLst>
              <a:path w="36085" h="32760" extrusionOk="0">
                <a:moveTo>
                  <a:pt x="26008" y="1"/>
                </a:moveTo>
                <a:cubicBezTo>
                  <a:pt x="24500" y="1"/>
                  <a:pt x="23000" y="264"/>
                  <a:pt x="21580" y="781"/>
                </a:cubicBezTo>
                <a:cubicBezTo>
                  <a:pt x="19617" y="1504"/>
                  <a:pt x="17836" y="2698"/>
                  <a:pt x="15815" y="3247"/>
                </a:cubicBezTo>
                <a:cubicBezTo>
                  <a:pt x="13524" y="3860"/>
                  <a:pt x="11084" y="3595"/>
                  <a:pt x="8767" y="4112"/>
                </a:cubicBezTo>
                <a:cubicBezTo>
                  <a:pt x="5526" y="4835"/>
                  <a:pt x="2692" y="7159"/>
                  <a:pt x="1343" y="10192"/>
                </a:cubicBezTo>
                <a:cubicBezTo>
                  <a:pt x="1" y="13220"/>
                  <a:pt x="169" y="16886"/>
                  <a:pt x="1802" y="19778"/>
                </a:cubicBezTo>
                <a:cubicBezTo>
                  <a:pt x="3131" y="22128"/>
                  <a:pt x="5287" y="23877"/>
                  <a:pt x="7146" y="25839"/>
                </a:cubicBezTo>
                <a:cubicBezTo>
                  <a:pt x="9212" y="28015"/>
                  <a:pt x="11052" y="30577"/>
                  <a:pt x="13782" y="31836"/>
                </a:cubicBezTo>
                <a:cubicBezTo>
                  <a:pt x="15299" y="32533"/>
                  <a:pt x="16965" y="32760"/>
                  <a:pt x="18648" y="32760"/>
                </a:cubicBezTo>
                <a:cubicBezTo>
                  <a:pt x="19521" y="32760"/>
                  <a:pt x="20399" y="32699"/>
                  <a:pt x="21263" y="32611"/>
                </a:cubicBezTo>
                <a:cubicBezTo>
                  <a:pt x="23213" y="32417"/>
                  <a:pt x="25169" y="32088"/>
                  <a:pt x="26976" y="31332"/>
                </a:cubicBezTo>
                <a:cubicBezTo>
                  <a:pt x="28784" y="30571"/>
                  <a:pt x="30449" y="29351"/>
                  <a:pt x="31449" y="27666"/>
                </a:cubicBezTo>
                <a:cubicBezTo>
                  <a:pt x="32663" y="25633"/>
                  <a:pt x="32824" y="23173"/>
                  <a:pt x="33296" y="20856"/>
                </a:cubicBezTo>
                <a:cubicBezTo>
                  <a:pt x="33954" y="17674"/>
                  <a:pt x="35271" y="14633"/>
                  <a:pt x="35684" y="11412"/>
                </a:cubicBezTo>
                <a:cubicBezTo>
                  <a:pt x="36084" y="8314"/>
                  <a:pt x="35329" y="5758"/>
                  <a:pt x="33625" y="3202"/>
                </a:cubicBezTo>
                <a:cubicBezTo>
                  <a:pt x="32147" y="988"/>
                  <a:pt x="29694" y="252"/>
                  <a:pt x="27079" y="45"/>
                </a:cubicBezTo>
                <a:cubicBezTo>
                  <a:pt x="26722" y="16"/>
                  <a:pt x="26365" y="1"/>
                  <a:pt x="260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84" name="Google Shape;2284;p55"/>
          <p:cNvGrpSpPr/>
          <p:nvPr/>
        </p:nvGrpSpPr>
        <p:grpSpPr>
          <a:xfrm>
            <a:off x="948479" y="2517254"/>
            <a:ext cx="353645" cy="355557"/>
            <a:chOff x="3412336" y="1717156"/>
            <a:chExt cx="353645" cy="355557"/>
          </a:xfrm>
        </p:grpSpPr>
        <p:sp>
          <p:nvSpPr>
            <p:cNvPr id="2285" name="Google Shape;2285;p55"/>
            <p:cNvSpPr/>
            <p:nvPr/>
          </p:nvSpPr>
          <p:spPr>
            <a:xfrm>
              <a:off x="3523210" y="1779282"/>
              <a:ext cx="242771" cy="293430"/>
            </a:xfrm>
            <a:custGeom>
              <a:avLst/>
              <a:gdLst/>
              <a:ahLst/>
              <a:cxnLst/>
              <a:rect l="l" t="t" r="r" b="b"/>
              <a:pathLst>
                <a:path w="8003" h="9673" extrusionOk="0">
                  <a:moveTo>
                    <a:pt x="2300" y="0"/>
                  </a:moveTo>
                  <a:cubicBezTo>
                    <a:pt x="2017" y="0"/>
                    <a:pt x="1796" y="252"/>
                    <a:pt x="1796" y="536"/>
                  </a:cubicBezTo>
                  <a:lnTo>
                    <a:pt x="1796" y="2962"/>
                  </a:lnTo>
                  <a:lnTo>
                    <a:pt x="694" y="4064"/>
                  </a:lnTo>
                  <a:cubicBezTo>
                    <a:pt x="95" y="4663"/>
                    <a:pt x="0" y="5640"/>
                    <a:pt x="536" y="6301"/>
                  </a:cubicBezTo>
                  <a:lnTo>
                    <a:pt x="1576" y="7719"/>
                  </a:lnTo>
                  <a:cubicBezTo>
                    <a:pt x="1702" y="7876"/>
                    <a:pt x="1796" y="8128"/>
                    <a:pt x="1796" y="8349"/>
                  </a:cubicBezTo>
                  <a:lnTo>
                    <a:pt x="1796" y="9294"/>
                  </a:lnTo>
                  <a:cubicBezTo>
                    <a:pt x="1796" y="9515"/>
                    <a:pt x="1954" y="9672"/>
                    <a:pt x="2143" y="9672"/>
                  </a:cubicBezTo>
                  <a:lnTo>
                    <a:pt x="6932" y="9672"/>
                  </a:lnTo>
                  <a:cubicBezTo>
                    <a:pt x="7152" y="9672"/>
                    <a:pt x="7310" y="9515"/>
                    <a:pt x="7310" y="9294"/>
                  </a:cubicBezTo>
                  <a:lnTo>
                    <a:pt x="7310" y="8349"/>
                  </a:lnTo>
                  <a:cubicBezTo>
                    <a:pt x="7310" y="8128"/>
                    <a:pt x="7373" y="7939"/>
                    <a:pt x="7530" y="7782"/>
                  </a:cubicBezTo>
                  <a:cubicBezTo>
                    <a:pt x="7814" y="7498"/>
                    <a:pt x="7971" y="7089"/>
                    <a:pt x="7971" y="6711"/>
                  </a:cubicBezTo>
                  <a:lnTo>
                    <a:pt x="7971" y="3938"/>
                  </a:lnTo>
                  <a:cubicBezTo>
                    <a:pt x="8003" y="3686"/>
                    <a:pt x="7782" y="3434"/>
                    <a:pt x="7499" y="3434"/>
                  </a:cubicBezTo>
                  <a:cubicBezTo>
                    <a:pt x="7215" y="3434"/>
                    <a:pt x="6995" y="3686"/>
                    <a:pt x="6995" y="3938"/>
                  </a:cubicBezTo>
                  <a:lnTo>
                    <a:pt x="6995" y="4474"/>
                  </a:lnTo>
                  <a:cubicBezTo>
                    <a:pt x="6995" y="4663"/>
                    <a:pt x="6837" y="4820"/>
                    <a:pt x="6617" y="4820"/>
                  </a:cubicBezTo>
                  <a:cubicBezTo>
                    <a:pt x="6427" y="4820"/>
                    <a:pt x="6270" y="4663"/>
                    <a:pt x="6270" y="4474"/>
                  </a:cubicBezTo>
                  <a:lnTo>
                    <a:pt x="6270" y="3277"/>
                  </a:lnTo>
                  <a:cubicBezTo>
                    <a:pt x="6270" y="2993"/>
                    <a:pt x="6049" y="2773"/>
                    <a:pt x="5766" y="2773"/>
                  </a:cubicBezTo>
                  <a:cubicBezTo>
                    <a:pt x="5482" y="2773"/>
                    <a:pt x="5262" y="2993"/>
                    <a:pt x="5262" y="3277"/>
                  </a:cubicBezTo>
                  <a:lnTo>
                    <a:pt x="5262" y="4474"/>
                  </a:lnTo>
                  <a:cubicBezTo>
                    <a:pt x="5262" y="4663"/>
                    <a:pt x="5104" y="4820"/>
                    <a:pt x="4884" y="4820"/>
                  </a:cubicBezTo>
                  <a:cubicBezTo>
                    <a:pt x="4695" y="4820"/>
                    <a:pt x="4537" y="4663"/>
                    <a:pt x="4537" y="4474"/>
                  </a:cubicBezTo>
                  <a:lnTo>
                    <a:pt x="4537" y="1890"/>
                  </a:lnTo>
                  <a:cubicBezTo>
                    <a:pt x="4537" y="1638"/>
                    <a:pt x="4317" y="1386"/>
                    <a:pt x="4033" y="1386"/>
                  </a:cubicBezTo>
                  <a:cubicBezTo>
                    <a:pt x="3750" y="1386"/>
                    <a:pt x="3529" y="1638"/>
                    <a:pt x="3529" y="1890"/>
                  </a:cubicBezTo>
                  <a:lnTo>
                    <a:pt x="3529" y="4474"/>
                  </a:lnTo>
                  <a:cubicBezTo>
                    <a:pt x="3529" y="4663"/>
                    <a:pt x="3371" y="4820"/>
                    <a:pt x="3151" y="4820"/>
                  </a:cubicBezTo>
                  <a:cubicBezTo>
                    <a:pt x="2962" y="4820"/>
                    <a:pt x="2804" y="4663"/>
                    <a:pt x="2804" y="4474"/>
                  </a:cubicBezTo>
                  <a:lnTo>
                    <a:pt x="2804" y="4159"/>
                  </a:lnTo>
                  <a:lnTo>
                    <a:pt x="2804" y="536"/>
                  </a:lnTo>
                  <a:cubicBezTo>
                    <a:pt x="2804" y="252"/>
                    <a:pt x="2584" y="0"/>
                    <a:pt x="23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6" name="Google Shape;2286;p55"/>
            <p:cNvSpPr/>
            <p:nvPr/>
          </p:nvSpPr>
          <p:spPr>
            <a:xfrm>
              <a:off x="3725817" y="1739119"/>
              <a:ext cx="40164" cy="128105"/>
            </a:xfrm>
            <a:custGeom>
              <a:avLst/>
              <a:gdLst/>
              <a:ahLst/>
              <a:cxnLst/>
              <a:rect l="l" t="t" r="r" b="b"/>
              <a:pathLst>
                <a:path w="1324" h="4223" extrusionOk="0">
                  <a:moveTo>
                    <a:pt x="1" y="1"/>
                  </a:moveTo>
                  <a:lnTo>
                    <a:pt x="1" y="3782"/>
                  </a:lnTo>
                  <a:cubicBezTo>
                    <a:pt x="95" y="3908"/>
                    <a:pt x="221" y="4065"/>
                    <a:pt x="253" y="4223"/>
                  </a:cubicBezTo>
                  <a:cubicBezTo>
                    <a:pt x="410" y="4128"/>
                    <a:pt x="631" y="4065"/>
                    <a:pt x="820" y="4065"/>
                  </a:cubicBezTo>
                  <a:cubicBezTo>
                    <a:pt x="1009" y="4065"/>
                    <a:pt x="1166" y="4097"/>
                    <a:pt x="1324" y="4160"/>
                  </a:cubicBezTo>
                  <a:lnTo>
                    <a:pt x="1324" y="285"/>
                  </a:lnTo>
                  <a:cubicBezTo>
                    <a:pt x="1324" y="127"/>
                    <a:pt x="1166" y="1"/>
                    <a:pt x="100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7" name="Google Shape;2287;p55"/>
            <p:cNvSpPr/>
            <p:nvPr/>
          </p:nvSpPr>
          <p:spPr>
            <a:xfrm>
              <a:off x="3412336" y="1738178"/>
              <a:ext cx="116638" cy="249475"/>
            </a:xfrm>
            <a:custGeom>
              <a:avLst/>
              <a:gdLst/>
              <a:ahLst/>
              <a:cxnLst/>
              <a:rect l="l" t="t" r="r" b="b"/>
              <a:pathLst>
                <a:path w="3845" h="8224" extrusionOk="0">
                  <a:moveTo>
                    <a:pt x="379" y="0"/>
                  </a:moveTo>
                  <a:cubicBezTo>
                    <a:pt x="158" y="0"/>
                    <a:pt x="1" y="127"/>
                    <a:pt x="1" y="347"/>
                  </a:cubicBezTo>
                  <a:lnTo>
                    <a:pt x="1" y="7877"/>
                  </a:lnTo>
                  <a:cubicBezTo>
                    <a:pt x="1" y="8066"/>
                    <a:pt x="158" y="8223"/>
                    <a:pt x="347" y="8223"/>
                  </a:cubicBezTo>
                  <a:lnTo>
                    <a:pt x="3844" y="8223"/>
                  </a:lnTo>
                  <a:lnTo>
                    <a:pt x="3718" y="8066"/>
                  </a:lnTo>
                  <a:cubicBezTo>
                    <a:pt x="3435" y="7719"/>
                    <a:pt x="3277" y="7278"/>
                    <a:pt x="3246" y="6837"/>
                  </a:cubicBezTo>
                  <a:lnTo>
                    <a:pt x="2458" y="6837"/>
                  </a:lnTo>
                  <a:cubicBezTo>
                    <a:pt x="1891" y="6837"/>
                    <a:pt x="1419" y="6364"/>
                    <a:pt x="1419" y="5829"/>
                  </a:cubicBezTo>
                  <a:lnTo>
                    <a:pt x="141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8" name="Google Shape;2288;p55"/>
            <p:cNvSpPr/>
            <p:nvPr/>
          </p:nvSpPr>
          <p:spPr>
            <a:xfrm>
              <a:off x="3474462" y="1717156"/>
              <a:ext cx="229393" cy="208371"/>
            </a:xfrm>
            <a:custGeom>
              <a:avLst/>
              <a:gdLst/>
              <a:ahLst/>
              <a:cxnLst/>
              <a:rect l="l" t="t" r="r" b="b"/>
              <a:pathLst>
                <a:path w="7562" h="6869" extrusionOk="0">
                  <a:moveTo>
                    <a:pt x="379" y="0"/>
                  </a:moveTo>
                  <a:cubicBezTo>
                    <a:pt x="158" y="0"/>
                    <a:pt x="1" y="158"/>
                    <a:pt x="1" y="347"/>
                  </a:cubicBezTo>
                  <a:lnTo>
                    <a:pt x="1" y="6522"/>
                  </a:lnTo>
                  <a:cubicBezTo>
                    <a:pt x="1" y="6711"/>
                    <a:pt x="158" y="6868"/>
                    <a:pt x="379" y="6868"/>
                  </a:cubicBezTo>
                  <a:lnTo>
                    <a:pt x="1198" y="6868"/>
                  </a:lnTo>
                  <a:cubicBezTo>
                    <a:pt x="1261" y="6427"/>
                    <a:pt x="1513" y="5986"/>
                    <a:pt x="1828" y="5640"/>
                  </a:cubicBezTo>
                  <a:lnTo>
                    <a:pt x="2742" y="4726"/>
                  </a:lnTo>
                  <a:lnTo>
                    <a:pt x="2742" y="2584"/>
                  </a:lnTo>
                  <a:cubicBezTo>
                    <a:pt x="2742" y="1891"/>
                    <a:pt x="3277" y="1387"/>
                    <a:pt x="3907" y="1387"/>
                  </a:cubicBezTo>
                  <a:cubicBezTo>
                    <a:pt x="4537" y="1387"/>
                    <a:pt x="5105" y="1922"/>
                    <a:pt x="5105" y="2584"/>
                  </a:cubicBezTo>
                  <a:lnTo>
                    <a:pt x="5105" y="2836"/>
                  </a:lnTo>
                  <a:cubicBezTo>
                    <a:pt x="5262" y="2773"/>
                    <a:pt x="5420" y="2710"/>
                    <a:pt x="5609" y="2710"/>
                  </a:cubicBezTo>
                  <a:cubicBezTo>
                    <a:pt x="6270" y="2710"/>
                    <a:pt x="6774" y="3277"/>
                    <a:pt x="6774" y="3907"/>
                  </a:cubicBezTo>
                  <a:lnTo>
                    <a:pt x="6774" y="4191"/>
                  </a:lnTo>
                  <a:cubicBezTo>
                    <a:pt x="7058" y="4159"/>
                    <a:pt x="7215" y="4096"/>
                    <a:pt x="7404" y="4096"/>
                  </a:cubicBezTo>
                  <a:cubicBezTo>
                    <a:pt x="7499" y="4096"/>
                    <a:pt x="7530" y="4096"/>
                    <a:pt x="7562" y="4159"/>
                  </a:cubicBezTo>
                  <a:lnTo>
                    <a:pt x="7562" y="347"/>
                  </a:lnTo>
                  <a:cubicBezTo>
                    <a:pt x="7562" y="158"/>
                    <a:pt x="7404" y="0"/>
                    <a:pt x="7215" y="0"/>
                  </a:cubicBezTo>
                  <a:lnTo>
                    <a:pt x="5168" y="0"/>
                  </a:lnTo>
                  <a:cubicBezTo>
                    <a:pt x="4600" y="0"/>
                    <a:pt x="4096" y="284"/>
                    <a:pt x="3781" y="725"/>
                  </a:cubicBezTo>
                  <a:cubicBezTo>
                    <a:pt x="3466" y="284"/>
                    <a:pt x="2994" y="0"/>
                    <a:pt x="239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89" name="Google Shape;2289;p55"/>
          <p:cNvGrpSpPr/>
          <p:nvPr/>
        </p:nvGrpSpPr>
        <p:grpSpPr>
          <a:xfrm>
            <a:off x="7204100" y="3944192"/>
            <a:ext cx="234109" cy="232848"/>
            <a:chOff x="2311753" y="6176760"/>
            <a:chExt cx="144262" cy="143485"/>
          </a:xfrm>
        </p:grpSpPr>
        <p:sp>
          <p:nvSpPr>
            <p:cNvPr id="2290" name="Google Shape;2290;p55"/>
            <p:cNvSpPr/>
            <p:nvPr/>
          </p:nvSpPr>
          <p:spPr>
            <a:xfrm>
              <a:off x="2383495" y="6176760"/>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1" name="Google Shape;2291;p55"/>
            <p:cNvSpPr/>
            <p:nvPr/>
          </p:nvSpPr>
          <p:spPr>
            <a:xfrm>
              <a:off x="2383495" y="6290704"/>
              <a:ext cx="111" cy="29541"/>
            </a:xfrm>
            <a:custGeom>
              <a:avLst/>
              <a:gdLst/>
              <a:ahLst/>
              <a:cxnLst/>
              <a:rect l="l" t="t" r="r" b="b"/>
              <a:pathLst>
                <a:path w="1" h="266"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2" name="Google Shape;2292;p55"/>
            <p:cNvSpPr/>
            <p:nvPr/>
          </p:nvSpPr>
          <p:spPr>
            <a:xfrm>
              <a:off x="2425696" y="6248391"/>
              <a:ext cx="30319" cy="111"/>
            </a:xfrm>
            <a:custGeom>
              <a:avLst/>
              <a:gdLst/>
              <a:ahLst/>
              <a:cxnLst/>
              <a:rect l="l" t="t" r="r" b="b"/>
              <a:pathLst>
                <a:path w="273" h="1" fill="none" extrusionOk="0">
                  <a:moveTo>
                    <a:pt x="272"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3" name="Google Shape;2293;p55"/>
            <p:cNvSpPr/>
            <p:nvPr/>
          </p:nvSpPr>
          <p:spPr>
            <a:xfrm>
              <a:off x="2311753" y="6248391"/>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70"/>
                                        </p:tgtEl>
                                        <p:attrNameLst>
                                          <p:attrName>style.visibility</p:attrName>
                                        </p:attrNameLst>
                                      </p:cBhvr>
                                      <p:to>
                                        <p:strVal val="visible"/>
                                      </p:to>
                                    </p:set>
                                    <p:animEffect transition="in" filter="fade">
                                      <p:cBhvr>
                                        <p:cTn id="7" dur="500"/>
                                        <p:tgtEl>
                                          <p:spTgt spid="227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284"/>
                                        </p:tgtEl>
                                        <p:attrNameLst>
                                          <p:attrName>style.visibility</p:attrName>
                                        </p:attrNameLst>
                                      </p:cBhvr>
                                      <p:to>
                                        <p:strVal val="visible"/>
                                      </p:to>
                                    </p:set>
                                    <p:anim calcmode="lin" valueType="num">
                                      <p:cBhvr additive="base">
                                        <p:cTn id="12" dur="500" fill="hold"/>
                                        <p:tgtEl>
                                          <p:spTgt spid="2284"/>
                                        </p:tgtEl>
                                        <p:attrNameLst>
                                          <p:attrName>ppt_x</p:attrName>
                                        </p:attrNameLst>
                                      </p:cBhvr>
                                      <p:tavLst>
                                        <p:tav tm="0">
                                          <p:val>
                                            <p:strVal val="#ppt_x"/>
                                          </p:val>
                                        </p:tav>
                                        <p:tav tm="100000">
                                          <p:val>
                                            <p:strVal val="#ppt_x"/>
                                          </p:val>
                                        </p:tav>
                                      </p:tavLst>
                                    </p:anim>
                                    <p:anim calcmode="lin" valueType="num">
                                      <p:cBhvr additive="base">
                                        <p:cTn id="13" dur="500" fill="hold"/>
                                        <p:tgtEl>
                                          <p:spTgt spid="2284"/>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2283"/>
                                        </p:tgtEl>
                                        <p:attrNameLst>
                                          <p:attrName>style.visibility</p:attrName>
                                        </p:attrNameLst>
                                      </p:cBhvr>
                                      <p:to>
                                        <p:strVal val="visible"/>
                                      </p:to>
                                    </p:set>
                                    <p:anim calcmode="lin" valueType="num">
                                      <p:cBhvr additive="base">
                                        <p:cTn id="16" dur="500" fill="hold"/>
                                        <p:tgtEl>
                                          <p:spTgt spid="2283"/>
                                        </p:tgtEl>
                                        <p:attrNameLst>
                                          <p:attrName>ppt_x</p:attrName>
                                        </p:attrNameLst>
                                      </p:cBhvr>
                                      <p:tavLst>
                                        <p:tav tm="0">
                                          <p:val>
                                            <p:strVal val="#ppt_x"/>
                                          </p:val>
                                        </p:tav>
                                        <p:tav tm="100000">
                                          <p:val>
                                            <p:strVal val="#ppt_x"/>
                                          </p:val>
                                        </p:tav>
                                      </p:tavLst>
                                    </p:anim>
                                    <p:anim calcmode="lin" valueType="num">
                                      <p:cBhvr additive="base">
                                        <p:cTn id="17" dur="500" fill="hold"/>
                                        <p:tgtEl>
                                          <p:spTgt spid="2283"/>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2271"/>
                                        </p:tgtEl>
                                        <p:attrNameLst>
                                          <p:attrName>style.visibility</p:attrName>
                                        </p:attrNameLst>
                                      </p:cBhvr>
                                      <p:to>
                                        <p:strVal val="visible"/>
                                      </p:to>
                                    </p:set>
                                    <p:anim calcmode="lin" valueType="num">
                                      <p:cBhvr additive="base">
                                        <p:cTn id="20" dur="500" fill="hold"/>
                                        <p:tgtEl>
                                          <p:spTgt spid="2271"/>
                                        </p:tgtEl>
                                        <p:attrNameLst>
                                          <p:attrName>ppt_x</p:attrName>
                                        </p:attrNameLst>
                                      </p:cBhvr>
                                      <p:tavLst>
                                        <p:tav tm="0">
                                          <p:val>
                                            <p:strVal val="#ppt_x"/>
                                          </p:val>
                                        </p:tav>
                                        <p:tav tm="100000">
                                          <p:val>
                                            <p:strVal val="#ppt_x"/>
                                          </p:val>
                                        </p:tav>
                                      </p:tavLst>
                                    </p:anim>
                                    <p:anim calcmode="lin" valueType="num">
                                      <p:cBhvr additive="base">
                                        <p:cTn id="21" dur="500" fill="hold"/>
                                        <p:tgtEl>
                                          <p:spTgt spid="2271"/>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272">
                                            <p:txEl>
                                              <p:pRg st="0" end="0"/>
                                            </p:txEl>
                                          </p:spTgt>
                                        </p:tgtEl>
                                        <p:attrNameLst>
                                          <p:attrName>style.visibility</p:attrName>
                                        </p:attrNameLst>
                                      </p:cBhvr>
                                      <p:to>
                                        <p:strVal val="visible"/>
                                      </p:to>
                                    </p:set>
                                    <p:animEffect transition="in" filter="fade">
                                      <p:cBhvr>
                                        <p:cTn id="26" dur="500"/>
                                        <p:tgtEl>
                                          <p:spTgt spid="2272">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272">
                                            <p:txEl>
                                              <p:pRg st="1" end="1"/>
                                            </p:txEl>
                                          </p:spTgt>
                                        </p:tgtEl>
                                        <p:attrNameLst>
                                          <p:attrName>style.visibility</p:attrName>
                                        </p:attrNameLst>
                                      </p:cBhvr>
                                      <p:to>
                                        <p:strVal val="visible"/>
                                      </p:to>
                                    </p:set>
                                    <p:animEffect transition="in" filter="fade">
                                      <p:cBhvr>
                                        <p:cTn id="31" dur="500"/>
                                        <p:tgtEl>
                                          <p:spTgt spid="2272">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272">
                                            <p:txEl>
                                              <p:pRg st="2" end="2"/>
                                            </p:txEl>
                                          </p:spTgt>
                                        </p:tgtEl>
                                        <p:attrNameLst>
                                          <p:attrName>style.visibility</p:attrName>
                                        </p:attrNameLst>
                                      </p:cBhvr>
                                      <p:to>
                                        <p:strVal val="visible"/>
                                      </p:to>
                                    </p:set>
                                    <p:animEffect transition="in" filter="fade">
                                      <p:cBhvr>
                                        <p:cTn id="36" dur="500"/>
                                        <p:tgtEl>
                                          <p:spTgt spid="2272">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2272">
                                            <p:txEl>
                                              <p:pRg st="3" end="3"/>
                                            </p:txEl>
                                          </p:spTgt>
                                        </p:tgtEl>
                                        <p:attrNameLst>
                                          <p:attrName>style.visibility</p:attrName>
                                        </p:attrNameLst>
                                      </p:cBhvr>
                                      <p:to>
                                        <p:strVal val="visible"/>
                                      </p:to>
                                    </p:set>
                                    <p:animEffect transition="in" filter="fade">
                                      <p:cBhvr>
                                        <p:cTn id="41" dur="500"/>
                                        <p:tgtEl>
                                          <p:spTgt spid="227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0" grpId="0"/>
      <p:bldP spid="2271" grpId="0"/>
      <p:bldP spid="2272" grpId="0" build="p"/>
      <p:bldP spid="228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D4CF20-78AD-1BF9-2F0F-09DCEFA617DD}"/>
              </a:ext>
            </a:extLst>
          </p:cNvPr>
          <p:cNvSpPr>
            <a:spLocks noGrp="1"/>
          </p:cNvSpPr>
          <p:nvPr>
            <p:ph type="title"/>
          </p:nvPr>
        </p:nvSpPr>
        <p:spPr/>
        <p:txBody>
          <a:bodyPr/>
          <a:lstStyle/>
          <a:p>
            <a:r>
              <a:rPr lang="en-US" b="1" dirty="0">
                <a:latin typeface="Comfortaa" panose="020B0604020202020204" charset="0"/>
              </a:rPr>
              <a:t>3. </a:t>
            </a:r>
            <a:r>
              <a:rPr lang="en-US" b="1" dirty="0" err="1">
                <a:latin typeface="Comfortaa" panose="020B0604020202020204" charset="0"/>
              </a:rPr>
              <a:t>Những</a:t>
            </a:r>
            <a:r>
              <a:rPr lang="en-US" b="1" dirty="0">
                <a:latin typeface="Comfortaa" panose="020B0604020202020204" charset="0"/>
              </a:rPr>
              <a:t> chi </a:t>
            </a:r>
            <a:r>
              <a:rPr lang="en-US" b="1" dirty="0" err="1">
                <a:latin typeface="Comfortaa" panose="020B0604020202020204" charset="0"/>
              </a:rPr>
              <a:t>tiết</a:t>
            </a:r>
            <a:r>
              <a:rPr lang="en-US" b="1" dirty="0">
                <a:latin typeface="Comfortaa" panose="020B0604020202020204" charset="0"/>
              </a:rPr>
              <a:t> </a:t>
            </a:r>
            <a:r>
              <a:rPr lang="en-US" b="1" dirty="0" err="1">
                <a:latin typeface="Comfortaa" panose="020B0604020202020204" charset="0"/>
              </a:rPr>
              <a:t>kì</a:t>
            </a:r>
            <a:r>
              <a:rPr lang="en-US" b="1" dirty="0">
                <a:latin typeface="Comfortaa" panose="020B0604020202020204" charset="0"/>
              </a:rPr>
              <a:t> </a:t>
            </a:r>
            <a:r>
              <a:rPr lang="en-US" b="1" dirty="0" err="1">
                <a:latin typeface="Comfortaa" panose="020B0604020202020204" charset="0"/>
              </a:rPr>
              <a:t>ảo</a:t>
            </a:r>
            <a:endParaRPr lang="en-US" b="1" dirty="0">
              <a:latin typeface="Comfortaa" panose="020B0604020202020204" charset="0"/>
            </a:endParaRPr>
          </a:p>
        </p:txBody>
      </p:sp>
      <p:sp>
        <p:nvSpPr>
          <p:cNvPr id="3" name="TextBox 2">
            <a:extLst>
              <a:ext uri="{FF2B5EF4-FFF2-40B4-BE49-F238E27FC236}">
                <a16:creationId xmlns:a16="http://schemas.microsoft.com/office/drawing/2014/main" xmlns="" id="{70111FFF-5FEB-3FC6-D010-4BF5282F5DEC}"/>
              </a:ext>
            </a:extLst>
          </p:cNvPr>
          <p:cNvSpPr txBox="1"/>
          <p:nvPr/>
        </p:nvSpPr>
        <p:spPr>
          <a:xfrm>
            <a:off x="1135626" y="1076633"/>
            <a:ext cx="2146742" cy="338554"/>
          </a:xfrm>
          <a:prstGeom prst="rect">
            <a:avLst/>
          </a:prstGeom>
          <a:noFill/>
        </p:spPr>
        <p:txBody>
          <a:bodyPr wrap="none" rtlCol="0">
            <a:spAutoFit/>
          </a:bodyPr>
          <a:lstStyle/>
          <a:p>
            <a:pPr marL="285750" indent="-285750">
              <a:buFont typeface="Wingdings" panose="05000000000000000000" pitchFamily="2" charset="2"/>
              <a:buChar char="q"/>
            </a:pPr>
            <a:r>
              <a:rPr lang="en-US" sz="1600" b="1" dirty="0" err="1">
                <a:latin typeface="Times New Roman" panose="02020603050405020304" pitchFamily="18" charset="0"/>
                <a:cs typeface="Times New Roman" panose="02020603050405020304" pitchFamily="18" charset="0"/>
              </a:rPr>
              <a:t>Những</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đồ</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vật</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kì</a:t>
            </a:r>
            <a:r>
              <a:rPr lang="en-US" sz="1600" b="1" dirty="0">
                <a:latin typeface="Times New Roman" panose="02020603050405020304" pitchFamily="18" charset="0"/>
                <a:cs typeface="Times New Roman" panose="02020603050405020304" pitchFamily="18" charset="0"/>
              </a:rPr>
              <a:t> </a:t>
            </a:r>
            <a:r>
              <a:rPr lang="en-US" sz="1600" b="1" dirty="0" err="1">
                <a:latin typeface="Times New Roman" panose="02020603050405020304" pitchFamily="18" charset="0"/>
                <a:cs typeface="Times New Roman" panose="02020603050405020304" pitchFamily="18" charset="0"/>
              </a:rPr>
              <a:t>ảo</a:t>
            </a:r>
            <a:endParaRPr lang="en-US" sz="1600" b="1"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xmlns="" id="{1F452901-B02C-7892-B631-3A4D9D80C0BC}"/>
              </a:ext>
            </a:extLst>
          </p:cNvPr>
          <p:cNvSpPr txBox="1"/>
          <p:nvPr/>
        </p:nvSpPr>
        <p:spPr>
          <a:xfrm>
            <a:off x="1135626" y="1474095"/>
            <a:ext cx="5771132" cy="2554545"/>
          </a:xfrm>
          <a:prstGeom prst="rect">
            <a:avLst/>
          </a:prstGeom>
          <a:noFill/>
        </p:spPr>
        <p:txBody>
          <a:bodyPr wrap="none" rtlCol="0">
            <a:spAutoFit/>
          </a:bodyPr>
          <a:lstStyle/>
          <a:p>
            <a:pPr marL="285750" indent="-285750">
              <a:buFontTx/>
              <a:buChar char="-"/>
            </a:pPr>
            <a:r>
              <a:rPr lang="en-US" sz="1600" dirty="0" err="1">
                <a:latin typeface="Times New Roman" panose="02020603050405020304" pitchFamily="18" charset="0"/>
                <a:cs typeface="Times New Roman" panose="02020603050405020304" pitchFamily="18" charset="0"/>
              </a:rPr>
              <a:t>Cung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tên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bằng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vàng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phần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thưởng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sau</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khi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giết</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chằn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tinh</a:t>
            </a:r>
            <a:endParaRPr lang="en-US" sz="1600" dirty="0">
              <a:latin typeface="Times New Roman" panose="02020603050405020304" pitchFamily="18" charset="0"/>
              <a:cs typeface="Times New Roman" panose="02020603050405020304" pitchFamily="18" charset="0"/>
            </a:endParaRPr>
          </a:p>
          <a:p>
            <a:pPr marL="285750" indent="-285750">
              <a:buFontTx/>
              <a:buChar char="-"/>
            </a:pPr>
            <a:r>
              <a:rPr lang="en-US" sz="1600" dirty="0" err="1">
                <a:latin typeface="Times New Roman" panose="02020603050405020304" pitchFamily="18" charset="0"/>
                <a:cs typeface="Times New Roman" panose="02020603050405020304" pitchFamily="18" charset="0"/>
              </a:rPr>
              <a:t>Chiếc</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đàn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thần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kì</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quà</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của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thái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tử</a:t>
            </a:r>
            <a:r>
              <a:rPr lang="en-US" sz="1600" dirty="0">
                <a:latin typeface="Times New Roman" panose="02020603050405020304" pitchFamily="18" charset="0"/>
                <a:cs typeface="Times New Roman" panose="02020603050405020304" pitchFamily="18" charset="0"/>
              </a:rPr>
              <a:t>)</a:t>
            </a:r>
          </a:p>
          <a:p>
            <a:pPr marL="285750" indent="-285750">
              <a:buFont typeface="Wingdings" panose="05000000000000000000" pitchFamily="2" charset="2"/>
              <a:buChar char="ü"/>
            </a:pPr>
            <a:r>
              <a:rPr lang="en-US" sz="1600" dirty="0" err="1">
                <a:latin typeface="Times New Roman" panose="02020603050405020304" pitchFamily="18" charset="0"/>
                <a:cs typeface="Times New Roman" panose="02020603050405020304" pitchFamily="18" charset="0"/>
              </a:rPr>
              <a:t>Chữa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bệnh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giúp</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công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chúa</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nói</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được</a:t>
            </a:r>
            <a:r>
              <a:rPr lang="en-US"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Tâm</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hồn</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tình</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yêu</a:t>
            </a:r>
            <a:endParaRPr lang="en-US" sz="1600" dirty="0">
              <a:latin typeface="Times New Roman" panose="02020603050405020304" pitchFamily="18" charset="0"/>
              <a:cs typeface="Times New Roman" panose="02020603050405020304" pitchFamily="18" charset="0"/>
              <a:sym typeface="Wingdings" panose="05000000000000000000" pitchFamily="2" charset="2"/>
            </a:endParaRPr>
          </a:p>
          <a:p>
            <a:pPr marL="285750" indent="-285750">
              <a:buFont typeface="Wingdings" panose="05000000000000000000" pitchFamily="2" charset="2"/>
              <a:buChar char="ü"/>
            </a:pPr>
            <a:r>
              <a:rPr lang="en-US" sz="1600" dirty="0" err="1">
                <a:latin typeface="Times New Roman" panose="02020603050405020304" pitchFamily="18" charset="0"/>
                <a:cs typeface="Times New Roman" panose="02020603050405020304" pitchFamily="18" charset="0"/>
                <a:sym typeface="Wingdings" panose="05000000000000000000" pitchFamily="2" charset="2"/>
              </a:rPr>
              <a:t>Giúp</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giải</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oan</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vạch</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mặt</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Lý</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Thông</a:t>
            </a:r>
            <a:r>
              <a:rPr lang="en-US" sz="1600" dirty="0">
                <a:latin typeface="Times New Roman" panose="02020603050405020304" pitchFamily="18" charset="0"/>
                <a:cs typeface="Times New Roman" panose="02020603050405020304" pitchFamily="18" charset="0"/>
                <a:sym typeface="Wingdings" panose="05000000000000000000" pitchFamily="2" charset="2"/>
              </a:rPr>
              <a:t> 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Công</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lý</a:t>
            </a:r>
            <a:endParaRPr lang="en-US" sz="1600" dirty="0">
              <a:latin typeface="Times New Roman" panose="02020603050405020304" pitchFamily="18" charset="0"/>
              <a:cs typeface="Times New Roman" panose="02020603050405020304" pitchFamily="18" charset="0"/>
              <a:sym typeface="Wingdings" panose="05000000000000000000" pitchFamily="2" charset="2"/>
            </a:endParaRPr>
          </a:p>
          <a:p>
            <a:pPr marL="285750" indent="-285750">
              <a:buFont typeface="Wingdings" panose="05000000000000000000" pitchFamily="2" charset="2"/>
              <a:buChar char="ü"/>
            </a:pPr>
            <a:r>
              <a:rPr lang="en-US" sz="1600" dirty="0" err="1">
                <a:latin typeface="Times New Roman" panose="02020603050405020304" pitchFamily="18" charset="0"/>
                <a:cs typeface="Times New Roman" panose="02020603050405020304" pitchFamily="18" charset="0"/>
                <a:sym typeface="Wingdings" panose="05000000000000000000" pitchFamily="2" charset="2"/>
              </a:rPr>
              <a:t>Cảm</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hóa</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kẻ</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thù</a:t>
            </a:r>
            <a:r>
              <a:rPr lang="en-US" sz="1600" dirty="0">
                <a:latin typeface="Times New Roman" panose="02020603050405020304" pitchFamily="18" charset="0"/>
                <a:cs typeface="Times New Roman" panose="02020603050405020304" pitchFamily="18" charset="0"/>
                <a:sym typeface="Wingdings" panose="05000000000000000000" pitchFamily="2" charset="2"/>
              </a:rPr>
              <a:t> 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Cải</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thiện</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yêu</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chuộng</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hòa</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bình</a:t>
            </a:r>
            <a:endParaRPr lang="en-US" sz="1600" dirty="0">
              <a:latin typeface="Times New Roman" panose="02020603050405020304" pitchFamily="18" charset="0"/>
              <a:cs typeface="Times New Roman" panose="02020603050405020304" pitchFamily="18" charset="0"/>
              <a:sym typeface="Wingdings" panose="05000000000000000000" pitchFamily="2" charset="2"/>
            </a:endParaRPr>
          </a:p>
          <a:p>
            <a:pPr marL="285750" indent="-285750">
              <a:buFontTx/>
              <a:buChar char="-"/>
            </a:pPr>
            <a:r>
              <a:rPr lang="en-US" sz="1600" dirty="0" err="1">
                <a:latin typeface="Times New Roman" panose="02020603050405020304" pitchFamily="18" charset="0"/>
                <a:cs typeface="Times New Roman" panose="02020603050405020304" pitchFamily="18" charset="0"/>
                <a:sym typeface="Wingdings" panose="05000000000000000000" pitchFamily="2" charset="2"/>
              </a:rPr>
              <a:t>Niêu</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cơm</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thần</a:t>
            </a:r>
            <a:endParaRPr lang="en-US" sz="1600" dirty="0">
              <a:latin typeface="Times New Roman" panose="02020603050405020304" pitchFamily="18" charset="0"/>
              <a:cs typeface="Times New Roman" panose="02020603050405020304" pitchFamily="18" charset="0"/>
              <a:sym typeface="Wingdings" panose="05000000000000000000" pitchFamily="2" charset="2"/>
            </a:endParaRPr>
          </a:p>
          <a:p>
            <a:pPr marL="285750" indent="-285750">
              <a:buFont typeface="Wingdings" panose="05000000000000000000" pitchFamily="2" charset="2"/>
              <a:buChar char="ü"/>
            </a:pPr>
            <a:r>
              <a:rPr lang="en-US" sz="1600" dirty="0" err="1">
                <a:latin typeface="Times New Roman" panose="02020603050405020304" pitchFamily="18" charset="0"/>
                <a:cs typeface="Times New Roman" panose="02020603050405020304" pitchFamily="18" charset="0"/>
                <a:sym typeface="Wingdings" panose="05000000000000000000" pitchFamily="2" charset="2"/>
              </a:rPr>
              <a:t>Niêu</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cơm</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thần</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vô</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tận</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ăn</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mãi</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không</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hết</a:t>
            </a:r>
            <a:endParaRPr lang="en-US" sz="1600" dirty="0">
              <a:latin typeface="Times New Roman" panose="02020603050405020304" pitchFamily="18" charset="0"/>
              <a:cs typeface="Times New Roman" panose="02020603050405020304" pitchFamily="18" charset="0"/>
              <a:sym typeface="Wingdings" panose="05000000000000000000" pitchFamily="2" charset="2"/>
            </a:endParaRPr>
          </a:p>
          <a:p>
            <a:pPr marL="285750" indent="-285750">
              <a:buFont typeface="Wingdings" panose="05000000000000000000" pitchFamily="2" charset="2"/>
              <a:buChar char="ü"/>
            </a:pPr>
            <a:r>
              <a:rPr lang="en-US" sz="1600" dirty="0" err="1">
                <a:latin typeface="Times New Roman" panose="02020603050405020304" pitchFamily="18" charset="0"/>
                <a:cs typeface="Times New Roman" panose="02020603050405020304" pitchFamily="18" charset="0"/>
                <a:sym typeface="Wingdings" panose="05000000000000000000" pitchFamily="2" charset="2"/>
              </a:rPr>
              <a:t>Niêu</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cơ</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của</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hòa</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bình</a:t>
            </a:r>
            <a:endParaRPr lang="en-US" sz="1600" dirty="0">
              <a:latin typeface="Times New Roman" panose="02020603050405020304" pitchFamily="18" charset="0"/>
              <a:cs typeface="Times New Roman" panose="02020603050405020304" pitchFamily="18" charset="0"/>
              <a:sym typeface="Wingdings" panose="05000000000000000000" pitchFamily="2" charset="2"/>
            </a:endParaRPr>
          </a:p>
          <a:p>
            <a:pPr marL="285750" indent="-285750">
              <a:buFont typeface="Wingdings" panose="05000000000000000000" pitchFamily="2" charset="2"/>
              <a:buChar char="ü"/>
            </a:pPr>
            <a:r>
              <a:rPr lang="en-US" sz="1600" dirty="0" err="1">
                <a:latin typeface="Times New Roman" panose="02020603050405020304" pitchFamily="18" charset="0"/>
                <a:cs typeface="Times New Roman" panose="02020603050405020304" pitchFamily="18" charset="0"/>
                <a:sym typeface="Wingdings" panose="05000000000000000000" pitchFamily="2" charset="2"/>
              </a:rPr>
              <a:t>Khát</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vọng</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muôn</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đời</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của</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nhân</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dân</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về</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cơm</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áo</a:t>
            </a:r>
            <a:r>
              <a:rPr lang="en-US" sz="1600" dirty="0">
                <a:latin typeface="Times New Roman" panose="02020603050405020304" pitchFamily="18" charset="0"/>
                <a:cs typeface="Times New Roman" panose="02020603050405020304" pitchFamily="18" charset="0"/>
                <a:sym typeface="Wingdings" panose="05000000000000000000" pitchFamily="2" charset="2"/>
              </a:rPr>
              <a:t> no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ấm</a:t>
            </a:r>
            <a:endParaRPr lang="en-US" sz="1600" dirty="0">
              <a:latin typeface="Times New Roman" panose="02020603050405020304" pitchFamily="18" charset="0"/>
              <a:cs typeface="Times New Roman" panose="02020603050405020304" pitchFamily="18" charset="0"/>
              <a:sym typeface="Wingdings" panose="05000000000000000000" pitchFamily="2" charset="2"/>
            </a:endParaRPr>
          </a:p>
          <a:p>
            <a:pPr marL="285750" indent="-285750">
              <a:buFont typeface="Wingdings" panose="05000000000000000000" pitchFamily="2" charset="2"/>
              <a:buChar char="ü"/>
            </a:pPr>
            <a:r>
              <a:rPr lang="en-US" sz="1600" dirty="0" err="1">
                <a:latin typeface="Times New Roman" panose="02020603050405020304" pitchFamily="18" charset="0"/>
                <a:cs typeface="Times New Roman" panose="02020603050405020304" pitchFamily="18" charset="0"/>
                <a:sym typeface="Wingdings" panose="05000000000000000000" pitchFamily="2" charset="2"/>
              </a:rPr>
              <a:t>Niêu</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cơm</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cùng</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lời</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thách</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đố</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chứng</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tỏ</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sự</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tài</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giỏi</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của</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Thạch</a:t>
            </a:r>
            <a:r>
              <a:rPr lang="en-US" sz="1600" dirty="0">
                <a:latin typeface="Times New Roman" panose="02020603050405020304" pitchFamily="18" charset="0"/>
                <a:cs typeface="Times New Roman" panose="02020603050405020304" pitchFamily="18" charset="0"/>
                <a:sym typeface="Wingdings" panose="05000000000000000000" pitchFamily="2" charset="2"/>
              </a:rPr>
              <a:t> </a:t>
            </a:r>
            <a:r>
              <a:rPr lang="en-US" sz="1600" dirty="0" err="1">
                <a:latin typeface="Times New Roman" panose="02020603050405020304" pitchFamily="18" charset="0"/>
                <a:cs typeface="Times New Roman" panose="02020603050405020304" pitchFamily="18" charset="0"/>
                <a:sym typeface="Wingdings" panose="05000000000000000000" pitchFamily="2" charset="2"/>
              </a:rPr>
              <a:t>Sanh</a:t>
            </a:r>
            <a:r>
              <a:rPr lang="en-US" sz="1600" dirty="0">
                <a:latin typeface="Times New Roman" panose="02020603050405020304" pitchFamily="18" charset="0"/>
                <a:cs typeface="Times New Roman" panose="02020603050405020304" pitchFamily="18" charset="0"/>
                <a:sym typeface="Wingdings" panose="05000000000000000000" pitchFamily="2" charset="2"/>
              </a:rPr>
              <a:t>.</a:t>
            </a:r>
            <a:endParaRPr lang="en-US" sz="16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xmlns="" id="{E3EFC81A-533F-22BD-2CAC-7C275471FCAD}"/>
              </a:ext>
            </a:extLst>
          </p:cNvPr>
          <p:cNvSpPr txBox="1"/>
          <p:nvPr/>
        </p:nvSpPr>
        <p:spPr>
          <a:xfrm>
            <a:off x="1135626" y="4028640"/>
            <a:ext cx="4380271" cy="584775"/>
          </a:xfrm>
          <a:prstGeom prst="rect">
            <a:avLst/>
          </a:prstGeom>
          <a:noFill/>
        </p:spPr>
        <p:txBody>
          <a:bodyPr wrap="square" rtlCol="0">
            <a:spAutoFit/>
          </a:bodyPr>
          <a:lstStyle/>
          <a:p>
            <a:pPr marL="285750" indent="-285750">
              <a:buFont typeface="Wingdings" panose="05000000000000000000" pitchFamily="2" charset="2"/>
              <a:buChar char="à"/>
            </a:pPr>
            <a:r>
              <a:rPr lang="en-US" sz="1600" dirty="0" err="1">
                <a:solidFill>
                  <a:srgbClr val="00B050"/>
                </a:solidFill>
                <a:sym typeface="Wingdings" panose="05000000000000000000" pitchFamily="2" charset="2"/>
              </a:rPr>
              <a:t>Gửi</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gắm</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ước</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mơ</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của</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nhân</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dân</a:t>
            </a:r>
            <a:endParaRPr lang="en-US" sz="1600" dirty="0">
              <a:solidFill>
                <a:srgbClr val="00B050"/>
              </a:solidFill>
              <a:sym typeface="Wingdings" panose="05000000000000000000" pitchFamily="2" charset="2"/>
            </a:endParaRPr>
          </a:p>
          <a:p>
            <a:pPr marL="285750" indent="-285750">
              <a:buFont typeface="Wingdings" panose="05000000000000000000" pitchFamily="2" charset="2"/>
              <a:buChar char="à"/>
            </a:pPr>
            <a:r>
              <a:rPr lang="en-US" sz="1600" dirty="0" err="1">
                <a:solidFill>
                  <a:srgbClr val="00B050"/>
                </a:solidFill>
                <a:sym typeface="Wingdings" panose="05000000000000000000" pitchFamily="2" charset="2"/>
              </a:rPr>
              <a:t>Tô</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đậm</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về</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kỉ</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ảo</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của</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truyện</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cổ</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tích</a:t>
            </a:r>
            <a:endParaRPr lang="en-US" sz="1600" dirty="0">
              <a:solidFill>
                <a:srgbClr val="00B050"/>
              </a:solidFill>
            </a:endParaRPr>
          </a:p>
        </p:txBody>
      </p:sp>
    </p:spTree>
    <p:extLst>
      <p:ext uri="{BB962C8B-B14F-4D97-AF65-F5344CB8AC3E}">
        <p14:creationId xmlns:p14="http://schemas.microsoft.com/office/powerpoint/2010/main" val="3264996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 calcmode="lin" valueType="num">
                                      <p:cBhvr additive="base">
                                        <p:cTn id="17"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 calcmode="lin" valueType="num">
                                      <p:cBhvr additive="base">
                                        <p:cTn id="23"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anim calcmode="lin" valueType="num">
                                      <p:cBhvr additive="base">
                                        <p:cTn id="29"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anim calcmode="lin" valueType="num">
                                      <p:cBhvr additive="base">
                                        <p:cTn id="35" dur="5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4">
                                            <p:txEl>
                                              <p:pRg st="4" end="4"/>
                                            </p:txEl>
                                          </p:spTgt>
                                        </p:tgtEl>
                                        <p:attrNameLst>
                                          <p:attrName>style.visibility</p:attrName>
                                        </p:attrNameLst>
                                      </p:cBhvr>
                                      <p:to>
                                        <p:strVal val="visible"/>
                                      </p:to>
                                    </p:set>
                                    <p:anim calcmode="lin" valueType="num">
                                      <p:cBhvr additive="base">
                                        <p:cTn id="41" dur="5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0" nodeType="clickEffect">
                                  <p:stCondLst>
                                    <p:cond delay="0"/>
                                  </p:stCondLst>
                                  <p:childTnLst>
                                    <p:set>
                                      <p:cBhvr>
                                        <p:cTn id="46" dur="1" fill="hold">
                                          <p:stCondLst>
                                            <p:cond delay="0"/>
                                          </p:stCondLst>
                                        </p:cTn>
                                        <p:tgtEl>
                                          <p:spTgt spid="4">
                                            <p:txEl>
                                              <p:pRg st="5" end="5"/>
                                            </p:txEl>
                                          </p:spTgt>
                                        </p:tgtEl>
                                        <p:attrNameLst>
                                          <p:attrName>style.visibility</p:attrName>
                                        </p:attrNameLst>
                                      </p:cBhvr>
                                      <p:to>
                                        <p:strVal val="visible"/>
                                      </p:to>
                                    </p:set>
                                    <p:anim calcmode="lin" valueType="num">
                                      <p:cBhvr additive="base">
                                        <p:cTn id="47" dur="5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4">
                                            <p:txEl>
                                              <p:pRg st="6" end="6"/>
                                            </p:txEl>
                                          </p:spTgt>
                                        </p:tgtEl>
                                        <p:attrNameLst>
                                          <p:attrName>style.visibility</p:attrName>
                                        </p:attrNameLst>
                                      </p:cBhvr>
                                      <p:to>
                                        <p:strVal val="visible"/>
                                      </p:to>
                                    </p:set>
                                    <p:anim calcmode="lin" valueType="num">
                                      <p:cBhvr additive="base">
                                        <p:cTn id="53" dur="500" fill="hold"/>
                                        <p:tgtEl>
                                          <p:spTgt spid="4">
                                            <p:txEl>
                                              <p:pRg st="6" end="6"/>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4">
                                            <p:txEl>
                                              <p:pRg st="7" end="7"/>
                                            </p:txEl>
                                          </p:spTgt>
                                        </p:tgtEl>
                                        <p:attrNameLst>
                                          <p:attrName>style.visibility</p:attrName>
                                        </p:attrNameLst>
                                      </p:cBhvr>
                                      <p:to>
                                        <p:strVal val="visible"/>
                                      </p:to>
                                    </p:set>
                                    <p:anim calcmode="lin" valueType="num">
                                      <p:cBhvr additive="base">
                                        <p:cTn id="59" dur="500" fill="hold"/>
                                        <p:tgtEl>
                                          <p:spTgt spid="4">
                                            <p:txEl>
                                              <p:pRg st="7" end="7"/>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4">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8" fill="hold" grpId="0" nodeType="clickEffect">
                                  <p:stCondLst>
                                    <p:cond delay="0"/>
                                  </p:stCondLst>
                                  <p:childTnLst>
                                    <p:set>
                                      <p:cBhvr>
                                        <p:cTn id="64" dur="1" fill="hold">
                                          <p:stCondLst>
                                            <p:cond delay="0"/>
                                          </p:stCondLst>
                                        </p:cTn>
                                        <p:tgtEl>
                                          <p:spTgt spid="4">
                                            <p:txEl>
                                              <p:pRg st="8" end="8"/>
                                            </p:txEl>
                                          </p:spTgt>
                                        </p:tgtEl>
                                        <p:attrNameLst>
                                          <p:attrName>style.visibility</p:attrName>
                                        </p:attrNameLst>
                                      </p:cBhvr>
                                      <p:to>
                                        <p:strVal val="visible"/>
                                      </p:to>
                                    </p:set>
                                    <p:anim calcmode="lin" valueType="num">
                                      <p:cBhvr additive="base">
                                        <p:cTn id="65" dur="500" fill="hold"/>
                                        <p:tgtEl>
                                          <p:spTgt spid="4">
                                            <p:txEl>
                                              <p:pRg st="8" end="8"/>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4">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8" fill="hold" grpId="0" nodeType="clickEffect">
                                  <p:stCondLst>
                                    <p:cond delay="0"/>
                                  </p:stCondLst>
                                  <p:childTnLst>
                                    <p:set>
                                      <p:cBhvr>
                                        <p:cTn id="70" dur="1" fill="hold">
                                          <p:stCondLst>
                                            <p:cond delay="0"/>
                                          </p:stCondLst>
                                        </p:cTn>
                                        <p:tgtEl>
                                          <p:spTgt spid="4">
                                            <p:txEl>
                                              <p:pRg st="9" end="9"/>
                                            </p:txEl>
                                          </p:spTgt>
                                        </p:tgtEl>
                                        <p:attrNameLst>
                                          <p:attrName>style.visibility</p:attrName>
                                        </p:attrNameLst>
                                      </p:cBhvr>
                                      <p:to>
                                        <p:strVal val="visible"/>
                                      </p:to>
                                    </p:set>
                                    <p:anim calcmode="lin" valueType="num">
                                      <p:cBhvr additive="base">
                                        <p:cTn id="71" dur="500" fill="hold"/>
                                        <p:tgtEl>
                                          <p:spTgt spid="4">
                                            <p:txEl>
                                              <p:pRg st="9" end="9"/>
                                            </p:txEl>
                                          </p:spTgt>
                                        </p:tgtEl>
                                        <p:attrNameLst>
                                          <p:attrName>ppt_x</p:attrName>
                                        </p:attrNameLst>
                                      </p:cBhvr>
                                      <p:tavLst>
                                        <p:tav tm="0">
                                          <p:val>
                                            <p:strVal val="0-#ppt_w/2"/>
                                          </p:val>
                                        </p:tav>
                                        <p:tav tm="100000">
                                          <p:val>
                                            <p:strVal val="#ppt_x"/>
                                          </p:val>
                                        </p:tav>
                                      </p:tavLst>
                                    </p:anim>
                                    <p:anim calcmode="lin" valueType="num">
                                      <p:cBhvr additive="base">
                                        <p:cTn id="72" dur="500" fill="hold"/>
                                        <p:tgtEl>
                                          <p:spTgt spid="4">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5"/>
                                        </p:tgtEl>
                                        <p:attrNameLst>
                                          <p:attrName>style.visibility</p:attrName>
                                        </p:attrNameLst>
                                      </p:cBhvr>
                                      <p:to>
                                        <p:strVal val="visible"/>
                                      </p:to>
                                    </p:set>
                                    <p:animEffect transition="in" filter="fade">
                                      <p:cBhvr>
                                        <p:cTn id="7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build="p"/>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97"/>
        <p:cNvGrpSpPr/>
        <p:nvPr/>
      </p:nvGrpSpPr>
      <p:grpSpPr>
        <a:xfrm>
          <a:off x="0" y="0"/>
          <a:ext cx="0" cy="0"/>
          <a:chOff x="0" y="0"/>
          <a:chExt cx="0" cy="0"/>
        </a:xfrm>
      </p:grpSpPr>
      <p:sp>
        <p:nvSpPr>
          <p:cNvPr id="2299" name="Google Shape;2299;p56"/>
          <p:cNvSpPr txBox="1">
            <a:spLocks noGrp="1"/>
          </p:cNvSpPr>
          <p:nvPr>
            <p:ph type="subTitle" idx="1"/>
          </p:nvPr>
        </p:nvSpPr>
        <p:spPr>
          <a:xfrm>
            <a:off x="2391900" y="2168059"/>
            <a:ext cx="4360200" cy="407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Tổng kết</a:t>
            </a:r>
            <a:endParaRPr dirty="0"/>
          </a:p>
        </p:txBody>
      </p:sp>
      <p:sp>
        <p:nvSpPr>
          <p:cNvPr id="2300" name="Google Shape;2300;p56"/>
          <p:cNvSpPr txBox="1">
            <a:spLocks noGrp="1"/>
          </p:cNvSpPr>
          <p:nvPr>
            <p:ph type="title" idx="2"/>
          </p:nvPr>
        </p:nvSpPr>
        <p:spPr>
          <a:xfrm>
            <a:off x="2996550" y="1337825"/>
            <a:ext cx="31509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III.</a:t>
            </a:r>
            <a:endParaRPr dirty="0"/>
          </a:p>
        </p:txBody>
      </p:sp>
      <p:grpSp>
        <p:nvGrpSpPr>
          <p:cNvPr id="2412" name="Google Shape;2412;p56"/>
          <p:cNvGrpSpPr/>
          <p:nvPr/>
        </p:nvGrpSpPr>
        <p:grpSpPr>
          <a:xfrm flipH="1">
            <a:off x="3542752" y="2676438"/>
            <a:ext cx="2058496" cy="1877357"/>
            <a:chOff x="4917825" y="4115950"/>
            <a:chExt cx="602600" cy="565475"/>
          </a:xfrm>
        </p:grpSpPr>
        <p:sp>
          <p:nvSpPr>
            <p:cNvPr id="2413" name="Google Shape;2413;p56"/>
            <p:cNvSpPr/>
            <p:nvPr/>
          </p:nvSpPr>
          <p:spPr>
            <a:xfrm>
              <a:off x="4978350" y="4481950"/>
              <a:ext cx="542075" cy="99750"/>
            </a:xfrm>
            <a:custGeom>
              <a:avLst/>
              <a:gdLst/>
              <a:ahLst/>
              <a:cxnLst/>
              <a:rect l="l" t="t" r="r" b="b"/>
              <a:pathLst>
                <a:path w="21683" h="3990" extrusionOk="0">
                  <a:moveTo>
                    <a:pt x="1001" y="1"/>
                  </a:moveTo>
                  <a:cubicBezTo>
                    <a:pt x="446" y="1"/>
                    <a:pt x="0" y="446"/>
                    <a:pt x="0" y="995"/>
                  </a:cubicBezTo>
                  <a:lnTo>
                    <a:pt x="0" y="3990"/>
                  </a:lnTo>
                  <a:lnTo>
                    <a:pt x="21683" y="3990"/>
                  </a:lnTo>
                  <a:lnTo>
                    <a:pt x="2168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4" name="Google Shape;2414;p56"/>
            <p:cNvSpPr/>
            <p:nvPr/>
          </p:nvSpPr>
          <p:spPr>
            <a:xfrm>
              <a:off x="5327725" y="4502125"/>
              <a:ext cx="192700" cy="59400"/>
            </a:xfrm>
            <a:custGeom>
              <a:avLst/>
              <a:gdLst/>
              <a:ahLst/>
              <a:cxnLst/>
              <a:rect l="l" t="t" r="r" b="b"/>
              <a:pathLst>
                <a:path w="7708" h="2376" extrusionOk="0">
                  <a:moveTo>
                    <a:pt x="588" y="0"/>
                  </a:moveTo>
                  <a:cubicBezTo>
                    <a:pt x="265" y="0"/>
                    <a:pt x="0" y="265"/>
                    <a:pt x="0" y="588"/>
                  </a:cubicBezTo>
                  <a:lnTo>
                    <a:pt x="0" y="1782"/>
                  </a:lnTo>
                  <a:cubicBezTo>
                    <a:pt x="0" y="2111"/>
                    <a:pt x="265" y="2369"/>
                    <a:pt x="588" y="2376"/>
                  </a:cubicBezTo>
                  <a:lnTo>
                    <a:pt x="7708" y="2376"/>
                  </a:lnTo>
                  <a:lnTo>
                    <a:pt x="770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5" name="Google Shape;2415;p56"/>
            <p:cNvSpPr/>
            <p:nvPr/>
          </p:nvSpPr>
          <p:spPr>
            <a:xfrm>
              <a:off x="5324325" y="4510200"/>
              <a:ext cx="196100" cy="25"/>
            </a:xfrm>
            <a:custGeom>
              <a:avLst/>
              <a:gdLst/>
              <a:ahLst/>
              <a:cxnLst/>
              <a:rect l="l" t="t" r="r" b="b"/>
              <a:pathLst>
                <a:path w="7844" h="1" fill="none" extrusionOk="0">
                  <a:moveTo>
                    <a:pt x="7844" y="0"/>
                  </a:moveTo>
                  <a:lnTo>
                    <a:pt x="1"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6" name="Google Shape;2416;p56"/>
            <p:cNvSpPr/>
            <p:nvPr/>
          </p:nvSpPr>
          <p:spPr>
            <a:xfrm>
              <a:off x="5324325" y="4518750"/>
              <a:ext cx="196100" cy="25"/>
            </a:xfrm>
            <a:custGeom>
              <a:avLst/>
              <a:gdLst/>
              <a:ahLst/>
              <a:cxnLst/>
              <a:rect l="l" t="t" r="r" b="b"/>
              <a:pathLst>
                <a:path w="7844" h="1" fill="none" extrusionOk="0">
                  <a:moveTo>
                    <a:pt x="7844" y="0"/>
                  </a:moveTo>
                  <a:lnTo>
                    <a:pt x="1"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7" name="Google Shape;2417;p56"/>
            <p:cNvSpPr/>
            <p:nvPr/>
          </p:nvSpPr>
          <p:spPr>
            <a:xfrm>
              <a:off x="5324325" y="4527450"/>
              <a:ext cx="196100" cy="25"/>
            </a:xfrm>
            <a:custGeom>
              <a:avLst/>
              <a:gdLst/>
              <a:ahLst/>
              <a:cxnLst/>
              <a:rect l="l" t="t" r="r" b="b"/>
              <a:pathLst>
                <a:path w="7844" h="1" fill="none" extrusionOk="0">
                  <a:moveTo>
                    <a:pt x="7844" y="1"/>
                  </a:moveTo>
                  <a:lnTo>
                    <a:pt x="1"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8" name="Google Shape;2418;p56"/>
            <p:cNvSpPr/>
            <p:nvPr/>
          </p:nvSpPr>
          <p:spPr>
            <a:xfrm>
              <a:off x="5324325" y="4536175"/>
              <a:ext cx="196100" cy="25"/>
            </a:xfrm>
            <a:custGeom>
              <a:avLst/>
              <a:gdLst/>
              <a:ahLst/>
              <a:cxnLst/>
              <a:rect l="l" t="t" r="r" b="b"/>
              <a:pathLst>
                <a:path w="7844" h="1" fill="none" extrusionOk="0">
                  <a:moveTo>
                    <a:pt x="7844" y="0"/>
                  </a:moveTo>
                  <a:lnTo>
                    <a:pt x="1"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9" name="Google Shape;2419;p56"/>
            <p:cNvSpPr/>
            <p:nvPr/>
          </p:nvSpPr>
          <p:spPr>
            <a:xfrm>
              <a:off x="5324325" y="4544875"/>
              <a:ext cx="196100" cy="25"/>
            </a:xfrm>
            <a:custGeom>
              <a:avLst/>
              <a:gdLst/>
              <a:ahLst/>
              <a:cxnLst/>
              <a:rect l="l" t="t" r="r" b="b"/>
              <a:pathLst>
                <a:path w="7844" h="1" fill="none" extrusionOk="0">
                  <a:moveTo>
                    <a:pt x="7844" y="1"/>
                  </a:moveTo>
                  <a:lnTo>
                    <a:pt x="1"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0" name="Google Shape;2420;p56"/>
            <p:cNvSpPr/>
            <p:nvPr/>
          </p:nvSpPr>
          <p:spPr>
            <a:xfrm>
              <a:off x="5324325" y="4553450"/>
              <a:ext cx="196100" cy="25"/>
            </a:xfrm>
            <a:custGeom>
              <a:avLst/>
              <a:gdLst/>
              <a:ahLst/>
              <a:cxnLst/>
              <a:rect l="l" t="t" r="r" b="b"/>
              <a:pathLst>
                <a:path w="7844" h="1" fill="none" extrusionOk="0">
                  <a:moveTo>
                    <a:pt x="7844" y="0"/>
                  </a:moveTo>
                  <a:lnTo>
                    <a:pt x="1"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1" name="Google Shape;2421;p56"/>
            <p:cNvSpPr/>
            <p:nvPr/>
          </p:nvSpPr>
          <p:spPr>
            <a:xfrm>
              <a:off x="5079200" y="4115950"/>
              <a:ext cx="99750" cy="366350"/>
            </a:xfrm>
            <a:custGeom>
              <a:avLst/>
              <a:gdLst/>
              <a:ahLst/>
              <a:cxnLst/>
              <a:rect l="l" t="t" r="r" b="b"/>
              <a:pathLst>
                <a:path w="3990" h="14654" extrusionOk="0">
                  <a:moveTo>
                    <a:pt x="1" y="1"/>
                  </a:moveTo>
                  <a:lnTo>
                    <a:pt x="1" y="14653"/>
                  </a:lnTo>
                  <a:lnTo>
                    <a:pt x="3990" y="14653"/>
                  </a:lnTo>
                  <a:lnTo>
                    <a:pt x="399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2" name="Google Shape;2422;p56"/>
            <p:cNvSpPr/>
            <p:nvPr/>
          </p:nvSpPr>
          <p:spPr>
            <a:xfrm>
              <a:off x="5278175" y="4249575"/>
              <a:ext cx="157525" cy="232075"/>
            </a:xfrm>
            <a:custGeom>
              <a:avLst/>
              <a:gdLst/>
              <a:ahLst/>
              <a:cxnLst/>
              <a:rect l="l" t="t" r="r" b="b"/>
              <a:pathLst>
                <a:path w="6301" h="9283" extrusionOk="0">
                  <a:moveTo>
                    <a:pt x="3816" y="0"/>
                  </a:moveTo>
                  <a:lnTo>
                    <a:pt x="1" y="1169"/>
                  </a:lnTo>
                  <a:lnTo>
                    <a:pt x="2492" y="9283"/>
                  </a:lnTo>
                  <a:lnTo>
                    <a:pt x="6301" y="8114"/>
                  </a:lnTo>
                  <a:lnTo>
                    <a:pt x="381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3" name="Google Shape;2423;p56"/>
            <p:cNvSpPr/>
            <p:nvPr/>
          </p:nvSpPr>
          <p:spPr>
            <a:xfrm>
              <a:off x="4917825" y="4581675"/>
              <a:ext cx="542075" cy="99750"/>
            </a:xfrm>
            <a:custGeom>
              <a:avLst/>
              <a:gdLst/>
              <a:ahLst/>
              <a:cxnLst/>
              <a:rect l="l" t="t" r="r" b="b"/>
              <a:pathLst>
                <a:path w="21683" h="3990" extrusionOk="0">
                  <a:moveTo>
                    <a:pt x="1" y="1"/>
                  </a:moveTo>
                  <a:lnTo>
                    <a:pt x="1" y="3990"/>
                  </a:lnTo>
                  <a:lnTo>
                    <a:pt x="21683" y="3990"/>
                  </a:lnTo>
                  <a:lnTo>
                    <a:pt x="2168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4" name="Google Shape;2424;p56"/>
            <p:cNvSpPr/>
            <p:nvPr/>
          </p:nvSpPr>
          <p:spPr>
            <a:xfrm>
              <a:off x="4917825" y="4581675"/>
              <a:ext cx="44725" cy="99750"/>
            </a:xfrm>
            <a:custGeom>
              <a:avLst/>
              <a:gdLst/>
              <a:ahLst/>
              <a:cxnLst/>
              <a:rect l="l" t="t" r="r" b="b"/>
              <a:pathLst>
                <a:path w="1789" h="3990" extrusionOk="0">
                  <a:moveTo>
                    <a:pt x="1" y="1"/>
                  </a:moveTo>
                  <a:lnTo>
                    <a:pt x="1" y="3990"/>
                  </a:lnTo>
                  <a:lnTo>
                    <a:pt x="1789" y="3990"/>
                  </a:lnTo>
                  <a:lnTo>
                    <a:pt x="178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5" name="Google Shape;2425;p56"/>
            <p:cNvSpPr/>
            <p:nvPr/>
          </p:nvSpPr>
          <p:spPr>
            <a:xfrm>
              <a:off x="4990450" y="4581675"/>
              <a:ext cx="44725" cy="99750"/>
            </a:xfrm>
            <a:custGeom>
              <a:avLst/>
              <a:gdLst/>
              <a:ahLst/>
              <a:cxnLst/>
              <a:rect l="l" t="t" r="r" b="b"/>
              <a:pathLst>
                <a:path w="1789" h="3990" extrusionOk="0">
                  <a:moveTo>
                    <a:pt x="0" y="1"/>
                  </a:moveTo>
                  <a:lnTo>
                    <a:pt x="0" y="3990"/>
                  </a:lnTo>
                  <a:lnTo>
                    <a:pt x="1788" y="3990"/>
                  </a:lnTo>
                  <a:lnTo>
                    <a:pt x="178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6" name="Google Shape;2426;p56"/>
            <p:cNvSpPr/>
            <p:nvPr/>
          </p:nvSpPr>
          <p:spPr>
            <a:xfrm>
              <a:off x="5267200" y="4601850"/>
              <a:ext cx="192700" cy="59425"/>
            </a:xfrm>
            <a:custGeom>
              <a:avLst/>
              <a:gdLst/>
              <a:ahLst/>
              <a:cxnLst/>
              <a:rect l="l" t="t" r="r" b="b"/>
              <a:pathLst>
                <a:path w="7708" h="2377" extrusionOk="0">
                  <a:moveTo>
                    <a:pt x="588" y="1"/>
                  </a:moveTo>
                  <a:cubicBezTo>
                    <a:pt x="265" y="1"/>
                    <a:pt x="1" y="265"/>
                    <a:pt x="1" y="588"/>
                  </a:cubicBezTo>
                  <a:lnTo>
                    <a:pt x="1" y="1789"/>
                  </a:lnTo>
                  <a:cubicBezTo>
                    <a:pt x="1" y="2111"/>
                    <a:pt x="265" y="2376"/>
                    <a:pt x="588" y="2376"/>
                  </a:cubicBezTo>
                  <a:lnTo>
                    <a:pt x="7708" y="2376"/>
                  </a:lnTo>
                  <a:lnTo>
                    <a:pt x="770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7" name="Google Shape;2427;p56"/>
            <p:cNvSpPr/>
            <p:nvPr/>
          </p:nvSpPr>
          <p:spPr>
            <a:xfrm>
              <a:off x="5263825" y="4609925"/>
              <a:ext cx="196075" cy="25"/>
            </a:xfrm>
            <a:custGeom>
              <a:avLst/>
              <a:gdLst/>
              <a:ahLst/>
              <a:cxnLst/>
              <a:rect l="l" t="t" r="r" b="b"/>
              <a:pathLst>
                <a:path w="7843" h="1" fill="none" extrusionOk="0">
                  <a:moveTo>
                    <a:pt x="7843" y="0"/>
                  </a:moveTo>
                  <a:lnTo>
                    <a:pt x="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8" name="Google Shape;2428;p56"/>
            <p:cNvSpPr/>
            <p:nvPr/>
          </p:nvSpPr>
          <p:spPr>
            <a:xfrm>
              <a:off x="5263825" y="4618475"/>
              <a:ext cx="196075" cy="25"/>
            </a:xfrm>
            <a:custGeom>
              <a:avLst/>
              <a:gdLst/>
              <a:ahLst/>
              <a:cxnLst/>
              <a:rect l="l" t="t" r="r" b="b"/>
              <a:pathLst>
                <a:path w="7843" h="1" fill="none" extrusionOk="0">
                  <a:moveTo>
                    <a:pt x="7843" y="0"/>
                  </a:moveTo>
                  <a:lnTo>
                    <a:pt x="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9" name="Google Shape;2429;p56"/>
            <p:cNvSpPr/>
            <p:nvPr/>
          </p:nvSpPr>
          <p:spPr>
            <a:xfrm>
              <a:off x="5263825" y="4627200"/>
              <a:ext cx="196075" cy="25"/>
            </a:xfrm>
            <a:custGeom>
              <a:avLst/>
              <a:gdLst/>
              <a:ahLst/>
              <a:cxnLst/>
              <a:rect l="l" t="t" r="r" b="b"/>
              <a:pathLst>
                <a:path w="7843" h="1" fill="none" extrusionOk="0">
                  <a:moveTo>
                    <a:pt x="7843" y="0"/>
                  </a:moveTo>
                  <a:lnTo>
                    <a:pt x="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0" name="Google Shape;2430;p56"/>
            <p:cNvSpPr/>
            <p:nvPr/>
          </p:nvSpPr>
          <p:spPr>
            <a:xfrm>
              <a:off x="5263825" y="4635900"/>
              <a:ext cx="196075" cy="25"/>
            </a:xfrm>
            <a:custGeom>
              <a:avLst/>
              <a:gdLst/>
              <a:ahLst/>
              <a:cxnLst/>
              <a:rect l="l" t="t" r="r" b="b"/>
              <a:pathLst>
                <a:path w="7843" h="1" fill="none" extrusionOk="0">
                  <a:moveTo>
                    <a:pt x="7843" y="1"/>
                  </a:moveTo>
                  <a:lnTo>
                    <a:pt x="0"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1" name="Google Shape;2431;p56"/>
            <p:cNvSpPr/>
            <p:nvPr/>
          </p:nvSpPr>
          <p:spPr>
            <a:xfrm>
              <a:off x="5263825" y="4644450"/>
              <a:ext cx="196075" cy="25"/>
            </a:xfrm>
            <a:custGeom>
              <a:avLst/>
              <a:gdLst/>
              <a:ahLst/>
              <a:cxnLst/>
              <a:rect l="l" t="t" r="r" b="b"/>
              <a:pathLst>
                <a:path w="7843" h="1" fill="none" extrusionOk="0">
                  <a:moveTo>
                    <a:pt x="7843" y="1"/>
                  </a:moveTo>
                  <a:lnTo>
                    <a:pt x="0"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2" name="Google Shape;2432;p56"/>
            <p:cNvSpPr/>
            <p:nvPr/>
          </p:nvSpPr>
          <p:spPr>
            <a:xfrm>
              <a:off x="5178925" y="4191000"/>
              <a:ext cx="99750" cy="291125"/>
            </a:xfrm>
            <a:custGeom>
              <a:avLst/>
              <a:gdLst/>
              <a:ahLst/>
              <a:cxnLst/>
              <a:rect l="l" t="t" r="r" b="b"/>
              <a:pathLst>
                <a:path w="3990" h="11645" extrusionOk="0">
                  <a:moveTo>
                    <a:pt x="1" y="0"/>
                  </a:moveTo>
                  <a:lnTo>
                    <a:pt x="1" y="11645"/>
                  </a:lnTo>
                  <a:lnTo>
                    <a:pt x="3990" y="11645"/>
                  </a:lnTo>
                  <a:lnTo>
                    <a:pt x="399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433" name="Google Shape;2433;p56"/>
            <p:cNvSpPr/>
            <p:nvPr/>
          </p:nvSpPr>
          <p:spPr>
            <a:xfrm>
              <a:off x="5197975" y="4240525"/>
              <a:ext cx="61675" cy="192225"/>
            </a:xfrm>
            <a:custGeom>
              <a:avLst/>
              <a:gdLst/>
              <a:ahLst/>
              <a:cxnLst/>
              <a:rect l="l" t="t" r="r" b="b"/>
              <a:pathLst>
                <a:path w="2467" h="7689" extrusionOk="0">
                  <a:moveTo>
                    <a:pt x="1233" y="1"/>
                  </a:moveTo>
                  <a:cubicBezTo>
                    <a:pt x="556" y="1"/>
                    <a:pt x="0" y="1718"/>
                    <a:pt x="0" y="3842"/>
                  </a:cubicBezTo>
                  <a:cubicBezTo>
                    <a:pt x="0" y="5965"/>
                    <a:pt x="556" y="7689"/>
                    <a:pt x="1233" y="7689"/>
                  </a:cubicBezTo>
                  <a:cubicBezTo>
                    <a:pt x="1918" y="7689"/>
                    <a:pt x="2466" y="5965"/>
                    <a:pt x="2466" y="3842"/>
                  </a:cubicBezTo>
                  <a:cubicBezTo>
                    <a:pt x="2466" y="1718"/>
                    <a:pt x="1918" y="1"/>
                    <a:pt x="12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4" name="Google Shape;2434;p56"/>
            <p:cNvSpPr/>
            <p:nvPr/>
          </p:nvSpPr>
          <p:spPr>
            <a:xfrm>
              <a:off x="5079200" y="4115950"/>
              <a:ext cx="99750" cy="107675"/>
            </a:xfrm>
            <a:custGeom>
              <a:avLst/>
              <a:gdLst/>
              <a:ahLst/>
              <a:cxnLst/>
              <a:rect l="l" t="t" r="r" b="b"/>
              <a:pathLst>
                <a:path w="3990" h="4307" extrusionOk="0">
                  <a:moveTo>
                    <a:pt x="1" y="1"/>
                  </a:moveTo>
                  <a:lnTo>
                    <a:pt x="1" y="4306"/>
                  </a:lnTo>
                  <a:lnTo>
                    <a:pt x="3990" y="4306"/>
                  </a:lnTo>
                  <a:lnTo>
                    <a:pt x="399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2435" name="Google Shape;2435;p56"/>
          <p:cNvGrpSpPr/>
          <p:nvPr/>
        </p:nvGrpSpPr>
        <p:grpSpPr>
          <a:xfrm>
            <a:off x="2692543" y="197042"/>
            <a:ext cx="966681" cy="675901"/>
            <a:chOff x="2961475" y="4200025"/>
            <a:chExt cx="214000" cy="149625"/>
          </a:xfrm>
        </p:grpSpPr>
        <p:sp>
          <p:nvSpPr>
            <p:cNvPr id="2436" name="Google Shape;2436;p56"/>
            <p:cNvSpPr/>
            <p:nvPr/>
          </p:nvSpPr>
          <p:spPr>
            <a:xfrm>
              <a:off x="2961475" y="4326550"/>
              <a:ext cx="214000" cy="23100"/>
            </a:xfrm>
            <a:custGeom>
              <a:avLst/>
              <a:gdLst/>
              <a:ahLst/>
              <a:cxnLst/>
              <a:rect l="l" t="t" r="r" b="b"/>
              <a:pathLst>
                <a:path w="8560" h="924" extrusionOk="0">
                  <a:moveTo>
                    <a:pt x="1" y="0"/>
                  </a:moveTo>
                  <a:lnTo>
                    <a:pt x="1" y="923"/>
                  </a:lnTo>
                  <a:lnTo>
                    <a:pt x="8560" y="923"/>
                  </a:lnTo>
                  <a:lnTo>
                    <a:pt x="856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7" name="Google Shape;2437;p56"/>
            <p:cNvSpPr/>
            <p:nvPr/>
          </p:nvSpPr>
          <p:spPr>
            <a:xfrm>
              <a:off x="2985850" y="4200025"/>
              <a:ext cx="34400" cy="126550"/>
            </a:xfrm>
            <a:custGeom>
              <a:avLst/>
              <a:gdLst/>
              <a:ahLst/>
              <a:cxnLst/>
              <a:rect l="l" t="t" r="r" b="b"/>
              <a:pathLst>
                <a:path w="1376" h="5062" extrusionOk="0">
                  <a:moveTo>
                    <a:pt x="0" y="1"/>
                  </a:moveTo>
                  <a:lnTo>
                    <a:pt x="0" y="5061"/>
                  </a:lnTo>
                  <a:lnTo>
                    <a:pt x="1375" y="5061"/>
                  </a:lnTo>
                  <a:lnTo>
                    <a:pt x="137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8" name="Google Shape;2438;p56"/>
            <p:cNvSpPr/>
            <p:nvPr/>
          </p:nvSpPr>
          <p:spPr>
            <a:xfrm>
              <a:off x="3045225" y="4226000"/>
              <a:ext cx="34400" cy="100575"/>
            </a:xfrm>
            <a:custGeom>
              <a:avLst/>
              <a:gdLst/>
              <a:ahLst/>
              <a:cxnLst/>
              <a:rect l="l" t="t" r="r" b="b"/>
              <a:pathLst>
                <a:path w="1376" h="4023" extrusionOk="0">
                  <a:moveTo>
                    <a:pt x="1" y="1"/>
                  </a:moveTo>
                  <a:lnTo>
                    <a:pt x="1" y="4022"/>
                  </a:lnTo>
                  <a:lnTo>
                    <a:pt x="1376" y="4022"/>
                  </a:lnTo>
                  <a:lnTo>
                    <a:pt x="137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9" name="Google Shape;2439;p56"/>
            <p:cNvSpPr/>
            <p:nvPr/>
          </p:nvSpPr>
          <p:spPr>
            <a:xfrm>
              <a:off x="3079600" y="4216650"/>
              <a:ext cx="34400" cy="109925"/>
            </a:xfrm>
            <a:custGeom>
              <a:avLst/>
              <a:gdLst/>
              <a:ahLst/>
              <a:cxnLst/>
              <a:rect l="l" t="t" r="r" b="b"/>
              <a:pathLst>
                <a:path w="1376" h="4397" extrusionOk="0">
                  <a:moveTo>
                    <a:pt x="1" y="1"/>
                  </a:moveTo>
                  <a:lnTo>
                    <a:pt x="1" y="4396"/>
                  </a:lnTo>
                  <a:lnTo>
                    <a:pt x="1376" y="4396"/>
                  </a:lnTo>
                  <a:lnTo>
                    <a:pt x="137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0" name="Google Shape;2440;p56"/>
            <p:cNvSpPr/>
            <p:nvPr/>
          </p:nvSpPr>
          <p:spPr>
            <a:xfrm>
              <a:off x="3113975" y="4246825"/>
              <a:ext cx="34400" cy="79750"/>
            </a:xfrm>
            <a:custGeom>
              <a:avLst/>
              <a:gdLst/>
              <a:ahLst/>
              <a:cxnLst/>
              <a:rect l="l" t="t" r="r" b="b"/>
              <a:pathLst>
                <a:path w="1376" h="3190" extrusionOk="0">
                  <a:moveTo>
                    <a:pt x="1" y="1"/>
                  </a:moveTo>
                  <a:lnTo>
                    <a:pt x="1" y="3189"/>
                  </a:lnTo>
                  <a:lnTo>
                    <a:pt x="1375" y="3189"/>
                  </a:lnTo>
                  <a:lnTo>
                    <a:pt x="137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1" name="Google Shape;2441;p56"/>
            <p:cNvSpPr/>
            <p:nvPr/>
          </p:nvSpPr>
          <p:spPr>
            <a:xfrm>
              <a:off x="2985850" y="4213275"/>
              <a:ext cx="34400" cy="3550"/>
            </a:xfrm>
            <a:custGeom>
              <a:avLst/>
              <a:gdLst/>
              <a:ahLst/>
              <a:cxnLst/>
              <a:rect l="l" t="t" r="r" b="b"/>
              <a:pathLst>
                <a:path w="1376" h="142" extrusionOk="0">
                  <a:moveTo>
                    <a:pt x="0" y="0"/>
                  </a:moveTo>
                  <a:lnTo>
                    <a:pt x="0" y="142"/>
                  </a:lnTo>
                  <a:lnTo>
                    <a:pt x="1375" y="142"/>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2" name="Google Shape;2442;p56"/>
            <p:cNvSpPr/>
            <p:nvPr/>
          </p:nvSpPr>
          <p:spPr>
            <a:xfrm>
              <a:off x="2985850" y="4220525"/>
              <a:ext cx="34400" cy="3425"/>
            </a:xfrm>
            <a:custGeom>
              <a:avLst/>
              <a:gdLst/>
              <a:ahLst/>
              <a:cxnLst/>
              <a:rect l="l" t="t" r="r" b="b"/>
              <a:pathLst>
                <a:path w="1376" h="137" extrusionOk="0">
                  <a:moveTo>
                    <a:pt x="0" y="0"/>
                  </a:moveTo>
                  <a:lnTo>
                    <a:pt x="0" y="136"/>
                  </a:lnTo>
                  <a:lnTo>
                    <a:pt x="1375" y="136"/>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3" name="Google Shape;2443;p56"/>
            <p:cNvSpPr/>
            <p:nvPr/>
          </p:nvSpPr>
          <p:spPr>
            <a:xfrm>
              <a:off x="2985850" y="4308800"/>
              <a:ext cx="34400" cy="3575"/>
            </a:xfrm>
            <a:custGeom>
              <a:avLst/>
              <a:gdLst/>
              <a:ahLst/>
              <a:cxnLst/>
              <a:rect l="l" t="t" r="r" b="b"/>
              <a:pathLst>
                <a:path w="1376" h="143" extrusionOk="0">
                  <a:moveTo>
                    <a:pt x="0" y="0"/>
                  </a:moveTo>
                  <a:lnTo>
                    <a:pt x="0" y="142"/>
                  </a:lnTo>
                  <a:lnTo>
                    <a:pt x="1375" y="142"/>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4" name="Google Shape;2444;p56"/>
            <p:cNvSpPr/>
            <p:nvPr/>
          </p:nvSpPr>
          <p:spPr>
            <a:xfrm>
              <a:off x="2985850" y="4316050"/>
              <a:ext cx="34400" cy="3425"/>
            </a:xfrm>
            <a:custGeom>
              <a:avLst/>
              <a:gdLst/>
              <a:ahLst/>
              <a:cxnLst/>
              <a:rect l="l" t="t" r="r" b="b"/>
              <a:pathLst>
                <a:path w="1376" h="137" extrusionOk="0">
                  <a:moveTo>
                    <a:pt x="0" y="1"/>
                  </a:moveTo>
                  <a:lnTo>
                    <a:pt x="0" y="136"/>
                  </a:lnTo>
                  <a:lnTo>
                    <a:pt x="1375" y="136"/>
                  </a:lnTo>
                  <a:lnTo>
                    <a:pt x="137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5" name="Google Shape;2445;p56"/>
            <p:cNvSpPr/>
            <p:nvPr/>
          </p:nvSpPr>
          <p:spPr>
            <a:xfrm>
              <a:off x="3053300" y="4246675"/>
              <a:ext cx="18250" cy="57475"/>
            </a:xfrm>
            <a:custGeom>
              <a:avLst/>
              <a:gdLst/>
              <a:ahLst/>
              <a:cxnLst/>
              <a:rect l="l" t="t" r="r" b="b"/>
              <a:pathLst>
                <a:path w="730" h="2299" extrusionOk="0">
                  <a:moveTo>
                    <a:pt x="362" y="0"/>
                  </a:moveTo>
                  <a:cubicBezTo>
                    <a:pt x="162" y="0"/>
                    <a:pt x="1" y="517"/>
                    <a:pt x="1" y="1149"/>
                  </a:cubicBezTo>
                  <a:cubicBezTo>
                    <a:pt x="1" y="1788"/>
                    <a:pt x="162" y="2298"/>
                    <a:pt x="362" y="2298"/>
                  </a:cubicBezTo>
                  <a:cubicBezTo>
                    <a:pt x="569" y="2298"/>
                    <a:pt x="730" y="1788"/>
                    <a:pt x="730" y="1149"/>
                  </a:cubicBezTo>
                  <a:cubicBezTo>
                    <a:pt x="730" y="517"/>
                    <a:pt x="569" y="0"/>
                    <a:pt x="36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6" name="Google Shape;2446;p56"/>
            <p:cNvSpPr/>
            <p:nvPr/>
          </p:nvSpPr>
          <p:spPr>
            <a:xfrm>
              <a:off x="3079600" y="4305900"/>
              <a:ext cx="34400" cy="20675"/>
            </a:xfrm>
            <a:custGeom>
              <a:avLst/>
              <a:gdLst/>
              <a:ahLst/>
              <a:cxnLst/>
              <a:rect l="l" t="t" r="r" b="b"/>
              <a:pathLst>
                <a:path w="1376" h="827" extrusionOk="0">
                  <a:moveTo>
                    <a:pt x="1" y="0"/>
                  </a:moveTo>
                  <a:lnTo>
                    <a:pt x="1" y="826"/>
                  </a:lnTo>
                  <a:lnTo>
                    <a:pt x="1376" y="826"/>
                  </a:lnTo>
                  <a:lnTo>
                    <a:pt x="137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47" name="Google Shape;2447;p56"/>
          <p:cNvGrpSpPr/>
          <p:nvPr/>
        </p:nvGrpSpPr>
        <p:grpSpPr>
          <a:xfrm>
            <a:off x="2859311" y="3784675"/>
            <a:ext cx="315389" cy="315390"/>
            <a:chOff x="1737592" y="5573833"/>
            <a:chExt cx="194349" cy="194349"/>
          </a:xfrm>
        </p:grpSpPr>
        <p:sp>
          <p:nvSpPr>
            <p:cNvPr id="2448" name="Google Shape;2448;p56"/>
            <p:cNvSpPr/>
            <p:nvPr/>
          </p:nvSpPr>
          <p:spPr>
            <a:xfrm>
              <a:off x="1834322" y="5573833"/>
              <a:ext cx="111" cy="30208"/>
            </a:xfrm>
            <a:custGeom>
              <a:avLst/>
              <a:gdLst/>
              <a:ahLst/>
              <a:cxnLst/>
              <a:rect l="l" t="t" r="r" b="b"/>
              <a:pathLst>
                <a:path w="1" h="272" fill="none" extrusionOk="0">
                  <a:moveTo>
                    <a:pt x="1" y="0"/>
                  </a:moveTo>
                  <a:lnTo>
                    <a:pt x="1"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9" name="Google Shape;2449;p56"/>
            <p:cNvSpPr/>
            <p:nvPr/>
          </p:nvSpPr>
          <p:spPr>
            <a:xfrm>
              <a:off x="1834322" y="5738752"/>
              <a:ext cx="111" cy="29430"/>
            </a:xfrm>
            <a:custGeom>
              <a:avLst/>
              <a:gdLst/>
              <a:ahLst/>
              <a:cxnLst/>
              <a:rect l="l" t="t" r="r" b="b"/>
              <a:pathLst>
                <a:path w="1" h="265" fill="none" extrusionOk="0">
                  <a:moveTo>
                    <a:pt x="1" y="0"/>
                  </a:moveTo>
                  <a:lnTo>
                    <a:pt x="1"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0" name="Google Shape;2450;p56"/>
            <p:cNvSpPr/>
            <p:nvPr/>
          </p:nvSpPr>
          <p:spPr>
            <a:xfrm>
              <a:off x="1901733" y="567134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1" name="Google Shape;2451;p56"/>
            <p:cNvSpPr/>
            <p:nvPr/>
          </p:nvSpPr>
          <p:spPr>
            <a:xfrm>
              <a:off x="1737592" y="5671341"/>
              <a:ext cx="29430" cy="111"/>
            </a:xfrm>
            <a:custGeom>
              <a:avLst/>
              <a:gdLst/>
              <a:ahLst/>
              <a:cxnLst/>
              <a:rect l="l" t="t" r="r" b="b"/>
              <a:pathLst>
                <a:path w="265" h="1" fill="none" extrusionOk="0">
                  <a:moveTo>
                    <a:pt x="265"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2" name="Google Shape;2452;p56"/>
            <p:cNvSpPr/>
            <p:nvPr/>
          </p:nvSpPr>
          <p:spPr>
            <a:xfrm>
              <a:off x="1882410" y="5602486"/>
              <a:ext cx="20879" cy="20879"/>
            </a:xfrm>
            <a:custGeom>
              <a:avLst/>
              <a:gdLst/>
              <a:ahLst/>
              <a:cxnLst/>
              <a:rect l="l" t="t" r="r" b="b"/>
              <a:pathLst>
                <a:path w="188" h="188" fill="none" extrusionOk="0">
                  <a:moveTo>
                    <a:pt x="187"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3" name="Google Shape;2453;p56"/>
            <p:cNvSpPr/>
            <p:nvPr/>
          </p:nvSpPr>
          <p:spPr>
            <a:xfrm>
              <a:off x="1766245" y="5718651"/>
              <a:ext cx="20879" cy="20879"/>
            </a:xfrm>
            <a:custGeom>
              <a:avLst/>
              <a:gdLst/>
              <a:ahLst/>
              <a:cxnLst/>
              <a:rect l="l" t="t" r="r" b="b"/>
              <a:pathLst>
                <a:path w="188" h="188" fill="none" extrusionOk="0">
                  <a:moveTo>
                    <a:pt x="188" y="0"/>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4" name="Google Shape;2454;p56"/>
            <p:cNvSpPr/>
            <p:nvPr/>
          </p:nvSpPr>
          <p:spPr>
            <a:xfrm>
              <a:off x="1882410" y="5718651"/>
              <a:ext cx="20879" cy="20879"/>
            </a:xfrm>
            <a:custGeom>
              <a:avLst/>
              <a:gdLst/>
              <a:ahLst/>
              <a:cxnLst/>
              <a:rect l="l" t="t" r="r" b="b"/>
              <a:pathLst>
                <a:path w="188" h="188" fill="none" extrusionOk="0">
                  <a:moveTo>
                    <a:pt x="187" y="188"/>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5" name="Google Shape;2455;p56"/>
            <p:cNvSpPr/>
            <p:nvPr/>
          </p:nvSpPr>
          <p:spPr>
            <a:xfrm>
              <a:off x="1766245" y="5602486"/>
              <a:ext cx="20879" cy="20879"/>
            </a:xfrm>
            <a:custGeom>
              <a:avLst/>
              <a:gdLst/>
              <a:ahLst/>
              <a:cxnLst/>
              <a:rect l="l" t="t" r="r" b="b"/>
              <a:pathLst>
                <a:path w="188" h="188" fill="none" extrusionOk="0">
                  <a:moveTo>
                    <a:pt x="188"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56" name="Google Shape;2456;p56"/>
          <p:cNvGrpSpPr/>
          <p:nvPr/>
        </p:nvGrpSpPr>
        <p:grpSpPr>
          <a:xfrm>
            <a:off x="6344934" y="1104967"/>
            <a:ext cx="234109" cy="232848"/>
            <a:chOff x="2311753" y="6176760"/>
            <a:chExt cx="144262" cy="143485"/>
          </a:xfrm>
        </p:grpSpPr>
        <p:sp>
          <p:nvSpPr>
            <p:cNvPr id="2457" name="Google Shape;2457;p56"/>
            <p:cNvSpPr/>
            <p:nvPr/>
          </p:nvSpPr>
          <p:spPr>
            <a:xfrm>
              <a:off x="2383495" y="6176760"/>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8" name="Google Shape;2458;p56"/>
            <p:cNvSpPr/>
            <p:nvPr/>
          </p:nvSpPr>
          <p:spPr>
            <a:xfrm>
              <a:off x="2383495" y="6290704"/>
              <a:ext cx="111" cy="29541"/>
            </a:xfrm>
            <a:custGeom>
              <a:avLst/>
              <a:gdLst/>
              <a:ahLst/>
              <a:cxnLst/>
              <a:rect l="l" t="t" r="r" b="b"/>
              <a:pathLst>
                <a:path w="1" h="266"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9" name="Google Shape;2459;p56"/>
            <p:cNvSpPr/>
            <p:nvPr/>
          </p:nvSpPr>
          <p:spPr>
            <a:xfrm>
              <a:off x="2425696" y="6248391"/>
              <a:ext cx="30319" cy="111"/>
            </a:xfrm>
            <a:custGeom>
              <a:avLst/>
              <a:gdLst/>
              <a:ahLst/>
              <a:cxnLst/>
              <a:rect l="l" t="t" r="r" b="b"/>
              <a:pathLst>
                <a:path w="273" h="1" fill="none" extrusionOk="0">
                  <a:moveTo>
                    <a:pt x="272"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0" name="Google Shape;2460;p56"/>
            <p:cNvSpPr/>
            <p:nvPr/>
          </p:nvSpPr>
          <p:spPr>
            <a:xfrm>
              <a:off x="2311753" y="6248391"/>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61" name="Google Shape;2461;p56"/>
          <p:cNvSpPr/>
          <p:nvPr/>
        </p:nvSpPr>
        <p:spPr>
          <a:xfrm>
            <a:off x="7631858" y="4420950"/>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2" name="Google Shape;2462;p56"/>
          <p:cNvSpPr/>
          <p:nvPr/>
        </p:nvSpPr>
        <p:spPr>
          <a:xfrm>
            <a:off x="2996546" y="1630337"/>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66"/>
        <p:cNvGrpSpPr/>
        <p:nvPr/>
      </p:nvGrpSpPr>
      <p:grpSpPr>
        <a:xfrm>
          <a:off x="0" y="0"/>
          <a:ext cx="0" cy="0"/>
          <a:chOff x="0" y="0"/>
          <a:chExt cx="0" cy="0"/>
        </a:xfrm>
      </p:grpSpPr>
      <p:sp>
        <p:nvSpPr>
          <p:cNvPr id="2467" name="Google Shape;2467;p57"/>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latin typeface="Comfortaa" panose="020B0604020202020204" charset="0"/>
              </a:rPr>
              <a:t>BÀI HỌC</a:t>
            </a:r>
            <a:endParaRPr dirty="0">
              <a:latin typeface="Comfortaa" panose="020B0604020202020204" charset="0"/>
            </a:endParaRPr>
          </a:p>
        </p:txBody>
      </p:sp>
      <p:sp>
        <p:nvSpPr>
          <p:cNvPr id="2475" name="Google Shape;2475;p57"/>
          <p:cNvSpPr txBox="1"/>
          <p:nvPr/>
        </p:nvSpPr>
        <p:spPr>
          <a:xfrm>
            <a:off x="720000" y="1456825"/>
            <a:ext cx="3963000" cy="318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2400" dirty="0">
                <a:solidFill>
                  <a:schemeClr val="dk2"/>
                </a:solidFill>
                <a:latin typeface="Times New Roman" panose="02020603050405020304" pitchFamily="18" charset="0"/>
                <a:ea typeface="Lemon"/>
                <a:cs typeface="Times New Roman" panose="02020603050405020304" pitchFamily="18" charset="0"/>
                <a:sym typeface="Lemon"/>
              </a:rPr>
              <a:t>Vị tha</a:t>
            </a:r>
            <a:endParaRPr sz="2400" dirty="0">
              <a:solidFill>
                <a:schemeClr val="dk2"/>
              </a:solidFill>
              <a:latin typeface="Times New Roman" panose="02020603050405020304" pitchFamily="18" charset="0"/>
              <a:ea typeface="Lemon"/>
              <a:cs typeface="Times New Roman" panose="02020603050405020304" pitchFamily="18" charset="0"/>
              <a:sym typeface="Lemon"/>
            </a:endParaRPr>
          </a:p>
        </p:txBody>
      </p:sp>
      <p:sp>
        <p:nvSpPr>
          <p:cNvPr id="2476" name="Google Shape;2476;p57"/>
          <p:cNvSpPr txBox="1"/>
          <p:nvPr/>
        </p:nvSpPr>
        <p:spPr>
          <a:xfrm>
            <a:off x="720006" y="1790425"/>
            <a:ext cx="4294445" cy="818399"/>
          </a:xfrm>
          <a:prstGeom prst="rect">
            <a:avLst/>
          </a:prstGeom>
          <a:noFill/>
          <a:ln>
            <a:noFill/>
          </a:ln>
        </p:spPr>
        <p:txBody>
          <a:bodyPr spcFirstLastPara="1" wrap="square" lIns="91425" tIns="91425" rIns="91425" bIns="91425" anchor="ctr" anchorCtr="0">
            <a:noAutofit/>
          </a:bodyPr>
          <a:lstStyle/>
          <a:p>
            <a:pPr algn="l"/>
            <a:r>
              <a:rPr lang="en-US" b="1" i="0" dirty="0">
                <a:solidFill>
                  <a:srgbClr val="000000"/>
                </a:solidFill>
                <a:effectLst/>
                <a:latin typeface="Times New Roman" panose="02020603050405020304" pitchFamily="18" charset="0"/>
                <a:cs typeface="Times New Roman" panose="02020603050405020304" pitchFamily="18" charset="0"/>
              </a:rPr>
              <a:t>C</a:t>
            </a:r>
            <a:r>
              <a:rPr lang="vi-VN" b="1" i="0" dirty="0">
                <a:solidFill>
                  <a:srgbClr val="000000"/>
                </a:solidFill>
                <a:effectLst/>
                <a:latin typeface="Times New Roman" panose="02020603050405020304" pitchFamily="18" charset="0"/>
                <a:cs typeface="Times New Roman" panose="02020603050405020304" pitchFamily="18" charset="0"/>
              </a:rPr>
              <a:t>ó tinh thần chăm lo đến lợi ích của người khác một cách vô tư, sẵn sàng vì lợi ích của người khác mà hi sinh lợi ích của cá nhân mình</a:t>
            </a:r>
          </a:p>
        </p:txBody>
      </p:sp>
      <p:sp>
        <p:nvSpPr>
          <p:cNvPr id="2479" name="Google Shape;2479;p57"/>
          <p:cNvSpPr txBox="1"/>
          <p:nvPr/>
        </p:nvSpPr>
        <p:spPr>
          <a:xfrm>
            <a:off x="720000" y="2608824"/>
            <a:ext cx="3963000" cy="318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2400" dirty="0">
                <a:solidFill>
                  <a:schemeClr val="lt2"/>
                </a:solidFill>
                <a:latin typeface="Times New Roman" panose="02020603050405020304" pitchFamily="18" charset="0"/>
                <a:ea typeface="Lemon"/>
                <a:cs typeface="Times New Roman" panose="02020603050405020304" pitchFamily="18" charset="0"/>
                <a:sym typeface="Lemon"/>
              </a:rPr>
              <a:t>Tấm lòng nhân ái</a:t>
            </a:r>
            <a:endParaRPr sz="2400" dirty="0">
              <a:solidFill>
                <a:schemeClr val="lt2"/>
              </a:solidFill>
              <a:latin typeface="Times New Roman" panose="02020603050405020304" pitchFamily="18" charset="0"/>
              <a:ea typeface="Lemon"/>
              <a:cs typeface="Times New Roman" panose="02020603050405020304" pitchFamily="18" charset="0"/>
              <a:sym typeface="Lemon"/>
            </a:endParaRPr>
          </a:p>
        </p:txBody>
      </p:sp>
      <p:sp>
        <p:nvSpPr>
          <p:cNvPr id="2480" name="Google Shape;2480;p57"/>
          <p:cNvSpPr txBox="1"/>
          <p:nvPr/>
        </p:nvSpPr>
        <p:spPr>
          <a:xfrm>
            <a:off x="720007" y="2941474"/>
            <a:ext cx="4294444" cy="81839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b="1" i="0" dirty="0">
                <a:solidFill>
                  <a:srgbClr val="202124"/>
                </a:solidFill>
                <a:effectLst/>
                <a:latin typeface="Times New Roman" panose="02020603050405020304" pitchFamily="18" charset="0"/>
                <a:cs typeface="Times New Roman" panose="02020603050405020304" pitchFamily="18" charset="0"/>
              </a:rPr>
              <a:t>L</a:t>
            </a:r>
            <a:r>
              <a:rPr lang="vi-VN" b="1" i="0" dirty="0">
                <a:solidFill>
                  <a:srgbClr val="202124"/>
                </a:solidFill>
                <a:effectLst/>
                <a:latin typeface="Times New Roman" panose="02020603050405020304" pitchFamily="18" charset="0"/>
                <a:cs typeface="Times New Roman" panose="02020603050405020304" pitchFamily="18" charset="0"/>
              </a:rPr>
              <a:t>uôn sẵn sàng giúp đỡ người khác mà không cần sự đền đáp, đó là tình yêu giữa con người với con người trong xã hội, trong cuộc sống thường ngày</a:t>
            </a:r>
            <a:r>
              <a:rPr lang="vi-VN" b="0" i="0" dirty="0">
                <a:solidFill>
                  <a:srgbClr val="202124"/>
                </a:solidFill>
                <a:effectLst/>
                <a:latin typeface="Times New Roman" panose="02020603050405020304" pitchFamily="18" charset="0"/>
                <a:cs typeface="Times New Roman" panose="02020603050405020304" pitchFamily="18" charset="0"/>
              </a:rPr>
              <a:t>.</a:t>
            </a:r>
            <a:endParaRPr dirty="0">
              <a:solidFill>
                <a:schemeClr val="dk2"/>
              </a:solidFill>
              <a:latin typeface="Times New Roman" panose="02020603050405020304" pitchFamily="18" charset="0"/>
              <a:ea typeface="Comfortaa"/>
              <a:cs typeface="Times New Roman" panose="02020603050405020304" pitchFamily="18" charset="0"/>
              <a:sym typeface="Comfortaa"/>
            </a:endParaRPr>
          </a:p>
        </p:txBody>
      </p:sp>
      <p:sp>
        <p:nvSpPr>
          <p:cNvPr id="2481" name="Google Shape;2481;p57"/>
          <p:cNvSpPr txBox="1"/>
          <p:nvPr/>
        </p:nvSpPr>
        <p:spPr>
          <a:xfrm>
            <a:off x="719999" y="3759873"/>
            <a:ext cx="3963000" cy="3189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2400" dirty="0">
                <a:solidFill>
                  <a:schemeClr val="accent1"/>
                </a:solidFill>
                <a:latin typeface="Times New Roman" panose="02020603050405020304" pitchFamily="18" charset="0"/>
                <a:ea typeface="Lemon"/>
                <a:cs typeface="Times New Roman" panose="02020603050405020304" pitchFamily="18" charset="0"/>
                <a:sym typeface="Lemon"/>
              </a:rPr>
              <a:t>Nhân hậu</a:t>
            </a:r>
            <a:endParaRPr sz="2400" dirty="0">
              <a:solidFill>
                <a:schemeClr val="accent1"/>
              </a:solidFill>
              <a:latin typeface="Times New Roman" panose="02020603050405020304" pitchFamily="18" charset="0"/>
              <a:ea typeface="Lemon"/>
              <a:cs typeface="Times New Roman" panose="02020603050405020304" pitchFamily="18" charset="0"/>
              <a:sym typeface="Lemon"/>
            </a:endParaRPr>
          </a:p>
        </p:txBody>
      </p:sp>
      <p:sp>
        <p:nvSpPr>
          <p:cNvPr id="2482" name="Google Shape;2482;p57"/>
          <p:cNvSpPr txBox="1"/>
          <p:nvPr/>
        </p:nvSpPr>
        <p:spPr>
          <a:xfrm>
            <a:off x="720008" y="4198973"/>
            <a:ext cx="4294443" cy="318900"/>
          </a:xfrm>
          <a:prstGeom prst="rect">
            <a:avLst/>
          </a:prstGeom>
          <a:noFill/>
          <a:ln>
            <a:noFill/>
          </a:ln>
        </p:spPr>
        <p:txBody>
          <a:bodyPr spcFirstLastPara="1" wrap="square" lIns="91425" tIns="91425" rIns="91425" bIns="91425" anchor="ctr" anchorCtr="0">
            <a:noAutofit/>
          </a:bodyPr>
          <a:lstStyle/>
          <a:p>
            <a:pPr algn="l"/>
            <a:r>
              <a:rPr lang="en-US" b="1" i="0" dirty="0">
                <a:solidFill>
                  <a:srgbClr val="000000"/>
                </a:solidFill>
                <a:effectLst/>
                <a:latin typeface="Times New Roman" panose="02020603050405020304" pitchFamily="18" charset="0"/>
                <a:cs typeface="Times New Roman" panose="02020603050405020304" pitchFamily="18" charset="0"/>
              </a:rPr>
              <a:t>Hi</a:t>
            </a:r>
            <a:r>
              <a:rPr lang="vi-VN" b="1" i="0" dirty="0">
                <a:solidFill>
                  <a:srgbClr val="000000"/>
                </a:solidFill>
                <a:effectLst/>
                <a:latin typeface="Times New Roman" panose="02020603050405020304" pitchFamily="18" charset="0"/>
                <a:cs typeface="Times New Roman" panose="02020603050405020304" pitchFamily="18" charset="0"/>
              </a:rPr>
              <a:t>ền và giàu lòng thương người, chỉ muốn đem lại những điều tốt lành cho người khác</a:t>
            </a:r>
          </a:p>
        </p:txBody>
      </p:sp>
      <p:sp>
        <p:nvSpPr>
          <p:cNvPr id="2499" name="Google Shape;2499;p57"/>
          <p:cNvSpPr/>
          <p:nvPr/>
        </p:nvSpPr>
        <p:spPr>
          <a:xfrm>
            <a:off x="8383083" y="203825"/>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26" name="Picture 2" descr="Truyện cổ tích Thạch Sanh - Lý Thông - Truyện cổ tích Việt Nam đặc sắc">
            <a:extLst>
              <a:ext uri="{FF2B5EF4-FFF2-40B4-BE49-F238E27FC236}">
                <a16:creationId xmlns:a16="http://schemas.microsoft.com/office/drawing/2014/main" xmlns="" id="{C1402CEB-6DE8-EF6D-2AE0-8C3714AA39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2634" y="1263565"/>
            <a:ext cx="3171358" cy="2616370"/>
          </a:xfrm>
          <a:prstGeom prst="roundRect">
            <a:avLst>
              <a:gd name="adj" fmla="val 16667"/>
            </a:avLst>
          </a:prstGeom>
          <a:ln>
            <a:noFill/>
          </a:ln>
          <a:effectLst>
            <a:glow rad="228600">
              <a:schemeClr val="accent1">
                <a:satMod val="175000"/>
                <a:alpha val="40000"/>
              </a:schemeClr>
            </a:glow>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75"/>
                                        </p:tgtEl>
                                        <p:attrNameLst>
                                          <p:attrName>style.visibility</p:attrName>
                                        </p:attrNameLst>
                                      </p:cBhvr>
                                      <p:to>
                                        <p:strVal val="visible"/>
                                      </p:to>
                                    </p:set>
                                    <p:anim calcmode="lin" valueType="num">
                                      <p:cBhvr additive="base">
                                        <p:cTn id="7" dur="500" fill="hold"/>
                                        <p:tgtEl>
                                          <p:spTgt spid="2475"/>
                                        </p:tgtEl>
                                        <p:attrNameLst>
                                          <p:attrName>ppt_x</p:attrName>
                                        </p:attrNameLst>
                                      </p:cBhvr>
                                      <p:tavLst>
                                        <p:tav tm="0">
                                          <p:val>
                                            <p:strVal val="#ppt_x"/>
                                          </p:val>
                                        </p:tav>
                                        <p:tav tm="100000">
                                          <p:val>
                                            <p:strVal val="#ppt_x"/>
                                          </p:val>
                                        </p:tav>
                                      </p:tavLst>
                                    </p:anim>
                                    <p:anim calcmode="lin" valueType="num">
                                      <p:cBhvr additive="base">
                                        <p:cTn id="8" dur="500" fill="hold"/>
                                        <p:tgtEl>
                                          <p:spTgt spid="247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476"/>
                                        </p:tgtEl>
                                        <p:attrNameLst>
                                          <p:attrName>style.visibility</p:attrName>
                                        </p:attrNameLst>
                                      </p:cBhvr>
                                      <p:to>
                                        <p:strVal val="visible"/>
                                      </p:to>
                                    </p:set>
                                    <p:anim calcmode="lin" valueType="num">
                                      <p:cBhvr additive="base">
                                        <p:cTn id="11" dur="500" fill="hold"/>
                                        <p:tgtEl>
                                          <p:spTgt spid="2476"/>
                                        </p:tgtEl>
                                        <p:attrNameLst>
                                          <p:attrName>ppt_x</p:attrName>
                                        </p:attrNameLst>
                                      </p:cBhvr>
                                      <p:tavLst>
                                        <p:tav tm="0">
                                          <p:val>
                                            <p:strVal val="#ppt_x"/>
                                          </p:val>
                                        </p:tav>
                                        <p:tav tm="100000">
                                          <p:val>
                                            <p:strVal val="#ppt_x"/>
                                          </p:val>
                                        </p:tav>
                                      </p:tavLst>
                                    </p:anim>
                                    <p:anim calcmode="lin" valueType="num">
                                      <p:cBhvr additive="base">
                                        <p:cTn id="12" dur="500" fill="hold"/>
                                        <p:tgtEl>
                                          <p:spTgt spid="247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479"/>
                                        </p:tgtEl>
                                        <p:attrNameLst>
                                          <p:attrName>style.visibility</p:attrName>
                                        </p:attrNameLst>
                                      </p:cBhvr>
                                      <p:to>
                                        <p:strVal val="visible"/>
                                      </p:to>
                                    </p:set>
                                    <p:anim calcmode="lin" valueType="num">
                                      <p:cBhvr additive="base">
                                        <p:cTn id="17" dur="500" fill="hold"/>
                                        <p:tgtEl>
                                          <p:spTgt spid="2479"/>
                                        </p:tgtEl>
                                        <p:attrNameLst>
                                          <p:attrName>ppt_x</p:attrName>
                                        </p:attrNameLst>
                                      </p:cBhvr>
                                      <p:tavLst>
                                        <p:tav tm="0">
                                          <p:val>
                                            <p:strVal val="#ppt_x"/>
                                          </p:val>
                                        </p:tav>
                                        <p:tav tm="100000">
                                          <p:val>
                                            <p:strVal val="#ppt_x"/>
                                          </p:val>
                                        </p:tav>
                                      </p:tavLst>
                                    </p:anim>
                                    <p:anim calcmode="lin" valueType="num">
                                      <p:cBhvr additive="base">
                                        <p:cTn id="18" dur="500" fill="hold"/>
                                        <p:tgtEl>
                                          <p:spTgt spid="2479"/>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480"/>
                                        </p:tgtEl>
                                        <p:attrNameLst>
                                          <p:attrName>style.visibility</p:attrName>
                                        </p:attrNameLst>
                                      </p:cBhvr>
                                      <p:to>
                                        <p:strVal val="visible"/>
                                      </p:to>
                                    </p:set>
                                    <p:anim calcmode="lin" valueType="num">
                                      <p:cBhvr additive="base">
                                        <p:cTn id="21" dur="500" fill="hold"/>
                                        <p:tgtEl>
                                          <p:spTgt spid="2480"/>
                                        </p:tgtEl>
                                        <p:attrNameLst>
                                          <p:attrName>ppt_x</p:attrName>
                                        </p:attrNameLst>
                                      </p:cBhvr>
                                      <p:tavLst>
                                        <p:tav tm="0">
                                          <p:val>
                                            <p:strVal val="#ppt_x"/>
                                          </p:val>
                                        </p:tav>
                                        <p:tav tm="100000">
                                          <p:val>
                                            <p:strVal val="#ppt_x"/>
                                          </p:val>
                                        </p:tav>
                                      </p:tavLst>
                                    </p:anim>
                                    <p:anim calcmode="lin" valueType="num">
                                      <p:cBhvr additive="base">
                                        <p:cTn id="22" dur="500" fill="hold"/>
                                        <p:tgtEl>
                                          <p:spTgt spid="2480"/>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481"/>
                                        </p:tgtEl>
                                        <p:attrNameLst>
                                          <p:attrName>style.visibility</p:attrName>
                                        </p:attrNameLst>
                                      </p:cBhvr>
                                      <p:to>
                                        <p:strVal val="visible"/>
                                      </p:to>
                                    </p:set>
                                    <p:anim calcmode="lin" valueType="num">
                                      <p:cBhvr additive="base">
                                        <p:cTn id="27" dur="500" fill="hold"/>
                                        <p:tgtEl>
                                          <p:spTgt spid="2481"/>
                                        </p:tgtEl>
                                        <p:attrNameLst>
                                          <p:attrName>ppt_x</p:attrName>
                                        </p:attrNameLst>
                                      </p:cBhvr>
                                      <p:tavLst>
                                        <p:tav tm="0">
                                          <p:val>
                                            <p:strVal val="#ppt_x"/>
                                          </p:val>
                                        </p:tav>
                                        <p:tav tm="100000">
                                          <p:val>
                                            <p:strVal val="#ppt_x"/>
                                          </p:val>
                                        </p:tav>
                                      </p:tavLst>
                                    </p:anim>
                                    <p:anim calcmode="lin" valueType="num">
                                      <p:cBhvr additive="base">
                                        <p:cTn id="28" dur="500" fill="hold"/>
                                        <p:tgtEl>
                                          <p:spTgt spid="2481"/>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482"/>
                                        </p:tgtEl>
                                        <p:attrNameLst>
                                          <p:attrName>style.visibility</p:attrName>
                                        </p:attrNameLst>
                                      </p:cBhvr>
                                      <p:to>
                                        <p:strVal val="visible"/>
                                      </p:to>
                                    </p:set>
                                    <p:anim calcmode="lin" valueType="num">
                                      <p:cBhvr additive="base">
                                        <p:cTn id="31" dur="500" fill="hold"/>
                                        <p:tgtEl>
                                          <p:spTgt spid="2482"/>
                                        </p:tgtEl>
                                        <p:attrNameLst>
                                          <p:attrName>ppt_x</p:attrName>
                                        </p:attrNameLst>
                                      </p:cBhvr>
                                      <p:tavLst>
                                        <p:tav tm="0">
                                          <p:val>
                                            <p:strVal val="#ppt_x"/>
                                          </p:val>
                                        </p:tav>
                                        <p:tav tm="100000">
                                          <p:val>
                                            <p:strVal val="#ppt_x"/>
                                          </p:val>
                                        </p:tav>
                                      </p:tavLst>
                                    </p:anim>
                                    <p:anim calcmode="lin" valueType="num">
                                      <p:cBhvr additive="base">
                                        <p:cTn id="32" dur="500" fill="hold"/>
                                        <p:tgtEl>
                                          <p:spTgt spid="248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75" grpId="0"/>
      <p:bldP spid="2476" grpId="0"/>
      <p:bldP spid="2479" grpId="0"/>
      <p:bldP spid="2480" grpId="0"/>
      <p:bldP spid="2481" grpId="0"/>
      <p:bldP spid="248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950D58-BBDE-A285-C33C-2B729DE6B931}"/>
              </a:ext>
            </a:extLst>
          </p:cNvPr>
          <p:cNvSpPr>
            <a:spLocks noGrp="1"/>
          </p:cNvSpPr>
          <p:nvPr>
            <p:ph type="title"/>
          </p:nvPr>
        </p:nvSpPr>
        <p:spPr>
          <a:xfrm>
            <a:off x="720000" y="2285400"/>
            <a:ext cx="7704000" cy="572700"/>
          </a:xfrm>
        </p:spPr>
        <p:txBody>
          <a:bodyPr/>
          <a:lstStyle/>
          <a:p>
            <a:r>
              <a:rPr lang="en-US" dirty="0" err="1">
                <a:latin typeface="Comfortaa" panose="020B0604020202020204" charset="0"/>
              </a:rPr>
              <a:t>Cảm</a:t>
            </a:r>
            <a:r>
              <a:rPr lang="en-US" dirty="0">
                <a:latin typeface="Comfortaa" panose="020B0604020202020204" charset="0"/>
              </a:rPr>
              <a:t> </a:t>
            </a:r>
            <a:r>
              <a:rPr lang="en-US" dirty="0" err="1">
                <a:latin typeface="Comfortaa" panose="020B0604020202020204" charset="0"/>
              </a:rPr>
              <a:t>ơn</a:t>
            </a:r>
            <a:r>
              <a:rPr lang="en-US" dirty="0">
                <a:latin typeface="Comfortaa" panose="020B0604020202020204" charset="0"/>
              </a:rPr>
              <a:t> </a:t>
            </a:r>
            <a:r>
              <a:rPr lang="en-US" dirty="0" err="1">
                <a:latin typeface="Comfortaa" panose="020B0604020202020204" charset="0"/>
              </a:rPr>
              <a:t>các</a:t>
            </a:r>
            <a:r>
              <a:rPr lang="en-US" dirty="0">
                <a:latin typeface="Comfortaa" panose="020B0604020202020204" charset="0"/>
              </a:rPr>
              <a:t> con </a:t>
            </a:r>
            <a:r>
              <a:rPr lang="en-US" dirty="0" err="1">
                <a:latin typeface="Comfortaa" panose="020B0604020202020204" charset="0"/>
              </a:rPr>
              <a:t>đã</a:t>
            </a:r>
            <a:r>
              <a:rPr lang="en-US" dirty="0">
                <a:latin typeface="Comfortaa" panose="020B0604020202020204" charset="0"/>
              </a:rPr>
              <a:t> </a:t>
            </a:r>
            <a:r>
              <a:rPr lang="en-US" dirty="0" err="1">
                <a:latin typeface="Comfortaa" panose="020B0604020202020204" charset="0"/>
              </a:rPr>
              <a:t>theo</a:t>
            </a:r>
            <a:r>
              <a:rPr lang="en-US" dirty="0">
                <a:latin typeface="Comfortaa" panose="020B0604020202020204" charset="0"/>
              </a:rPr>
              <a:t> </a:t>
            </a:r>
            <a:r>
              <a:rPr lang="en-US" dirty="0" err="1">
                <a:latin typeface="Comfortaa" panose="020B0604020202020204" charset="0"/>
              </a:rPr>
              <a:t>dõi</a:t>
            </a:r>
            <a:r>
              <a:rPr lang="en-US" dirty="0">
                <a:latin typeface="Comfortaa" panose="020B0604020202020204" charset="0"/>
              </a:rPr>
              <a:t> </a:t>
            </a:r>
            <a:r>
              <a:rPr lang="en-US" dirty="0" err="1">
                <a:latin typeface="Comfortaa" panose="020B0604020202020204" charset="0"/>
              </a:rPr>
              <a:t>tiết</a:t>
            </a:r>
            <a:r>
              <a:rPr lang="en-US" dirty="0">
                <a:latin typeface="Comfortaa" panose="020B0604020202020204" charset="0"/>
              </a:rPr>
              <a:t> </a:t>
            </a:r>
            <a:r>
              <a:rPr lang="en-US" dirty="0" err="1">
                <a:latin typeface="Comfortaa" panose="020B0604020202020204" charset="0"/>
              </a:rPr>
              <a:t>học</a:t>
            </a:r>
            <a:r>
              <a:rPr lang="en-US" dirty="0">
                <a:latin typeface="Comfortaa" panose="020B0604020202020204" charset="0"/>
              </a:rPr>
              <a:t>!</a:t>
            </a:r>
          </a:p>
        </p:txBody>
      </p:sp>
    </p:spTree>
    <p:extLst>
      <p:ext uri="{BB962C8B-B14F-4D97-AF65-F5344CB8AC3E}">
        <p14:creationId xmlns:p14="http://schemas.microsoft.com/office/powerpoint/2010/main" val="1018634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12"/>
        <p:cNvGrpSpPr/>
        <p:nvPr/>
      </p:nvGrpSpPr>
      <p:grpSpPr>
        <a:xfrm>
          <a:off x="0" y="0"/>
          <a:ext cx="0" cy="0"/>
          <a:chOff x="0" y="0"/>
          <a:chExt cx="0" cy="0"/>
        </a:xfrm>
      </p:grpSpPr>
      <p:sp>
        <p:nvSpPr>
          <p:cNvPr id="1113" name="Google Shape;1113;p39"/>
          <p:cNvSpPr txBox="1">
            <a:spLocks noGrp="1"/>
          </p:cNvSpPr>
          <p:nvPr>
            <p:ph type="ctrTitle"/>
          </p:nvPr>
        </p:nvSpPr>
        <p:spPr>
          <a:xfrm>
            <a:off x="704575" y="611200"/>
            <a:ext cx="8553600" cy="1898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8800" dirty="0" err="1">
                <a:solidFill>
                  <a:schemeClr val="accent5"/>
                </a:solidFill>
                <a:latin typeface="Bahnschrift Condensed" panose="020B0502040204020203" pitchFamily="34" charset="0"/>
                <a:ea typeface="HP Simplified Jpan Light" panose="020B0300000000000000" pitchFamily="34" charset="-128"/>
              </a:rPr>
              <a:t>Thạch</a:t>
            </a:r>
            <a:r>
              <a:rPr lang="en-US" sz="8800" dirty="0">
                <a:solidFill>
                  <a:schemeClr val="accent5"/>
                </a:solidFill>
                <a:latin typeface="Bahnschrift Condensed" panose="020B0502040204020203" pitchFamily="34" charset="0"/>
                <a:ea typeface="HP Simplified Jpan Light" panose="020B0300000000000000" pitchFamily="34" charset="-128"/>
              </a:rPr>
              <a:t> </a:t>
            </a:r>
            <a:r>
              <a:rPr lang="en-US" sz="8800" dirty="0" err="1">
                <a:solidFill>
                  <a:schemeClr val="accent5"/>
                </a:solidFill>
                <a:latin typeface="Bahnschrift Condensed" panose="020B0502040204020203" pitchFamily="34" charset="0"/>
                <a:ea typeface="HP Simplified Jpan Light" panose="020B0300000000000000" pitchFamily="34" charset="-128"/>
              </a:rPr>
              <a:t>Sanh</a:t>
            </a:r>
            <a:endParaRPr sz="11500" dirty="0">
              <a:latin typeface="Bahnschrift Condensed" panose="020B0502040204020203" pitchFamily="34" charset="0"/>
              <a:ea typeface="HP Simplified Jpan Light" panose="020B0300000000000000" pitchFamily="34" charset="-128"/>
            </a:endParaRPr>
          </a:p>
        </p:txBody>
      </p:sp>
      <p:sp>
        <p:nvSpPr>
          <p:cNvPr id="1114" name="Google Shape;1114;p39"/>
          <p:cNvSpPr txBox="1">
            <a:spLocks noGrp="1"/>
          </p:cNvSpPr>
          <p:nvPr>
            <p:ph type="subTitle" idx="1"/>
          </p:nvPr>
        </p:nvSpPr>
        <p:spPr>
          <a:xfrm>
            <a:off x="704575" y="2815672"/>
            <a:ext cx="4359000" cy="315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Tác giả: Dân gian</a:t>
            </a:r>
            <a:endParaRPr dirty="0"/>
          </a:p>
        </p:txBody>
      </p:sp>
      <p:grpSp>
        <p:nvGrpSpPr>
          <p:cNvPr id="1115" name="Google Shape;1115;p39"/>
          <p:cNvGrpSpPr/>
          <p:nvPr/>
        </p:nvGrpSpPr>
        <p:grpSpPr>
          <a:xfrm>
            <a:off x="7945568" y="886317"/>
            <a:ext cx="966681" cy="675901"/>
            <a:chOff x="2961475" y="4200025"/>
            <a:chExt cx="214000" cy="149625"/>
          </a:xfrm>
        </p:grpSpPr>
        <p:sp>
          <p:nvSpPr>
            <p:cNvPr id="1116" name="Google Shape;1116;p39"/>
            <p:cNvSpPr/>
            <p:nvPr/>
          </p:nvSpPr>
          <p:spPr>
            <a:xfrm>
              <a:off x="2961475" y="4326550"/>
              <a:ext cx="214000" cy="23100"/>
            </a:xfrm>
            <a:custGeom>
              <a:avLst/>
              <a:gdLst/>
              <a:ahLst/>
              <a:cxnLst/>
              <a:rect l="l" t="t" r="r" b="b"/>
              <a:pathLst>
                <a:path w="8560" h="924" extrusionOk="0">
                  <a:moveTo>
                    <a:pt x="1" y="0"/>
                  </a:moveTo>
                  <a:lnTo>
                    <a:pt x="1" y="923"/>
                  </a:lnTo>
                  <a:lnTo>
                    <a:pt x="8560" y="923"/>
                  </a:lnTo>
                  <a:lnTo>
                    <a:pt x="856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39"/>
            <p:cNvSpPr/>
            <p:nvPr/>
          </p:nvSpPr>
          <p:spPr>
            <a:xfrm>
              <a:off x="2985850" y="4200025"/>
              <a:ext cx="34400" cy="126550"/>
            </a:xfrm>
            <a:custGeom>
              <a:avLst/>
              <a:gdLst/>
              <a:ahLst/>
              <a:cxnLst/>
              <a:rect l="l" t="t" r="r" b="b"/>
              <a:pathLst>
                <a:path w="1376" h="5062" extrusionOk="0">
                  <a:moveTo>
                    <a:pt x="0" y="1"/>
                  </a:moveTo>
                  <a:lnTo>
                    <a:pt x="0" y="5061"/>
                  </a:lnTo>
                  <a:lnTo>
                    <a:pt x="1375" y="5061"/>
                  </a:lnTo>
                  <a:lnTo>
                    <a:pt x="137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39"/>
            <p:cNvSpPr/>
            <p:nvPr/>
          </p:nvSpPr>
          <p:spPr>
            <a:xfrm>
              <a:off x="3045225" y="4226000"/>
              <a:ext cx="34400" cy="100575"/>
            </a:xfrm>
            <a:custGeom>
              <a:avLst/>
              <a:gdLst/>
              <a:ahLst/>
              <a:cxnLst/>
              <a:rect l="l" t="t" r="r" b="b"/>
              <a:pathLst>
                <a:path w="1376" h="4023" extrusionOk="0">
                  <a:moveTo>
                    <a:pt x="1" y="1"/>
                  </a:moveTo>
                  <a:lnTo>
                    <a:pt x="1" y="4022"/>
                  </a:lnTo>
                  <a:lnTo>
                    <a:pt x="1376" y="4022"/>
                  </a:lnTo>
                  <a:lnTo>
                    <a:pt x="137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39"/>
            <p:cNvSpPr/>
            <p:nvPr/>
          </p:nvSpPr>
          <p:spPr>
            <a:xfrm>
              <a:off x="3079600" y="4216650"/>
              <a:ext cx="34400" cy="109925"/>
            </a:xfrm>
            <a:custGeom>
              <a:avLst/>
              <a:gdLst/>
              <a:ahLst/>
              <a:cxnLst/>
              <a:rect l="l" t="t" r="r" b="b"/>
              <a:pathLst>
                <a:path w="1376" h="4397" extrusionOk="0">
                  <a:moveTo>
                    <a:pt x="1" y="1"/>
                  </a:moveTo>
                  <a:lnTo>
                    <a:pt x="1" y="4396"/>
                  </a:lnTo>
                  <a:lnTo>
                    <a:pt x="1376" y="4396"/>
                  </a:lnTo>
                  <a:lnTo>
                    <a:pt x="137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39"/>
            <p:cNvSpPr/>
            <p:nvPr/>
          </p:nvSpPr>
          <p:spPr>
            <a:xfrm>
              <a:off x="3113975" y="4246825"/>
              <a:ext cx="34400" cy="79750"/>
            </a:xfrm>
            <a:custGeom>
              <a:avLst/>
              <a:gdLst/>
              <a:ahLst/>
              <a:cxnLst/>
              <a:rect l="l" t="t" r="r" b="b"/>
              <a:pathLst>
                <a:path w="1376" h="3190" extrusionOk="0">
                  <a:moveTo>
                    <a:pt x="1" y="1"/>
                  </a:moveTo>
                  <a:lnTo>
                    <a:pt x="1" y="3189"/>
                  </a:lnTo>
                  <a:lnTo>
                    <a:pt x="1375" y="3189"/>
                  </a:lnTo>
                  <a:lnTo>
                    <a:pt x="137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39"/>
            <p:cNvSpPr/>
            <p:nvPr/>
          </p:nvSpPr>
          <p:spPr>
            <a:xfrm>
              <a:off x="2985850" y="4213275"/>
              <a:ext cx="34400" cy="3550"/>
            </a:xfrm>
            <a:custGeom>
              <a:avLst/>
              <a:gdLst/>
              <a:ahLst/>
              <a:cxnLst/>
              <a:rect l="l" t="t" r="r" b="b"/>
              <a:pathLst>
                <a:path w="1376" h="142" extrusionOk="0">
                  <a:moveTo>
                    <a:pt x="0" y="0"/>
                  </a:moveTo>
                  <a:lnTo>
                    <a:pt x="0" y="142"/>
                  </a:lnTo>
                  <a:lnTo>
                    <a:pt x="1375" y="142"/>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39"/>
            <p:cNvSpPr/>
            <p:nvPr/>
          </p:nvSpPr>
          <p:spPr>
            <a:xfrm>
              <a:off x="2985850" y="4220525"/>
              <a:ext cx="34400" cy="3425"/>
            </a:xfrm>
            <a:custGeom>
              <a:avLst/>
              <a:gdLst/>
              <a:ahLst/>
              <a:cxnLst/>
              <a:rect l="l" t="t" r="r" b="b"/>
              <a:pathLst>
                <a:path w="1376" h="137" extrusionOk="0">
                  <a:moveTo>
                    <a:pt x="0" y="0"/>
                  </a:moveTo>
                  <a:lnTo>
                    <a:pt x="0" y="136"/>
                  </a:lnTo>
                  <a:lnTo>
                    <a:pt x="1375" y="136"/>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39"/>
            <p:cNvSpPr/>
            <p:nvPr/>
          </p:nvSpPr>
          <p:spPr>
            <a:xfrm>
              <a:off x="2985850" y="4308800"/>
              <a:ext cx="34400" cy="3575"/>
            </a:xfrm>
            <a:custGeom>
              <a:avLst/>
              <a:gdLst/>
              <a:ahLst/>
              <a:cxnLst/>
              <a:rect l="l" t="t" r="r" b="b"/>
              <a:pathLst>
                <a:path w="1376" h="143" extrusionOk="0">
                  <a:moveTo>
                    <a:pt x="0" y="0"/>
                  </a:moveTo>
                  <a:lnTo>
                    <a:pt x="0" y="142"/>
                  </a:lnTo>
                  <a:lnTo>
                    <a:pt x="1375" y="142"/>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39"/>
            <p:cNvSpPr/>
            <p:nvPr/>
          </p:nvSpPr>
          <p:spPr>
            <a:xfrm>
              <a:off x="2985850" y="4316050"/>
              <a:ext cx="34400" cy="3425"/>
            </a:xfrm>
            <a:custGeom>
              <a:avLst/>
              <a:gdLst/>
              <a:ahLst/>
              <a:cxnLst/>
              <a:rect l="l" t="t" r="r" b="b"/>
              <a:pathLst>
                <a:path w="1376" h="137" extrusionOk="0">
                  <a:moveTo>
                    <a:pt x="0" y="1"/>
                  </a:moveTo>
                  <a:lnTo>
                    <a:pt x="0" y="136"/>
                  </a:lnTo>
                  <a:lnTo>
                    <a:pt x="1375" y="136"/>
                  </a:lnTo>
                  <a:lnTo>
                    <a:pt x="137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39"/>
            <p:cNvSpPr/>
            <p:nvPr/>
          </p:nvSpPr>
          <p:spPr>
            <a:xfrm>
              <a:off x="3053300" y="4246675"/>
              <a:ext cx="18250" cy="57475"/>
            </a:xfrm>
            <a:custGeom>
              <a:avLst/>
              <a:gdLst/>
              <a:ahLst/>
              <a:cxnLst/>
              <a:rect l="l" t="t" r="r" b="b"/>
              <a:pathLst>
                <a:path w="730" h="2299" extrusionOk="0">
                  <a:moveTo>
                    <a:pt x="362" y="0"/>
                  </a:moveTo>
                  <a:cubicBezTo>
                    <a:pt x="162" y="0"/>
                    <a:pt x="1" y="517"/>
                    <a:pt x="1" y="1149"/>
                  </a:cubicBezTo>
                  <a:cubicBezTo>
                    <a:pt x="1" y="1788"/>
                    <a:pt x="162" y="2298"/>
                    <a:pt x="362" y="2298"/>
                  </a:cubicBezTo>
                  <a:cubicBezTo>
                    <a:pt x="569" y="2298"/>
                    <a:pt x="730" y="1788"/>
                    <a:pt x="730" y="1149"/>
                  </a:cubicBezTo>
                  <a:cubicBezTo>
                    <a:pt x="730" y="517"/>
                    <a:pt x="569" y="0"/>
                    <a:pt x="36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39"/>
            <p:cNvSpPr/>
            <p:nvPr/>
          </p:nvSpPr>
          <p:spPr>
            <a:xfrm>
              <a:off x="3079600" y="4305900"/>
              <a:ext cx="34400" cy="20675"/>
            </a:xfrm>
            <a:custGeom>
              <a:avLst/>
              <a:gdLst/>
              <a:ahLst/>
              <a:cxnLst/>
              <a:rect l="l" t="t" r="r" b="b"/>
              <a:pathLst>
                <a:path w="1376" h="827" extrusionOk="0">
                  <a:moveTo>
                    <a:pt x="1" y="0"/>
                  </a:moveTo>
                  <a:lnTo>
                    <a:pt x="1" y="826"/>
                  </a:lnTo>
                  <a:lnTo>
                    <a:pt x="1376" y="826"/>
                  </a:lnTo>
                  <a:lnTo>
                    <a:pt x="137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7" name="Google Shape;1127;p39"/>
          <p:cNvGrpSpPr/>
          <p:nvPr/>
        </p:nvGrpSpPr>
        <p:grpSpPr>
          <a:xfrm>
            <a:off x="5818384" y="2509292"/>
            <a:ext cx="234109" cy="232848"/>
            <a:chOff x="2311753" y="6176760"/>
            <a:chExt cx="144262" cy="143485"/>
          </a:xfrm>
        </p:grpSpPr>
        <p:sp>
          <p:nvSpPr>
            <p:cNvPr id="1128" name="Google Shape;1128;p39"/>
            <p:cNvSpPr/>
            <p:nvPr/>
          </p:nvSpPr>
          <p:spPr>
            <a:xfrm>
              <a:off x="2383495" y="6176760"/>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39"/>
            <p:cNvSpPr/>
            <p:nvPr/>
          </p:nvSpPr>
          <p:spPr>
            <a:xfrm>
              <a:off x="2383495" y="6290704"/>
              <a:ext cx="111" cy="29541"/>
            </a:xfrm>
            <a:custGeom>
              <a:avLst/>
              <a:gdLst/>
              <a:ahLst/>
              <a:cxnLst/>
              <a:rect l="l" t="t" r="r" b="b"/>
              <a:pathLst>
                <a:path w="1" h="266"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39"/>
            <p:cNvSpPr/>
            <p:nvPr/>
          </p:nvSpPr>
          <p:spPr>
            <a:xfrm>
              <a:off x="2425696" y="6248391"/>
              <a:ext cx="30319" cy="111"/>
            </a:xfrm>
            <a:custGeom>
              <a:avLst/>
              <a:gdLst/>
              <a:ahLst/>
              <a:cxnLst/>
              <a:rect l="l" t="t" r="r" b="b"/>
              <a:pathLst>
                <a:path w="273" h="1" fill="none" extrusionOk="0">
                  <a:moveTo>
                    <a:pt x="272"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39"/>
            <p:cNvSpPr/>
            <p:nvPr/>
          </p:nvSpPr>
          <p:spPr>
            <a:xfrm>
              <a:off x="2311753" y="6248391"/>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2" name="Google Shape;1132;p39"/>
          <p:cNvGrpSpPr/>
          <p:nvPr/>
        </p:nvGrpSpPr>
        <p:grpSpPr>
          <a:xfrm flipH="1">
            <a:off x="4621164" y="3899011"/>
            <a:ext cx="607373" cy="607262"/>
            <a:chOff x="2907458" y="7253454"/>
            <a:chExt cx="607373" cy="607262"/>
          </a:xfrm>
        </p:grpSpPr>
        <p:sp>
          <p:nvSpPr>
            <p:cNvPr id="1133" name="Google Shape;1133;p39"/>
            <p:cNvSpPr/>
            <p:nvPr/>
          </p:nvSpPr>
          <p:spPr>
            <a:xfrm>
              <a:off x="2907458" y="7253454"/>
              <a:ext cx="607373" cy="607262"/>
            </a:xfrm>
            <a:custGeom>
              <a:avLst/>
              <a:gdLst/>
              <a:ahLst/>
              <a:cxnLst/>
              <a:rect l="l" t="t" r="r" b="b"/>
              <a:pathLst>
                <a:path w="5469" h="5468" extrusionOk="0">
                  <a:moveTo>
                    <a:pt x="1" y="0"/>
                  </a:moveTo>
                  <a:lnTo>
                    <a:pt x="808" y="5468"/>
                  </a:lnTo>
                  <a:lnTo>
                    <a:pt x="4661" y="5468"/>
                  </a:lnTo>
                  <a:lnTo>
                    <a:pt x="546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39"/>
            <p:cNvSpPr/>
            <p:nvPr/>
          </p:nvSpPr>
          <p:spPr>
            <a:xfrm>
              <a:off x="2992083" y="7816956"/>
              <a:ext cx="439566" cy="111"/>
            </a:xfrm>
            <a:custGeom>
              <a:avLst/>
              <a:gdLst/>
              <a:ahLst/>
              <a:cxnLst/>
              <a:rect l="l" t="t" r="r" b="b"/>
              <a:pathLst>
                <a:path w="3958" h="1" fill="none" extrusionOk="0">
                  <a:moveTo>
                    <a:pt x="0" y="0"/>
                  </a:moveTo>
                  <a:lnTo>
                    <a:pt x="3957"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35" name="Google Shape;1135;p39"/>
          <p:cNvGrpSpPr/>
          <p:nvPr/>
        </p:nvGrpSpPr>
        <p:grpSpPr>
          <a:xfrm flipH="1">
            <a:off x="5607471" y="2585521"/>
            <a:ext cx="3151479" cy="2201937"/>
            <a:chOff x="-104829" y="5870021"/>
            <a:chExt cx="3151479" cy="2201937"/>
          </a:xfrm>
        </p:grpSpPr>
        <p:sp>
          <p:nvSpPr>
            <p:cNvPr id="1136" name="Google Shape;1136;p39"/>
            <p:cNvSpPr/>
            <p:nvPr/>
          </p:nvSpPr>
          <p:spPr>
            <a:xfrm>
              <a:off x="-104829" y="5870021"/>
              <a:ext cx="3151479" cy="2201937"/>
            </a:xfrm>
            <a:custGeom>
              <a:avLst/>
              <a:gdLst/>
              <a:ahLst/>
              <a:cxnLst/>
              <a:rect l="l" t="t" r="r" b="b"/>
              <a:pathLst>
                <a:path w="28377" h="19827" extrusionOk="0">
                  <a:moveTo>
                    <a:pt x="8838" y="0"/>
                  </a:moveTo>
                  <a:cubicBezTo>
                    <a:pt x="8237" y="0"/>
                    <a:pt x="7636" y="80"/>
                    <a:pt x="7108" y="309"/>
                  </a:cubicBezTo>
                  <a:cubicBezTo>
                    <a:pt x="6223" y="690"/>
                    <a:pt x="5268" y="987"/>
                    <a:pt x="4442" y="1490"/>
                  </a:cubicBezTo>
                  <a:cubicBezTo>
                    <a:pt x="3409" y="2123"/>
                    <a:pt x="2544" y="3001"/>
                    <a:pt x="1937" y="4047"/>
                  </a:cubicBezTo>
                  <a:cubicBezTo>
                    <a:pt x="1" y="7352"/>
                    <a:pt x="27" y="12064"/>
                    <a:pt x="1873" y="15382"/>
                  </a:cubicBezTo>
                  <a:cubicBezTo>
                    <a:pt x="2912" y="17247"/>
                    <a:pt x="4881" y="18448"/>
                    <a:pt x="6940" y="18996"/>
                  </a:cubicBezTo>
                  <a:cubicBezTo>
                    <a:pt x="7940" y="19255"/>
                    <a:pt x="8960" y="19409"/>
                    <a:pt x="9987" y="19461"/>
                  </a:cubicBezTo>
                  <a:cubicBezTo>
                    <a:pt x="10144" y="19470"/>
                    <a:pt x="10304" y="19474"/>
                    <a:pt x="10465" y="19474"/>
                  </a:cubicBezTo>
                  <a:cubicBezTo>
                    <a:pt x="10976" y="19474"/>
                    <a:pt x="11501" y="19439"/>
                    <a:pt x="12017" y="19439"/>
                  </a:cubicBezTo>
                  <a:cubicBezTo>
                    <a:pt x="12360" y="19439"/>
                    <a:pt x="12700" y="19454"/>
                    <a:pt x="13027" y="19506"/>
                  </a:cubicBezTo>
                  <a:cubicBezTo>
                    <a:pt x="14537" y="19741"/>
                    <a:pt x="16052" y="19826"/>
                    <a:pt x="17580" y="19826"/>
                  </a:cubicBezTo>
                  <a:cubicBezTo>
                    <a:pt x="17985" y="19826"/>
                    <a:pt x="18391" y="19820"/>
                    <a:pt x="18798" y="19810"/>
                  </a:cubicBezTo>
                  <a:cubicBezTo>
                    <a:pt x="21354" y="19739"/>
                    <a:pt x="24000" y="19435"/>
                    <a:pt x="26195" y="18131"/>
                  </a:cubicBezTo>
                  <a:cubicBezTo>
                    <a:pt x="26815" y="17763"/>
                    <a:pt x="27409" y="17299"/>
                    <a:pt x="27706" y="16653"/>
                  </a:cubicBezTo>
                  <a:cubicBezTo>
                    <a:pt x="27886" y="16272"/>
                    <a:pt x="27951" y="15846"/>
                    <a:pt x="27983" y="15427"/>
                  </a:cubicBezTo>
                  <a:cubicBezTo>
                    <a:pt x="28377" y="10773"/>
                    <a:pt x="25253" y="6545"/>
                    <a:pt x="20689" y="5557"/>
                  </a:cubicBezTo>
                  <a:cubicBezTo>
                    <a:pt x="19953" y="5396"/>
                    <a:pt x="19191" y="5325"/>
                    <a:pt x="18501" y="5015"/>
                  </a:cubicBezTo>
                  <a:cubicBezTo>
                    <a:pt x="17584" y="4602"/>
                    <a:pt x="16893" y="3814"/>
                    <a:pt x="16164" y="3117"/>
                  </a:cubicBezTo>
                  <a:cubicBezTo>
                    <a:pt x="14525" y="1581"/>
                    <a:pt x="12433" y="438"/>
                    <a:pt x="10193" y="109"/>
                  </a:cubicBezTo>
                  <a:cubicBezTo>
                    <a:pt x="9763" y="47"/>
                    <a:pt x="9301" y="0"/>
                    <a:pt x="8838" y="0"/>
                  </a:cubicBezTo>
                  <a:close/>
                </a:path>
              </a:pathLst>
            </a:custGeom>
            <a:solidFill>
              <a:srgbClr val="B7B2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39"/>
            <p:cNvSpPr/>
            <p:nvPr/>
          </p:nvSpPr>
          <p:spPr>
            <a:xfrm>
              <a:off x="318850" y="6702169"/>
              <a:ext cx="826712" cy="551400"/>
            </a:xfrm>
            <a:custGeom>
              <a:avLst/>
              <a:gdLst/>
              <a:ahLst/>
              <a:cxnLst/>
              <a:rect l="l" t="t" r="r" b="b"/>
              <a:pathLst>
                <a:path w="7444" h="4965" fill="none" extrusionOk="0">
                  <a:moveTo>
                    <a:pt x="7443" y="4964"/>
                  </a:moveTo>
                  <a:cubicBezTo>
                    <a:pt x="5623" y="2479"/>
                    <a:pt x="2989" y="724"/>
                    <a:pt x="1" y="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39"/>
            <p:cNvSpPr/>
            <p:nvPr/>
          </p:nvSpPr>
          <p:spPr>
            <a:xfrm>
              <a:off x="555400" y="6607549"/>
              <a:ext cx="360715" cy="320512"/>
            </a:xfrm>
            <a:custGeom>
              <a:avLst/>
              <a:gdLst/>
              <a:ahLst/>
              <a:cxnLst/>
              <a:rect l="l" t="t" r="r" b="b"/>
              <a:pathLst>
                <a:path w="3248" h="2886" fill="none" extrusionOk="0">
                  <a:moveTo>
                    <a:pt x="3248" y="2886"/>
                  </a:moveTo>
                  <a:cubicBezTo>
                    <a:pt x="2809" y="2292"/>
                    <a:pt x="2370" y="1692"/>
                    <a:pt x="1847" y="1175"/>
                  </a:cubicBezTo>
                  <a:cubicBezTo>
                    <a:pt x="1324" y="659"/>
                    <a:pt x="704" y="220"/>
                    <a:pt x="1" y="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39"/>
            <p:cNvSpPr/>
            <p:nvPr/>
          </p:nvSpPr>
          <p:spPr>
            <a:xfrm>
              <a:off x="1588444" y="6635535"/>
              <a:ext cx="245326" cy="338392"/>
            </a:xfrm>
            <a:custGeom>
              <a:avLst/>
              <a:gdLst/>
              <a:ahLst/>
              <a:cxnLst/>
              <a:rect l="l" t="t" r="r" b="b"/>
              <a:pathLst>
                <a:path w="2209" h="3047" fill="none" extrusionOk="0">
                  <a:moveTo>
                    <a:pt x="0" y="3047"/>
                  </a:moveTo>
                  <a:cubicBezTo>
                    <a:pt x="13" y="2550"/>
                    <a:pt x="246" y="2079"/>
                    <a:pt x="523" y="1666"/>
                  </a:cubicBezTo>
                  <a:cubicBezTo>
                    <a:pt x="969" y="1001"/>
                    <a:pt x="1537" y="433"/>
                    <a:pt x="2208" y="0"/>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39"/>
            <p:cNvSpPr/>
            <p:nvPr/>
          </p:nvSpPr>
          <p:spPr>
            <a:xfrm>
              <a:off x="454338" y="6005399"/>
              <a:ext cx="10884" cy="7996"/>
            </a:xfrm>
            <a:custGeom>
              <a:avLst/>
              <a:gdLst/>
              <a:ahLst/>
              <a:cxnLst/>
              <a:rect l="l" t="t" r="r" b="b"/>
              <a:pathLst>
                <a:path w="98" h="72" fill="none" extrusionOk="0">
                  <a:moveTo>
                    <a:pt x="97" y="0"/>
                  </a:moveTo>
                  <a:cubicBezTo>
                    <a:pt x="65" y="20"/>
                    <a:pt x="33" y="46"/>
                    <a:pt x="1" y="7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39"/>
            <p:cNvSpPr/>
            <p:nvPr/>
          </p:nvSpPr>
          <p:spPr>
            <a:xfrm>
              <a:off x="161928" y="6029721"/>
              <a:ext cx="622255" cy="1965051"/>
            </a:xfrm>
            <a:custGeom>
              <a:avLst/>
              <a:gdLst/>
              <a:ahLst/>
              <a:cxnLst/>
              <a:rect l="l" t="t" r="r" b="b"/>
              <a:pathLst>
                <a:path w="5603" h="17694" fill="none" extrusionOk="0">
                  <a:moveTo>
                    <a:pt x="2440" y="1"/>
                  </a:moveTo>
                  <a:cubicBezTo>
                    <a:pt x="1685" y="646"/>
                    <a:pt x="1246" y="1621"/>
                    <a:pt x="936" y="2583"/>
                  </a:cubicBezTo>
                  <a:cubicBezTo>
                    <a:pt x="58" y="5300"/>
                    <a:pt x="0" y="8295"/>
                    <a:pt x="839" y="11026"/>
                  </a:cubicBezTo>
                  <a:cubicBezTo>
                    <a:pt x="1659" y="13685"/>
                    <a:pt x="3344" y="16080"/>
                    <a:pt x="5603" y="17694"/>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42" name="Google Shape;1142;p39"/>
          <p:cNvGrpSpPr/>
          <p:nvPr/>
        </p:nvGrpSpPr>
        <p:grpSpPr>
          <a:xfrm flipH="1">
            <a:off x="5900689" y="1793051"/>
            <a:ext cx="2154383" cy="2802849"/>
            <a:chOff x="777623" y="5361826"/>
            <a:chExt cx="2154383" cy="2802849"/>
          </a:xfrm>
        </p:grpSpPr>
        <p:sp>
          <p:nvSpPr>
            <p:cNvPr id="1143" name="Google Shape;1143;p39"/>
            <p:cNvSpPr/>
            <p:nvPr/>
          </p:nvSpPr>
          <p:spPr>
            <a:xfrm>
              <a:off x="777623" y="5361826"/>
              <a:ext cx="823158" cy="740642"/>
            </a:xfrm>
            <a:custGeom>
              <a:avLst/>
              <a:gdLst/>
              <a:ahLst/>
              <a:cxnLst/>
              <a:rect l="l" t="t" r="r" b="b"/>
              <a:pathLst>
                <a:path w="7412" h="6669" extrusionOk="0">
                  <a:moveTo>
                    <a:pt x="3451" y="1"/>
                  </a:moveTo>
                  <a:cubicBezTo>
                    <a:pt x="3008" y="1"/>
                    <a:pt x="2566" y="180"/>
                    <a:pt x="2247" y="489"/>
                  </a:cubicBezTo>
                  <a:cubicBezTo>
                    <a:pt x="2171" y="479"/>
                    <a:pt x="2095" y="474"/>
                    <a:pt x="2019" y="474"/>
                  </a:cubicBezTo>
                  <a:cubicBezTo>
                    <a:pt x="1632" y="474"/>
                    <a:pt x="1253" y="610"/>
                    <a:pt x="956" y="864"/>
                  </a:cubicBezTo>
                  <a:cubicBezTo>
                    <a:pt x="859" y="941"/>
                    <a:pt x="788" y="1038"/>
                    <a:pt x="737" y="1148"/>
                  </a:cubicBezTo>
                  <a:cubicBezTo>
                    <a:pt x="653" y="1328"/>
                    <a:pt x="672" y="1542"/>
                    <a:pt x="621" y="1735"/>
                  </a:cubicBezTo>
                  <a:cubicBezTo>
                    <a:pt x="562" y="1987"/>
                    <a:pt x="395" y="2200"/>
                    <a:pt x="253" y="2419"/>
                  </a:cubicBezTo>
                  <a:cubicBezTo>
                    <a:pt x="117" y="2639"/>
                    <a:pt x="1" y="2897"/>
                    <a:pt x="59" y="3149"/>
                  </a:cubicBezTo>
                  <a:cubicBezTo>
                    <a:pt x="136" y="3459"/>
                    <a:pt x="453" y="3678"/>
                    <a:pt x="485" y="3994"/>
                  </a:cubicBezTo>
                  <a:cubicBezTo>
                    <a:pt x="504" y="4201"/>
                    <a:pt x="401" y="4395"/>
                    <a:pt x="227" y="4491"/>
                  </a:cubicBezTo>
                  <a:cubicBezTo>
                    <a:pt x="323" y="4533"/>
                    <a:pt x="429" y="4554"/>
                    <a:pt x="537" y="4554"/>
                  </a:cubicBezTo>
                  <a:cubicBezTo>
                    <a:pt x="582" y="4554"/>
                    <a:pt x="627" y="4551"/>
                    <a:pt x="672" y="4543"/>
                  </a:cubicBezTo>
                  <a:lnTo>
                    <a:pt x="672" y="4543"/>
                  </a:lnTo>
                  <a:cubicBezTo>
                    <a:pt x="653" y="4937"/>
                    <a:pt x="885" y="5311"/>
                    <a:pt x="1189" y="5569"/>
                  </a:cubicBezTo>
                  <a:cubicBezTo>
                    <a:pt x="1486" y="5834"/>
                    <a:pt x="1847" y="6008"/>
                    <a:pt x="2183" y="6221"/>
                  </a:cubicBezTo>
                  <a:cubicBezTo>
                    <a:pt x="2305" y="6305"/>
                    <a:pt x="2434" y="6454"/>
                    <a:pt x="2344" y="6563"/>
                  </a:cubicBezTo>
                  <a:cubicBezTo>
                    <a:pt x="2460" y="6525"/>
                    <a:pt x="2563" y="6441"/>
                    <a:pt x="2628" y="6331"/>
                  </a:cubicBezTo>
                  <a:cubicBezTo>
                    <a:pt x="2647" y="6441"/>
                    <a:pt x="2673" y="6551"/>
                    <a:pt x="2693" y="6667"/>
                  </a:cubicBezTo>
                  <a:cubicBezTo>
                    <a:pt x="2707" y="6668"/>
                    <a:pt x="2721" y="6668"/>
                    <a:pt x="2734" y="6668"/>
                  </a:cubicBezTo>
                  <a:cubicBezTo>
                    <a:pt x="3031" y="6668"/>
                    <a:pt x="3269" y="6410"/>
                    <a:pt x="3448" y="6170"/>
                  </a:cubicBezTo>
                  <a:cubicBezTo>
                    <a:pt x="3977" y="5421"/>
                    <a:pt x="4345" y="4569"/>
                    <a:pt x="4519" y="3672"/>
                  </a:cubicBezTo>
                  <a:cubicBezTo>
                    <a:pt x="4597" y="3833"/>
                    <a:pt x="4816" y="3872"/>
                    <a:pt x="4997" y="3898"/>
                  </a:cubicBezTo>
                  <a:cubicBezTo>
                    <a:pt x="5294" y="3943"/>
                    <a:pt x="5584" y="4027"/>
                    <a:pt x="5862" y="4149"/>
                  </a:cubicBezTo>
                  <a:cubicBezTo>
                    <a:pt x="6056" y="4220"/>
                    <a:pt x="6223" y="4343"/>
                    <a:pt x="6359" y="4498"/>
                  </a:cubicBezTo>
                  <a:cubicBezTo>
                    <a:pt x="6488" y="4659"/>
                    <a:pt x="6527" y="4879"/>
                    <a:pt x="6443" y="5072"/>
                  </a:cubicBezTo>
                  <a:cubicBezTo>
                    <a:pt x="6798" y="5059"/>
                    <a:pt x="7108" y="4821"/>
                    <a:pt x="7218" y="4479"/>
                  </a:cubicBezTo>
                  <a:cubicBezTo>
                    <a:pt x="7327" y="4098"/>
                    <a:pt x="7153" y="3678"/>
                    <a:pt x="7185" y="3278"/>
                  </a:cubicBezTo>
                  <a:cubicBezTo>
                    <a:pt x="7218" y="2923"/>
                    <a:pt x="7411" y="2548"/>
                    <a:pt x="7243" y="2232"/>
                  </a:cubicBezTo>
                  <a:cubicBezTo>
                    <a:pt x="7108" y="1974"/>
                    <a:pt x="6792" y="1871"/>
                    <a:pt x="6598" y="1658"/>
                  </a:cubicBezTo>
                  <a:cubicBezTo>
                    <a:pt x="6430" y="1470"/>
                    <a:pt x="6365" y="1212"/>
                    <a:pt x="6217" y="1006"/>
                  </a:cubicBezTo>
                  <a:cubicBezTo>
                    <a:pt x="6088" y="825"/>
                    <a:pt x="5901" y="696"/>
                    <a:pt x="5688" y="631"/>
                  </a:cubicBezTo>
                  <a:cubicBezTo>
                    <a:pt x="5481" y="573"/>
                    <a:pt x="5262" y="586"/>
                    <a:pt x="5049" y="541"/>
                  </a:cubicBezTo>
                  <a:cubicBezTo>
                    <a:pt x="4642" y="464"/>
                    <a:pt x="4293" y="186"/>
                    <a:pt x="3893" y="63"/>
                  </a:cubicBezTo>
                  <a:cubicBezTo>
                    <a:pt x="3749" y="21"/>
                    <a:pt x="3600" y="1"/>
                    <a:pt x="3451" y="1"/>
                  </a:cubicBezTo>
                  <a:close/>
                </a:path>
              </a:pathLst>
            </a:custGeom>
            <a:solidFill>
              <a:srgbClr val="5E40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39"/>
            <p:cNvSpPr/>
            <p:nvPr/>
          </p:nvSpPr>
          <p:spPr>
            <a:xfrm>
              <a:off x="2479558" y="7767425"/>
              <a:ext cx="258875" cy="219783"/>
            </a:xfrm>
            <a:custGeom>
              <a:avLst/>
              <a:gdLst/>
              <a:ahLst/>
              <a:cxnLst/>
              <a:rect l="l" t="t" r="r" b="b"/>
              <a:pathLst>
                <a:path w="2331" h="1979" extrusionOk="0">
                  <a:moveTo>
                    <a:pt x="1310" y="1"/>
                  </a:moveTo>
                  <a:lnTo>
                    <a:pt x="0" y="440"/>
                  </a:lnTo>
                  <a:cubicBezTo>
                    <a:pt x="123" y="685"/>
                    <a:pt x="252" y="950"/>
                    <a:pt x="394" y="1246"/>
                  </a:cubicBezTo>
                  <a:cubicBezTo>
                    <a:pt x="465" y="1395"/>
                    <a:pt x="484" y="1627"/>
                    <a:pt x="491" y="1847"/>
                  </a:cubicBezTo>
                  <a:lnTo>
                    <a:pt x="1536" y="1969"/>
                  </a:lnTo>
                  <a:cubicBezTo>
                    <a:pt x="1571" y="1975"/>
                    <a:pt x="1607" y="1978"/>
                    <a:pt x="1644" y="1978"/>
                  </a:cubicBezTo>
                  <a:cubicBezTo>
                    <a:pt x="1688" y="1978"/>
                    <a:pt x="1733" y="1974"/>
                    <a:pt x="1775" y="1963"/>
                  </a:cubicBezTo>
                  <a:cubicBezTo>
                    <a:pt x="1924" y="1911"/>
                    <a:pt x="2001" y="1750"/>
                    <a:pt x="2117" y="1653"/>
                  </a:cubicBezTo>
                  <a:cubicBezTo>
                    <a:pt x="2182" y="1602"/>
                    <a:pt x="2253" y="1569"/>
                    <a:pt x="2330" y="1563"/>
                  </a:cubicBezTo>
                  <a:cubicBezTo>
                    <a:pt x="2137" y="1427"/>
                    <a:pt x="1962" y="1272"/>
                    <a:pt x="1807" y="1098"/>
                  </a:cubicBezTo>
                  <a:cubicBezTo>
                    <a:pt x="1646" y="891"/>
                    <a:pt x="1523" y="659"/>
                    <a:pt x="1446" y="407"/>
                  </a:cubicBezTo>
                  <a:cubicBezTo>
                    <a:pt x="1414" y="330"/>
                    <a:pt x="1368" y="181"/>
                    <a:pt x="1310" y="1"/>
                  </a:cubicBezTo>
                  <a:close/>
                </a:path>
              </a:pathLst>
            </a:custGeom>
            <a:solidFill>
              <a:srgbClr val="F2B2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39"/>
            <p:cNvSpPr/>
            <p:nvPr/>
          </p:nvSpPr>
          <p:spPr>
            <a:xfrm>
              <a:off x="2530422" y="8034849"/>
              <a:ext cx="401584" cy="80072"/>
            </a:xfrm>
            <a:custGeom>
              <a:avLst/>
              <a:gdLst/>
              <a:ahLst/>
              <a:cxnLst/>
              <a:rect l="l" t="t" r="r" b="b"/>
              <a:pathLst>
                <a:path w="3616" h="721" extrusionOk="0">
                  <a:moveTo>
                    <a:pt x="7" y="0"/>
                  </a:moveTo>
                  <a:cubicBezTo>
                    <a:pt x="7" y="52"/>
                    <a:pt x="0" y="84"/>
                    <a:pt x="0" y="104"/>
                  </a:cubicBezTo>
                  <a:cubicBezTo>
                    <a:pt x="20" y="491"/>
                    <a:pt x="775" y="426"/>
                    <a:pt x="1033" y="459"/>
                  </a:cubicBezTo>
                  <a:cubicBezTo>
                    <a:pt x="1453" y="510"/>
                    <a:pt x="1859" y="639"/>
                    <a:pt x="2279" y="691"/>
                  </a:cubicBezTo>
                  <a:cubicBezTo>
                    <a:pt x="2405" y="709"/>
                    <a:pt x="2546" y="721"/>
                    <a:pt x="2691" y="721"/>
                  </a:cubicBezTo>
                  <a:cubicBezTo>
                    <a:pt x="2962" y="721"/>
                    <a:pt x="3243" y="680"/>
                    <a:pt x="3454" y="562"/>
                  </a:cubicBezTo>
                  <a:cubicBezTo>
                    <a:pt x="3564" y="510"/>
                    <a:pt x="3615" y="381"/>
                    <a:pt x="3576" y="271"/>
                  </a:cubicBezTo>
                  <a:lnTo>
                    <a:pt x="3576" y="271"/>
                  </a:lnTo>
                  <a:lnTo>
                    <a:pt x="3564" y="278"/>
                  </a:lnTo>
                  <a:cubicBezTo>
                    <a:pt x="3335" y="401"/>
                    <a:pt x="3032" y="443"/>
                    <a:pt x="2742" y="443"/>
                  </a:cubicBezTo>
                  <a:cubicBezTo>
                    <a:pt x="2590" y="443"/>
                    <a:pt x="2442" y="431"/>
                    <a:pt x="2311" y="413"/>
                  </a:cubicBezTo>
                  <a:cubicBezTo>
                    <a:pt x="1866" y="355"/>
                    <a:pt x="1433" y="213"/>
                    <a:pt x="982" y="162"/>
                  </a:cubicBezTo>
                  <a:cubicBezTo>
                    <a:pt x="768" y="142"/>
                    <a:pt x="246" y="175"/>
                    <a:pt x="7" y="0"/>
                  </a:cubicBezTo>
                  <a:close/>
                </a:path>
              </a:pathLst>
            </a:custGeom>
            <a:solidFill>
              <a:srgbClr val="CFA3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39"/>
            <p:cNvSpPr/>
            <p:nvPr/>
          </p:nvSpPr>
          <p:spPr>
            <a:xfrm>
              <a:off x="2531089" y="7940895"/>
              <a:ext cx="396586" cy="142820"/>
            </a:xfrm>
            <a:custGeom>
              <a:avLst/>
              <a:gdLst/>
              <a:ahLst/>
              <a:cxnLst/>
              <a:rect l="l" t="t" r="r" b="b"/>
              <a:pathLst>
                <a:path w="3571" h="1286" extrusionOk="0">
                  <a:moveTo>
                    <a:pt x="1873" y="1"/>
                  </a:moveTo>
                  <a:cubicBezTo>
                    <a:pt x="1795" y="7"/>
                    <a:pt x="1718" y="40"/>
                    <a:pt x="1660" y="85"/>
                  </a:cubicBezTo>
                  <a:cubicBezTo>
                    <a:pt x="1537" y="182"/>
                    <a:pt x="1460" y="343"/>
                    <a:pt x="1318" y="395"/>
                  </a:cubicBezTo>
                  <a:cubicBezTo>
                    <a:pt x="1269" y="406"/>
                    <a:pt x="1220" y="413"/>
                    <a:pt x="1173" y="413"/>
                  </a:cubicBezTo>
                  <a:cubicBezTo>
                    <a:pt x="1138" y="413"/>
                    <a:pt x="1105" y="409"/>
                    <a:pt x="1072" y="401"/>
                  </a:cubicBezTo>
                  <a:lnTo>
                    <a:pt x="27" y="278"/>
                  </a:lnTo>
                  <a:cubicBezTo>
                    <a:pt x="27" y="504"/>
                    <a:pt x="7" y="717"/>
                    <a:pt x="1" y="846"/>
                  </a:cubicBezTo>
                  <a:cubicBezTo>
                    <a:pt x="233" y="1021"/>
                    <a:pt x="762" y="988"/>
                    <a:pt x="969" y="1008"/>
                  </a:cubicBezTo>
                  <a:cubicBezTo>
                    <a:pt x="1421" y="1059"/>
                    <a:pt x="1853" y="1201"/>
                    <a:pt x="2305" y="1259"/>
                  </a:cubicBezTo>
                  <a:cubicBezTo>
                    <a:pt x="2435" y="1275"/>
                    <a:pt x="2581" y="1286"/>
                    <a:pt x="2730" y="1286"/>
                  </a:cubicBezTo>
                  <a:cubicBezTo>
                    <a:pt x="3019" y="1286"/>
                    <a:pt x="3321" y="1245"/>
                    <a:pt x="3551" y="1117"/>
                  </a:cubicBezTo>
                  <a:lnTo>
                    <a:pt x="3570" y="1111"/>
                  </a:lnTo>
                  <a:cubicBezTo>
                    <a:pt x="3545" y="1034"/>
                    <a:pt x="3506" y="963"/>
                    <a:pt x="3454" y="904"/>
                  </a:cubicBezTo>
                  <a:cubicBezTo>
                    <a:pt x="3286" y="724"/>
                    <a:pt x="2370" y="369"/>
                    <a:pt x="2066" y="143"/>
                  </a:cubicBezTo>
                  <a:cubicBezTo>
                    <a:pt x="2008" y="98"/>
                    <a:pt x="1937" y="46"/>
                    <a:pt x="1873" y="1"/>
                  </a:cubicBezTo>
                  <a:close/>
                </a:path>
              </a:pathLst>
            </a:custGeom>
            <a:solidFill>
              <a:srgbClr val="9C70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7" name="Google Shape;1147;p39"/>
            <p:cNvSpPr/>
            <p:nvPr/>
          </p:nvSpPr>
          <p:spPr>
            <a:xfrm>
              <a:off x="2561185" y="7927346"/>
              <a:ext cx="24544" cy="30874"/>
            </a:xfrm>
            <a:custGeom>
              <a:avLst/>
              <a:gdLst/>
              <a:ahLst/>
              <a:cxnLst/>
              <a:rect l="l" t="t" r="r" b="b"/>
              <a:pathLst>
                <a:path w="221" h="278" fill="none" extrusionOk="0">
                  <a:moveTo>
                    <a:pt x="1" y="0"/>
                  </a:moveTo>
                  <a:cubicBezTo>
                    <a:pt x="20" y="123"/>
                    <a:pt x="104" y="233"/>
                    <a:pt x="220" y="278"/>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8" name="Google Shape;1148;p39"/>
            <p:cNvSpPr/>
            <p:nvPr/>
          </p:nvSpPr>
          <p:spPr>
            <a:xfrm>
              <a:off x="1321798" y="6943717"/>
              <a:ext cx="1407321" cy="981526"/>
            </a:xfrm>
            <a:custGeom>
              <a:avLst/>
              <a:gdLst/>
              <a:ahLst/>
              <a:cxnLst/>
              <a:rect l="l" t="t" r="r" b="b"/>
              <a:pathLst>
                <a:path w="12672" h="8838" extrusionOk="0">
                  <a:moveTo>
                    <a:pt x="2259" y="1"/>
                  </a:moveTo>
                  <a:lnTo>
                    <a:pt x="471" y="382"/>
                  </a:lnTo>
                  <a:lnTo>
                    <a:pt x="620" y="2060"/>
                  </a:lnTo>
                  <a:cubicBezTo>
                    <a:pt x="620" y="2060"/>
                    <a:pt x="0" y="3015"/>
                    <a:pt x="2311" y="3874"/>
                  </a:cubicBezTo>
                  <a:cubicBezTo>
                    <a:pt x="3413" y="4283"/>
                    <a:pt x="4750" y="4390"/>
                    <a:pt x="5849" y="4390"/>
                  </a:cubicBezTo>
                  <a:cubicBezTo>
                    <a:pt x="7055" y="4390"/>
                    <a:pt x="7972" y="4261"/>
                    <a:pt x="7972" y="4261"/>
                  </a:cubicBezTo>
                  <a:cubicBezTo>
                    <a:pt x="7972" y="4261"/>
                    <a:pt x="9960" y="8102"/>
                    <a:pt x="10741" y="8831"/>
                  </a:cubicBezTo>
                  <a:cubicBezTo>
                    <a:pt x="10741" y="8831"/>
                    <a:pt x="10816" y="8837"/>
                    <a:pt x="10942" y="8837"/>
                  </a:cubicBezTo>
                  <a:cubicBezTo>
                    <a:pt x="11300" y="8837"/>
                    <a:pt x="12069" y="8788"/>
                    <a:pt x="12671" y="8405"/>
                  </a:cubicBezTo>
                  <a:cubicBezTo>
                    <a:pt x="12671" y="8405"/>
                    <a:pt x="11316" y="3577"/>
                    <a:pt x="9986" y="2505"/>
                  </a:cubicBezTo>
                  <a:cubicBezTo>
                    <a:pt x="8650" y="1434"/>
                    <a:pt x="4661" y="1163"/>
                    <a:pt x="4661" y="1163"/>
                  </a:cubicBezTo>
                  <a:lnTo>
                    <a:pt x="225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9" name="Google Shape;1149;p39"/>
            <p:cNvSpPr/>
            <p:nvPr/>
          </p:nvSpPr>
          <p:spPr>
            <a:xfrm>
              <a:off x="1227511" y="6239951"/>
              <a:ext cx="693665" cy="799281"/>
            </a:xfrm>
            <a:custGeom>
              <a:avLst/>
              <a:gdLst/>
              <a:ahLst/>
              <a:cxnLst/>
              <a:rect l="l" t="t" r="r" b="b"/>
              <a:pathLst>
                <a:path w="6246" h="7197" extrusionOk="0">
                  <a:moveTo>
                    <a:pt x="981" y="1"/>
                  </a:moveTo>
                  <a:cubicBezTo>
                    <a:pt x="392" y="1"/>
                    <a:pt x="1" y="605"/>
                    <a:pt x="288" y="1832"/>
                  </a:cubicBezTo>
                  <a:cubicBezTo>
                    <a:pt x="468" y="2588"/>
                    <a:pt x="1224" y="5667"/>
                    <a:pt x="1830" y="6364"/>
                  </a:cubicBezTo>
                  <a:cubicBezTo>
                    <a:pt x="2437" y="7054"/>
                    <a:pt x="5878" y="7196"/>
                    <a:pt x="5878" y="7196"/>
                  </a:cubicBezTo>
                  <a:cubicBezTo>
                    <a:pt x="5878" y="7196"/>
                    <a:pt x="6200" y="6770"/>
                    <a:pt x="6213" y="6351"/>
                  </a:cubicBezTo>
                  <a:cubicBezTo>
                    <a:pt x="6246" y="5957"/>
                    <a:pt x="6213" y="5537"/>
                    <a:pt x="6194" y="5531"/>
                  </a:cubicBezTo>
                  <a:lnTo>
                    <a:pt x="5490" y="5350"/>
                  </a:lnTo>
                  <a:cubicBezTo>
                    <a:pt x="4800" y="5170"/>
                    <a:pt x="4096" y="5015"/>
                    <a:pt x="3412" y="4821"/>
                  </a:cubicBezTo>
                  <a:cubicBezTo>
                    <a:pt x="3405" y="4821"/>
                    <a:pt x="3399" y="4821"/>
                    <a:pt x="3392" y="4815"/>
                  </a:cubicBezTo>
                  <a:cubicBezTo>
                    <a:pt x="3367" y="4795"/>
                    <a:pt x="3380" y="4756"/>
                    <a:pt x="3386" y="4731"/>
                  </a:cubicBezTo>
                  <a:cubicBezTo>
                    <a:pt x="3392" y="4698"/>
                    <a:pt x="3380" y="4660"/>
                    <a:pt x="3347" y="4634"/>
                  </a:cubicBezTo>
                  <a:cubicBezTo>
                    <a:pt x="3330" y="4617"/>
                    <a:pt x="3307" y="4608"/>
                    <a:pt x="3284" y="4608"/>
                  </a:cubicBezTo>
                  <a:cubicBezTo>
                    <a:pt x="3273" y="4608"/>
                    <a:pt x="3261" y="4610"/>
                    <a:pt x="3250" y="4614"/>
                  </a:cubicBezTo>
                  <a:cubicBezTo>
                    <a:pt x="3218" y="4453"/>
                    <a:pt x="2850" y="2820"/>
                    <a:pt x="2728" y="2297"/>
                  </a:cubicBezTo>
                  <a:cubicBezTo>
                    <a:pt x="2599" y="1781"/>
                    <a:pt x="2334" y="670"/>
                    <a:pt x="1695" y="251"/>
                  </a:cubicBezTo>
                  <a:cubicBezTo>
                    <a:pt x="1446" y="84"/>
                    <a:pt x="1200" y="1"/>
                    <a:pt x="981" y="1"/>
                  </a:cubicBezTo>
                  <a:close/>
                </a:path>
              </a:pathLst>
            </a:custGeom>
            <a:solidFill>
              <a:srgbClr val="F9F1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0" name="Google Shape;1150;p39"/>
            <p:cNvSpPr/>
            <p:nvPr/>
          </p:nvSpPr>
          <p:spPr>
            <a:xfrm>
              <a:off x="1769799" y="6831883"/>
              <a:ext cx="61082" cy="195905"/>
            </a:xfrm>
            <a:custGeom>
              <a:avLst/>
              <a:gdLst/>
              <a:ahLst/>
              <a:cxnLst/>
              <a:rect l="l" t="t" r="r" b="b"/>
              <a:pathLst>
                <a:path w="550" h="1764" fill="none" extrusionOk="0">
                  <a:moveTo>
                    <a:pt x="549" y="1"/>
                  </a:moveTo>
                  <a:cubicBezTo>
                    <a:pt x="446" y="40"/>
                    <a:pt x="356" y="111"/>
                    <a:pt x="291" y="207"/>
                  </a:cubicBezTo>
                  <a:cubicBezTo>
                    <a:pt x="130" y="427"/>
                    <a:pt x="39" y="685"/>
                    <a:pt x="20" y="956"/>
                  </a:cubicBezTo>
                  <a:cubicBezTo>
                    <a:pt x="1" y="1227"/>
                    <a:pt x="13" y="1498"/>
                    <a:pt x="65" y="1763"/>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1" name="Google Shape;1151;p39"/>
            <p:cNvSpPr/>
            <p:nvPr/>
          </p:nvSpPr>
          <p:spPr>
            <a:xfrm>
              <a:off x="1421415" y="6720826"/>
              <a:ext cx="149261" cy="43090"/>
            </a:xfrm>
            <a:custGeom>
              <a:avLst/>
              <a:gdLst/>
              <a:ahLst/>
              <a:cxnLst/>
              <a:rect l="l" t="t" r="r" b="b"/>
              <a:pathLst>
                <a:path w="1344" h="388" fill="none" extrusionOk="0">
                  <a:moveTo>
                    <a:pt x="1343" y="343"/>
                  </a:moveTo>
                  <a:cubicBezTo>
                    <a:pt x="878" y="388"/>
                    <a:pt x="426" y="194"/>
                    <a:pt x="0" y="0"/>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2" name="Google Shape;1152;p39"/>
            <p:cNvSpPr/>
            <p:nvPr/>
          </p:nvSpPr>
          <p:spPr>
            <a:xfrm>
              <a:off x="1833656" y="6874973"/>
              <a:ext cx="357827" cy="213786"/>
            </a:xfrm>
            <a:custGeom>
              <a:avLst/>
              <a:gdLst/>
              <a:ahLst/>
              <a:cxnLst/>
              <a:rect l="l" t="t" r="r" b="b"/>
              <a:pathLst>
                <a:path w="3222" h="1925" extrusionOk="0">
                  <a:moveTo>
                    <a:pt x="394" y="0"/>
                  </a:moveTo>
                  <a:cubicBezTo>
                    <a:pt x="394" y="0"/>
                    <a:pt x="194" y="0"/>
                    <a:pt x="90" y="278"/>
                  </a:cubicBezTo>
                  <a:cubicBezTo>
                    <a:pt x="26" y="459"/>
                    <a:pt x="0" y="652"/>
                    <a:pt x="19" y="839"/>
                  </a:cubicBezTo>
                  <a:cubicBezTo>
                    <a:pt x="174" y="956"/>
                    <a:pt x="316" y="1091"/>
                    <a:pt x="471" y="1214"/>
                  </a:cubicBezTo>
                  <a:cubicBezTo>
                    <a:pt x="755" y="1453"/>
                    <a:pt x="1065" y="1704"/>
                    <a:pt x="1414" y="1833"/>
                  </a:cubicBezTo>
                  <a:cubicBezTo>
                    <a:pt x="1597" y="1893"/>
                    <a:pt x="1797" y="1925"/>
                    <a:pt x="1993" y="1925"/>
                  </a:cubicBezTo>
                  <a:cubicBezTo>
                    <a:pt x="2011" y="1925"/>
                    <a:pt x="2028" y="1924"/>
                    <a:pt x="2046" y="1924"/>
                  </a:cubicBezTo>
                  <a:cubicBezTo>
                    <a:pt x="2104" y="1924"/>
                    <a:pt x="2188" y="1911"/>
                    <a:pt x="2195" y="1846"/>
                  </a:cubicBezTo>
                  <a:cubicBezTo>
                    <a:pt x="2195" y="1814"/>
                    <a:pt x="2175" y="1782"/>
                    <a:pt x="2143" y="1756"/>
                  </a:cubicBezTo>
                  <a:cubicBezTo>
                    <a:pt x="1975" y="1608"/>
                    <a:pt x="1743" y="1543"/>
                    <a:pt x="1569" y="1394"/>
                  </a:cubicBezTo>
                  <a:cubicBezTo>
                    <a:pt x="1530" y="1356"/>
                    <a:pt x="1491" y="1291"/>
                    <a:pt x="1517" y="1252"/>
                  </a:cubicBezTo>
                  <a:cubicBezTo>
                    <a:pt x="1537" y="1217"/>
                    <a:pt x="1573" y="1213"/>
                    <a:pt x="1606" y="1213"/>
                  </a:cubicBezTo>
                  <a:cubicBezTo>
                    <a:pt x="1615" y="1213"/>
                    <a:pt x="1625" y="1214"/>
                    <a:pt x="1633" y="1214"/>
                  </a:cubicBezTo>
                  <a:cubicBezTo>
                    <a:pt x="1704" y="1214"/>
                    <a:pt x="1769" y="1207"/>
                    <a:pt x="1833" y="1207"/>
                  </a:cubicBezTo>
                  <a:cubicBezTo>
                    <a:pt x="1863" y="1205"/>
                    <a:pt x="1892" y="1203"/>
                    <a:pt x="1922" y="1203"/>
                  </a:cubicBezTo>
                  <a:cubicBezTo>
                    <a:pt x="2039" y="1203"/>
                    <a:pt x="2152" y="1224"/>
                    <a:pt x="2266" y="1265"/>
                  </a:cubicBezTo>
                  <a:cubicBezTo>
                    <a:pt x="2330" y="1291"/>
                    <a:pt x="2401" y="1330"/>
                    <a:pt x="2466" y="1369"/>
                  </a:cubicBezTo>
                  <a:lnTo>
                    <a:pt x="2711" y="1517"/>
                  </a:lnTo>
                  <a:cubicBezTo>
                    <a:pt x="2750" y="1543"/>
                    <a:pt x="2795" y="1562"/>
                    <a:pt x="2847" y="1582"/>
                  </a:cubicBezTo>
                  <a:cubicBezTo>
                    <a:pt x="2867" y="1587"/>
                    <a:pt x="2889" y="1591"/>
                    <a:pt x="2910" y="1591"/>
                  </a:cubicBezTo>
                  <a:cubicBezTo>
                    <a:pt x="2937" y="1591"/>
                    <a:pt x="2964" y="1586"/>
                    <a:pt x="2989" y="1575"/>
                  </a:cubicBezTo>
                  <a:cubicBezTo>
                    <a:pt x="3021" y="1562"/>
                    <a:pt x="3047" y="1524"/>
                    <a:pt x="3047" y="1491"/>
                  </a:cubicBezTo>
                  <a:cubicBezTo>
                    <a:pt x="3086" y="1485"/>
                    <a:pt x="3131" y="1466"/>
                    <a:pt x="3169" y="1446"/>
                  </a:cubicBezTo>
                  <a:cubicBezTo>
                    <a:pt x="3202" y="1414"/>
                    <a:pt x="3221" y="1369"/>
                    <a:pt x="3208" y="1330"/>
                  </a:cubicBezTo>
                  <a:cubicBezTo>
                    <a:pt x="3202" y="1317"/>
                    <a:pt x="3202" y="1304"/>
                    <a:pt x="3202" y="1291"/>
                  </a:cubicBezTo>
                  <a:cubicBezTo>
                    <a:pt x="3202" y="1278"/>
                    <a:pt x="3202" y="1265"/>
                    <a:pt x="3208" y="1252"/>
                  </a:cubicBezTo>
                  <a:cubicBezTo>
                    <a:pt x="3221" y="1188"/>
                    <a:pt x="3208" y="1117"/>
                    <a:pt x="3169" y="1065"/>
                  </a:cubicBezTo>
                  <a:cubicBezTo>
                    <a:pt x="3124" y="1014"/>
                    <a:pt x="3079" y="968"/>
                    <a:pt x="3021" y="930"/>
                  </a:cubicBezTo>
                  <a:cubicBezTo>
                    <a:pt x="3034" y="872"/>
                    <a:pt x="3015" y="814"/>
                    <a:pt x="2969" y="768"/>
                  </a:cubicBezTo>
                  <a:cubicBezTo>
                    <a:pt x="2931" y="723"/>
                    <a:pt x="2879" y="691"/>
                    <a:pt x="2827" y="665"/>
                  </a:cubicBezTo>
                  <a:lnTo>
                    <a:pt x="2330" y="375"/>
                  </a:lnTo>
                  <a:cubicBezTo>
                    <a:pt x="2188" y="297"/>
                    <a:pt x="2040" y="239"/>
                    <a:pt x="1891" y="194"/>
                  </a:cubicBezTo>
                  <a:cubicBezTo>
                    <a:pt x="1717" y="149"/>
                    <a:pt x="1536" y="123"/>
                    <a:pt x="1362" y="110"/>
                  </a:cubicBezTo>
                  <a:cubicBezTo>
                    <a:pt x="1039" y="78"/>
                    <a:pt x="710" y="97"/>
                    <a:pt x="394" y="0"/>
                  </a:cubicBezTo>
                  <a:close/>
                </a:path>
              </a:pathLst>
            </a:custGeom>
            <a:solidFill>
              <a:srgbClr val="F2B2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39"/>
            <p:cNvSpPr/>
            <p:nvPr/>
          </p:nvSpPr>
          <p:spPr>
            <a:xfrm>
              <a:off x="2088863" y="6983142"/>
              <a:ext cx="81072" cy="56084"/>
            </a:xfrm>
            <a:custGeom>
              <a:avLst/>
              <a:gdLst/>
              <a:ahLst/>
              <a:cxnLst/>
              <a:rect l="l" t="t" r="r" b="b"/>
              <a:pathLst>
                <a:path w="730" h="505" fill="none" extrusionOk="0">
                  <a:moveTo>
                    <a:pt x="729" y="504"/>
                  </a:moveTo>
                  <a:cubicBezTo>
                    <a:pt x="510" y="304"/>
                    <a:pt x="265" y="136"/>
                    <a:pt x="0" y="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39"/>
            <p:cNvSpPr/>
            <p:nvPr/>
          </p:nvSpPr>
          <p:spPr>
            <a:xfrm>
              <a:off x="2093860" y="6959487"/>
              <a:ext cx="92511" cy="57528"/>
            </a:xfrm>
            <a:custGeom>
              <a:avLst/>
              <a:gdLst/>
              <a:ahLst/>
              <a:cxnLst/>
              <a:rect l="l" t="t" r="r" b="b"/>
              <a:pathLst>
                <a:path w="833" h="518" fill="none" extrusionOk="0">
                  <a:moveTo>
                    <a:pt x="833" y="517"/>
                  </a:moveTo>
                  <a:cubicBezTo>
                    <a:pt x="575" y="311"/>
                    <a:pt x="297" y="136"/>
                    <a:pt x="0" y="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39"/>
            <p:cNvSpPr/>
            <p:nvPr/>
          </p:nvSpPr>
          <p:spPr>
            <a:xfrm>
              <a:off x="2092417" y="6935166"/>
              <a:ext cx="72521" cy="43090"/>
            </a:xfrm>
            <a:custGeom>
              <a:avLst/>
              <a:gdLst/>
              <a:ahLst/>
              <a:cxnLst/>
              <a:rect l="l" t="t" r="r" b="b"/>
              <a:pathLst>
                <a:path w="653" h="388" fill="none" extrusionOk="0">
                  <a:moveTo>
                    <a:pt x="652" y="388"/>
                  </a:moveTo>
                  <a:cubicBezTo>
                    <a:pt x="446" y="239"/>
                    <a:pt x="226" y="110"/>
                    <a:pt x="0" y="0"/>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39"/>
            <p:cNvSpPr/>
            <p:nvPr/>
          </p:nvSpPr>
          <p:spPr>
            <a:xfrm>
              <a:off x="2255114" y="7817622"/>
              <a:ext cx="259652" cy="219450"/>
            </a:xfrm>
            <a:custGeom>
              <a:avLst/>
              <a:gdLst/>
              <a:ahLst/>
              <a:cxnLst/>
              <a:rect l="l" t="t" r="r" b="b"/>
              <a:pathLst>
                <a:path w="2338" h="1976" extrusionOk="0">
                  <a:moveTo>
                    <a:pt x="1311" y="1"/>
                  </a:moveTo>
                  <a:lnTo>
                    <a:pt x="1" y="439"/>
                  </a:lnTo>
                  <a:cubicBezTo>
                    <a:pt x="130" y="685"/>
                    <a:pt x="259" y="949"/>
                    <a:pt x="401" y="1246"/>
                  </a:cubicBezTo>
                  <a:cubicBezTo>
                    <a:pt x="472" y="1395"/>
                    <a:pt x="491" y="1627"/>
                    <a:pt x="491" y="1853"/>
                  </a:cubicBezTo>
                  <a:lnTo>
                    <a:pt x="1543" y="1969"/>
                  </a:lnTo>
                  <a:cubicBezTo>
                    <a:pt x="1571" y="1974"/>
                    <a:pt x="1599" y="1976"/>
                    <a:pt x="1628" y="1976"/>
                  </a:cubicBezTo>
                  <a:cubicBezTo>
                    <a:pt x="1679" y="1976"/>
                    <a:pt x="1732" y="1969"/>
                    <a:pt x="1782" y="1956"/>
                  </a:cubicBezTo>
                  <a:cubicBezTo>
                    <a:pt x="1924" y="1905"/>
                    <a:pt x="2002" y="1743"/>
                    <a:pt x="2124" y="1647"/>
                  </a:cubicBezTo>
                  <a:cubicBezTo>
                    <a:pt x="2182" y="1601"/>
                    <a:pt x="2260" y="1569"/>
                    <a:pt x="2337" y="1556"/>
                  </a:cubicBezTo>
                  <a:cubicBezTo>
                    <a:pt x="2144" y="1427"/>
                    <a:pt x="1969" y="1272"/>
                    <a:pt x="1808" y="1098"/>
                  </a:cubicBezTo>
                  <a:cubicBezTo>
                    <a:pt x="1653" y="885"/>
                    <a:pt x="1530" y="652"/>
                    <a:pt x="1453" y="407"/>
                  </a:cubicBezTo>
                  <a:cubicBezTo>
                    <a:pt x="1421" y="323"/>
                    <a:pt x="1369" y="181"/>
                    <a:pt x="1311" y="1"/>
                  </a:cubicBezTo>
                  <a:close/>
                </a:path>
              </a:pathLst>
            </a:custGeom>
            <a:solidFill>
              <a:srgbClr val="F2B2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39"/>
            <p:cNvSpPr/>
            <p:nvPr/>
          </p:nvSpPr>
          <p:spPr>
            <a:xfrm>
              <a:off x="2305978" y="8085047"/>
              <a:ext cx="401584" cy="79628"/>
            </a:xfrm>
            <a:custGeom>
              <a:avLst/>
              <a:gdLst/>
              <a:ahLst/>
              <a:cxnLst/>
              <a:rect l="l" t="t" r="r" b="b"/>
              <a:pathLst>
                <a:path w="3616" h="717" extrusionOk="0">
                  <a:moveTo>
                    <a:pt x="7" y="0"/>
                  </a:moveTo>
                  <a:cubicBezTo>
                    <a:pt x="7" y="45"/>
                    <a:pt x="1" y="78"/>
                    <a:pt x="1" y="97"/>
                  </a:cubicBezTo>
                  <a:cubicBezTo>
                    <a:pt x="20" y="484"/>
                    <a:pt x="776" y="426"/>
                    <a:pt x="1027" y="452"/>
                  </a:cubicBezTo>
                  <a:cubicBezTo>
                    <a:pt x="1453" y="504"/>
                    <a:pt x="1860" y="633"/>
                    <a:pt x="2280" y="691"/>
                  </a:cubicBezTo>
                  <a:cubicBezTo>
                    <a:pt x="2402" y="706"/>
                    <a:pt x="2538" y="716"/>
                    <a:pt x="2678" y="716"/>
                  </a:cubicBezTo>
                  <a:cubicBezTo>
                    <a:pt x="2953" y="716"/>
                    <a:pt x="3240" y="677"/>
                    <a:pt x="3454" y="562"/>
                  </a:cubicBezTo>
                  <a:cubicBezTo>
                    <a:pt x="3564" y="504"/>
                    <a:pt x="3616" y="381"/>
                    <a:pt x="3577" y="265"/>
                  </a:cubicBezTo>
                  <a:lnTo>
                    <a:pt x="3577" y="265"/>
                  </a:lnTo>
                  <a:lnTo>
                    <a:pt x="3564" y="271"/>
                  </a:lnTo>
                  <a:cubicBezTo>
                    <a:pt x="3334" y="399"/>
                    <a:pt x="3029" y="443"/>
                    <a:pt x="2738" y="443"/>
                  </a:cubicBezTo>
                  <a:cubicBezTo>
                    <a:pt x="2588" y="443"/>
                    <a:pt x="2442" y="431"/>
                    <a:pt x="2312" y="413"/>
                  </a:cubicBezTo>
                  <a:cubicBezTo>
                    <a:pt x="1866" y="355"/>
                    <a:pt x="1427" y="213"/>
                    <a:pt x="982" y="162"/>
                  </a:cubicBezTo>
                  <a:cubicBezTo>
                    <a:pt x="769" y="136"/>
                    <a:pt x="246" y="168"/>
                    <a:pt x="7" y="0"/>
                  </a:cubicBezTo>
                  <a:close/>
                </a:path>
              </a:pathLst>
            </a:custGeom>
            <a:solidFill>
              <a:srgbClr val="CFA3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39"/>
            <p:cNvSpPr/>
            <p:nvPr/>
          </p:nvSpPr>
          <p:spPr>
            <a:xfrm>
              <a:off x="2305978" y="7990426"/>
              <a:ext cx="396586" cy="143819"/>
            </a:xfrm>
            <a:custGeom>
              <a:avLst/>
              <a:gdLst/>
              <a:ahLst/>
              <a:cxnLst/>
              <a:rect l="l" t="t" r="r" b="b"/>
              <a:pathLst>
                <a:path w="3571" h="1295" extrusionOk="0">
                  <a:moveTo>
                    <a:pt x="1879" y="0"/>
                  </a:moveTo>
                  <a:cubicBezTo>
                    <a:pt x="1802" y="13"/>
                    <a:pt x="1724" y="45"/>
                    <a:pt x="1666" y="91"/>
                  </a:cubicBezTo>
                  <a:cubicBezTo>
                    <a:pt x="1544" y="187"/>
                    <a:pt x="1466" y="349"/>
                    <a:pt x="1318" y="400"/>
                  </a:cubicBezTo>
                  <a:cubicBezTo>
                    <a:pt x="1273" y="412"/>
                    <a:pt x="1226" y="419"/>
                    <a:pt x="1179" y="419"/>
                  </a:cubicBezTo>
                  <a:cubicBezTo>
                    <a:pt x="1145" y="419"/>
                    <a:pt x="1111" y="415"/>
                    <a:pt x="1079" y="407"/>
                  </a:cubicBezTo>
                  <a:lnTo>
                    <a:pt x="27" y="284"/>
                  </a:lnTo>
                  <a:cubicBezTo>
                    <a:pt x="27" y="510"/>
                    <a:pt x="14" y="723"/>
                    <a:pt x="1" y="852"/>
                  </a:cubicBezTo>
                  <a:cubicBezTo>
                    <a:pt x="240" y="1027"/>
                    <a:pt x="769" y="994"/>
                    <a:pt x="976" y="1014"/>
                  </a:cubicBezTo>
                  <a:cubicBezTo>
                    <a:pt x="1427" y="1065"/>
                    <a:pt x="1860" y="1207"/>
                    <a:pt x="2305" y="1265"/>
                  </a:cubicBezTo>
                  <a:cubicBezTo>
                    <a:pt x="2437" y="1283"/>
                    <a:pt x="2584" y="1295"/>
                    <a:pt x="2736" y="1295"/>
                  </a:cubicBezTo>
                  <a:cubicBezTo>
                    <a:pt x="3026" y="1295"/>
                    <a:pt x="3329" y="1253"/>
                    <a:pt x="3558" y="1130"/>
                  </a:cubicBezTo>
                  <a:lnTo>
                    <a:pt x="3571" y="1117"/>
                  </a:lnTo>
                  <a:cubicBezTo>
                    <a:pt x="3551" y="1039"/>
                    <a:pt x="3512" y="968"/>
                    <a:pt x="3454" y="910"/>
                  </a:cubicBezTo>
                  <a:cubicBezTo>
                    <a:pt x="3293" y="723"/>
                    <a:pt x="2376" y="375"/>
                    <a:pt x="2073" y="149"/>
                  </a:cubicBezTo>
                  <a:cubicBezTo>
                    <a:pt x="2008" y="103"/>
                    <a:pt x="1944" y="52"/>
                    <a:pt x="1879" y="0"/>
                  </a:cubicBezTo>
                  <a:close/>
                </a:path>
              </a:pathLst>
            </a:custGeom>
            <a:solidFill>
              <a:srgbClr val="9C70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39"/>
            <p:cNvSpPr/>
            <p:nvPr/>
          </p:nvSpPr>
          <p:spPr>
            <a:xfrm>
              <a:off x="2336851" y="7977433"/>
              <a:ext cx="24433" cy="30985"/>
            </a:xfrm>
            <a:custGeom>
              <a:avLst/>
              <a:gdLst/>
              <a:ahLst/>
              <a:cxnLst/>
              <a:rect l="l" t="t" r="r" b="b"/>
              <a:pathLst>
                <a:path w="220" h="279" fill="none" extrusionOk="0">
                  <a:moveTo>
                    <a:pt x="0" y="1"/>
                  </a:moveTo>
                  <a:cubicBezTo>
                    <a:pt x="20" y="124"/>
                    <a:pt x="97" y="233"/>
                    <a:pt x="220" y="279"/>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39"/>
            <p:cNvSpPr/>
            <p:nvPr/>
          </p:nvSpPr>
          <p:spPr>
            <a:xfrm>
              <a:off x="1061593" y="6943051"/>
              <a:ext cx="1416649" cy="1016620"/>
            </a:xfrm>
            <a:custGeom>
              <a:avLst/>
              <a:gdLst/>
              <a:ahLst/>
              <a:cxnLst/>
              <a:rect l="l" t="t" r="r" b="b"/>
              <a:pathLst>
                <a:path w="12756" h="9154" extrusionOk="0">
                  <a:moveTo>
                    <a:pt x="3492" y="0"/>
                  </a:moveTo>
                  <a:lnTo>
                    <a:pt x="465" y="485"/>
                  </a:lnTo>
                  <a:lnTo>
                    <a:pt x="613" y="2163"/>
                  </a:lnTo>
                  <a:cubicBezTo>
                    <a:pt x="613" y="2163"/>
                    <a:pt x="0" y="3118"/>
                    <a:pt x="2311" y="3977"/>
                  </a:cubicBezTo>
                  <a:cubicBezTo>
                    <a:pt x="2873" y="4177"/>
                    <a:pt x="3453" y="4312"/>
                    <a:pt x="4041" y="4383"/>
                  </a:cubicBezTo>
                  <a:cubicBezTo>
                    <a:pt x="4615" y="4454"/>
                    <a:pt x="5196" y="4493"/>
                    <a:pt x="5784" y="4493"/>
                  </a:cubicBezTo>
                  <a:cubicBezTo>
                    <a:pt x="6248" y="4493"/>
                    <a:pt x="6720" y="4474"/>
                    <a:pt x="7191" y="4441"/>
                  </a:cubicBezTo>
                  <a:cubicBezTo>
                    <a:pt x="7404" y="4422"/>
                    <a:pt x="7617" y="4390"/>
                    <a:pt x="7824" y="4383"/>
                  </a:cubicBezTo>
                  <a:cubicBezTo>
                    <a:pt x="7843" y="4429"/>
                    <a:pt x="7875" y="4467"/>
                    <a:pt x="7920" y="4493"/>
                  </a:cubicBezTo>
                  <a:cubicBezTo>
                    <a:pt x="7959" y="4506"/>
                    <a:pt x="8004" y="4493"/>
                    <a:pt x="8037" y="4512"/>
                  </a:cubicBezTo>
                  <a:cubicBezTo>
                    <a:pt x="8082" y="4545"/>
                    <a:pt x="8120" y="4642"/>
                    <a:pt x="8140" y="4693"/>
                  </a:cubicBezTo>
                  <a:lnTo>
                    <a:pt x="8237" y="4880"/>
                  </a:lnTo>
                  <a:cubicBezTo>
                    <a:pt x="8321" y="5035"/>
                    <a:pt x="8398" y="5190"/>
                    <a:pt x="8488" y="5345"/>
                  </a:cubicBezTo>
                  <a:cubicBezTo>
                    <a:pt x="8695" y="5732"/>
                    <a:pt x="8908" y="6126"/>
                    <a:pt x="9121" y="6514"/>
                  </a:cubicBezTo>
                  <a:cubicBezTo>
                    <a:pt x="9353" y="6927"/>
                    <a:pt x="9586" y="7340"/>
                    <a:pt x="9837" y="7746"/>
                  </a:cubicBezTo>
                  <a:cubicBezTo>
                    <a:pt x="10044" y="8089"/>
                    <a:pt x="10257" y="8431"/>
                    <a:pt x="10496" y="8760"/>
                  </a:cubicBezTo>
                  <a:cubicBezTo>
                    <a:pt x="10593" y="8895"/>
                    <a:pt x="10702" y="9031"/>
                    <a:pt x="10825" y="9147"/>
                  </a:cubicBezTo>
                  <a:cubicBezTo>
                    <a:pt x="10825" y="9147"/>
                    <a:pt x="10900" y="9153"/>
                    <a:pt x="11025" y="9153"/>
                  </a:cubicBezTo>
                  <a:cubicBezTo>
                    <a:pt x="11381" y="9153"/>
                    <a:pt x="12148" y="9104"/>
                    <a:pt x="12755" y="8721"/>
                  </a:cubicBezTo>
                  <a:cubicBezTo>
                    <a:pt x="12755" y="8721"/>
                    <a:pt x="11316" y="3680"/>
                    <a:pt x="9979" y="2602"/>
                  </a:cubicBezTo>
                  <a:cubicBezTo>
                    <a:pt x="8650" y="1530"/>
                    <a:pt x="4654" y="1259"/>
                    <a:pt x="4654" y="1259"/>
                  </a:cubicBezTo>
                  <a:lnTo>
                    <a:pt x="3492"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39"/>
            <p:cNvSpPr/>
            <p:nvPr/>
          </p:nvSpPr>
          <p:spPr>
            <a:xfrm>
              <a:off x="1578449" y="7083538"/>
              <a:ext cx="890459" cy="797948"/>
            </a:xfrm>
            <a:custGeom>
              <a:avLst/>
              <a:gdLst/>
              <a:ahLst/>
              <a:cxnLst/>
              <a:rect l="l" t="t" r="r" b="b"/>
              <a:pathLst>
                <a:path w="8018" h="7185" fill="none" extrusionOk="0">
                  <a:moveTo>
                    <a:pt x="8017" y="7185"/>
                  </a:moveTo>
                  <a:cubicBezTo>
                    <a:pt x="7694" y="6126"/>
                    <a:pt x="6474" y="2266"/>
                    <a:pt x="5325" y="1343"/>
                  </a:cubicBezTo>
                  <a:cubicBezTo>
                    <a:pt x="3996" y="272"/>
                    <a:pt x="0" y="1"/>
                    <a:pt x="0" y="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39"/>
            <p:cNvSpPr/>
            <p:nvPr/>
          </p:nvSpPr>
          <p:spPr>
            <a:xfrm>
              <a:off x="1948266" y="7365288"/>
              <a:ext cx="87624" cy="55973"/>
            </a:xfrm>
            <a:custGeom>
              <a:avLst/>
              <a:gdLst/>
              <a:ahLst/>
              <a:cxnLst/>
              <a:rect l="l" t="t" r="r" b="b"/>
              <a:pathLst>
                <a:path w="789" h="504" fill="none" extrusionOk="0">
                  <a:moveTo>
                    <a:pt x="1" y="504"/>
                  </a:moveTo>
                  <a:cubicBezTo>
                    <a:pt x="272" y="343"/>
                    <a:pt x="537" y="175"/>
                    <a:pt x="788" y="0"/>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39"/>
            <p:cNvSpPr/>
            <p:nvPr/>
          </p:nvSpPr>
          <p:spPr>
            <a:xfrm>
              <a:off x="1106682" y="5974525"/>
              <a:ext cx="238885" cy="323399"/>
            </a:xfrm>
            <a:custGeom>
              <a:avLst/>
              <a:gdLst/>
              <a:ahLst/>
              <a:cxnLst/>
              <a:rect l="l" t="t" r="r" b="b"/>
              <a:pathLst>
                <a:path w="2151" h="2912" extrusionOk="0">
                  <a:moveTo>
                    <a:pt x="1" y="1"/>
                  </a:moveTo>
                  <a:cubicBezTo>
                    <a:pt x="1" y="1"/>
                    <a:pt x="285" y="1505"/>
                    <a:pt x="110" y="1976"/>
                  </a:cubicBezTo>
                  <a:cubicBezTo>
                    <a:pt x="110" y="1976"/>
                    <a:pt x="879" y="2912"/>
                    <a:pt x="1511" y="2912"/>
                  </a:cubicBezTo>
                  <a:cubicBezTo>
                    <a:pt x="2150" y="2912"/>
                    <a:pt x="1924" y="2247"/>
                    <a:pt x="1924" y="2247"/>
                  </a:cubicBezTo>
                  <a:cubicBezTo>
                    <a:pt x="1692" y="2118"/>
                    <a:pt x="1466" y="1944"/>
                    <a:pt x="1350" y="1640"/>
                  </a:cubicBezTo>
                  <a:cubicBezTo>
                    <a:pt x="1234" y="1337"/>
                    <a:pt x="1227" y="1001"/>
                    <a:pt x="1337" y="698"/>
                  </a:cubicBezTo>
                  <a:lnTo>
                    <a:pt x="1" y="1"/>
                  </a:lnTo>
                  <a:close/>
                </a:path>
              </a:pathLst>
            </a:custGeom>
            <a:solidFill>
              <a:srgbClr val="F2B2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39"/>
            <p:cNvSpPr/>
            <p:nvPr/>
          </p:nvSpPr>
          <p:spPr>
            <a:xfrm>
              <a:off x="895231" y="6193862"/>
              <a:ext cx="967200" cy="1085587"/>
            </a:xfrm>
            <a:custGeom>
              <a:avLst/>
              <a:gdLst/>
              <a:ahLst/>
              <a:cxnLst/>
              <a:rect l="l" t="t" r="r" b="b"/>
              <a:pathLst>
                <a:path w="8709" h="9775" extrusionOk="0">
                  <a:moveTo>
                    <a:pt x="8706" y="8069"/>
                  </a:moveTo>
                  <a:lnTo>
                    <a:pt x="8706" y="8069"/>
                  </a:lnTo>
                  <a:cubicBezTo>
                    <a:pt x="8707" y="8070"/>
                    <a:pt x="8707" y="8070"/>
                    <a:pt x="8708" y="8070"/>
                  </a:cubicBezTo>
                  <a:cubicBezTo>
                    <a:pt x="8707" y="8070"/>
                    <a:pt x="8707" y="8070"/>
                    <a:pt x="8706" y="8069"/>
                  </a:cubicBezTo>
                  <a:close/>
                  <a:moveTo>
                    <a:pt x="2014" y="1"/>
                  </a:moveTo>
                  <a:lnTo>
                    <a:pt x="1285" y="472"/>
                  </a:lnTo>
                  <a:cubicBezTo>
                    <a:pt x="930" y="575"/>
                    <a:pt x="259" y="685"/>
                    <a:pt x="201" y="1118"/>
                  </a:cubicBezTo>
                  <a:cubicBezTo>
                    <a:pt x="0" y="2480"/>
                    <a:pt x="323" y="3822"/>
                    <a:pt x="536" y="5191"/>
                  </a:cubicBezTo>
                  <a:cubicBezTo>
                    <a:pt x="646" y="5869"/>
                    <a:pt x="788" y="6546"/>
                    <a:pt x="975" y="7211"/>
                  </a:cubicBezTo>
                  <a:cubicBezTo>
                    <a:pt x="1066" y="7540"/>
                    <a:pt x="1188" y="7870"/>
                    <a:pt x="1272" y="8199"/>
                  </a:cubicBezTo>
                  <a:cubicBezTo>
                    <a:pt x="1343" y="8483"/>
                    <a:pt x="1382" y="8715"/>
                    <a:pt x="1524" y="8980"/>
                  </a:cubicBezTo>
                  <a:cubicBezTo>
                    <a:pt x="1563" y="9051"/>
                    <a:pt x="1608" y="9122"/>
                    <a:pt x="1647" y="9186"/>
                  </a:cubicBezTo>
                  <a:cubicBezTo>
                    <a:pt x="1756" y="9348"/>
                    <a:pt x="2027" y="9761"/>
                    <a:pt x="2253" y="9774"/>
                  </a:cubicBezTo>
                  <a:cubicBezTo>
                    <a:pt x="2255" y="9774"/>
                    <a:pt x="2257" y="9774"/>
                    <a:pt x="2260" y="9774"/>
                  </a:cubicBezTo>
                  <a:cubicBezTo>
                    <a:pt x="2359" y="9774"/>
                    <a:pt x="2429" y="9624"/>
                    <a:pt x="2492" y="9548"/>
                  </a:cubicBezTo>
                  <a:cubicBezTo>
                    <a:pt x="2582" y="9445"/>
                    <a:pt x="2679" y="9354"/>
                    <a:pt x="2789" y="9270"/>
                  </a:cubicBezTo>
                  <a:cubicBezTo>
                    <a:pt x="3002" y="9109"/>
                    <a:pt x="3260" y="9012"/>
                    <a:pt x="3531" y="8986"/>
                  </a:cubicBezTo>
                  <a:cubicBezTo>
                    <a:pt x="3586" y="8982"/>
                    <a:pt x="3640" y="8980"/>
                    <a:pt x="3694" y="8980"/>
                  </a:cubicBezTo>
                  <a:cubicBezTo>
                    <a:pt x="4020" y="8980"/>
                    <a:pt x="4346" y="9056"/>
                    <a:pt x="4667" y="9128"/>
                  </a:cubicBezTo>
                  <a:lnTo>
                    <a:pt x="6668" y="9587"/>
                  </a:lnTo>
                  <a:cubicBezTo>
                    <a:pt x="6378" y="8941"/>
                    <a:pt x="6100" y="8296"/>
                    <a:pt x="5823" y="7650"/>
                  </a:cubicBezTo>
                  <a:lnTo>
                    <a:pt x="5823" y="7650"/>
                  </a:lnTo>
                  <a:cubicBezTo>
                    <a:pt x="6777" y="7824"/>
                    <a:pt x="7738" y="7966"/>
                    <a:pt x="8706" y="8069"/>
                  </a:cubicBezTo>
                  <a:lnTo>
                    <a:pt x="8706" y="8069"/>
                  </a:lnTo>
                  <a:cubicBezTo>
                    <a:pt x="8512" y="8047"/>
                    <a:pt x="8159" y="7708"/>
                    <a:pt x="7985" y="7605"/>
                  </a:cubicBezTo>
                  <a:cubicBezTo>
                    <a:pt x="7721" y="7444"/>
                    <a:pt x="7456" y="7289"/>
                    <a:pt x="7185" y="7147"/>
                  </a:cubicBezTo>
                  <a:cubicBezTo>
                    <a:pt x="6927" y="7005"/>
                    <a:pt x="6617" y="6901"/>
                    <a:pt x="6372" y="6734"/>
                  </a:cubicBezTo>
                  <a:cubicBezTo>
                    <a:pt x="6171" y="6598"/>
                    <a:pt x="5997" y="6424"/>
                    <a:pt x="5791" y="6282"/>
                  </a:cubicBezTo>
                  <a:cubicBezTo>
                    <a:pt x="5726" y="6243"/>
                    <a:pt x="5674" y="6185"/>
                    <a:pt x="5636" y="6120"/>
                  </a:cubicBezTo>
                  <a:cubicBezTo>
                    <a:pt x="5603" y="6036"/>
                    <a:pt x="5629" y="5946"/>
                    <a:pt x="5616" y="5862"/>
                  </a:cubicBezTo>
                  <a:cubicBezTo>
                    <a:pt x="5584" y="5688"/>
                    <a:pt x="5403" y="5591"/>
                    <a:pt x="5300" y="5455"/>
                  </a:cubicBezTo>
                  <a:cubicBezTo>
                    <a:pt x="5158" y="5268"/>
                    <a:pt x="5145" y="5023"/>
                    <a:pt x="5139" y="4791"/>
                  </a:cubicBezTo>
                  <a:cubicBezTo>
                    <a:pt x="5126" y="4177"/>
                    <a:pt x="5113" y="3564"/>
                    <a:pt x="5093" y="2951"/>
                  </a:cubicBezTo>
                  <a:cubicBezTo>
                    <a:pt x="5087" y="2648"/>
                    <a:pt x="5081" y="2344"/>
                    <a:pt x="5068" y="2041"/>
                  </a:cubicBezTo>
                  <a:cubicBezTo>
                    <a:pt x="5055" y="1570"/>
                    <a:pt x="4803" y="717"/>
                    <a:pt x="4325" y="479"/>
                  </a:cubicBezTo>
                  <a:cubicBezTo>
                    <a:pt x="4235" y="446"/>
                    <a:pt x="4145" y="414"/>
                    <a:pt x="4061" y="369"/>
                  </a:cubicBezTo>
                  <a:cubicBezTo>
                    <a:pt x="3880" y="266"/>
                    <a:pt x="3648" y="137"/>
                    <a:pt x="3538" y="72"/>
                  </a:cubicBezTo>
                  <a:lnTo>
                    <a:pt x="3538" y="72"/>
                  </a:lnTo>
                  <a:cubicBezTo>
                    <a:pt x="3538" y="72"/>
                    <a:pt x="3744" y="821"/>
                    <a:pt x="3467" y="860"/>
                  </a:cubicBezTo>
                  <a:cubicBezTo>
                    <a:pt x="3461" y="860"/>
                    <a:pt x="3454" y="861"/>
                    <a:pt x="3448" y="861"/>
                  </a:cubicBezTo>
                  <a:cubicBezTo>
                    <a:pt x="3134" y="861"/>
                    <a:pt x="2014" y="1"/>
                    <a:pt x="2014" y="1"/>
                  </a:cubicBezTo>
                  <a:close/>
                </a:path>
              </a:pathLst>
            </a:custGeom>
            <a:solidFill>
              <a:srgbClr val="F9F1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39"/>
            <p:cNvSpPr/>
            <p:nvPr/>
          </p:nvSpPr>
          <p:spPr>
            <a:xfrm>
              <a:off x="1106682" y="5974525"/>
              <a:ext cx="151371" cy="190130"/>
            </a:xfrm>
            <a:custGeom>
              <a:avLst/>
              <a:gdLst/>
              <a:ahLst/>
              <a:cxnLst/>
              <a:rect l="l" t="t" r="r" b="b"/>
              <a:pathLst>
                <a:path w="1363" h="1712" extrusionOk="0">
                  <a:moveTo>
                    <a:pt x="1" y="1"/>
                  </a:moveTo>
                  <a:cubicBezTo>
                    <a:pt x="1" y="1"/>
                    <a:pt x="72" y="362"/>
                    <a:pt x="117" y="788"/>
                  </a:cubicBezTo>
                  <a:cubicBezTo>
                    <a:pt x="296" y="1082"/>
                    <a:pt x="722" y="1712"/>
                    <a:pt x="1162" y="1712"/>
                  </a:cubicBezTo>
                  <a:cubicBezTo>
                    <a:pt x="1167" y="1712"/>
                    <a:pt x="1171" y="1711"/>
                    <a:pt x="1176" y="1711"/>
                  </a:cubicBezTo>
                  <a:cubicBezTo>
                    <a:pt x="1240" y="1711"/>
                    <a:pt x="1305" y="1692"/>
                    <a:pt x="1363" y="1660"/>
                  </a:cubicBezTo>
                  <a:lnTo>
                    <a:pt x="1350" y="1640"/>
                  </a:lnTo>
                  <a:cubicBezTo>
                    <a:pt x="1234" y="1337"/>
                    <a:pt x="1227" y="1001"/>
                    <a:pt x="1343" y="698"/>
                  </a:cubicBezTo>
                  <a:lnTo>
                    <a:pt x="1" y="1"/>
                  </a:lnTo>
                  <a:close/>
                </a:path>
              </a:pathLst>
            </a:custGeom>
            <a:solidFill>
              <a:srgbClr val="F2B2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39"/>
            <p:cNvSpPr/>
            <p:nvPr/>
          </p:nvSpPr>
          <p:spPr>
            <a:xfrm>
              <a:off x="1280152" y="6293591"/>
              <a:ext cx="285418" cy="779290"/>
            </a:xfrm>
            <a:custGeom>
              <a:avLst/>
              <a:gdLst/>
              <a:ahLst/>
              <a:cxnLst/>
              <a:rect l="l" t="t" r="r" b="b"/>
              <a:pathLst>
                <a:path w="2570" h="7017" fill="none" extrusionOk="0">
                  <a:moveTo>
                    <a:pt x="1" y="0"/>
                  </a:moveTo>
                  <a:cubicBezTo>
                    <a:pt x="324" y="594"/>
                    <a:pt x="382" y="1291"/>
                    <a:pt x="388" y="1969"/>
                  </a:cubicBezTo>
                  <a:cubicBezTo>
                    <a:pt x="388" y="2640"/>
                    <a:pt x="336" y="3325"/>
                    <a:pt x="446" y="3989"/>
                  </a:cubicBezTo>
                  <a:cubicBezTo>
                    <a:pt x="478" y="4190"/>
                    <a:pt x="524" y="4396"/>
                    <a:pt x="672" y="4545"/>
                  </a:cubicBezTo>
                  <a:cubicBezTo>
                    <a:pt x="834" y="4706"/>
                    <a:pt x="1098" y="4796"/>
                    <a:pt x="1143" y="5029"/>
                  </a:cubicBezTo>
                  <a:cubicBezTo>
                    <a:pt x="1163" y="5119"/>
                    <a:pt x="1137" y="5209"/>
                    <a:pt x="1150" y="5300"/>
                  </a:cubicBezTo>
                  <a:cubicBezTo>
                    <a:pt x="1182" y="5493"/>
                    <a:pt x="1376" y="5610"/>
                    <a:pt x="1473" y="5777"/>
                  </a:cubicBezTo>
                  <a:cubicBezTo>
                    <a:pt x="1537" y="5874"/>
                    <a:pt x="1563" y="5997"/>
                    <a:pt x="1634" y="6100"/>
                  </a:cubicBezTo>
                  <a:cubicBezTo>
                    <a:pt x="1724" y="6229"/>
                    <a:pt x="1873" y="6307"/>
                    <a:pt x="2008" y="6397"/>
                  </a:cubicBezTo>
                  <a:cubicBezTo>
                    <a:pt x="2241" y="6552"/>
                    <a:pt x="2434" y="6765"/>
                    <a:pt x="2570" y="7017"/>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39"/>
            <p:cNvSpPr/>
            <p:nvPr/>
          </p:nvSpPr>
          <p:spPr>
            <a:xfrm>
              <a:off x="1256497" y="6778132"/>
              <a:ext cx="164254" cy="17325"/>
            </a:xfrm>
            <a:custGeom>
              <a:avLst/>
              <a:gdLst/>
              <a:ahLst/>
              <a:cxnLst/>
              <a:rect l="l" t="t" r="r" b="b"/>
              <a:pathLst>
                <a:path w="1479" h="156" fill="none" extrusionOk="0">
                  <a:moveTo>
                    <a:pt x="1" y="1"/>
                  </a:moveTo>
                  <a:cubicBezTo>
                    <a:pt x="201" y="130"/>
                    <a:pt x="446" y="156"/>
                    <a:pt x="679" y="156"/>
                  </a:cubicBezTo>
                  <a:cubicBezTo>
                    <a:pt x="950" y="156"/>
                    <a:pt x="1214" y="136"/>
                    <a:pt x="1479" y="85"/>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39"/>
            <p:cNvSpPr/>
            <p:nvPr/>
          </p:nvSpPr>
          <p:spPr>
            <a:xfrm>
              <a:off x="1459397" y="6477057"/>
              <a:ext cx="285418" cy="538518"/>
            </a:xfrm>
            <a:custGeom>
              <a:avLst/>
              <a:gdLst/>
              <a:ahLst/>
              <a:cxnLst/>
              <a:rect l="l" t="t" r="r" b="b"/>
              <a:pathLst>
                <a:path w="2570" h="4849" fill="none" extrusionOk="0">
                  <a:moveTo>
                    <a:pt x="2570" y="4848"/>
                  </a:moveTo>
                  <a:cubicBezTo>
                    <a:pt x="2421" y="4764"/>
                    <a:pt x="2266" y="4681"/>
                    <a:pt x="2111" y="4597"/>
                  </a:cubicBezTo>
                  <a:cubicBezTo>
                    <a:pt x="1847" y="4455"/>
                    <a:pt x="1537" y="4351"/>
                    <a:pt x="1298" y="4184"/>
                  </a:cubicBezTo>
                  <a:cubicBezTo>
                    <a:pt x="1098" y="4048"/>
                    <a:pt x="917" y="3867"/>
                    <a:pt x="717" y="3725"/>
                  </a:cubicBezTo>
                  <a:cubicBezTo>
                    <a:pt x="653" y="3693"/>
                    <a:pt x="594" y="3635"/>
                    <a:pt x="562" y="3564"/>
                  </a:cubicBezTo>
                  <a:cubicBezTo>
                    <a:pt x="530" y="3486"/>
                    <a:pt x="556" y="3396"/>
                    <a:pt x="536" y="3312"/>
                  </a:cubicBezTo>
                  <a:cubicBezTo>
                    <a:pt x="504" y="3138"/>
                    <a:pt x="330" y="3041"/>
                    <a:pt x="220" y="2899"/>
                  </a:cubicBezTo>
                  <a:cubicBezTo>
                    <a:pt x="84" y="2718"/>
                    <a:pt x="72" y="2473"/>
                    <a:pt x="59" y="2241"/>
                  </a:cubicBezTo>
                  <a:cubicBezTo>
                    <a:pt x="46" y="1627"/>
                    <a:pt x="26" y="1014"/>
                    <a:pt x="13" y="401"/>
                  </a:cubicBezTo>
                  <a:lnTo>
                    <a:pt x="1"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39"/>
            <p:cNvSpPr/>
            <p:nvPr/>
          </p:nvSpPr>
          <p:spPr>
            <a:xfrm>
              <a:off x="1041492" y="6248391"/>
              <a:ext cx="235886" cy="165698"/>
            </a:xfrm>
            <a:custGeom>
              <a:avLst/>
              <a:gdLst/>
              <a:ahLst/>
              <a:cxnLst/>
              <a:rect l="l" t="t" r="r" b="b"/>
              <a:pathLst>
                <a:path w="2124" h="1492" fill="none" extrusionOk="0">
                  <a:moveTo>
                    <a:pt x="0" y="1"/>
                  </a:moveTo>
                  <a:cubicBezTo>
                    <a:pt x="123" y="239"/>
                    <a:pt x="291" y="452"/>
                    <a:pt x="497" y="633"/>
                  </a:cubicBezTo>
                  <a:cubicBezTo>
                    <a:pt x="839" y="956"/>
                    <a:pt x="1214" y="1246"/>
                    <a:pt x="1614" y="1492"/>
                  </a:cubicBezTo>
                  <a:cubicBezTo>
                    <a:pt x="1801" y="1137"/>
                    <a:pt x="1976" y="762"/>
                    <a:pt x="2124" y="388"/>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39"/>
            <p:cNvSpPr/>
            <p:nvPr/>
          </p:nvSpPr>
          <p:spPr>
            <a:xfrm>
              <a:off x="1280929" y="6248391"/>
              <a:ext cx="113390" cy="147818"/>
            </a:xfrm>
            <a:custGeom>
              <a:avLst/>
              <a:gdLst/>
              <a:ahLst/>
              <a:cxnLst/>
              <a:rect l="l" t="t" r="r" b="b"/>
              <a:pathLst>
                <a:path w="1021" h="1331" fill="none" extrusionOk="0">
                  <a:moveTo>
                    <a:pt x="0" y="381"/>
                  </a:moveTo>
                  <a:cubicBezTo>
                    <a:pt x="310" y="704"/>
                    <a:pt x="633" y="1020"/>
                    <a:pt x="969" y="1330"/>
                  </a:cubicBezTo>
                  <a:cubicBezTo>
                    <a:pt x="994" y="885"/>
                    <a:pt x="1020" y="427"/>
                    <a:pt x="898" y="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39"/>
            <p:cNvSpPr/>
            <p:nvPr/>
          </p:nvSpPr>
          <p:spPr>
            <a:xfrm>
              <a:off x="950426" y="5494538"/>
              <a:ext cx="554288" cy="628030"/>
            </a:xfrm>
            <a:custGeom>
              <a:avLst/>
              <a:gdLst/>
              <a:ahLst/>
              <a:cxnLst/>
              <a:rect l="l" t="t" r="r" b="b"/>
              <a:pathLst>
                <a:path w="4991" h="5655" extrusionOk="0">
                  <a:moveTo>
                    <a:pt x="2226" y="0"/>
                  </a:moveTo>
                  <a:cubicBezTo>
                    <a:pt x="2112" y="0"/>
                    <a:pt x="1998" y="10"/>
                    <a:pt x="1885" y="30"/>
                  </a:cubicBezTo>
                  <a:cubicBezTo>
                    <a:pt x="659" y="256"/>
                    <a:pt x="1" y="1767"/>
                    <a:pt x="272" y="3251"/>
                  </a:cubicBezTo>
                  <a:cubicBezTo>
                    <a:pt x="520" y="4615"/>
                    <a:pt x="1853" y="5655"/>
                    <a:pt x="3017" y="5655"/>
                  </a:cubicBezTo>
                  <a:cubicBezTo>
                    <a:pt x="3125" y="5655"/>
                    <a:pt x="3233" y="5645"/>
                    <a:pt x="3338" y="5627"/>
                  </a:cubicBezTo>
                  <a:cubicBezTo>
                    <a:pt x="4209" y="5465"/>
                    <a:pt x="4990" y="3800"/>
                    <a:pt x="4726" y="2309"/>
                  </a:cubicBezTo>
                  <a:cubicBezTo>
                    <a:pt x="4479" y="955"/>
                    <a:pt x="3350" y="0"/>
                    <a:pt x="2226" y="0"/>
                  </a:cubicBezTo>
                  <a:close/>
                </a:path>
              </a:pathLst>
            </a:custGeom>
            <a:solidFill>
              <a:srgbClr val="F2B2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39"/>
            <p:cNvSpPr/>
            <p:nvPr/>
          </p:nvSpPr>
          <p:spPr>
            <a:xfrm>
              <a:off x="1188824" y="5898902"/>
              <a:ext cx="77525" cy="78721"/>
            </a:xfrm>
            <a:custGeom>
              <a:avLst/>
              <a:gdLst/>
              <a:ahLst/>
              <a:cxnLst/>
              <a:rect l="l" t="t" r="r" b="b"/>
              <a:pathLst>
                <a:path w="1711" h="1737" extrusionOk="0">
                  <a:moveTo>
                    <a:pt x="71" y="943"/>
                  </a:moveTo>
                  <a:cubicBezTo>
                    <a:pt x="187" y="1563"/>
                    <a:pt x="994" y="1737"/>
                    <a:pt x="1349" y="1214"/>
                  </a:cubicBezTo>
                  <a:cubicBezTo>
                    <a:pt x="1711" y="691"/>
                    <a:pt x="1259" y="0"/>
                    <a:pt x="639" y="117"/>
                  </a:cubicBezTo>
                  <a:cubicBezTo>
                    <a:pt x="252" y="188"/>
                    <a:pt x="0" y="556"/>
                    <a:pt x="71" y="943"/>
                  </a:cubicBezTo>
                  <a:close/>
                </a:path>
              </a:pathLst>
            </a:custGeom>
            <a:solidFill>
              <a:srgbClr val="E06666">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39"/>
            <p:cNvSpPr/>
            <p:nvPr/>
          </p:nvSpPr>
          <p:spPr>
            <a:xfrm>
              <a:off x="1365390" y="5914726"/>
              <a:ext cx="81050" cy="81946"/>
            </a:xfrm>
            <a:custGeom>
              <a:avLst/>
              <a:gdLst/>
              <a:ahLst/>
              <a:cxnLst/>
              <a:rect l="l" t="t" r="r" b="b"/>
              <a:pathLst>
                <a:path w="1712" h="1731" extrusionOk="0">
                  <a:moveTo>
                    <a:pt x="72" y="937"/>
                  </a:moveTo>
                  <a:cubicBezTo>
                    <a:pt x="182" y="1556"/>
                    <a:pt x="988" y="1731"/>
                    <a:pt x="1350" y="1214"/>
                  </a:cubicBezTo>
                  <a:cubicBezTo>
                    <a:pt x="1711" y="691"/>
                    <a:pt x="1260" y="1"/>
                    <a:pt x="640" y="110"/>
                  </a:cubicBezTo>
                  <a:cubicBezTo>
                    <a:pt x="259" y="181"/>
                    <a:pt x="1" y="549"/>
                    <a:pt x="72" y="937"/>
                  </a:cubicBezTo>
                  <a:close/>
                </a:path>
              </a:pathLst>
            </a:custGeom>
            <a:solidFill>
              <a:srgbClr val="E06666">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39"/>
            <p:cNvSpPr/>
            <p:nvPr/>
          </p:nvSpPr>
          <p:spPr>
            <a:xfrm>
              <a:off x="1257274" y="5988852"/>
              <a:ext cx="96842" cy="36760"/>
            </a:xfrm>
            <a:custGeom>
              <a:avLst/>
              <a:gdLst/>
              <a:ahLst/>
              <a:cxnLst/>
              <a:rect l="l" t="t" r="r" b="b"/>
              <a:pathLst>
                <a:path w="872" h="331" fill="none" extrusionOk="0">
                  <a:moveTo>
                    <a:pt x="0" y="1"/>
                  </a:moveTo>
                  <a:cubicBezTo>
                    <a:pt x="0" y="1"/>
                    <a:pt x="136" y="285"/>
                    <a:pt x="426" y="311"/>
                  </a:cubicBezTo>
                  <a:cubicBezTo>
                    <a:pt x="601" y="330"/>
                    <a:pt x="762" y="259"/>
                    <a:pt x="872" y="130"/>
                  </a:cubicBezTo>
                </a:path>
              </a:pathLst>
            </a:custGeom>
            <a:noFill/>
            <a:ln w="9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39"/>
            <p:cNvSpPr/>
            <p:nvPr/>
          </p:nvSpPr>
          <p:spPr>
            <a:xfrm>
              <a:off x="1219293" y="5831373"/>
              <a:ext cx="67079" cy="56306"/>
            </a:xfrm>
            <a:custGeom>
              <a:avLst/>
              <a:gdLst/>
              <a:ahLst/>
              <a:cxnLst/>
              <a:rect l="l" t="t" r="r" b="b"/>
              <a:pathLst>
                <a:path w="604" h="507" extrusionOk="0">
                  <a:moveTo>
                    <a:pt x="324" y="1"/>
                  </a:moveTo>
                  <a:cubicBezTo>
                    <a:pt x="309" y="1"/>
                    <a:pt x="293" y="2"/>
                    <a:pt x="278" y="5"/>
                  </a:cubicBezTo>
                  <a:cubicBezTo>
                    <a:pt x="58" y="44"/>
                    <a:pt x="0" y="334"/>
                    <a:pt x="181" y="464"/>
                  </a:cubicBezTo>
                  <a:cubicBezTo>
                    <a:pt x="227" y="493"/>
                    <a:pt x="276" y="507"/>
                    <a:pt x="323" y="507"/>
                  </a:cubicBezTo>
                  <a:cubicBezTo>
                    <a:pt x="471" y="507"/>
                    <a:pt x="604" y="378"/>
                    <a:pt x="575" y="212"/>
                  </a:cubicBezTo>
                  <a:cubicBezTo>
                    <a:pt x="552" y="86"/>
                    <a:pt x="443" y="1"/>
                    <a:pt x="32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39"/>
            <p:cNvSpPr/>
            <p:nvPr/>
          </p:nvSpPr>
          <p:spPr>
            <a:xfrm>
              <a:off x="1371995" y="5845033"/>
              <a:ext cx="67856" cy="56306"/>
            </a:xfrm>
            <a:custGeom>
              <a:avLst/>
              <a:gdLst/>
              <a:ahLst/>
              <a:cxnLst/>
              <a:rect l="l" t="t" r="r" b="b"/>
              <a:pathLst>
                <a:path w="611" h="507" extrusionOk="0">
                  <a:moveTo>
                    <a:pt x="331" y="0"/>
                  </a:moveTo>
                  <a:cubicBezTo>
                    <a:pt x="315" y="0"/>
                    <a:pt x="300" y="2"/>
                    <a:pt x="284" y="5"/>
                  </a:cubicBezTo>
                  <a:cubicBezTo>
                    <a:pt x="65" y="44"/>
                    <a:pt x="0" y="334"/>
                    <a:pt x="187" y="463"/>
                  </a:cubicBezTo>
                  <a:cubicBezTo>
                    <a:pt x="233" y="493"/>
                    <a:pt x="282" y="506"/>
                    <a:pt x="329" y="506"/>
                  </a:cubicBezTo>
                  <a:cubicBezTo>
                    <a:pt x="477" y="506"/>
                    <a:pt x="610" y="376"/>
                    <a:pt x="581" y="205"/>
                  </a:cubicBezTo>
                  <a:cubicBezTo>
                    <a:pt x="558" y="85"/>
                    <a:pt x="449" y="0"/>
                    <a:pt x="33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39"/>
            <p:cNvSpPr/>
            <p:nvPr/>
          </p:nvSpPr>
          <p:spPr>
            <a:xfrm>
              <a:off x="1175537" y="5752079"/>
              <a:ext cx="133491" cy="49865"/>
            </a:xfrm>
            <a:custGeom>
              <a:avLst/>
              <a:gdLst/>
              <a:ahLst/>
              <a:cxnLst/>
              <a:rect l="l" t="t" r="r" b="b"/>
              <a:pathLst>
                <a:path w="1202" h="449" extrusionOk="0">
                  <a:moveTo>
                    <a:pt x="594" y="0"/>
                  </a:moveTo>
                  <a:cubicBezTo>
                    <a:pt x="547" y="0"/>
                    <a:pt x="501" y="6"/>
                    <a:pt x="459" y="16"/>
                  </a:cubicBezTo>
                  <a:cubicBezTo>
                    <a:pt x="394" y="29"/>
                    <a:pt x="336" y="54"/>
                    <a:pt x="284" y="80"/>
                  </a:cubicBezTo>
                  <a:cubicBezTo>
                    <a:pt x="175" y="138"/>
                    <a:pt x="78" y="216"/>
                    <a:pt x="0" y="306"/>
                  </a:cubicBezTo>
                  <a:cubicBezTo>
                    <a:pt x="104" y="248"/>
                    <a:pt x="207" y="203"/>
                    <a:pt x="317" y="158"/>
                  </a:cubicBezTo>
                  <a:cubicBezTo>
                    <a:pt x="403" y="125"/>
                    <a:pt x="494" y="111"/>
                    <a:pt x="586" y="111"/>
                  </a:cubicBezTo>
                  <a:cubicBezTo>
                    <a:pt x="604" y="111"/>
                    <a:pt x="622" y="111"/>
                    <a:pt x="639" y="112"/>
                  </a:cubicBezTo>
                  <a:cubicBezTo>
                    <a:pt x="749" y="119"/>
                    <a:pt x="852" y="158"/>
                    <a:pt x="943" y="216"/>
                  </a:cubicBezTo>
                  <a:cubicBezTo>
                    <a:pt x="1040" y="280"/>
                    <a:pt x="1124" y="358"/>
                    <a:pt x="1201" y="448"/>
                  </a:cubicBezTo>
                  <a:cubicBezTo>
                    <a:pt x="1156" y="332"/>
                    <a:pt x="1085" y="229"/>
                    <a:pt x="994" y="151"/>
                  </a:cubicBezTo>
                  <a:cubicBezTo>
                    <a:pt x="898" y="61"/>
                    <a:pt x="775" y="16"/>
                    <a:pt x="646" y="3"/>
                  </a:cubicBezTo>
                  <a:cubicBezTo>
                    <a:pt x="629" y="1"/>
                    <a:pt x="611" y="0"/>
                    <a:pt x="594" y="0"/>
                  </a:cubicBezTo>
                  <a:close/>
                </a:path>
              </a:pathLst>
            </a:custGeom>
            <a:solidFill>
              <a:srgbClr val="5E40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39"/>
            <p:cNvSpPr/>
            <p:nvPr/>
          </p:nvSpPr>
          <p:spPr>
            <a:xfrm>
              <a:off x="1388432" y="5765406"/>
              <a:ext cx="91845" cy="36538"/>
            </a:xfrm>
            <a:custGeom>
              <a:avLst/>
              <a:gdLst/>
              <a:ahLst/>
              <a:cxnLst/>
              <a:rect l="l" t="t" r="r" b="b"/>
              <a:pathLst>
                <a:path w="827" h="329" extrusionOk="0">
                  <a:moveTo>
                    <a:pt x="510" y="1"/>
                  </a:moveTo>
                  <a:cubicBezTo>
                    <a:pt x="485" y="1"/>
                    <a:pt x="459" y="2"/>
                    <a:pt x="433" y="5"/>
                  </a:cubicBezTo>
                  <a:cubicBezTo>
                    <a:pt x="343" y="25"/>
                    <a:pt x="252" y="63"/>
                    <a:pt x="181" y="122"/>
                  </a:cubicBezTo>
                  <a:cubicBezTo>
                    <a:pt x="104" y="173"/>
                    <a:pt x="46" y="238"/>
                    <a:pt x="1" y="322"/>
                  </a:cubicBezTo>
                  <a:cubicBezTo>
                    <a:pt x="72" y="270"/>
                    <a:pt x="149" y="225"/>
                    <a:pt x="226" y="186"/>
                  </a:cubicBezTo>
                  <a:cubicBezTo>
                    <a:pt x="297" y="147"/>
                    <a:pt x="375" y="122"/>
                    <a:pt x="459" y="109"/>
                  </a:cubicBezTo>
                  <a:cubicBezTo>
                    <a:pt x="477" y="105"/>
                    <a:pt x="495" y="104"/>
                    <a:pt x="513" y="104"/>
                  </a:cubicBezTo>
                  <a:cubicBezTo>
                    <a:pt x="567" y="104"/>
                    <a:pt x="622" y="118"/>
                    <a:pt x="665" y="147"/>
                  </a:cubicBezTo>
                  <a:cubicBezTo>
                    <a:pt x="736" y="193"/>
                    <a:pt x="788" y="257"/>
                    <a:pt x="827" y="328"/>
                  </a:cubicBezTo>
                  <a:cubicBezTo>
                    <a:pt x="827" y="231"/>
                    <a:pt x="788" y="141"/>
                    <a:pt x="717" y="76"/>
                  </a:cubicBezTo>
                  <a:cubicBezTo>
                    <a:pt x="678" y="44"/>
                    <a:pt x="633" y="18"/>
                    <a:pt x="581" y="5"/>
                  </a:cubicBezTo>
                  <a:cubicBezTo>
                    <a:pt x="559" y="2"/>
                    <a:pt x="535" y="1"/>
                    <a:pt x="510" y="1"/>
                  </a:cubicBezTo>
                  <a:close/>
                </a:path>
              </a:pathLst>
            </a:custGeom>
            <a:solidFill>
              <a:srgbClr val="5E40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39"/>
            <p:cNvSpPr/>
            <p:nvPr/>
          </p:nvSpPr>
          <p:spPr>
            <a:xfrm>
              <a:off x="1225734" y="5826154"/>
              <a:ext cx="62414" cy="25210"/>
            </a:xfrm>
            <a:custGeom>
              <a:avLst/>
              <a:gdLst/>
              <a:ahLst/>
              <a:cxnLst/>
              <a:rect l="l" t="t" r="r" b="b"/>
              <a:pathLst>
                <a:path w="562" h="227" fill="none" extrusionOk="0">
                  <a:moveTo>
                    <a:pt x="0" y="104"/>
                  </a:moveTo>
                  <a:cubicBezTo>
                    <a:pt x="194" y="1"/>
                    <a:pt x="433" y="52"/>
                    <a:pt x="562" y="227"/>
                  </a:cubicBezTo>
                </a:path>
              </a:pathLst>
            </a:custGeom>
            <a:noFill/>
            <a:ln w="9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39"/>
            <p:cNvSpPr/>
            <p:nvPr/>
          </p:nvSpPr>
          <p:spPr>
            <a:xfrm>
              <a:off x="1384878" y="5838370"/>
              <a:ext cx="55307" cy="22323"/>
            </a:xfrm>
            <a:custGeom>
              <a:avLst/>
              <a:gdLst/>
              <a:ahLst/>
              <a:cxnLst/>
              <a:rect l="l" t="t" r="r" b="b"/>
              <a:pathLst>
                <a:path w="498" h="201" fill="none" extrusionOk="0">
                  <a:moveTo>
                    <a:pt x="0" y="110"/>
                  </a:moveTo>
                  <a:cubicBezTo>
                    <a:pt x="162" y="0"/>
                    <a:pt x="381" y="39"/>
                    <a:pt x="497" y="200"/>
                  </a:cubicBezTo>
                </a:path>
              </a:pathLst>
            </a:custGeom>
            <a:noFill/>
            <a:ln w="9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39"/>
            <p:cNvSpPr/>
            <p:nvPr/>
          </p:nvSpPr>
          <p:spPr>
            <a:xfrm>
              <a:off x="1313136" y="5844034"/>
              <a:ext cx="77518" cy="131381"/>
            </a:xfrm>
            <a:custGeom>
              <a:avLst/>
              <a:gdLst/>
              <a:ahLst/>
              <a:cxnLst/>
              <a:rect l="l" t="t" r="r" b="b"/>
              <a:pathLst>
                <a:path w="698" h="1183" extrusionOk="0">
                  <a:moveTo>
                    <a:pt x="446" y="182"/>
                  </a:moveTo>
                  <a:cubicBezTo>
                    <a:pt x="382" y="317"/>
                    <a:pt x="407" y="485"/>
                    <a:pt x="504" y="601"/>
                  </a:cubicBezTo>
                  <a:cubicBezTo>
                    <a:pt x="556" y="666"/>
                    <a:pt x="640" y="717"/>
                    <a:pt x="672" y="801"/>
                  </a:cubicBezTo>
                  <a:cubicBezTo>
                    <a:pt x="698" y="879"/>
                    <a:pt x="685" y="963"/>
                    <a:pt x="640" y="1027"/>
                  </a:cubicBezTo>
                  <a:cubicBezTo>
                    <a:pt x="588" y="1092"/>
                    <a:pt x="530" y="1143"/>
                    <a:pt x="453" y="1176"/>
                  </a:cubicBezTo>
                  <a:cubicBezTo>
                    <a:pt x="311" y="1182"/>
                    <a:pt x="181" y="1098"/>
                    <a:pt x="117" y="969"/>
                  </a:cubicBezTo>
                  <a:cubicBezTo>
                    <a:pt x="1" y="743"/>
                    <a:pt x="85" y="414"/>
                    <a:pt x="188" y="208"/>
                  </a:cubicBezTo>
                  <a:cubicBezTo>
                    <a:pt x="291" y="1"/>
                    <a:pt x="446" y="182"/>
                    <a:pt x="446" y="182"/>
                  </a:cubicBezTo>
                  <a:close/>
                </a:path>
              </a:pathLst>
            </a:custGeom>
            <a:solidFill>
              <a:srgbClr val="E06666">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39"/>
            <p:cNvSpPr/>
            <p:nvPr/>
          </p:nvSpPr>
          <p:spPr>
            <a:xfrm>
              <a:off x="1355448" y="5864135"/>
              <a:ext cx="35205" cy="110502"/>
            </a:xfrm>
            <a:custGeom>
              <a:avLst/>
              <a:gdLst/>
              <a:ahLst/>
              <a:cxnLst/>
              <a:rect l="l" t="t" r="r" b="b"/>
              <a:pathLst>
                <a:path w="317" h="995" fill="none" extrusionOk="0">
                  <a:moveTo>
                    <a:pt x="65" y="1"/>
                  </a:moveTo>
                  <a:cubicBezTo>
                    <a:pt x="1" y="136"/>
                    <a:pt x="26" y="304"/>
                    <a:pt x="123" y="420"/>
                  </a:cubicBezTo>
                  <a:cubicBezTo>
                    <a:pt x="175" y="485"/>
                    <a:pt x="259" y="536"/>
                    <a:pt x="291" y="620"/>
                  </a:cubicBezTo>
                  <a:cubicBezTo>
                    <a:pt x="317" y="698"/>
                    <a:pt x="304" y="782"/>
                    <a:pt x="259" y="846"/>
                  </a:cubicBezTo>
                  <a:cubicBezTo>
                    <a:pt x="207" y="911"/>
                    <a:pt x="149" y="962"/>
                    <a:pt x="72" y="995"/>
                  </a:cubicBezTo>
                </a:path>
              </a:pathLst>
            </a:custGeom>
            <a:noFill/>
            <a:ln w="9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39"/>
            <p:cNvSpPr/>
            <p:nvPr/>
          </p:nvSpPr>
          <p:spPr>
            <a:xfrm>
              <a:off x="916776" y="5461888"/>
              <a:ext cx="605819" cy="456891"/>
            </a:xfrm>
            <a:custGeom>
              <a:avLst/>
              <a:gdLst/>
              <a:ahLst/>
              <a:cxnLst/>
              <a:rect l="l" t="t" r="r" b="b"/>
              <a:pathLst>
                <a:path w="5455" h="4114" extrusionOk="0">
                  <a:moveTo>
                    <a:pt x="2438" y="0"/>
                  </a:moveTo>
                  <a:cubicBezTo>
                    <a:pt x="2406" y="0"/>
                    <a:pt x="2375" y="1"/>
                    <a:pt x="2343" y="1"/>
                  </a:cubicBezTo>
                  <a:cubicBezTo>
                    <a:pt x="1840" y="8"/>
                    <a:pt x="1349" y="182"/>
                    <a:pt x="949" y="486"/>
                  </a:cubicBezTo>
                  <a:cubicBezTo>
                    <a:pt x="433" y="886"/>
                    <a:pt x="136" y="1531"/>
                    <a:pt x="65" y="2190"/>
                  </a:cubicBezTo>
                  <a:cubicBezTo>
                    <a:pt x="0" y="2848"/>
                    <a:pt x="149" y="3507"/>
                    <a:pt x="394" y="4113"/>
                  </a:cubicBezTo>
                  <a:cubicBezTo>
                    <a:pt x="839" y="3784"/>
                    <a:pt x="1369" y="3687"/>
                    <a:pt x="1536" y="3080"/>
                  </a:cubicBezTo>
                  <a:cubicBezTo>
                    <a:pt x="1569" y="2932"/>
                    <a:pt x="1607" y="2790"/>
                    <a:pt x="1653" y="2648"/>
                  </a:cubicBezTo>
                  <a:cubicBezTo>
                    <a:pt x="1749" y="2441"/>
                    <a:pt x="1937" y="2306"/>
                    <a:pt x="2092" y="2138"/>
                  </a:cubicBezTo>
                  <a:cubicBezTo>
                    <a:pt x="2305" y="1919"/>
                    <a:pt x="2453" y="1628"/>
                    <a:pt x="2440" y="1325"/>
                  </a:cubicBezTo>
                  <a:lnTo>
                    <a:pt x="2440" y="1325"/>
                  </a:lnTo>
                  <a:cubicBezTo>
                    <a:pt x="2614" y="1564"/>
                    <a:pt x="2898" y="1680"/>
                    <a:pt x="3182" y="1744"/>
                  </a:cubicBezTo>
                  <a:cubicBezTo>
                    <a:pt x="3466" y="1802"/>
                    <a:pt x="3757" y="1815"/>
                    <a:pt x="4041" y="1893"/>
                  </a:cubicBezTo>
                  <a:cubicBezTo>
                    <a:pt x="4603" y="2048"/>
                    <a:pt x="5061" y="2441"/>
                    <a:pt x="5306" y="2971"/>
                  </a:cubicBezTo>
                  <a:cubicBezTo>
                    <a:pt x="5455" y="2590"/>
                    <a:pt x="5332" y="2157"/>
                    <a:pt x="5190" y="1777"/>
                  </a:cubicBezTo>
                  <a:cubicBezTo>
                    <a:pt x="5029" y="1363"/>
                    <a:pt x="4828" y="950"/>
                    <a:pt x="4499" y="666"/>
                  </a:cubicBezTo>
                  <a:cubicBezTo>
                    <a:pt x="4293" y="498"/>
                    <a:pt x="4060" y="363"/>
                    <a:pt x="3809" y="273"/>
                  </a:cubicBezTo>
                  <a:cubicBezTo>
                    <a:pt x="3373" y="91"/>
                    <a:pt x="2909" y="0"/>
                    <a:pt x="2438" y="0"/>
                  </a:cubicBezTo>
                  <a:close/>
                </a:path>
              </a:pathLst>
            </a:custGeom>
            <a:solidFill>
              <a:srgbClr val="5E40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39"/>
            <p:cNvSpPr/>
            <p:nvPr/>
          </p:nvSpPr>
          <p:spPr>
            <a:xfrm>
              <a:off x="841480" y="5437566"/>
              <a:ext cx="751415" cy="233887"/>
            </a:xfrm>
            <a:custGeom>
              <a:avLst/>
              <a:gdLst/>
              <a:ahLst/>
              <a:cxnLst/>
              <a:rect l="l" t="t" r="r" b="b"/>
              <a:pathLst>
                <a:path w="6766" h="2106" extrusionOk="0">
                  <a:moveTo>
                    <a:pt x="5255" y="1"/>
                  </a:moveTo>
                  <a:cubicBezTo>
                    <a:pt x="4771" y="40"/>
                    <a:pt x="4286" y="227"/>
                    <a:pt x="3860" y="408"/>
                  </a:cubicBezTo>
                  <a:cubicBezTo>
                    <a:pt x="3259" y="648"/>
                    <a:pt x="2641" y="922"/>
                    <a:pt x="1996" y="922"/>
                  </a:cubicBezTo>
                  <a:cubicBezTo>
                    <a:pt x="1949" y="922"/>
                    <a:pt x="1901" y="921"/>
                    <a:pt x="1853" y="918"/>
                  </a:cubicBezTo>
                  <a:cubicBezTo>
                    <a:pt x="1298" y="872"/>
                    <a:pt x="775" y="614"/>
                    <a:pt x="401" y="201"/>
                  </a:cubicBezTo>
                  <a:lnTo>
                    <a:pt x="381" y="175"/>
                  </a:lnTo>
                  <a:cubicBezTo>
                    <a:pt x="284" y="253"/>
                    <a:pt x="207" y="350"/>
                    <a:pt x="155" y="459"/>
                  </a:cubicBezTo>
                  <a:cubicBezTo>
                    <a:pt x="78" y="640"/>
                    <a:pt x="91" y="853"/>
                    <a:pt x="46" y="1047"/>
                  </a:cubicBezTo>
                  <a:cubicBezTo>
                    <a:pt x="33" y="1092"/>
                    <a:pt x="13" y="1144"/>
                    <a:pt x="0" y="1189"/>
                  </a:cubicBezTo>
                  <a:cubicBezTo>
                    <a:pt x="104" y="1247"/>
                    <a:pt x="213" y="1305"/>
                    <a:pt x="336" y="1350"/>
                  </a:cubicBezTo>
                  <a:cubicBezTo>
                    <a:pt x="661" y="1473"/>
                    <a:pt x="1009" y="1536"/>
                    <a:pt x="1356" y="1536"/>
                  </a:cubicBezTo>
                  <a:cubicBezTo>
                    <a:pt x="1464" y="1536"/>
                    <a:pt x="1572" y="1530"/>
                    <a:pt x="1679" y="1518"/>
                  </a:cubicBezTo>
                  <a:cubicBezTo>
                    <a:pt x="2131" y="1473"/>
                    <a:pt x="2557" y="1318"/>
                    <a:pt x="3002" y="1227"/>
                  </a:cubicBezTo>
                  <a:cubicBezTo>
                    <a:pt x="3463" y="1139"/>
                    <a:pt x="3936" y="1097"/>
                    <a:pt x="4408" y="1097"/>
                  </a:cubicBezTo>
                  <a:cubicBezTo>
                    <a:pt x="4525" y="1097"/>
                    <a:pt x="4641" y="1100"/>
                    <a:pt x="4758" y="1105"/>
                  </a:cubicBezTo>
                  <a:cubicBezTo>
                    <a:pt x="5003" y="1111"/>
                    <a:pt x="5248" y="1137"/>
                    <a:pt x="5487" y="1189"/>
                  </a:cubicBezTo>
                  <a:cubicBezTo>
                    <a:pt x="5997" y="1318"/>
                    <a:pt x="6436" y="1647"/>
                    <a:pt x="6707" y="2105"/>
                  </a:cubicBezTo>
                  <a:cubicBezTo>
                    <a:pt x="6746" y="1912"/>
                    <a:pt x="6765" y="1718"/>
                    <a:pt x="6668" y="1550"/>
                  </a:cubicBezTo>
                  <a:cubicBezTo>
                    <a:pt x="6533" y="1292"/>
                    <a:pt x="6217" y="1189"/>
                    <a:pt x="6023" y="976"/>
                  </a:cubicBezTo>
                  <a:cubicBezTo>
                    <a:pt x="5855" y="788"/>
                    <a:pt x="5784" y="530"/>
                    <a:pt x="5642" y="324"/>
                  </a:cubicBezTo>
                  <a:cubicBezTo>
                    <a:pt x="5545" y="188"/>
                    <a:pt x="5410" y="72"/>
                    <a:pt x="5255" y="1"/>
                  </a:cubicBezTo>
                  <a:close/>
                </a:path>
              </a:pathLst>
            </a:custGeom>
            <a:solidFill>
              <a:srgbClr val="5E40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39"/>
            <p:cNvSpPr/>
            <p:nvPr/>
          </p:nvSpPr>
          <p:spPr>
            <a:xfrm>
              <a:off x="854363" y="5764962"/>
              <a:ext cx="287528" cy="121497"/>
            </a:xfrm>
            <a:custGeom>
              <a:avLst/>
              <a:gdLst/>
              <a:ahLst/>
              <a:cxnLst/>
              <a:rect l="l" t="t" r="r" b="b"/>
              <a:pathLst>
                <a:path w="2589" h="1094" extrusionOk="0">
                  <a:moveTo>
                    <a:pt x="2485" y="0"/>
                  </a:moveTo>
                  <a:cubicBezTo>
                    <a:pt x="2139" y="0"/>
                    <a:pt x="1" y="836"/>
                    <a:pt x="1" y="836"/>
                  </a:cubicBezTo>
                  <a:lnTo>
                    <a:pt x="97" y="1094"/>
                  </a:lnTo>
                  <a:cubicBezTo>
                    <a:pt x="97" y="1094"/>
                    <a:pt x="2589" y="164"/>
                    <a:pt x="2531" y="16"/>
                  </a:cubicBezTo>
                  <a:cubicBezTo>
                    <a:pt x="2527" y="5"/>
                    <a:pt x="2511" y="0"/>
                    <a:pt x="2485" y="0"/>
                  </a:cubicBezTo>
                  <a:close/>
                </a:path>
              </a:pathLst>
            </a:custGeom>
            <a:solidFill>
              <a:srgbClr val="D879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39"/>
            <p:cNvSpPr/>
            <p:nvPr/>
          </p:nvSpPr>
          <p:spPr>
            <a:xfrm>
              <a:off x="840036" y="5859804"/>
              <a:ext cx="24433" cy="27986"/>
            </a:xfrm>
            <a:custGeom>
              <a:avLst/>
              <a:gdLst/>
              <a:ahLst/>
              <a:cxnLst/>
              <a:rect l="l" t="t" r="r" b="b"/>
              <a:pathLst>
                <a:path w="220" h="252" extrusionOk="0">
                  <a:moveTo>
                    <a:pt x="136" y="1"/>
                  </a:moveTo>
                  <a:lnTo>
                    <a:pt x="59" y="33"/>
                  </a:lnTo>
                  <a:cubicBezTo>
                    <a:pt x="20" y="46"/>
                    <a:pt x="0" y="91"/>
                    <a:pt x="13" y="130"/>
                  </a:cubicBezTo>
                  <a:lnTo>
                    <a:pt x="46" y="208"/>
                  </a:lnTo>
                  <a:cubicBezTo>
                    <a:pt x="55" y="237"/>
                    <a:pt x="80" y="251"/>
                    <a:pt x="107" y="251"/>
                  </a:cubicBezTo>
                  <a:cubicBezTo>
                    <a:pt x="117" y="251"/>
                    <a:pt x="126" y="249"/>
                    <a:pt x="136" y="246"/>
                  </a:cubicBezTo>
                  <a:lnTo>
                    <a:pt x="220" y="220"/>
                  </a:lnTo>
                  <a:lnTo>
                    <a:pt x="136" y="1"/>
                  </a:lnTo>
                  <a:close/>
                </a:path>
              </a:pathLst>
            </a:custGeom>
            <a:solidFill>
              <a:srgbClr val="D879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1187;p39"/>
            <p:cNvSpPr/>
            <p:nvPr/>
          </p:nvSpPr>
          <p:spPr>
            <a:xfrm>
              <a:off x="853696" y="5839814"/>
              <a:ext cx="58083" cy="46644"/>
            </a:xfrm>
            <a:custGeom>
              <a:avLst/>
              <a:gdLst/>
              <a:ahLst/>
              <a:cxnLst/>
              <a:rect l="l" t="t" r="r" b="b"/>
              <a:pathLst>
                <a:path w="523" h="420" extrusionOk="0">
                  <a:moveTo>
                    <a:pt x="420" y="0"/>
                  </a:moveTo>
                  <a:lnTo>
                    <a:pt x="0" y="162"/>
                  </a:lnTo>
                  <a:lnTo>
                    <a:pt x="97" y="420"/>
                  </a:lnTo>
                  <a:cubicBezTo>
                    <a:pt x="97" y="420"/>
                    <a:pt x="278" y="355"/>
                    <a:pt x="523" y="258"/>
                  </a:cubicBezTo>
                  <a:lnTo>
                    <a:pt x="420" y="0"/>
                  </a:lnTo>
                  <a:close/>
                </a:path>
              </a:pathLst>
            </a:custGeom>
            <a:solidFill>
              <a:srgbClr val="FFF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39"/>
            <p:cNvSpPr/>
            <p:nvPr/>
          </p:nvSpPr>
          <p:spPr>
            <a:xfrm>
              <a:off x="877351" y="5846921"/>
              <a:ext cx="16548" cy="30985"/>
            </a:xfrm>
            <a:custGeom>
              <a:avLst/>
              <a:gdLst/>
              <a:ahLst/>
              <a:cxnLst/>
              <a:rect l="l" t="t" r="r" b="b"/>
              <a:pathLst>
                <a:path w="149" h="279" extrusionOk="0">
                  <a:moveTo>
                    <a:pt x="45" y="1"/>
                  </a:moveTo>
                  <a:lnTo>
                    <a:pt x="0" y="20"/>
                  </a:lnTo>
                  <a:lnTo>
                    <a:pt x="97" y="278"/>
                  </a:lnTo>
                  <a:lnTo>
                    <a:pt x="149" y="259"/>
                  </a:lnTo>
                  <a:lnTo>
                    <a:pt x="45" y="1"/>
                  </a:ln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39"/>
            <p:cNvSpPr/>
            <p:nvPr/>
          </p:nvSpPr>
          <p:spPr>
            <a:xfrm>
              <a:off x="888013" y="5842701"/>
              <a:ext cx="16659" cy="30874"/>
            </a:xfrm>
            <a:custGeom>
              <a:avLst/>
              <a:gdLst/>
              <a:ahLst/>
              <a:cxnLst/>
              <a:rect l="l" t="t" r="r" b="b"/>
              <a:pathLst>
                <a:path w="150" h="278" extrusionOk="0">
                  <a:moveTo>
                    <a:pt x="53" y="0"/>
                  </a:moveTo>
                  <a:lnTo>
                    <a:pt x="1" y="19"/>
                  </a:lnTo>
                  <a:lnTo>
                    <a:pt x="98" y="278"/>
                  </a:lnTo>
                  <a:lnTo>
                    <a:pt x="149" y="258"/>
                  </a:lnTo>
                  <a:lnTo>
                    <a:pt x="53" y="0"/>
                  </a:ln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39"/>
            <p:cNvSpPr/>
            <p:nvPr/>
          </p:nvSpPr>
          <p:spPr>
            <a:xfrm>
              <a:off x="1108126" y="5764850"/>
              <a:ext cx="28764" cy="17658"/>
            </a:xfrm>
            <a:custGeom>
              <a:avLst/>
              <a:gdLst/>
              <a:ahLst/>
              <a:cxnLst/>
              <a:rect l="l" t="t" r="r" b="b"/>
              <a:pathLst>
                <a:path w="259" h="159" extrusionOk="0">
                  <a:moveTo>
                    <a:pt x="199" y="1"/>
                  </a:moveTo>
                  <a:cubicBezTo>
                    <a:pt x="160" y="1"/>
                    <a:pt x="99" y="11"/>
                    <a:pt x="20" y="30"/>
                  </a:cubicBezTo>
                  <a:cubicBezTo>
                    <a:pt x="7" y="56"/>
                    <a:pt x="1" y="81"/>
                    <a:pt x="14" y="114"/>
                  </a:cubicBezTo>
                  <a:cubicBezTo>
                    <a:pt x="20" y="133"/>
                    <a:pt x="46" y="152"/>
                    <a:pt x="72" y="159"/>
                  </a:cubicBezTo>
                  <a:cubicBezTo>
                    <a:pt x="188" y="94"/>
                    <a:pt x="259" y="43"/>
                    <a:pt x="246" y="17"/>
                  </a:cubicBezTo>
                  <a:cubicBezTo>
                    <a:pt x="243" y="6"/>
                    <a:pt x="227" y="1"/>
                    <a:pt x="199" y="1"/>
                  </a:cubicBezTo>
                  <a:close/>
                </a:path>
              </a:pathLst>
            </a:custGeom>
            <a:solidFill>
              <a:srgbClr val="FFF7C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1" name="Google Shape;1191;p39"/>
            <p:cNvSpPr/>
            <p:nvPr/>
          </p:nvSpPr>
          <p:spPr>
            <a:xfrm>
              <a:off x="880905" y="5783619"/>
              <a:ext cx="170029" cy="172917"/>
            </a:xfrm>
            <a:custGeom>
              <a:avLst/>
              <a:gdLst/>
              <a:ahLst/>
              <a:cxnLst/>
              <a:rect l="l" t="t" r="r" b="b"/>
              <a:pathLst>
                <a:path w="1531" h="1557" extrusionOk="0">
                  <a:moveTo>
                    <a:pt x="567" y="1"/>
                  </a:moveTo>
                  <a:cubicBezTo>
                    <a:pt x="495" y="1"/>
                    <a:pt x="426" y="16"/>
                    <a:pt x="362" y="48"/>
                  </a:cubicBezTo>
                  <a:cubicBezTo>
                    <a:pt x="71" y="203"/>
                    <a:pt x="0" y="661"/>
                    <a:pt x="213" y="1081"/>
                  </a:cubicBezTo>
                  <a:cubicBezTo>
                    <a:pt x="373" y="1394"/>
                    <a:pt x="694" y="1556"/>
                    <a:pt x="970" y="1556"/>
                  </a:cubicBezTo>
                  <a:cubicBezTo>
                    <a:pt x="1064" y="1556"/>
                    <a:pt x="1152" y="1538"/>
                    <a:pt x="1227" y="1500"/>
                  </a:cubicBezTo>
                  <a:cubicBezTo>
                    <a:pt x="1530" y="1345"/>
                    <a:pt x="1498" y="945"/>
                    <a:pt x="1285" y="532"/>
                  </a:cubicBezTo>
                  <a:cubicBezTo>
                    <a:pt x="1118" y="203"/>
                    <a:pt x="827" y="1"/>
                    <a:pt x="567" y="1"/>
                  </a:cubicBezTo>
                  <a:close/>
                </a:path>
              </a:pathLst>
            </a:custGeom>
            <a:solidFill>
              <a:srgbClr val="F2B2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2" name="Google Shape;1192;p39"/>
            <p:cNvSpPr/>
            <p:nvPr/>
          </p:nvSpPr>
          <p:spPr>
            <a:xfrm>
              <a:off x="898785" y="5811827"/>
              <a:ext cx="117721" cy="103283"/>
            </a:xfrm>
            <a:custGeom>
              <a:avLst/>
              <a:gdLst/>
              <a:ahLst/>
              <a:cxnLst/>
              <a:rect l="l" t="t" r="r" b="b"/>
              <a:pathLst>
                <a:path w="1060" h="930" fill="none" extrusionOk="0">
                  <a:moveTo>
                    <a:pt x="1" y="0"/>
                  </a:moveTo>
                  <a:cubicBezTo>
                    <a:pt x="1" y="0"/>
                    <a:pt x="556" y="20"/>
                    <a:pt x="1059" y="930"/>
                  </a:cubicBezTo>
                </a:path>
              </a:pathLst>
            </a:custGeom>
            <a:noFill/>
            <a:ln w="9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39"/>
            <p:cNvSpPr/>
            <p:nvPr/>
          </p:nvSpPr>
          <p:spPr>
            <a:xfrm>
              <a:off x="802722" y="6270603"/>
              <a:ext cx="587938" cy="843149"/>
            </a:xfrm>
            <a:custGeom>
              <a:avLst/>
              <a:gdLst/>
              <a:ahLst/>
              <a:cxnLst/>
              <a:rect l="l" t="t" r="r" b="b"/>
              <a:pathLst>
                <a:path w="5294" h="7592" extrusionOk="0">
                  <a:moveTo>
                    <a:pt x="1481" y="0"/>
                  </a:moveTo>
                  <a:cubicBezTo>
                    <a:pt x="875" y="0"/>
                    <a:pt x="374" y="875"/>
                    <a:pt x="324" y="1660"/>
                  </a:cubicBezTo>
                  <a:cubicBezTo>
                    <a:pt x="272" y="2434"/>
                    <a:pt x="1" y="5494"/>
                    <a:pt x="504" y="6262"/>
                  </a:cubicBezTo>
                  <a:cubicBezTo>
                    <a:pt x="1001" y="7030"/>
                    <a:pt x="5042" y="7592"/>
                    <a:pt x="5042" y="7592"/>
                  </a:cubicBezTo>
                  <a:cubicBezTo>
                    <a:pt x="5152" y="7359"/>
                    <a:pt x="5236" y="7108"/>
                    <a:pt x="5275" y="6849"/>
                  </a:cubicBezTo>
                  <a:cubicBezTo>
                    <a:pt x="5294" y="6617"/>
                    <a:pt x="5275" y="6385"/>
                    <a:pt x="5210" y="6159"/>
                  </a:cubicBezTo>
                  <a:cubicBezTo>
                    <a:pt x="5126" y="6114"/>
                    <a:pt x="5029" y="6075"/>
                    <a:pt x="4939" y="6043"/>
                  </a:cubicBezTo>
                  <a:lnTo>
                    <a:pt x="4261" y="5765"/>
                  </a:lnTo>
                  <a:cubicBezTo>
                    <a:pt x="3603" y="5494"/>
                    <a:pt x="2931" y="5242"/>
                    <a:pt x="2286" y="4958"/>
                  </a:cubicBezTo>
                  <a:cubicBezTo>
                    <a:pt x="2273" y="4958"/>
                    <a:pt x="2266" y="4952"/>
                    <a:pt x="2260" y="4945"/>
                  </a:cubicBezTo>
                  <a:cubicBezTo>
                    <a:pt x="2241" y="4919"/>
                    <a:pt x="2260" y="4887"/>
                    <a:pt x="2266" y="4861"/>
                  </a:cubicBezTo>
                  <a:cubicBezTo>
                    <a:pt x="2279" y="4829"/>
                    <a:pt x="2266" y="4790"/>
                    <a:pt x="2247" y="4758"/>
                  </a:cubicBezTo>
                  <a:cubicBezTo>
                    <a:pt x="2226" y="4737"/>
                    <a:pt x="2195" y="4724"/>
                    <a:pt x="2167" y="4724"/>
                  </a:cubicBezTo>
                  <a:cubicBezTo>
                    <a:pt x="2162" y="4724"/>
                    <a:pt x="2156" y="4725"/>
                    <a:pt x="2150" y="4726"/>
                  </a:cubicBezTo>
                  <a:cubicBezTo>
                    <a:pt x="2137" y="4571"/>
                    <a:pt x="2150" y="4416"/>
                    <a:pt x="2176" y="4261"/>
                  </a:cubicBezTo>
                  <a:cubicBezTo>
                    <a:pt x="2299" y="3525"/>
                    <a:pt x="2376" y="2783"/>
                    <a:pt x="2396" y="2034"/>
                  </a:cubicBezTo>
                  <a:cubicBezTo>
                    <a:pt x="2415" y="1666"/>
                    <a:pt x="2389" y="1298"/>
                    <a:pt x="2331" y="937"/>
                  </a:cubicBezTo>
                  <a:cubicBezTo>
                    <a:pt x="2286" y="691"/>
                    <a:pt x="2215" y="407"/>
                    <a:pt x="2015" y="233"/>
                  </a:cubicBezTo>
                  <a:cubicBezTo>
                    <a:pt x="1834" y="71"/>
                    <a:pt x="1653" y="0"/>
                    <a:pt x="1481" y="0"/>
                  </a:cubicBezTo>
                  <a:close/>
                </a:path>
              </a:pathLst>
            </a:custGeom>
            <a:solidFill>
              <a:srgbClr val="F9F1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39"/>
            <p:cNvSpPr/>
            <p:nvPr/>
          </p:nvSpPr>
          <p:spPr>
            <a:xfrm>
              <a:off x="1283817" y="6933056"/>
              <a:ext cx="45978" cy="165698"/>
            </a:xfrm>
            <a:custGeom>
              <a:avLst/>
              <a:gdLst/>
              <a:ahLst/>
              <a:cxnLst/>
              <a:rect l="l" t="t" r="r" b="b"/>
              <a:pathLst>
                <a:path w="414" h="1492" fill="none" extrusionOk="0">
                  <a:moveTo>
                    <a:pt x="413" y="0"/>
                  </a:moveTo>
                  <a:cubicBezTo>
                    <a:pt x="316" y="71"/>
                    <a:pt x="245" y="168"/>
                    <a:pt x="200" y="278"/>
                  </a:cubicBezTo>
                  <a:cubicBezTo>
                    <a:pt x="26" y="658"/>
                    <a:pt x="0" y="1091"/>
                    <a:pt x="129" y="149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39"/>
            <p:cNvSpPr/>
            <p:nvPr/>
          </p:nvSpPr>
          <p:spPr>
            <a:xfrm>
              <a:off x="935323" y="6766693"/>
              <a:ext cx="96176" cy="33095"/>
            </a:xfrm>
            <a:custGeom>
              <a:avLst/>
              <a:gdLst/>
              <a:ahLst/>
              <a:cxnLst/>
              <a:rect l="l" t="t" r="r" b="b"/>
              <a:pathLst>
                <a:path w="866" h="298" fill="none" extrusionOk="0">
                  <a:moveTo>
                    <a:pt x="866" y="272"/>
                  </a:moveTo>
                  <a:cubicBezTo>
                    <a:pt x="763" y="297"/>
                    <a:pt x="666" y="291"/>
                    <a:pt x="569" y="265"/>
                  </a:cubicBezTo>
                  <a:cubicBezTo>
                    <a:pt x="362" y="214"/>
                    <a:pt x="169" y="123"/>
                    <a:pt x="1" y="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39"/>
            <p:cNvSpPr/>
            <p:nvPr/>
          </p:nvSpPr>
          <p:spPr>
            <a:xfrm>
              <a:off x="1019281" y="6496381"/>
              <a:ext cx="370710" cy="618146"/>
            </a:xfrm>
            <a:custGeom>
              <a:avLst/>
              <a:gdLst/>
              <a:ahLst/>
              <a:cxnLst/>
              <a:rect l="l" t="t" r="r" b="b"/>
              <a:pathLst>
                <a:path w="3338" h="5566" fill="none" extrusionOk="0">
                  <a:moveTo>
                    <a:pt x="0" y="4933"/>
                  </a:moveTo>
                  <a:cubicBezTo>
                    <a:pt x="1336" y="5320"/>
                    <a:pt x="3086" y="5565"/>
                    <a:pt x="3086" y="5565"/>
                  </a:cubicBezTo>
                  <a:cubicBezTo>
                    <a:pt x="3202" y="5326"/>
                    <a:pt x="3279" y="5081"/>
                    <a:pt x="3318" y="4823"/>
                  </a:cubicBezTo>
                  <a:cubicBezTo>
                    <a:pt x="3337" y="4584"/>
                    <a:pt x="3318" y="4352"/>
                    <a:pt x="3260" y="4126"/>
                  </a:cubicBezTo>
                  <a:cubicBezTo>
                    <a:pt x="3170" y="4081"/>
                    <a:pt x="3079" y="4042"/>
                    <a:pt x="2982" y="4016"/>
                  </a:cubicBezTo>
                  <a:lnTo>
                    <a:pt x="2311" y="3732"/>
                  </a:lnTo>
                  <a:cubicBezTo>
                    <a:pt x="1653" y="3461"/>
                    <a:pt x="981" y="3209"/>
                    <a:pt x="329" y="2925"/>
                  </a:cubicBezTo>
                  <a:cubicBezTo>
                    <a:pt x="323" y="2925"/>
                    <a:pt x="316" y="2919"/>
                    <a:pt x="310" y="2912"/>
                  </a:cubicBezTo>
                  <a:cubicBezTo>
                    <a:pt x="291" y="2893"/>
                    <a:pt x="310" y="2861"/>
                    <a:pt x="316" y="2835"/>
                  </a:cubicBezTo>
                  <a:cubicBezTo>
                    <a:pt x="323" y="2796"/>
                    <a:pt x="316" y="2757"/>
                    <a:pt x="291" y="2731"/>
                  </a:cubicBezTo>
                  <a:cubicBezTo>
                    <a:pt x="265" y="2706"/>
                    <a:pt x="233" y="2693"/>
                    <a:pt x="194" y="2699"/>
                  </a:cubicBezTo>
                  <a:cubicBezTo>
                    <a:pt x="187" y="2538"/>
                    <a:pt x="194" y="2383"/>
                    <a:pt x="226" y="2228"/>
                  </a:cubicBezTo>
                  <a:cubicBezTo>
                    <a:pt x="349" y="1492"/>
                    <a:pt x="420" y="750"/>
                    <a:pt x="446" y="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39"/>
            <p:cNvSpPr/>
            <p:nvPr/>
          </p:nvSpPr>
          <p:spPr>
            <a:xfrm>
              <a:off x="1353338" y="6981921"/>
              <a:ext cx="354162" cy="179136"/>
            </a:xfrm>
            <a:custGeom>
              <a:avLst/>
              <a:gdLst/>
              <a:ahLst/>
              <a:cxnLst/>
              <a:rect l="l" t="t" r="r" b="b"/>
              <a:pathLst>
                <a:path w="3189" h="1613" extrusionOk="0">
                  <a:moveTo>
                    <a:pt x="1201" y="0"/>
                  </a:moveTo>
                  <a:cubicBezTo>
                    <a:pt x="961" y="0"/>
                    <a:pt x="719" y="28"/>
                    <a:pt x="477" y="28"/>
                  </a:cubicBezTo>
                  <a:cubicBezTo>
                    <a:pt x="432" y="28"/>
                    <a:pt x="387" y="27"/>
                    <a:pt x="342" y="25"/>
                  </a:cubicBezTo>
                  <a:cubicBezTo>
                    <a:pt x="321" y="24"/>
                    <a:pt x="302" y="23"/>
                    <a:pt x="283" y="23"/>
                  </a:cubicBezTo>
                  <a:cubicBezTo>
                    <a:pt x="168" y="23"/>
                    <a:pt x="92" y="48"/>
                    <a:pt x="58" y="186"/>
                  </a:cubicBezTo>
                  <a:cubicBezTo>
                    <a:pt x="0" y="283"/>
                    <a:pt x="39" y="522"/>
                    <a:pt x="78" y="625"/>
                  </a:cubicBezTo>
                  <a:cubicBezTo>
                    <a:pt x="149" y="806"/>
                    <a:pt x="420" y="890"/>
                    <a:pt x="581" y="967"/>
                  </a:cubicBezTo>
                  <a:cubicBezTo>
                    <a:pt x="925" y="1149"/>
                    <a:pt x="1299" y="1245"/>
                    <a:pt x="1686" y="1245"/>
                  </a:cubicBezTo>
                  <a:cubicBezTo>
                    <a:pt x="1699" y="1245"/>
                    <a:pt x="1711" y="1245"/>
                    <a:pt x="1724" y="1245"/>
                  </a:cubicBezTo>
                  <a:cubicBezTo>
                    <a:pt x="1820" y="1240"/>
                    <a:pt x="1916" y="1224"/>
                    <a:pt x="2010" y="1224"/>
                  </a:cubicBezTo>
                  <a:cubicBezTo>
                    <a:pt x="2055" y="1224"/>
                    <a:pt x="2099" y="1228"/>
                    <a:pt x="2143" y="1238"/>
                  </a:cubicBezTo>
                  <a:cubicBezTo>
                    <a:pt x="2214" y="1258"/>
                    <a:pt x="2279" y="1284"/>
                    <a:pt x="2337" y="1316"/>
                  </a:cubicBezTo>
                  <a:cubicBezTo>
                    <a:pt x="2447" y="1374"/>
                    <a:pt x="2556" y="1438"/>
                    <a:pt x="2660" y="1509"/>
                  </a:cubicBezTo>
                  <a:cubicBezTo>
                    <a:pt x="2731" y="1568"/>
                    <a:pt x="2815" y="1600"/>
                    <a:pt x="2905" y="1613"/>
                  </a:cubicBezTo>
                  <a:cubicBezTo>
                    <a:pt x="2995" y="1613"/>
                    <a:pt x="3086" y="1522"/>
                    <a:pt x="3060" y="1438"/>
                  </a:cubicBezTo>
                  <a:cubicBezTo>
                    <a:pt x="3183" y="1426"/>
                    <a:pt x="3189" y="1303"/>
                    <a:pt x="3170" y="1213"/>
                  </a:cubicBezTo>
                  <a:cubicBezTo>
                    <a:pt x="3150" y="1090"/>
                    <a:pt x="3144" y="1000"/>
                    <a:pt x="3053" y="903"/>
                  </a:cubicBezTo>
                  <a:cubicBezTo>
                    <a:pt x="3034" y="890"/>
                    <a:pt x="3021" y="870"/>
                    <a:pt x="3015" y="851"/>
                  </a:cubicBezTo>
                  <a:cubicBezTo>
                    <a:pt x="3002" y="832"/>
                    <a:pt x="3002" y="812"/>
                    <a:pt x="3002" y="793"/>
                  </a:cubicBezTo>
                  <a:cubicBezTo>
                    <a:pt x="2970" y="645"/>
                    <a:pt x="2840" y="548"/>
                    <a:pt x="2711" y="470"/>
                  </a:cubicBezTo>
                  <a:cubicBezTo>
                    <a:pt x="2343" y="244"/>
                    <a:pt x="1930" y="89"/>
                    <a:pt x="1498" y="18"/>
                  </a:cubicBezTo>
                  <a:cubicBezTo>
                    <a:pt x="1399" y="5"/>
                    <a:pt x="1301" y="0"/>
                    <a:pt x="1201" y="0"/>
                  </a:cubicBezTo>
                  <a:close/>
                </a:path>
              </a:pathLst>
            </a:custGeom>
            <a:solidFill>
              <a:srgbClr val="F2B2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39"/>
            <p:cNvSpPr/>
            <p:nvPr/>
          </p:nvSpPr>
          <p:spPr>
            <a:xfrm>
              <a:off x="1602770" y="7031230"/>
              <a:ext cx="80406" cy="48088"/>
            </a:xfrm>
            <a:custGeom>
              <a:avLst/>
              <a:gdLst/>
              <a:ahLst/>
              <a:cxnLst/>
              <a:rect l="l" t="t" r="r" b="b"/>
              <a:pathLst>
                <a:path w="724" h="433" fill="none" extrusionOk="0">
                  <a:moveTo>
                    <a:pt x="724" y="433"/>
                  </a:moveTo>
                  <a:cubicBezTo>
                    <a:pt x="498" y="272"/>
                    <a:pt x="252" y="130"/>
                    <a:pt x="1" y="0"/>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39"/>
            <p:cNvSpPr/>
            <p:nvPr/>
          </p:nvSpPr>
          <p:spPr>
            <a:xfrm>
              <a:off x="1607101" y="7059216"/>
              <a:ext cx="88291" cy="56750"/>
            </a:xfrm>
            <a:custGeom>
              <a:avLst/>
              <a:gdLst/>
              <a:ahLst/>
              <a:cxnLst/>
              <a:rect l="l" t="t" r="r" b="b"/>
              <a:pathLst>
                <a:path w="795" h="511" fill="none" extrusionOk="0">
                  <a:moveTo>
                    <a:pt x="794" y="510"/>
                  </a:moveTo>
                  <a:cubicBezTo>
                    <a:pt x="543" y="316"/>
                    <a:pt x="278" y="149"/>
                    <a:pt x="0" y="0"/>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39"/>
            <p:cNvSpPr/>
            <p:nvPr/>
          </p:nvSpPr>
          <p:spPr>
            <a:xfrm>
              <a:off x="1600660" y="7087091"/>
              <a:ext cx="86847" cy="53974"/>
            </a:xfrm>
            <a:custGeom>
              <a:avLst/>
              <a:gdLst/>
              <a:ahLst/>
              <a:cxnLst/>
              <a:rect l="l" t="t" r="r" b="b"/>
              <a:pathLst>
                <a:path w="782" h="486" fill="none" extrusionOk="0">
                  <a:moveTo>
                    <a:pt x="781" y="485"/>
                  </a:moveTo>
                  <a:cubicBezTo>
                    <a:pt x="542" y="285"/>
                    <a:pt x="284" y="124"/>
                    <a:pt x="0" y="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39"/>
            <p:cNvSpPr/>
            <p:nvPr/>
          </p:nvSpPr>
          <p:spPr>
            <a:xfrm>
              <a:off x="1565455" y="7110080"/>
              <a:ext cx="268981" cy="56750"/>
            </a:xfrm>
            <a:custGeom>
              <a:avLst/>
              <a:gdLst/>
              <a:ahLst/>
              <a:cxnLst/>
              <a:rect l="l" t="t" r="r" b="b"/>
              <a:pathLst>
                <a:path w="2422" h="511" extrusionOk="0">
                  <a:moveTo>
                    <a:pt x="1" y="0"/>
                  </a:moveTo>
                  <a:lnTo>
                    <a:pt x="1" y="510"/>
                  </a:lnTo>
                  <a:lnTo>
                    <a:pt x="2422" y="510"/>
                  </a:lnTo>
                  <a:lnTo>
                    <a:pt x="2422" y="0"/>
                  </a:lnTo>
                  <a:close/>
                </a:path>
              </a:pathLst>
            </a:custGeom>
            <a:solidFill>
              <a:srgbClr val="FCED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39"/>
            <p:cNvSpPr/>
            <p:nvPr/>
          </p:nvSpPr>
          <p:spPr>
            <a:xfrm>
              <a:off x="1834322" y="7110080"/>
              <a:ext cx="498315" cy="56750"/>
            </a:xfrm>
            <a:custGeom>
              <a:avLst/>
              <a:gdLst/>
              <a:ahLst/>
              <a:cxnLst/>
              <a:rect l="l" t="t" r="r" b="b"/>
              <a:pathLst>
                <a:path w="4487" h="511" extrusionOk="0">
                  <a:moveTo>
                    <a:pt x="1" y="0"/>
                  </a:moveTo>
                  <a:lnTo>
                    <a:pt x="1" y="510"/>
                  </a:lnTo>
                  <a:lnTo>
                    <a:pt x="4487" y="510"/>
                  </a:lnTo>
                  <a:lnTo>
                    <a:pt x="4487" y="0"/>
                  </a:lnTo>
                  <a:close/>
                </a:path>
              </a:pathLst>
            </a:custGeom>
            <a:solidFill>
              <a:srgbClr val="E3D3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39"/>
            <p:cNvSpPr/>
            <p:nvPr/>
          </p:nvSpPr>
          <p:spPr>
            <a:xfrm>
              <a:off x="1834322" y="6720826"/>
              <a:ext cx="563617" cy="389368"/>
            </a:xfrm>
            <a:custGeom>
              <a:avLst/>
              <a:gdLst/>
              <a:ahLst/>
              <a:cxnLst/>
              <a:rect l="l" t="t" r="r" b="b"/>
              <a:pathLst>
                <a:path w="5075" h="3506" extrusionOk="0">
                  <a:moveTo>
                    <a:pt x="988" y="0"/>
                  </a:moveTo>
                  <a:cubicBezTo>
                    <a:pt x="877" y="0"/>
                    <a:pt x="780" y="76"/>
                    <a:pt x="749" y="188"/>
                  </a:cubicBezTo>
                  <a:lnTo>
                    <a:pt x="1" y="3505"/>
                  </a:lnTo>
                  <a:lnTo>
                    <a:pt x="4312" y="3505"/>
                  </a:lnTo>
                  <a:lnTo>
                    <a:pt x="5035" y="310"/>
                  </a:lnTo>
                  <a:cubicBezTo>
                    <a:pt x="5074" y="155"/>
                    <a:pt x="4952" y="0"/>
                    <a:pt x="4790" y="0"/>
                  </a:cubicBezTo>
                  <a:lnTo>
                    <a:pt x="1001" y="0"/>
                  </a:lnTo>
                  <a:cubicBezTo>
                    <a:pt x="997" y="0"/>
                    <a:pt x="992" y="0"/>
                    <a:pt x="988" y="0"/>
                  </a:cubicBezTo>
                  <a:close/>
                </a:path>
              </a:pathLst>
            </a:custGeom>
            <a:solidFill>
              <a:srgbClr val="FCED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39"/>
            <p:cNvSpPr/>
            <p:nvPr/>
          </p:nvSpPr>
          <p:spPr>
            <a:xfrm>
              <a:off x="1854423" y="6720826"/>
              <a:ext cx="562839" cy="389368"/>
            </a:xfrm>
            <a:custGeom>
              <a:avLst/>
              <a:gdLst/>
              <a:ahLst/>
              <a:cxnLst/>
              <a:rect l="l" t="t" r="r" b="b"/>
              <a:pathLst>
                <a:path w="5068" h="3506" extrusionOk="0">
                  <a:moveTo>
                    <a:pt x="994" y="0"/>
                  </a:moveTo>
                  <a:cubicBezTo>
                    <a:pt x="878" y="0"/>
                    <a:pt x="781" y="78"/>
                    <a:pt x="749" y="188"/>
                  </a:cubicBezTo>
                  <a:lnTo>
                    <a:pt x="0" y="3505"/>
                  </a:lnTo>
                  <a:lnTo>
                    <a:pt x="4306" y="3505"/>
                  </a:lnTo>
                  <a:lnTo>
                    <a:pt x="5029" y="310"/>
                  </a:lnTo>
                  <a:cubicBezTo>
                    <a:pt x="5067" y="155"/>
                    <a:pt x="4951" y="0"/>
                    <a:pt x="4783" y="0"/>
                  </a:cubicBezTo>
                  <a:close/>
                </a:path>
              </a:pathLst>
            </a:custGeom>
            <a:solidFill>
              <a:srgbClr val="EFE0B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39"/>
            <p:cNvSpPr/>
            <p:nvPr/>
          </p:nvSpPr>
          <p:spPr>
            <a:xfrm>
              <a:off x="2103855" y="6883302"/>
              <a:ext cx="103395" cy="116166"/>
            </a:xfrm>
            <a:custGeom>
              <a:avLst/>
              <a:gdLst/>
              <a:ahLst/>
              <a:cxnLst/>
              <a:rect l="l" t="t" r="r" b="b"/>
              <a:pathLst>
                <a:path w="931" h="1046" extrusionOk="0">
                  <a:moveTo>
                    <a:pt x="490" y="1"/>
                  </a:moveTo>
                  <a:cubicBezTo>
                    <a:pt x="268" y="1"/>
                    <a:pt x="76" y="200"/>
                    <a:pt x="39" y="474"/>
                  </a:cubicBezTo>
                  <a:cubicBezTo>
                    <a:pt x="1" y="758"/>
                    <a:pt x="168" y="1016"/>
                    <a:pt x="407" y="1042"/>
                  </a:cubicBezTo>
                  <a:cubicBezTo>
                    <a:pt x="423" y="1044"/>
                    <a:pt x="439" y="1045"/>
                    <a:pt x="454" y="1045"/>
                  </a:cubicBezTo>
                  <a:cubicBezTo>
                    <a:pt x="668" y="1045"/>
                    <a:pt x="862" y="842"/>
                    <a:pt x="898" y="577"/>
                  </a:cubicBezTo>
                  <a:cubicBezTo>
                    <a:pt x="930" y="287"/>
                    <a:pt x="762" y="35"/>
                    <a:pt x="530" y="3"/>
                  </a:cubicBezTo>
                  <a:cubicBezTo>
                    <a:pt x="516" y="1"/>
                    <a:pt x="503" y="1"/>
                    <a:pt x="490" y="1"/>
                  </a:cubicBezTo>
                  <a:close/>
                </a:path>
              </a:pathLst>
            </a:custGeom>
            <a:solidFill>
              <a:srgbClr val="FCEDC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6" name="Google Shape;1206;p39"/>
          <p:cNvGrpSpPr/>
          <p:nvPr/>
        </p:nvGrpSpPr>
        <p:grpSpPr>
          <a:xfrm flipH="1">
            <a:off x="4102189" y="3350613"/>
            <a:ext cx="1330691" cy="1245286"/>
            <a:chOff x="2703114" y="6705056"/>
            <a:chExt cx="1330691" cy="1245286"/>
          </a:xfrm>
        </p:grpSpPr>
        <p:sp>
          <p:nvSpPr>
            <p:cNvPr id="1207" name="Google Shape;1207;p39"/>
            <p:cNvSpPr/>
            <p:nvPr/>
          </p:nvSpPr>
          <p:spPr>
            <a:xfrm>
              <a:off x="3688183" y="6877083"/>
              <a:ext cx="212231" cy="1073260"/>
            </a:xfrm>
            <a:custGeom>
              <a:avLst/>
              <a:gdLst/>
              <a:ahLst/>
              <a:cxnLst/>
              <a:rect l="l" t="t" r="r" b="b"/>
              <a:pathLst>
                <a:path w="1911" h="9664" extrusionOk="0">
                  <a:moveTo>
                    <a:pt x="0" y="1"/>
                  </a:moveTo>
                  <a:lnTo>
                    <a:pt x="1556" y="9664"/>
                  </a:lnTo>
                  <a:lnTo>
                    <a:pt x="1911" y="9664"/>
                  </a:lnTo>
                  <a:lnTo>
                    <a:pt x="691" y="1"/>
                  </a:lnTo>
                  <a:close/>
                </a:path>
              </a:pathLst>
            </a:custGeom>
            <a:solidFill>
              <a:srgbClr val="9B5B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39"/>
            <p:cNvSpPr/>
            <p:nvPr/>
          </p:nvSpPr>
          <p:spPr>
            <a:xfrm>
              <a:off x="2836493" y="6877083"/>
              <a:ext cx="212342" cy="1073260"/>
            </a:xfrm>
            <a:custGeom>
              <a:avLst/>
              <a:gdLst/>
              <a:ahLst/>
              <a:cxnLst/>
              <a:rect l="l" t="t" r="r" b="b"/>
              <a:pathLst>
                <a:path w="1912" h="9664" extrusionOk="0">
                  <a:moveTo>
                    <a:pt x="1221" y="1"/>
                  </a:moveTo>
                  <a:lnTo>
                    <a:pt x="1" y="9664"/>
                  </a:lnTo>
                  <a:lnTo>
                    <a:pt x="356" y="9664"/>
                  </a:lnTo>
                  <a:lnTo>
                    <a:pt x="1911" y="1"/>
                  </a:lnTo>
                  <a:close/>
                </a:path>
              </a:pathLst>
            </a:custGeom>
            <a:solidFill>
              <a:srgbClr val="9B5B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9" name="Google Shape;1209;p39"/>
            <p:cNvSpPr/>
            <p:nvPr/>
          </p:nvSpPr>
          <p:spPr>
            <a:xfrm>
              <a:off x="2703892" y="6780686"/>
              <a:ext cx="1329914" cy="192574"/>
            </a:xfrm>
            <a:custGeom>
              <a:avLst/>
              <a:gdLst/>
              <a:ahLst/>
              <a:cxnLst/>
              <a:rect l="l" t="t" r="r" b="b"/>
              <a:pathLst>
                <a:path w="11975" h="1734" extrusionOk="0">
                  <a:moveTo>
                    <a:pt x="5982" y="0"/>
                  </a:moveTo>
                  <a:cubicBezTo>
                    <a:pt x="4745" y="0"/>
                    <a:pt x="3509" y="62"/>
                    <a:pt x="2279" y="184"/>
                  </a:cubicBezTo>
                  <a:lnTo>
                    <a:pt x="0" y="184"/>
                  </a:lnTo>
                  <a:lnTo>
                    <a:pt x="0" y="869"/>
                  </a:lnTo>
                  <a:cubicBezTo>
                    <a:pt x="0" y="1346"/>
                    <a:pt x="2679" y="1734"/>
                    <a:pt x="5984" y="1734"/>
                  </a:cubicBezTo>
                  <a:cubicBezTo>
                    <a:pt x="9296" y="1734"/>
                    <a:pt x="11974" y="1346"/>
                    <a:pt x="11974" y="869"/>
                  </a:cubicBezTo>
                  <a:lnTo>
                    <a:pt x="11974" y="184"/>
                  </a:lnTo>
                  <a:lnTo>
                    <a:pt x="9689" y="184"/>
                  </a:lnTo>
                  <a:cubicBezTo>
                    <a:pt x="8457" y="62"/>
                    <a:pt x="7219" y="0"/>
                    <a:pt x="5982" y="0"/>
                  </a:cubicBezTo>
                  <a:close/>
                </a:path>
              </a:pathLst>
            </a:custGeom>
            <a:solidFill>
              <a:srgbClr val="9B5B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0" name="Google Shape;1210;p39"/>
            <p:cNvSpPr/>
            <p:nvPr/>
          </p:nvSpPr>
          <p:spPr>
            <a:xfrm>
              <a:off x="2703114" y="6705056"/>
              <a:ext cx="1330025" cy="192241"/>
            </a:xfrm>
            <a:custGeom>
              <a:avLst/>
              <a:gdLst/>
              <a:ahLst/>
              <a:cxnLst/>
              <a:rect l="l" t="t" r="r" b="b"/>
              <a:pathLst>
                <a:path w="11976" h="1731" extrusionOk="0">
                  <a:moveTo>
                    <a:pt x="5991" y="0"/>
                  </a:moveTo>
                  <a:cubicBezTo>
                    <a:pt x="2680" y="0"/>
                    <a:pt x="1" y="388"/>
                    <a:pt x="1" y="865"/>
                  </a:cubicBezTo>
                  <a:cubicBezTo>
                    <a:pt x="1" y="1343"/>
                    <a:pt x="2680" y="1730"/>
                    <a:pt x="5991" y="1730"/>
                  </a:cubicBezTo>
                  <a:cubicBezTo>
                    <a:pt x="9296" y="1730"/>
                    <a:pt x="11975" y="1343"/>
                    <a:pt x="11975" y="865"/>
                  </a:cubicBezTo>
                  <a:cubicBezTo>
                    <a:pt x="11975" y="388"/>
                    <a:pt x="9296" y="0"/>
                    <a:pt x="5991" y="0"/>
                  </a:cubicBez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11" name="Google Shape;1211;p39"/>
          <p:cNvGrpSpPr/>
          <p:nvPr/>
        </p:nvGrpSpPr>
        <p:grpSpPr>
          <a:xfrm flipH="1">
            <a:off x="4350189" y="3175699"/>
            <a:ext cx="401584" cy="301854"/>
            <a:chOff x="3384222" y="6530142"/>
            <a:chExt cx="401584" cy="301854"/>
          </a:xfrm>
        </p:grpSpPr>
        <p:sp>
          <p:nvSpPr>
            <p:cNvPr id="1212" name="Google Shape;1212;p39"/>
            <p:cNvSpPr/>
            <p:nvPr/>
          </p:nvSpPr>
          <p:spPr>
            <a:xfrm>
              <a:off x="3384222" y="6551687"/>
              <a:ext cx="401584" cy="280309"/>
            </a:xfrm>
            <a:custGeom>
              <a:avLst/>
              <a:gdLst/>
              <a:ahLst/>
              <a:cxnLst/>
              <a:rect l="l" t="t" r="r" b="b"/>
              <a:pathLst>
                <a:path w="3616" h="2524" extrusionOk="0">
                  <a:moveTo>
                    <a:pt x="388" y="0"/>
                  </a:moveTo>
                  <a:cubicBezTo>
                    <a:pt x="175" y="0"/>
                    <a:pt x="0" y="168"/>
                    <a:pt x="0" y="381"/>
                  </a:cubicBezTo>
                  <a:lnTo>
                    <a:pt x="0" y="2143"/>
                  </a:lnTo>
                  <a:cubicBezTo>
                    <a:pt x="0" y="2350"/>
                    <a:pt x="175" y="2524"/>
                    <a:pt x="388" y="2524"/>
                  </a:cubicBezTo>
                  <a:lnTo>
                    <a:pt x="3228" y="2524"/>
                  </a:lnTo>
                  <a:cubicBezTo>
                    <a:pt x="3441" y="2524"/>
                    <a:pt x="3615" y="2350"/>
                    <a:pt x="3615" y="2143"/>
                  </a:cubicBezTo>
                  <a:lnTo>
                    <a:pt x="3615" y="381"/>
                  </a:lnTo>
                  <a:cubicBezTo>
                    <a:pt x="3615" y="168"/>
                    <a:pt x="3441" y="0"/>
                    <a:pt x="3228" y="0"/>
                  </a:cubicBezTo>
                  <a:close/>
                </a:path>
              </a:pathLst>
            </a:custGeom>
            <a:solidFill>
              <a:srgbClr val="F9F1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39"/>
            <p:cNvSpPr/>
            <p:nvPr/>
          </p:nvSpPr>
          <p:spPr>
            <a:xfrm>
              <a:off x="3384222" y="6551576"/>
              <a:ext cx="401584" cy="132047"/>
            </a:xfrm>
            <a:custGeom>
              <a:avLst/>
              <a:gdLst/>
              <a:ahLst/>
              <a:cxnLst/>
              <a:rect l="l" t="t" r="r" b="b"/>
              <a:pathLst>
                <a:path w="3616" h="1189" extrusionOk="0">
                  <a:moveTo>
                    <a:pt x="376" y="1"/>
                  </a:moveTo>
                  <a:cubicBezTo>
                    <a:pt x="168" y="1"/>
                    <a:pt x="0" y="173"/>
                    <a:pt x="7" y="382"/>
                  </a:cubicBezTo>
                  <a:lnTo>
                    <a:pt x="7" y="1189"/>
                  </a:lnTo>
                  <a:lnTo>
                    <a:pt x="3615" y="1189"/>
                  </a:lnTo>
                  <a:lnTo>
                    <a:pt x="3615" y="382"/>
                  </a:lnTo>
                  <a:cubicBezTo>
                    <a:pt x="3615" y="169"/>
                    <a:pt x="3441" y="1"/>
                    <a:pt x="3234" y="1"/>
                  </a:cubicBezTo>
                  <a:lnTo>
                    <a:pt x="388" y="1"/>
                  </a:lnTo>
                  <a:cubicBezTo>
                    <a:pt x="384" y="1"/>
                    <a:pt x="380" y="1"/>
                    <a:pt x="37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39"/>
            <p:cNvSpPr/>
            <p:nvPr/>
          </p:nvSpPr>
          <p:spPr>
            <a:xfrm>
              <a:off x="3447302" y="6609659"/>
              <a:ext cx="180024" cy="180135"/>
            </a:xfrm>
            <a:custGeom>
              <a:avLst/>
              <a:gdLst/>
              <a:ahLst/>
              <a:cxnLst/>
              <a:rect l="l" t="t" r="r" b="b"/>
              <a:pathLst>
                <a:path w="1621" h="1622" extrusionOk="0">
                  <a:moveTo>
                    <a:pt x="814" y="1"/>
                  </a:moveTo>
                  <a:cubicBezTo>
                    <a:pt x="362" y="1"/>
                    <a:pt x="0" y="362"/>
                    <a:pt x="0" y="814"/>
                  </a:cubicBezTo>
                  <a:cubicBezTo>
                    <a:pt x="0" y="1260"/>
                    <a:pt x="362" y="1621"/>
                    <a:pt x="814" y="1621"/>
                  </a:cubicBezTo>
                  <a:cubicBezTo>
                    <a:pt x="1259" y="1621"/>
                    <a:pt x="1620" y="1260"/>
                    <a:pt x="1620" y="814"/>
                  </a:cubicBezTo>
                  <a:cubicBezTo>
                    <a:pt x="1620" y="362"/>
                    <a:pt x="1259" y="1"/>
                    <a:pt x="814" y="1"/>
                  </a:cubicBezTo>
                  <a:close/>
                </a:path>
              </a:pathLst>
            </a:custGeom>
            <a:solidFill>
              <a:srgbClr val="FFD6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39"/>
            <p:cNvSpPr/>
            <p:nvPr/>
          </p:nvSpPr>
          <p:spPr>
            <a:xfrm>
              <a:off x="3450856" y="6621209"/>
              <a:ext cx="171473" cy="155592"/>
            </a:xfrm>
            <a:custGeom>
              <a:avLst/>
              <a:gdLst/>
              <a:ahLst/>
              <a:cxnLst/>
              <a:rect l="l" t="t" r="r" b="b"/>
              <a:pathLst>
                <a:path w="1544" h="1401" extrusionOk="0">
                  <a:moveTo>
                    <a:pt x="771" y="0"/>
                  </a:moveTo>
                  <a:cubicBezTo>
                    <a:pt x="452" y="0"/>
                    <a:pt x="168" y="216"/>
                    <a:pt x="91" y="536"/>
                  </a:cubicBezTo>
                  <a:cubicBezTo>
                    <a:pt x="1" y="917"/>
                    <a:pt x="233" y="1291"/>
                    <a:pt x="607" y="1382"/>
                  </a:cubicBezTo>
                  <a:cubicBezTo>
                    <a:pt x="663" y="1395"/>
                    <a:pt x="718" y="1401"/>
                    <a:pt x="773" y="1401"/>
                  </a:cubicBezTo>
                  <a:cubicBezTo>
                    <a:pt x="1091" y="1401"/>
                    <a:pt x="1376" y="1184"/>
                    <a:pt x="1453" y="859"/>
                  </a:cubicBezTo>
                  <a:cubicBezTo>
                    <a:pt x="1543" y="484"/>
                    <a:pt x="1311" y="110"/>
                    <a:pt x="937" y="20"/>
                  </a:cubicBezTo>
                  <a:cubicBezTo>
                    <a:pt x="881" y="6"/>
                    <a:pt x="825" y="0"/>
                    <a:pt x="771" y="0"/>
                  </a:cubicBez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39"/>
            <p:cNvSpPr/>
            <p:nvPr/>
          </p:nvSpPr>
          <p:spPr>
            <a:xfrm>
              <a:off x="3458074" y="6641199"/>
              <a:ext cx="138933" cy="118498"/>
            </a:xfrm>
            <a:custGeom>
              <a:avLst/>
              <a:gdLst/>
              <a:ahLst/>
              <a:cxnLst/>
              <a:rect l="l" t="t" r="r" b="b"/>
              <a:pathLst>
                <a:path w="1251" h="1067" extrusionOk="0">
                  <a:moveTo>
                    <a:pt x="722" y="1"/>
                  </a:moveTo>
                  <a:cubicBezTo>
                    <a:pt x="718" y="1"/>
                    <a:pt x="714" y="1"/>
                    <a:pt x="710" y="1"/>
                  </a:cubicBezTo>
                  <a:cubicBezTo>
                    <a:pt x="232" y="1"/>
                    <a:pt x="0" y="575"/>
                    <a:pt x="336" y="911"/>
                  </a:cubicBezTo>
                  <a:cubicBezTo>
                    <a:pt x="445" y="1019"/>
                    <a:pt x="579" y="1066"/>
                    <a:pt x="709" y="1066"/>
                  </a:cubicBezTo>
                  <a:cubicBezTo>
                    <a:pt x="986" y="1066"/>
                    <a:pt x="1250" y="851"/>
                    <a:pt x="1246" y="530"/>
                  </a:cubicBezTo>
                  <a:cubicBezTo>
                    <a:pt x="1246" y="237"/>
                    <a:pt x="1013" y="1"/>
                    <a:pt x="722" y="1"/>
                  </a:cubicBezTo>
                  <a:close/>
                </a:path>
              </a:pathLst>
            </a:custGeom>
            <a:solidFill>
              <a:srgbClr val="60565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39"/>
            <p:cNvSpPr/>
            <p:nvPr/>
          </p:nvSpPr>
          <p:spPr>
            <a:xfrm>
              <a:off x="3496722" y="6678514"/>
              <a:ext cx="75408" cy="64413"/>
            </a:xfrm>
            <a:custGeom>
              <a:avLst/>
              <a:gdLst/>
              <a:ahLst/>
              <a:cxnLst/>
              <a:rect l="l" t="t" r="r" b="b"/>
              <a:pathLst>
                <a:path w="679" h="580" extrusionOk="0">
                  <a:moveTo>
                    <a:pt x="394" y="1"/>
                  </a:moveTo>
                  <a:cubicBezTo>
                    <a:pt x="130" y="1"/>
                    <a:pt x="1" y="310"/>
                    <a:pt x="188" y="491"/>
                  </a:cubicBezTo>
                  <a:cubicBezTo>
                    <a:pt x="247" y="552"/>
                    <a:pt x="320" y="580"/>
                    <a:pt x="392" y="580"/>
                  </a:cubicBezTo>
                  <a:cubicBezTo>
                    <a:pt x="538" y="580"/>
                    <a:pt x="678" y="465"/>
                    <a:pt x="678" y="291"/>
                  </a:cubicBezTo>
                  <a:cubicBezTo>
                    <a:pt x="678" y="130"/>
                    <a:pt x="549" y="1"/>
                    <a:pt x="394" y="1"/>
                  </a:cubicBezTo>
                  <a:close/>
                </a:path>
              </a:pathLst>
            </a:custGeom>
            <a:solidFill>
              <a:srgbClr val="60565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39"/>
            <p:cNvSpPr/>
            <p:nvPr/>
          </p:nvSpPr>
          <p:spPr>
            <a:xfrm>
              <a:off x="3493834" y="6652638"/>
              <a:ext cx="61082" cy="62303"/>
            </a:xfrm>
            <a:custGeom>
              <a:avLst/>
              <a:gdLst/>
              <a:ahLst/>
              <a:cxnLst/>
              <a:rect l="l" t="t" r="r" b="b"/>
              <a:pathLst>
                <a:path w="550" h="561" extrusionOk="0">
                  <a:moveTo>
                    <a:pt x="315" y="0"/>
                  </a:moveTo>
                  <a:cubicBezTo>
                    <a:pt x="219" y="0"/>
                    <a:pt x="120" y="69"/>
                    <a:pt x="65" y="182"/>
                  </a:cubicBezTo>
                  <a:cubicBezTo>
                    <a:pt x="1" y="324"/>
                    <a:pt x="33" y="485"/>
                    <a:pt x="149" y="543"/>
                  </a:cubicBezTo>
                  <a:cubicBezTo>
                    <a:pt x="174" y="555"/>
                    <a:pt x="200" y="560"/>
                    <a:pt x="226" y="560"/>
                  </a:cubicBezTo>
                  <a:cubicBezTo>
                    <a:pt x="321" y="560"/>
                    <a:pt x="423" y="493"/>
                    <a:pt x="479" y="382"/>
                  </a:cubicBezTo>
                  <a:cubicBezTo>
                    <a:pt x="550" y="234"/>
                    <a:pt x="511" y="72"/>
                    <a:pt x="401" y="21"/>
                  </a:cubicBezTo>
                  <a:cubicBezTo>
                    <a:pt x="374" y="7"/>
                    <a:pt x="344" y="0"/>
                    <a:pt x="315" y="0"/>
                  </a:cubicBezTo>
                  <a:close/>
                </a:path>
              </a:pathLst>
            </a:custGeom>
            <a:solidFill>
              <a:srgbClr val="60565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39"/>
            <p:cNvSpPr/>
            <p:nvPr/>
          </p:nvSpPr>
          <p:spPr>
            <a:xfrm>
              <a:off x="3659419" y="6581783"/>
              <a:ext cx="91178" cy="28764"/>
            </a:xfrm>
            <a:custGeom>
              <a:avLst/>
              <a:gdLst/>
              <a:ahLst/>
              <a:cxnLst/>
              <a:rect l="l" t="t" r="r" b="b"/>
              <a:pathLst>
                <a:path w="821" h="259" extrusionOk="0">
                  <a:moveTo>
                    <a:pt x="1" y="0"/>
                  </a:moveTo>
                  <a:lnTo>
                    <a:pt x="1" y="258"/>
                  </a:lnTo>
                  <a:lnTo>
                    <a:pt x="821" y="258"/>
                  </a:lnTo>
                  <a:lnTo>
                    <a:pt x="821" y="0"/>
                  </a:lnTo>
                  <a:close/>
                </a:path>
              </a:pathLst>
            </a:custGeom>
            <a:solidFill>
              <a:srgbClr val="FFF0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39"/>
            <p:cNvSpPr/>
            <p:nvPr/>
          </p:nvSpPr>
          <p:spPr>
            <a:xfrm>
              <a:off x="3698844" y="6581783"/>
              <a:ext cx="13105" cy="28764"/>
            </a:xfrm>
            <a:custGeom>
              <a:avLst/>
              <a:gdLst/>
              <a:ahLst/>
              <a:cxnLst/>
              <a:rect l="l" t="t" r="r" b="b"/>
              <a:pathLst>
                <a:path w="118" h="259" extrusionOk="0">
                  <a:moveTo>
                    <a:pt x="1" y="0"/>
                  </a:moveTo>
                  <a:lnTo>
                    <a:pt x="1" y="258"/>
                  </a:lnTo>
                  <a:lnTo>
                    <a:pt x="117" y="258"/>
                  </a:lnTo>
                  <a:lnTo>
                    <a:pt x="117" y="0"/>
                  </a:lnTo>
                  <a:close/>
                </a:path>
              </a:pathLst>
            </a:custGeom>
            <a:solidFill>
              <a:srgbClr val="FFD6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39"/>
            <p:cNvSpPr/>
            <p:nvPr/>
          </p:nvSpPr>
          <p:spPr>
            <a:xfrm>
              <a:off x="3677410" y="6581783"/>
              <a:ext cx="12994" cy="28764"/>
            </a:xfrm>
            <a:custGeom>
              <a:avLst/>
              <a:gdLst/>
              <a:ahLst/>
              <a:cxnLst/>
              <a:rect l="l" t="t" r="r" b="b"/>
              <a:pathLst>
                <a:path w="117" h="259" extrusionOk="0">
                  <a:moveTo>
                    <a:pt x="0" y="0"/>
                  </a:moveTo>
                  <a:lnTo>
                    <a:pt x="0" y="258"/>
                  </a:lnTo>
                  <a:lnTo>
                    <a:pt x="117" y="258"/>
                  </a:lnTo>
                  <a:lnTo>
                    <a:pt x="117" y="0"/>
                  </a:lnTo>
                  <a:close/>
                </a:path>
              </a:pathLst>
            </a:custGeom>
            <a:solidFill>
              <a:srgbClr val="FFD6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39"/>
            <p:cNvSpPr/>
            <p:nvPr/>
          </p:nvSpPr>
          <p:spPr>
            <a:xfrm>
              <a:off x="3716058" y="6581783"/>
              <a:ext cx="6552" cy="28764"/>
            </a:xfrm>
            <a:custGeom>
              <a:avLst/>
              <a:gdLst/>
              <a:ahLst/>
              <a:cxnLst/>
              <a:rect l="l" t="t" r="r" b="b"/>
              <a:pathLst>
                <a:path w="59" h="259" extrusionOk="0">
                  <a:moveTo>
                    <a:pt x="1" y="0"/>
                  </a:moveTo>
                  <a:lnTo>
                    <a:pt x="1" y="258"/>
                  </a:lnTo>
                  <a:lnTo>
                    <a:pt x="59" y="258"/>
                  </a:lnTo>
                  <a:lnTo>
                    <a:pt x="59" y="0"/>
                  </a:lnTo>
                  <a:close/>
                </a:path>
              </a:pathLst>
            </a:custGeom>
            <a:solidFill>
              <a:srgbClr val="FFD6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39"/>
            <p:cNvSpPr/>
            <p:nvPr/>
          </p:nvSpPr>
          <p:spPr>
            <a:xfrm>
              <a:off x="3734049" y="6581783"/>
              <a:ext cx="5775" cy="28764"/>
            </a:xfrm>
            <a:custGeom>
              <a:avLst/>
              <a:gdLst/>
              <a:ahLst/>
              <a:cxnLst/>
              <a:rect l="l" t="t" r="r" b="b"/>
              <a:pathLst>
                <a:path w="52" h="259" extrusionOk="0">
                  <a:moveTo>
                    <a:pt x="0" y="0"/>
                  </a:moveTo>
                  <a:lnTo>
                    <a:pt x="0" y="258"/>
                  </a:lnTo>
                  <a:lnTo>
                    <a:pt x="52" y="258"/>
                  </a:lnTo>
                  <a:lnTo>
                    <a:pt x="52" y="0"/>
                  </a:lnTo>
                  <a:close/>
                </a:path>
              </a:pathLst>
            </a:custGeom>
            <a:solidFill>
              <a:srgbClr val="FFD6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39"/>
            <p:cNvSpPr/>
            <p:nvPr/>
          </p:nvSpPr>
          <p:spPr>
            <a:xfrm>
              <a:off x="3399992" y="6571677"/>
              <a:ext cx="39536" cy="33984"/>
            </a:xfrm>
            <a:custGeom>
              <a:avLst/>
              <a:gdLst/>
              <a:ahLst/>
              <a:cxnLst/>
              <a:rect l="l" t="t" r="r" b="b"/>
              <a:pathLst>
                <a:path w="356" h="306" extrusionOk="0">
                  <a:moveTo>
                    <a:pt x="207" y="1"/>
                  </a:moveTo>
                  <a:cubicBezTo>
                    <a:pt x="65" y="1"/>
                    <a:pt x="0" y="162"/>
                    <a:pt x="97" y="259"/>
                  </a:cubicBezTo>
                  <a:cubicBezTo>
                    <a:pt x="129" y="291"/>
                    <a:pt x="168" y="305"/>
                    <a:pt x="205" y="305"/>
                  </a:cubicBezTo>
                  <a:cubicBezTo>
                    <a:pt x="282" y="305"/>
                    <a:pt x="355" y="245"/>
                    <a:pt x="355" y="149"/>
                  </a:cubicBezTo>
                  <a:cubicBezTo>
                    <a:pt x="355" y="65"/>
                    <a:pt x="291" y="1"/>
                    <a:pt x="2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39"/>
            <p:cNvSpPr/>
            <p:nvPr/>
          </p:nvSpPr>
          <p:spPr>
            <a:xfrm>
              <a:off x="3447302" y="6571677"/>
              <a:ext cx="20212" cy="19546"/>
            </a:xfrm>
            <a:custGeom>
              <a:avLst/>
              <a:gdLst/>
              <a:ahLst/>
              <a:cxnLst/>
              <a:rect l="l" t="t" r="r" b="b"/>
              <a:pathLst>
                <a:path w="182" h="176" extrusionOk="0">
                  <a:moveTo>
                    <a:pt x="91" y="1"/>
                  </a:moveTo>
                  <a:cubicBezTo>
                    <a:pt x="45" y="1"/>
                    <a:pt x="0" y="39"/>
                    <a:pt x="0" y="85"/>
                  </a:cubicBezTo>
                  <a:cubicBezTo>
                    <a:pt x="0" y="136"/>
                    <a:pt x="45" y="175"/>
                    <a:pt x="91" y="175"/>
                  </a:cubicBezTo>
                  <a:cubicBezTo>
                    <a:pt x="142" y="175"/>
                    <a:pt x="181" y="136"/>
                    <a:pt x="181" y="85"/>
                  </a:cubicBezTo>
                  <a:cubicBezTo>
                    <a:pt x="181" y="39"/>
                    <a:pt x="142" y="1"/>
                    <a:pt x="91" y="1"/>
                  </a:cubicBezTo>
                  <a:close/>
                </a:path>
              </a:pathLst>
            </a:custGeom>
            <a:solidFill>
              <a:srgbClr val="FFF0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39"/>
            <p:cNvSpPr/>
            <p:nvPr/>
          </p:nvSpPr>
          <p:spPr>
            <a:xfrm>
              <a:off x="3447302" y="6530142"/>
              <a:ext cx="76741" cy="21656"/>
            </a:xfrm>
            <a:custGeom>
              <a:avLst/>
              <a:gdLst/>
              <a:ahLst/>
              <a:cxnLst/>
              <a:rect l="l" t="t" r="r" b="b"/>
              <a:pathLst>
                <a:path w="691" h="195" extrusionOk="0">
                  <a:moveTo>
                    <a:pt x="71" y="0"/>
                  </a:moveTo>
                  <a:cubicBezTo>
                    <a:pt x="33" y="0"/>
                    <a:pt x="0" y="33"/>
                    <a:pt x="0" y="71"/>
                  </a:cubicBezTo>
                  <a:lnTo>
                    <a:pt x="0" y="194"/>
                  </a:lnTo>
                  <a:lnTo>
                    <a:pt x="691" y="194"/>
                  </a:lnTo>
                  <a:lnTo>
                    <a:pt x="691" y="71"/>
                  </a:lnTo>
                  <a:cubicBezTo>
                    <a:pt x="691" y="33"/>
                    <a:pt x="659" y="0"/>
                    <a:pt x="62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7" name="Google Shape;1227;p39"/>
          <p:cNvGrpSpPr/>
          <p:nvPr/>
        </p:nvGrpSpPr>
        <p:grpSpPr>
          <a:xfrm flipH="1">
            <a:off x="4974660" y="3227340"/>
            <a:ext cx="338502" cy="237330"/>
            <a:chOff x="2822833" y="6581783"/>
            <a:chExt cx="338502" cy="237330"/>
          </a:xfrm>
        </p:grpSpPr>
        <p:sp>
          <p:nvSpPr>
            <p:cNvPr id="1228" name="Google Shape;1228;p39"/>
            <p:cNvSpPr/>
            <p:nvPr/>
          </p:nvSpPr>
          <p:spPr>
            <a:xfrm>
              <a:off x="2912455" y="6581783"/>
              <a:ext cx="248880" cy="237330"/>
            </a:xfrm>
            <a:custGeom>
              <a:avLst/>
              <a:gdLst/>
              <a:ahLst/>
              <a:cxnLst/>
              <a:rect l="l" t="t" r="r" b="b"/>
              <a:pathLst>
                <a:path w="2241" h="2137" extrusionOk="0">
                  <a:moveTo>
                    <a:pt x="1" y="0"/>
                  </a:moveTo>
                  <a:lnTo>
                    <a:pt x="1" y="1181"/>
                  </a:lnTo>
                  <a:cubicBezTo>
                    <a:pt x="1" y="1440"/>
                    <a:pt x="124" y="1685"/>
                    <a:pt x="330" y="1840"/>
                  </a:cubicBezTo>
                  <a:lnTo>
                    <a:pt x="330" y="2137"/>
                  </a:lnTo>
                  <a:lnTo>
                    <a:pt x="1918" y="2137"/>
                  </a:lnTo>
                  <a:lnTo>
                    <a:pt x="1918" y="1840"/>
                  </a:lnTo>
                  <a:cubicBezTo>
                    <a:pt x="2125" y="1685"/>
                    <a:pt x="2241" y="1440"/>
                    <a:pt x="2241" y="1181"/>
                  </a:cubicBezTo>
                  <a:lnTo>
                    <a:pt x="2241" y="7"/>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39"/>
            <p:cNvSpPr/>
            <p:nvPr/>
          </p:nvSpPr>
          <p:spPr>
            <a:xfrm>
              <a:off x="2822833" y="6581783"/>
              <a:ext cx="183689" cy="173583"/>
            </a:xfrm>
            <a:custGeom>
              <a:avLst/>
              <a:gdLst/>
              <a:ahLst/>
              <a:cxnLst/>
              <a:rect l="l" t="t" r="r" b="b"/>
              <a:pathLst>
                <a:path w="1654" h="1563" extrusionOk="0">
                  <a:moveTo>
                    <a:pt x="1408" y="245"/>
                  </a:moveTo>
                  <a:lnTo>
                    <a:pt x="1408" y="1323"/>
                  </a:lnTo>
                  <a:lnTo>
                    <a:pt x="737" y="1323"/>
                  </a:lnTo>
                  <a:cubicBezTo>
                    <a:pt x="466" y="1323"/>
                    <a:pt x="246" y="1104"/>
                    <a:pt x="246" y="833"/>
                  </a:cubicBezTo>
                  <a:lnTo>
                    <a:pt x="246" y="736"/>
                  </a:lnTo>
                  <a:cubicBezTo>
                    <a:pt x="246" y="465"/>
                    <a:pt x="466" y="245"/>
                    <a:pt x="737" y="245"/>
                  </a:cubicBezTo>
                  <a:close/>
                  <a:moveTo>
                    <a:pt x="737" y="0"/>
                  </a:moveTo>
                  <a:cubicBezTo>
                    <a:pt x="330" y="0"/>
                    <a:pt x="1" y="329"/>
                    <a:pt x="1" y="736"/>
                  </a:cubicBezTo>
                  <a:lnTo>
                    <a:pt x="1" y="833"/>
                  </a:lnTo>
                  <a:cubicBezTo>
                    <a:pt x="1" y="1233"/>
                    <a:pt x="330" y="1562"/>
                    <a:pt x="737" y="1562"/>
                  </a:cubicBezTo>
                  <a:lnTo>
                    <a:pt x="1653" y="1562"/>
                  </a:lnTo>
                  <a:lnTo>
                    <a:pt x="165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39"/>
            <p:cNvSpPr/>
            <p:nvPr/>
          </p:nvSpPr>
          <p:spPr>
            <a:xfrm>
              <a:off x="2912455" y="6581783"/>
              <a:ext cx="248880" cy="102617"/>
            </a:xfrm>
            <a:custGeom>
              <a:avLst/>
              <a:gdLst/>
              <a:ahLst/>
              <a:cxnLst/>
              <a:rect l="l" t="t" r="r" b="b"/>
              <a:pathLst>
                <a:path w="2241" h="924" extrusionOk="0">
                  <a:moveTo>
                    <a:pt x="1" y="0"/>
                  </a:moveTo>
                  <a:lnTo>
                    <a:pt x="1" y="923"/>
                  </a:lnTo>
                  <a:lnTo>
                    <a:pt x="2241" y="923"/>
                  </a:lnTo>
                  <a:lnTo>
                    <a:pt x="224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31" name="Google Shape;1231;p39"/>
          <p:cNvSpPr/>
          <p:nvPr/>
        </p:nvSpPr>
        <p:spPr>
          <a:xfrm>
            <a:off x="1024621" y="3325562"/>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32" name="Google Shape;1232;p39"/>
          <p:cNvGrpSpPr/>
          <p:nvPr/>
        </p:nvGrpSpPr>
        <p:grpSpPr>
          <a:xfrm>
            <a:off x="1339187" y="3799550"/>
            <a:ext cx="1352227" cy="806200"/>
            <a:chOff x="292765" y="3772319"/>
            <a:chExt cx="1352227" cy="806200"/>
          </a:xfrm>
        </p:grpSpPr>
        <p:sp>
          <p:nvSpPr>
            <p:cNvPr id="1233" name="Google Shape;1233;p39"/>
            <p:cNvSpPr/>
            <p:nvPr/>
          </p:nvSpPr>
          <p:spPr>
            <a:xfrm>
              <a:off x="900687" y="4302321"/>
              <a:ext cx="11661" cy="7219"/>
            </a:xfrm>
            <a:custGeom>
              <a:avLst/>
              <a:gdLst/>
              <a:ahLst/>
              <a:cxnLst/>
              <a:rect l="l" t="t" r="r" b="b"/>
              <a:pathLst>
                <a:path w="105" h="65" fill="none" extrusionOk="0">
                  <a:moveTo>
                    <a:pt x="1" y="0"/>
                  </a:moveTo>
                  <a:lnTo>
                    <a:pt x="104" y="65"/>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34" name="Google Shape;1234;p39"/>
            <p:cNvGrpSpPr/>
            <p:nvPr/>
          </p:nvGrpSpPr>
          <p:grpSpPr>
            <a:xfrm>
              <a:off x="1018295" y="4274335"/>
              <a:ext cx="626697" cy="122719"/>
              <a:chOff x="912445" y="7975323"/>
              <a:chExt cx="626697" cy="122719"/>
            </a:xfrm>
          </p:grpSpPr>
          <p:sp>
            <p:nvSpPr>
              <p:cNvPr id="1235" name="Google Shape;1235;p39"/>
              <p:cNvSpPr/>
              <p:nvPr/>
            </p:nvSpPr>
            <p:spPr>
              <a:xfrm>
                <a:off x="912445" y="7975323"/>
                <a:ext cx="626697" cy="122719"/>
              </a:xfrm>
              <a:custGeom>
                <a:avLst/>
                <a:gdLst/>
                <a:ahLst/>
                <a:cxnLst/>
                <a:rect l="l" t="t" r="r" b="b"/>
                <a:pathLst>
                  <a:path w="5643" h="1105" extrusionOk="0">
                    <a:moveTo>
                      <a:pt x="0" y="1"/>
                    </a:moveTo>
                    <a:lnTo>
                      <a:pt x="0" y="1104"/>
                    </a:lnTo>
                    <a:lnTo>
                      <a:pt x="5642" y="1104"/>
                    </a:lnTo>
                    <a:lnTo>
                      <a:pt x="564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39"/>
              <p:cNvSpPr/>
              <p:nvPr/>
            </p:nvSpPr>
            <p:spPr>
              <a:xfrm>
                <a:off x="1271601" y="7994647"/>
                <a:ext cx="267538" cy="84071"/>
              </a:xfrm>
              <a:custGeom>
                <a:avLst/>
                <a:gdLst/>
                <a:ahLst/>
                <a:cxnLst/>
                <a:rect l="l" t="t" r="r" b="b"/>
                <a:pathLst>
                  <a:path w="2409" h="757" extrusionOk="0">
                    <a:moveTo>
                      <a:pt x="246" y="1"/>
                    </a:moveTo>
                    <a:cubicBezTo>
                      <a:pt x="110" y="1"/>
                      <a:pt x="0" y="104"/>
                      <a:pt x="0" y="240"/>
                    </a:cubicBezTo>
                    <a:lnTo>
                      <a:pt x="0" y="517"/>
                    </a:lnTo>
                    <a:cubicBezTo>
                      <a:pt x="0" y="653"/>
                      <a:pt x="110" y="756"/>
                      <a:pt x="246" y="756"/>
                    </a:cubicBezTo>
                    <a:lnTo>
                      <a:pt x="2408" y="756"/>
                    </a:lnTo>
                    <a:lnTo>
                      <a:pt x="240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39"/>
              <p:cNvSpPr/>
              <p:nvPr/>
            </p:nvSpPr>
            <p:spPr>
              <a:xfrm>
                <a:off x="1271601" y="8015525"/>
                <a:ext cx="267538" cy="111"/>
              </a:xfrm>
              <a:custGeom>
                <a:avLst/>
                <a:gdLst/>
                <a:ahLst/>
                <a:cxnLst/>
                <a:rect l="l" t="t" r="r" b="b"/>
                <a:pathLst>
                  <a:path w="2409" h="1" fill="none" extrusionOk="0">
                    <a:moveTo>
                      <a:pt x="0" y="0"/>
                    </a:moveTo>
                    <a:lnTo>
                      <a:pt x="2408" y="0"/>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39"/>
              <p:cNvSpPr/>
              <p:nvPr/>
            </p:nvSpPr>
            <p:spPr>
              <a:xfrm>
                <a:off x="1271601" y="8031962"/>
                <a:ext cx="267538" cy="111"/>
              </a:xfrm>
              <a:custGeom>
                <a:avLst/>
                <a:gdLst/>
                <a:ahLst/>
                <a:cxnLst/>
                <a:rect l="l" t="t" r="r" b="b"/>
                <a:pathLst>
                  <a:path w="2409" h="1" fill="none" extrusionOk="0">
                    <a:moveTo>
                      <a:pt x="0" y="1"/>
                    </a:moveTo>
                    <a:lnTo>
                      <a:pt x="2408" y="1"/>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39"/>
              <p:cNvSpPr/>
              <p:nvPr/>
            </p:nvSpPr>
            <p:spPr>
              <a:xfrm>
                <a:off x="1271601" y="8047732"/>
                <a:ext cx="267538" cy="111"/>
              </a:xfrm>
              <a:custGeom>
                <a:avLst/>
                <a:gdLst/>
                <a:ahLst/>
                <a:cxnLst/>
                <a:rect l="l" t="t" r="r" b="b"/>
                <a:pathLst>
                  <a:path w="2409" h="1" fill="none" extrusionOk="0">
                    <a:moveTo>
                      <a:pt x="0" y="1"/>
                    </a:moveTo>
                    <a:lnTo>
                      <a:pt x="2408" y="1"/>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39"/>
              <p:cNvSpPr/>
              <p:nvPr/>
            </p:nvSpPr>
            <p:spPr>
              <a:xfrm>
                <a:off x="1271601" y="8064279"/>
                <a:ext cx="267538" cy="111"/>
              </a:xfrm>
              <a:custGeom>
                <a:avLst/>
                <a:gdLst/>
                <a:ahLst/>
                <a:cxnLst/>
                <a:rect l="l" t="t" r="r" b="b"/>
                <a:pathLst>
                  <a:path w="2409" h="1" fill="none" extrusionOk="0">
                    <a:moveTo>
                      <a:pt x="0" y="0"/>
                    </a:moveTo>
                    <a:lnTo>
                      <a:pt x="2408" y="0"/>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41" name="Google Shape;1241;p39"/>
            <p:cNvGrpSpPr/>
            <p:nvPr/>
          </p:nvGrpSpPr>
          <p:grpSpPr>
            <a:xfrm>
              <a:off x="945109" y="4517327"/>
              <a:ext cx="313404" cy="61192"/>
              <a:chOff x="839259" y="8218315"/>
              <a:chExt cx="313404" cy="61192"/>
            </a:xfrm>
          </p:grpSpPr>
          <p:sp>
            <p:nvSpPr>
              <p:cNvPr id="1242" name="Google Shape;1242;p39"/>
              <p:cNvSpPr/>
              <p:nvPr/>
            </p:nvSpPr>
            <p:spPr>
              <a:xfrm>
                <a:off x="855806" y="8218426"/>
                <a:ext cx="296857" cy="60971"/>
              </a:xfrm>
              <a:custGeom>
                <a:avLst/>
                <a:gdLst/>
                <a:ahLst/>
                <a:cxnLst/>
                <a:rect l="l" t="t" r="r" b="b"/>
                <a:pathLst>
                  <a:path w="2673" h="549" extrusionOk="0">
                    <a:moveTo>
                      <a:pt x="2445" y="0"/>
                    </a:moveTo>
                    <a:cubicBezTo>
                      <a:pt x="1820" y="0"/>
                      <a:pt x="0" y="277"/>
                      <a:pt x="0" y="277"/>
                    </a:cubicBezTo>
                    <a:lnTo>
                      <a:pt x="39" y="549"/>
                    </a:lnTo>
                    <a:cubicBezTo>
                      <a:pt x="39" y="549"/>
                      <a:pt x="2673" y="200"/>
                      <a:pt x="2653" y="39"/>
                    </a:cubicBezTo>
                    <a:cubicBezTo>
                      <a:pt x="2649" y="12"/>
                      <a:pt x="2572" y="0"/>
                      <a:pt x="244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3" name="Google Shape;1243;p39"/>
              <p:cNvSpPr/>
              <p:nvPr/>
            </p:nvSpPr>
            <p:spPr>
              <a:xfrm>
                <a:off x="839259" y="8252742"/>
                <a:ext cx="20212" cy="26765"/>
              </a:xfrm>
              <a:custGeom>
                <a:avLst/>
                <a:gdLst/>
                <a:ahLst/>
                <a:cxnLst/>
                <a:rect l="l" t="t" r="r" b="b"/>
                <a:pathLst>
                  <a:path w="182" h="241" extrusionOk="0">
                    <a:moveTo>
                      <a:pt x="149" y="1"/>
                    </a:moveTo>
                    <a:lnTo>
                      <a:pt x="66" y="14"/>
                    </a:lnTo>
                    <a:cubicBezTo>
                      <a:pt x="27" y="14"/>
                      <a:pt x="1" y="52"/>
                      <a:pt x="7" y="91"/>
                    </a:cubicBezTo>
                    <a:lnTo>
                      <a:pt x="14" y="175"/>
                    </a:lnTo>
                    <a:cubicBezTo>
                      <a:pt x="20" y="210"/>
                      <a:pt x="53" y="240"/>
                      <a:pt x="88" y="240"/>
                    </a:cubicBezTo>
                    <a:cubicBezTo>
                      <a:pt x="91" y="240"/>
                      <a:pt x="94" y="240"/>
                      <a:pt x="98" y="240"/>
                    </a:cubicBezTo>
                    <a:lnTo>
                      <a:pt x="182" y="227"/>
                    </a:lnTo>
                    <a:lnTo>
                      <a:pt x="149" y="1"/>
                    </a:lnTo>
                    <a:close/>
                  </a:path>
                </a:pathLst>
              </a:custGeom>
              <a:solidFill>
                <a:srgbClr val="9C70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4" name="Google Shape;1244;p39"/>
              <p:cNvSpPr/>
              <p:nvPr/>
            </p:nvSpPr>
            <p:spPr>
              <a:xfrm>
                <a:off x="855806" y="8241970"/>
                <a:ext cx="53863" cy="37426"/>
              </a:xfrm>
              <a:custGeom>
                <a:avLst/>
                <a:gdLst/>
                <a:ahLst/>
                <a:cxnLst/>
                <a:rect l="l" t="t" r="r" b="b"/>
                <a:pathLst>
                  <a:path w="485" h="337" extrusionOk="0">
                    <a:moveTo>
                      <a:pt x="446" y="1"/>
                    </a:moveTo>
                    <a:cubicBezTo>
                      <a:pt x="181" y="40"/>
                      <a:pt x="0" y="65"/>
                      <a:pt x="0" y="65"/>
                    </a:cubicBezTo>
                    <a:lnTo>
                      <a:pt x="39" y="337"/>
                    </a:lnTo>
                    <a:cubicBezTo>
                      <a:pt x="39" y="337"/>
                      <a:pt x="220" y="317"/>
                      <a:pt x="485" y="278"/>
                    </a:cubicBezTo>
                    <a:lnTo>
                      <a:pt x="446" y="1"/>
                    </a:lnTo>
                    <a:close/>
                  </a:path>
                </a:pathLst>
              </a:custGeom>
              <a:solidFill>
                <a:srgbClr val="B58A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5" name="Google Shape;1245;p39"/>
              <p:cNvSpPr/>
              <p:nvPr/>
            </p:nvSpPr>
            <p:spPr>
              <a:xfrm>
                <a:off x="880128" y="8244857"/>
                <a:ext cx="10217" cy="31651"/>
              </a:xfrm>
              <a:custGeom>
                <a:avLst/>
                <a:gdLst/>
                <a:ahLst/>
                <a:cxnLst/>
                <a:rect l="l" t="t" r="r" b="b"/>
                <a:pathLst>
                  <a:path w="92" h="285" extrusionOk="0">
                    <a:moveTo>
                      <a:pt x="53" y="1"/>
                    </a:moveTo>
                    <a:lnTo>
                      <a:pt x="1" y="7"/>
                    </a:lnTo>
                    <a:lnTo>
                      <a:pt x="40" y="285"/>
                    </a:lnTo>
                    <a:lnTo>
                      <a:pt x="91" y="272"/>
                    </a:lnTo>
                    <a:lnTo>
                      <a:pt x="53" y="1"/>
                    </a:ln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39"/>
              <p:cNvSpPr/>
              <p:nvPr/>
            </p:nvSpPr>
            <p:spPr>
              <a:xfrm>
                <a:off x="891678" y="8243413"/>
                <a:ext cx="10106" cy="30985"/>
              </a:xfrm>
              <a:custGeom>
                <a:avLst/>
                <a:gdLst/>
                <a:ahLst/>
                <a:cxnLst/>
                <a:rect l="l" t="t" r="r" b="b"/>
                <a:pathLst>
                  <a:path w="91" h="279" extrusionOk="0">
                    <a:moveTo>
                      <a:pt x="52" y="1"/>
                    </a:moveTo>
                    <a:lnTo>
                      <a:pt x="0" y="7"/>
                    </a:lnTo>
                    <a:lnTo>
                      <a:pt x="39" y="278"/>
                    </a:lnTo>
                    <a:lnTo>
                      <a:pt x="91" y="272"/>
                    </a:lnTo>
                    <a:lnTo>
                      <a:pt x="52" y="1"/>
                    </a:ln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39"/>
              <p:cNvSpPr/>
              <p:nvPr/>
            </p:nvSpPr>
            <p:spPr>
              <a:xfrm>
                <a:off x="1120342" y="8218315"/>
                <a:ext cx="30208" cy="15215"/>
              </a:xfrm>
              <a:custGeom>
                <a:avLst/>
                <a:gdLst/>
                <a:ahLst/>
                <a:cxnLst/>
                <a:rect l="l" t="t" r="r" b="b"/>
                <a:pathLst>
                  <a:path w="272" h="137" extrusionOk="0">
                    <a:moveTo>
                      <a:pt x="46" y="1"/>
                    </a:moveTo>
                    <a:cubicBezTo>
                      <a:pt x="0" y="40"/>
                      <a:pt x="13" y="111"/>
                      <a:pt x="65" y="136"/>
                    </a:cubicBezTo>
                    <a:cubicBezTo>
                      <a:pt x="194" y="98"/>
                      <a:pt x="271" y="65"/>
                      <a:pt x="271" y="40"/>
                    </a:cubicBezTo>
                    <a:cubicBezTo>
                      <a:pt x="265" y="7"/>
                      <a:pt x="181" y="1"/>
                      <a:pt x="46" y="1"/>
                    </a:cubicBezTo>
                    <a:close/>
                  </a:path>
                </a:pathLst>
              </a:custGeom>
              <a:solidFill>
                <a:srgbClr val="9C70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48" name="Google Shape;1248;p39"/>
            <p:cNvSpPr/>
            <p:nvPr/>
          </p:nvSpPr>
          <p:spPr>
            <a:xfrm>
              <a:off x="1058386" y="4096533"/>
              <a:ext cx="27431" cy="20324"/>
            </a:xfrm>
            <a:custGeom>
              <a:avLst/>
              <a:gdLst/>
              <a:ahLst/>
              <a:cxnLst/>
              <a:rect l="l" t="t" r="r" b="b"/>
              <a:pathLst>
                <a:path w="247" h="183" extrusionOk="0">
                  <a:moveTo>
                    <a:pt x="220" y="1"/>
                  </a:moveTo>
                  <a:lnTo>
                    <a:pt x="1" y="46"/>
                  </a:lnTo>
                  <a:lnTo>
                    <a:pt x="14" y="123"/>
                  </a:lnTo>
                  <a:cubicBezTo>
                    <a:pt x="20" y="158"/>
                    <a:pt x="51" y="183"/>
                    <a:pt x="86" y="183"/>
                  </a:cubicBezTo>
                  <a:cubicBezTo>
                    <a:pt x="90" y="183"/>
                    <a:pt x="94" y="182"/>
                    <a:pt x="98" y="182"/>
                  </a:cubicBezTo>
                  <a:lnTo>
                    <a:pt x="182" y="162"/>
                  </a:lnTo>
                  <a:cubicBezTo>
                    <a:pt x="220" y="156"/>
                    <a:pt x="246" y="117"/>
                    <a:pt x="240" y="78"/>
                  </a:cubicBezTo>
                  <a:lnTo>
                    <a:pt x="220" y="1"/>
                  </a:lnTo>
                  <a:close/>
                </a:path>
              </a:pathLst>
            </a:custGeom>
            <a:solidFill>
              <a:srgbClr val="9C70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49" name="Google Shape;1249;p39"/>
            <p:cNvGrpSpPr/>
            <p:nvPr/>
          </p:nvGrpSpPr>
          <p:grpSpPr>
            <a:xfrm>
              <a:off x="962323" y="3772319"/>
              <a:ext cx="319846" cy="500475"/>
              <a:chOff x="962323" y="3772319"/>
              <a:chExt cx="319846" cy="500475"/>
            </a:xfrm>
          </p:grpSpPr>
          <p:sp>
            <p:nvSpPr>
              <p:cNvPr id="1250" name="Google Shape;1250;p39"/>
              <p:cNvSpPr/>
              <p:nvPr/>
            </p:nvSpPr>
            <p:spPr>
              <a:xfrm>
                <a:off x="1044837" y="4073394"/>
                <a:ext cx="40203" cy="55307"/>
              </a:xfrm>
              <a:custGeom>
                <a:avLst/>
                <a:gdLst/>
                <a:ahLst/>
                <a:cxnLst/>
                <a:rect l="l" t="t" r="r" b="b"/>
                <a:pathLst>
                  <a:path w="362" h="498" extrusionOk="0">
                    <a:moveTo>
                      <a:pt x="271" y="1"/>
                    </a:moveTo>
                    <a:lnTo>
                      <a:pt x="0" y="59"/>
                    </a:lnTo>
                    <a:cubicBezTo>
                      <a:pt x="58" y="317"/>
                      <a:pt x="97" y="498"/>
                      <a:pt x="97" y="498"/>
                    </a:cubicBezTo>
                    <a:lnTo>
                      <a:pt x="362" y="440"/>
                    </a:lnTo>
                    <a:cubicBezTo>
                      <a:pt x="362" y="440"/>
                      <a:pt x="329" y="259"/>
                      <a:pt x="271" y="1"/>
                    </a:cubicBezTo>
                    <a:close/>
                  </a:path>
                </a:pathLst>
              </a:custGeom>
              <a:solidFill>
                <a:srgbClr val="B58A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1" name="Google Shape;1251;p39"/>
              <p:cNvSpPr/>
              <p:nvPr/>
            </p:nvSpPr>
            <p:spPr>
              <a:xfrm>
                <a:off x="1049058" y="4092052"/>
                <a:ext cx="30985" cy="12327"/>
              </a:xfrm>
              <a:custGeom>
                <a:avLst/>
                <a:gdLst/>
                <a:ahLst/>
                <a:cxnLst/>
                <a:rect l="l" t="t" r="r" b="b"/>
                <a:pathLst>
                  <a:path w="279" h="111" extrusionOk="0">
                    <a:moveTo>
                      <a:pt x="272" y="1"/>
                    </a:moveTo>
                    <a:lnTo>
                      <a:pt x="1" y="59"/>
                    </a:lnTo>
                    <a:cubicBezTo>
                      <a:pt x="1" y="78"/>
                      <a:pt x="7" y="91"/>
                      <a:pt x="14" y="110"/>
                    </a:cubicBezTo>
                    <a:lnTo>
                      <a:pt x="279" y="52"/>
                    </a:lnTo>
                    <a:lnTo>
                      <a:pt x="272" y="1"/>
                    </a:ln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2" name="Google Shape;1252;p39"/>
              <p:cNvSpPr/>
              <p:nvPr/>
            </p:nvSpPr>
            <p:spPr>
              <a:xfrm>
                <a:off x="1046948" y="4081279"/>
                <a:ext cx="30985" cy="11661"/>
              </a:xfrm>
              <a:custGeom>
                <a:avLst/>
                <a:gdLst/>
                <a:ahLst/>
                <a:cxnLst/>
                <a:rect l="l" t="t" r="r" b="b"/>
                <a:pathLst>
                  <a:path w="279" h="105" extrusionOk="0">
                    <a:moveTo>
                      <a:pt x="272" y="1"/>
                    </a:moveTo>
                    <a:lnTo>
                      <a:pt x="1" y="53"/>
                    </a:lnTo>
                    <a:cubicBezTo>
                      <a:pt x="1" y="72"/>
                      <a:pt x="7" y="91"/>
                      <a:pt x="7" y="104"/>
                    </a:cubicBezTo>
                    <a:lnTo>
                      <a:pt x="278" y="53"/>
                    </a:lnTo>
                    <a:cubicBezTo>
                      <a:pt x="278" y="33"/>
                      <a:pt x="272" y="20"/>
                      <a:pt x="272" y="1"/>
                    </a:cubicBez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53" name="Google Shape;1253;p39"/>
              <p:cNvGrpSpPr/>
              <p:nvPr/>
            </p:nvGrpSpPr>
            <p:grpSpPr>
              <a:xfrm>
                <a:off x="962323" y="3772319"/>
                <a:ext cx="319846" cy="500475"/>
                <a:chOff x="856473" y="7446249"/>
                <a:chExt cx="319846" cy="500475"/>
              </a:xfrm>
            </p:grpSpPr>
            <p:sp>
              <p:nvSpPr>
                <p:cNvPr id="1254" name="Google Shape;1254;p39"/>
                <p:cNvSpPr/>
                <p:nvPr/>
              </p:nvSpPr>
              <p:spPr>
                <a:xfrm>
                  <a:off x="886680" y="7510773"/>
                  <a:ext cx="92511" cy="292637"/>
                </a:xfrm>
                <a:custGeom>
                  <a:avLst/>
                  <a:gdLst/>
                  <a:ahLst/>
                  <a:cxnLst/>
                  <a:rect l="l" t="t" r="r" b="b"/>
                  <a:pathLst>
                    <a:path w="833" h="2635" extrusionOk="0">
                      <a:moveTo>
                        <a:pt x="165" y="0"/>
                      </a:moveTo>
                      <a:cubicBezTo>
                        <a:pt x="164" y="0"/>
                        <a:pt x="163" y="1"/>
                        <a:pt x="161" y="1"/>
                      </a:cubicBezTo>
                      <a:cubicBezTo>
                        <a:pt x="0" y="33"/>
                        <a:pt x="568" y="2634"/>
                        <a:pt x="568" y="2634"/>
                      </a:cubicBezTo>
                      <a:lnTo>
                        <a:pt x="833" y="2576"/>
                      </a:lnTo>
                      <a:cubicBezTo>
                        <a:pt x="833" y="2576"/>
                        <a:pt x="330" y="0"/>
                        <a:pt x="16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39"/>
                <p:cNvSpPr/>
                <p:nvPr/>
              </p:nvSpPr>
              <p:spPr>
                <a:xfrm>
                  <a:off x="900229" y="7509995"/>
                  <a:ext cx="16659" cy="27764"/>
                </a:xfrm>
                <a:custGeom>
                  <a:avLst/>
                  <a:gdLst/>
                  <a:ahLst/>
                  <a:cxnLst/>
                  <a:rect l="l" t="t" r="r" b="b"/>
                  <a:pathLst>
                    <a:path w="150" h="250" extrusionOk="0">
                      <a:moveTo>
                        <a:pt x="43" y="1"/>
                      </a:moveTo>
                      <a:cubicBezTo>
                        <a:pt x="42" y="1"/>
                        <a:pt x="41" y="1"/>
                        <a:pt x="39" y="1"/>
                      </a:cubicBezTo>
                      <a:cubicBezTo>
                        <a:pt x="7" y="8"/>
                        <a:pt x="1" y="92"/>
                        <a:pt x="14" y="227"/>
                      </a:cubicBezTo>
                      <a:cubicBezTo>
                        <a:pt x="28" y="242"/>
                        <a:pt x="50" y="249"/>
                        <a:pt x="71" y="249"/>
                      </a:cubicBezTo>
                      <a:cubicBezTo>
                        <a:pt x="78" y="249"/>
                        <a:pt x="85" y="248"/>
                        <a:pt x="91" y="247"/>
                      </a:cubicBezTo>
                      <a:cubicBezTo>
                        <a:pt x="117" y="240"/>
                        <a:pt x="136" y="227"/>
                        <a:pt x="149" y="201"/>
                      </a:cubicBezTo>
                      <a:cubicBezTo>
                        <a:pt x="106" y="77"/>
                        <a:pt x="74" y="1"/>
                        <a:pt x="43" y="1"/>
                      </a:cubicBezTo>
                      <a:close/>
                    </a:path>
                  </a:pathLst>
                </a:custGeom>
                <a:solidFill>
                  <a:srgbClr val="9C70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6" name="Google Shape;1256;p39"/>
                <p:cNvSpPr/>
                <p:nvPr/>
              </p:nvSpPr>
              <p:spPr>
                <a:xfrm>
                  <a:off x="1011396" y="7520101"/>
                  <a:ext cx="116166" cy="288416"/>
                </a:xfrm>
                <a:custGeom>
                  <a:avLst/>
                  <a:gdLst/>
                  <a:ahLst/>
                  <a:cxnLst/>
                  <a:rect l="l" t="t" r="r" b="b"/>
                  <a:pathLst>
                    <a:path w="1046" h="2597" extrusionOk="0">
                      <a:moveTo>
                        <a:pt x="788" y="1"/>
                      </a:moveTo>
                      <a:cubicBezTo>
                        <a:pt x="788" y="1"/>
                        <a:pt x="0" y="2544"/>
                        <a:pt x="155" y="2596"/>
                      </a:cubicBezTo>
                      <a:cubicBezTo>
                        <a:pt x="156" y="2596"/>
                        <a:pt x="158" y="2596"/>
                        <a:pt x="159" y="2596"/>
                      </a:cubicBezTo>
                      <a:cubicBezTo>
                        <a:pt x="323" y="2596"/>
                        <a:pt x="1046" y="78"/>
                        <a:pt x="1046" y="78"/>
                      </a:cubicBezTo>
                      <a:lnTo>
                        <a:pt x="788" y="1"/>
                      </a:lnTo>
                      <a:close/>
                    </a:path>
                  </a:pathLst>
                </a:custGeom>
                <a:solidFill>
                  <a:srgbClr val="B58A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39"/>
                <p:cNvSpPr/>
                <p:nvPr/>
              </p:nvSpPr>
              <p:spPr>
                <a:xfrm>
                  <a:off x="1084471" y="7505109"/>
                  <a:ext cx="44534" cy="71743"/>
                </a:xfrm>
                <a:custGeom>
                  <a:avLst/>
                  <a:gdLst/>
                  <a:ahLst/>
                  <a:cxnLst/>
                  <a:rect l="l" t="t" r="r" b="b"/>
                  <a:pathLst>
                    <a:path w="401" h="646" extrusionOk="0">
                      <a:moveTo>
                        <a:pt x="281" y="1"/>
                      </a:moveTo>
                      <a:cubicBezTo>
                        <a:pt x="197" y="1"/>
                        <a:pt x="130" y="136"/>
                        <a:pt x="130" y="136"/>
                      </a:cubicBezTo>
                      <a:cubicBezTo>
                        <a:pt x="130" y="136"/>
                        <a:pt x="72" y="310"/>
                        <a:pt x="1" y="568"/>
                      </a:cubicBezTo>
                      <a:lnTo>
                        <a:pt x="265" y="646"/>
                      </a:lnTo>
                      <a:cubicBezTo>
                        <a:pt x="343" y="394"/>
                        <a:pt x="388" y="213"/>
                        <a:pt x="388" y="213"/>
                      </a:cubicBezTo>
                      <a:cubicBezTo>
                        <a:pt x="388" y="213"/>
                        <a:pt x="401" y="45"/>
                        <a:pt x="310" y="7"/>
                      </a:cubicBezTo>
                      <a:cubicBezTo>
                        <a:pt x="300" y="3"/>
                        <a:pt x="291" y="1"/>
                        <a:pt x="281" y="1"/>
                      </a:cubicBezTo>
                      <a:close/>
                    </a:path>
                  </a:pathLst>
                </a:custGeom>
                <a:solidFill>
                  <a:srgbClr val="CFA3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39"/>
                <p:cNvSpPr/>
                <p:nvPr/>
              </p:nvSpPr>
              <p:spPr>
                <a:xfrm>
                  <a:off x="1089469" y="7543756"/>
                  <a:ext cx="2332" cy="5886"/>
                </a:xfrm>
                <a:custGeom>
                  <a:avLst/>
                  <a:gdLst/>
                  <a:ahLst/>
                  <a:cxnLst/>
                  <a:rect l="l" t="t" r="r" b="b"/>
                  <a:pathLst>
                    <a:path w="21" h="53" extrusionOk="0">
                      <a:moveTo>
                        <a:pt x="20" y="1"/>
                      </a:moveTo>
                      <a:lnTo>
                        <a:pt x="10" y="27"/>
                      </a:lnTo>
                      <a:cubicBezTo>
                        <a:pt x="14" y="18"/>
                        <a:pt x="17" y="10"/>
                        <a:pt x="20" y="1"/>
                      </a:cubicBezTo>
                      <a:close/>
                      <a:moveTo>
                        <a:pt x="10" y="27"/>
                      </a:moveTo>
                      <a:cubicBezTo>
                        <a:pt x="7" y="35"/>
                        <a:pt x="4" y="43"/>
                        <a:pt x="1" y="52"/>
                      </a:cubicBezTo>
                      <a:lnTo>
                        <a:pt x="10" y="27"/>
                      </a:ln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9" name="Google Shape;1259;p39"/>
                <p:cNvSpPr/>
                <p:nvPr/>
              </p:nvSpPr>
              <p:spPr>
                <a:xfrm>
                  <a:off x="1118898" y="7552419"/>
                  <a:ext cx="2221" cy="5775"/>
                </a:xfrm>
                <a:custGeom>
                  <a:avLst/>
                  <a:gdLst/>
                  <a:ahLst/>
                  <a:cxnLst/>
                  <a:rect l="l" t="t" r="r" b="b"/>
                  <a:pathLst>
                    <a:path w="20" h="52" extrusionOk="0">
                      <a:moveTo>
                        <a:pt x="20" y="0"/>
                      </a:moveTo>
                      <a:lnTo>
                        <a:pt x="10" y="26"/>
                      </a:lnTo>
                      <a:lnTo>
                        <a:pt x="10" y="26"/>
                      </a:lnTo>
                      <a:cubicBezTo>
                        <a:pt x="13" y="18"/>
                        <a:pt x="17" y="10"/>
                        <a:pt x="20" y="0"/>
                      </a:cubicBezTo>
                      <a:close/>
                      <a:moveTo>
                        <a:pt x="10" y="26"/>
                      </a:moveTo>
                      <a:lnTo>
                        <a:pt x="10" y="26"/>
                      </a:lnTo>
                      <a:cubicBezTo>
                        <a:pt x="7" y="34"/>
                        <a:pt x="4" y="42"/>
                        <a:pt x="0" y="52"/>
                      </a:cubicBezTo>
                      <a:lnTo>
                        <a:pt x="10" y="26"/>
                      </a:ln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0" name="Google Shape;1260;p39"/>
                <p:cNvSpPr/>
                <p:nvPr/>
              </p:nvSpPr>
              <p:spPr>
                <a:xfrm>
                  <a:off x="1097354" y="7446249"/>
                  <a:ext cx="59638" cy="68634"/>
                </a:xfrm>
                <a:custGeom>
                  <a:avLst/>
                  <a:gdLst/>
                  <a:ahLst/>
                  <a:cxnLst/>
                  <a:rect l="l" t="t" r="r" b="b"/>
                  <a:pathLst>
                    <a:path w="537" h="618" extrusionOk="0">
                      <a:moveTo>
                        <a:pt x="278" y="1"/>
                      </a:moveTo>
                      <a:cubicBezTo>
                        <a:pt x="304" y="40"/>
                        <a:pt x="298" y="98"/>
                        <a:pt x="265" y="136"/>
                      </a:cubicBezTo>
                      <a:cubicBezTo>
                        <a:pt x="233" y="169"/>
                        <a:pt x="194" y="201"/>
                        <a:pt x="156" y="233"/>
                      </a:cubicBezTo>
                      <a:cubicBezTo>
                        <a:pt x="59" y="317"/>
                        <a:pt x="1" y="524"/>
                        <a:pt x="143" y="601"/>
                      </a:cubicBezTo>
                      <a:cubicBezTo>
                        <a:pt x="174" y="612"/>
                        <a:pt x="207" y="617"/>
                        <a:pt x="239" y="617"/>
                      </a:cubicBezTo>
                      <a:cubicBezTo>
                        <a:pt x="337" y="617"/>
                        <a:pt x="431" y="568"/>
                        <a:pt x="485" y="485"/>
                      </a:cubicBezTo>
                      <a:cubicBezTo>
                        <a:pt x="530" y="388"/>
                        <a:pt x="537" y="285"/>
                        <a:pt x="498" y="188"/>
                      </a:cubicBezTo>
                      <a:cubicBezTo>
                        <a:pt x="459" y="91"/>
                        <a:pt x="375" y="20"/>
                        <a:pt x="2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39"/>
                <p:cNvSpPr/>
                <p:nvPr/>
              </p:nvSpPr>
              <p:spPr>
                <a:xfrm>
                  <a:off x="1024945" y="7547310"/>
                  <a:ext cx="35983" cy="295524"/>
                </a:xfrm>
                <a:custGeom>
                  <a:avLst/>
                  <a:gdLst/>
                  <a:ahLst/>
                  <a:cxnLst/>
                  <a:rect l="l" t="t" r="r" b="b"/>
                  <a:pathLst>
                    <a:path w="324" h="2661" extrusionOk="0">
                      <a:moveTo>
                        <a:pt x="33" y="1"/>
                      </a:moveTo>
                      <a:cubicBezTo>
                        <a:pt x="33" y="1"/>
                        <a:pt x="1" y="2660"/>
                        <a:pt x="162" y="2660"/>
                      </a:cubicBezTo>
                      <a:cubicBezTo>
                        <a:pt x="324" y="2660"/>
                        <a:pt x="304" y="1"/>
                        <a:pt x="304" y="1"/>
                      </a:cubicBezTo>
                      <a:close/>
                    </a:path>
                  </a:pathLst>
                </a:custGeom>
                <a:solidFill>
                  <a:srgbClr val="B58A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39"/>
                <p:cNvSpPr/>
                <p:nvPr/>
              </p:nvSpPr>
              <p:spPr>
                <a:xfrm>
                  <a:off x="1027832" y="7527986"/>
                  <a:ext cx="30985" cy="69633"/>
                </a:xfrm>
                <a:custGeom>
                  <a:avLst/>
                  <a:gdLst/>
                  <a:ahLst/>
                  <a:cxnLst/>
                  <a:rect l="l" t="t" r="r" b="b"/>
                  <a:pathLst>
                    <a:path w="279" h="627" extrusionOk="0">
                      <a:moveTo>
                        <a:pt x="146" y="0"/>
                      </a:moveTo>
                      <a:cubicBezTo>
                        <a:pt x="143" y="0"/>
                        <a:pt x="140" y="0"/>
                        <a:pt x="136" y="1"/>
                      </a:cubicBezTo>
                      <a:cubicBezTo>
                        <a:pt x="39" y="14"/>
                        <a:pt x="1" y="175"/>
                        <a:pt x="1" y="175"/>
                      </a:cubicBezTo>
                      <a:lnTo>
                        <a:pt x="1" y="627"/>
                      </a:lnTo>
                      <a:lnTo>
                        <a:pt x="278" y="627"/>
                      </a:lnTo>
                      <a:cubicBezTo>
                        <a:pt x="278" y="356"/>
                        <a:pt x="272" y="175"/>
                        <a:pt x="272" y="175"/>
                      </a:cubicBezTo>
                      <a:cubicBezTo>
                        <a:pt x="272" y="175"/>
                        <a:pt x="242" y="0"/>
                        <a:pt x="146" y="0"/>
                      </a:cubicBezTo>
                      <a:close/>
                    </a:path>
                  </a:pathLst>
                </a:custGeom>
                <a:solidFill>
                  <a:srgbClr val="CFA3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39"/>
                <p:cNvSpPr/>
                <p:nvPr/>
              </p:nvSpPr>
              <p:spPr>
                <a:xfrm>
                  <a:off x="1058706" y="7572409"/>
                  <a:ext cx="111" cy="5886"/>
                </a:xfrm>
                <a:custGeom>
                  <a:avLst/>
                  <a:gdLst/>
                  <a:ahLst/>
                  <a:cxnLst/>
                  <a:rect l="l" t="t" r="r" b="b"/>
                  <a:pathLst>
                    <a:path w="1" h="53" extrusionOk="0">
                      <a:moveTo>
                        <a:pt x="0" y="1"/>
                      </a:moveTo>
                      <a:lnTo>
                        <a:pt x="0" y="53"/>
                      </a:lnTo>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39"/>
                <p:cNvSpPr/>
                <p:nvPr/>
              </p:nvSpPr>
              <p:spPr>
                <a:xfrm>
                  <a:off x="1027832" y="7571743"/>
                  <a:ext cx="111" cy="6552"/>
                </a:xfrm>
                <a:custGeom>
                  <a:avLst/>
                  <a:gdLst/>
                  <a:ahLst/>
                  <a:cxnLst/>
                  <a:rect l="l" t="t" r="r" b="b"/>
                  <a:pathLst>
                    <a:path w="1" h="59" extrusionOk="0">
                      <a:moveTo>
                        <a:pt x="1" y="59"/>
                      </a:moveTo>
                      <a:lnTo>
                        <a:pt x="1" y="0"/>
                      </a:lnTo>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39"/>
                <p:cNvSpPr/>
                <p:nvPr/>
              </p:nvSpPr>
              <p:spPr>
                <a:xfrm>
                  <a:off x="1012062" y="7467683"/>
                  <a:ext cx="53197" cy="68411"/>
                </a:xfrm>
                <a:custGeom>
                  <a:avLst/>
                  <a:gdLst/>
                  <a:ahLst/>
                  <a:cxnLst/>
                  <a:rect l="l" t="t" r="r" b="b"/>
                  <a:pathLst>
                    <a:path w="479" h="616" extrusionOk="0">
                      <a:moveTo>
                        <a:pt x="334" y="1"/>
                      </a:moveTo>
                      <a:cubicBezTo>
                        <a:pt x="239" y="1"/>
                        <a:pt x="151" y="40"/>
                        <a:pt x="91" y="118"/>
                      </a:cubicBezTo>
                      <a:cubicBezTo>
                        <a:pt x="26" y="202"/>
                        <a:pt x="1" y="305"/>
                        <a:pt x="20" y="408"/>
                      </a:cubicBezTo>
                      <a:cubicBezTo>
                        <a:pt x="50" y="529"/>
                        <a:pt x="160" y="616"/>
                        <a:pt x="285" y="616"/>
                      </a:cubicBezTo>
                      <a:cubicBezTo>
                        <a:pt x="293" y="616"/>
                        <a:pt x="302" y="616"/>
                        <a:pt x="310" y="615"/>
                      </a:cubicBezTo>
                      <a:cubicBezTo>
                        <a:pt x="472" y="589"/>
                        <a:pt x="478" y="369"/>
                        <a:pt x="407" y="260"/>
                      </a:cubicBezTo>
                      <a:cubicBezTo>
                        <a:pt x="381" y="221"/>
                        <a:pt x="349" y="176"/>
                        <a:pt x="330" y="137"/>
                      </a:cubicBezTo>
                      <a:cubicBezTo>
                        <a:pt x="304" y="92"/>
                        <a:pt x="317" y="34"/>
                        <a:pt x="356" y="1"/>
                      </a:cubicBezTo>
                      <a:cubicBezTo>
                        <a:pt x="348" y="1"/>
                        <a:pt x="341" y="1"/>
                        <a:pt x="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39"/>
                <p:cNvSpPr/>
                <p:nvPr/>
              </p:nvSpPr>
              <p:spPr>
                <a:xfrm>
                  <a:off x="856473" y="7626212"/>
                  <a:ext cx="319846" cy="320512"/>
                </a:xfrm>
                <a:custGeom>
                  <a:avLst/>
                  <a:gdLst/>
                  <a:ahLst/>
                  <a:cxnLst/>
                  <a:rect l="l" t="t" r="r" b="b"/>
                  <a:pathLst>
                    <a:path w="2880" h="2886" extrusionOk="0">
                      <a:moveTo>
                        <a:pt x="1" y="0"/>
                      </a:moveTo>
                      <a:lnTo>
                        <a:pt x="420" y="2886"/>
                      </a:lnTo>
                      <a:lnTo>
                        <a:pt x="2454" y="2886"/>
                      </a:lnTo>
                      <a:lnTo>
                        <a:pt x="28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39"/>
                <p:cNvSpPr/>
                <p:nvPr/>
              </p:nvSpPr>
              <p:spPr>
                <a:xfrm>
                  <a:off x="856473" y="7654924"/>
                  <a:ext cx="319846" cy="73964"/>
                </a:xfrm>
                <a:custGeom>
                  <a:avLst/>
                  <a:gdLst/>
                  <a:ahLst/>
                  <a:cxnLst/>
                  <a:rect l="l" t="t" r="r" b="b"/>
                  <a:pathLst>
                    <a:path w="2880" h="666" extrusionOk="0">
                      <a:moveTo>
                        <a:pt x="1" y="0"/>
                      </a:moveTo>
                      <a:lnTo>
                        <a:pt x="98" y="665"/>
                      </a:lnTo>
                      <a:lnTo>
                        <a:pt x="2783" y="665"/>
                      </a:lnTo>
                      <a:lnTo>
                        <a:pt x="288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268" name="Google Shape;1268;p39"/>
            <p:cNvGrpSpPr/>
            <p:nvPr/>
          </p:nvGrpSpPr>
          <p:grpSpPr>
            <a:xfrm>
              <a:off x="292765" y="4184046"/>
              <a:ext cx="796615" cy="279642"/>
              <a:chOff x="186915" y="7885034"/>
              <a:chExt cx="796615" cy="279642"/>
            </a:xfrm>
          </p:grpSpPr>
          <p:sp>
            <p:nvSpPr>
              <p:cNvPr id="1269" name="Google Shape;1269;p39"/>
              <p:cNvSpPr/>
              <p:nvPr/>
            </p:nvSpPr>
            <p:spPr>
              <a:xfrm>
                <a:off x="186915" y="8008306"/>
                <a:ext cx="796615" cy="156369"/>
              </a:xfrm>
              <a:custGeom>
                <a:avLst/>
                <a:gdLst/>
                <a:ahLst/>
                <a:cxnLst/>
                <a:rect l="l" t="t" r="r" b="b"/>
                <a:pathLst>
                  <a:path w="7173" h="1408" extrusionOk="0">
                    <a:moveTo>
                      <a:pt x="1" y="1"/>
                    </a:moveTo>
                    <a:lnTo>
                      <a:pt x="1" y="1408"/>
                    </a:lnTo>
                    <a:lnTo>
                      <a:pt x="7172" y="1408"/>
                    </a:lnTo>
                    <a:lnTo>
                      <a:pt x="717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0" name="Google Shape;1270;p39"/>
              <p:cNvSpPr/>
              <p:nvPr/>
            </p:nvSpPr>
            <p:spPr>
              <a:xfrm>
                <a:off x="643578" y="8032739"/>
                <a:ext cx="339947" cy="107615"/>
              </a:xfrm>
              <a:custGeom>
                <a:avLst/>
                <a:gdLst/>
                <a:ahLst/>
                <a:cxnLst/>
                <a:rect l="l" t="t" r="r" b="b"/>
                <a:pathLst>
                  <a:path w="3061" h="969" extrusionOk="0">
                    <a:moveTo>
                      <a:pt x="246" y="0"/>
                    </a:moveTo>
                    <a:cubicBezTo>
                      <a:pt x="111" y="0"/>
                      <a:pt x="1" y="103"/>
                      <a:pt x="1" y="239"/>
                    </a:cubicBezTo>
                    <a:lnTo>
                      <a:pt x="1" y="723"/>
                    </a:lnTo>
                    <a:cubicBezTo>
                      <a:pt x="1" y="859"/>
                      <a:pt x="111" y="968"/>
                      <a:pt x="246" y="968"/>
                    </a:cubicBezTo>
                    <a:lnTo>
                      <a:pt x="3060" y="968"/>
                    </a:lnTo>
                    <a:lnTo>
                      <a:pt x="306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39"/>
              <p:cNvSpPr/>
              <p:nvPr/>
            </p:nvSpPr>
            <p:spPr>
              <a:xfrm>
                <a:off x="643578" y="8059948"/>
                <a:ext cx="339947" cy="111"/>
              </a:xfrm>
              <a:custGeom>
                <a:avLst/>
                <a:gdLst/>
                <a:ahLst/>
                <a:cxnLst/>
                <a:rect l="l" t="t" r="r" b="b"/>
                <a:pathLst>
                  <a:path w="3061" h="1" fill="none" extrusionOk="0">
                    <a:moveTo>
                      <a:pt x="1" y="0"/>
                    </a:moveTo>
                    <a:lnTo>
                      <a:pt x="306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39"/>
              <p:cNvSpPr/>
              <p:nvPr/>
            </p:nvSpPr>
            <p:spPr>
              <a:xfrm>
                <a:off x="643578" y="8080049"/>
                <a:ext cx="339947" cy="111"/>
              </a:xfrm>
              <a:custGeom>
                <a:avLst/>
                <a:gdLst/>
                <a:ahLst/>
                <a:cxnLst/>
                <a:rect l="l" t="t" r="r" b="b"/>
                <a:pathLst>
                  <a:path w="3061" h="1" fill="none" extrusionOk="0">
                    <a:moveTo>
                      <a:pt x="1" y="0"/>
                    </a:moveTo>
                    <a:lnTo>
                      <a:pt x="306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39"/>
              <p:cNvSpPr/>
              <p:nvPr/>
            </p:nvSpPr>
            <p:spPr>
              <a:xfrm>
                <a:off x="643578" y="8100817"/>
                <a:ext cx="339947" cy="111"/>
              </a:xfrm>
              <a:custGeom>
                <a:avLst/>
                <a:gdLst/>
                <a:ahLst/>
                <a:cxnLst/>
                <a:rect l="l" t="t" r="r" b="b"/>
                <a:pathLst>
                  <a:path w="3061" h="1" fill="none" extrusionOk="0">
                    <a:moveTo>
                      <a:pt x="1" y="0"/>
                    </a:moveTo>
                    <a:lnTo>
                      <a:pt x="306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39"/>
              <p:cNvSpPr/>
              <p:nvPr/>
            </p:nvSpPr>
            <p:spPr>
              <a:xfrm>
                <a:off x="643578" y="8120807"/>
                <a:ext cx="339947" cy="111"/>
              </a:xfrm>
              <a:custGeom>
                <a:avLst/>
                <a:gdLst/>
                <a:ahLst/>
                <a:cxnLst/>
                <a:rect l="l" t="t" r="r" b="b"/>
                <a:pathLst>
                  <a:path w="3061" h="1" fill="none" extrusionOk="0">
                    <a:moveTo>
                      <a:pt x="1" y="1"/>
                    </a:moveTo>
                    <a:lnTo>
                      <a:pt x="3060"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39"/>
              <p:cNvSpPr/>
              <p:nvPr/>
            </p:nvSpPr>
            <p:spPr>
              <a:xfrm>
                <a:off x="285200" y="7885034"/>
                <a:ext cx="626586" cy="123385"/>
              </a:xfrm>
              <a:custGeom>
                <a:avLst/>
                <a:gdLst/>
                <a:ahLst/>
                <a:cxnLst/>
                <a:rect l="l" t="t" r="r" b="b"/>
                <a:pathLst>
                  <a:path w="5642" h="1111" extrusionOk="0">
                    <a:moveTo>
                      <a:pt x="0" y="0"/>
                    </a:moveTo>
                    <a:lnTo>
                      <a:pt x="0" y="1111"/>
                    </a:lnTo>
                    <a:lnTo>
                      <a:pt x="5642" y="1111"/>
                    </a:lnTo>
                    <a:lnTo>
                      <a:pt x="564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39"/>
              <p:cNvSpPr/>
              <p:nvPr/>
            </p:nvSpPr>
            <p:spPr>
              <a:xfrm>
                <a:off x="644356" y="7904357"/>
                <a:ext cx="267426" cy="84737"/>
              </a:xfrm>
              <a:custGeom>
                <a:avLst/>
                <a:gdLst/>
                <a:ahLst/>
                <a:cxnLst/>
                <a:rect l="l" t="t" r="r" b="b"/>
                <a:pathLst>
                  <a:path w="2408" h="763" extrusionOk="0">
                    <a:moveTo>
                      <a:pt x="246" y="1"/>
                    </a:moveTo>
                    <a:cubicBezTo>
                      <a:pt x="110" y="1"/>
                      <a:pt x="0" y="110"/>
                      <a:pt x="0" y="246"/>
                    </a:cubicBezTo>
                    <a:lnTo>
                      <a:pt x="0" y="517"/>
                    </a:lnTo>
                    <a:cubicBezTo>
                      <a:pt x="0" y="653"/>
                      <a:pt x="110" y="762"/>
                      <a:pt x="246" y="762"/>
                    </a:cubicBezTo>
                    <a:lnTo>
                      <a:pt x="2408" y="762"/>
                    </a:lnTo>
                    <a:lnTo>
                      <a:pt x="240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1277;p39"/>
              <p:cNvSpPr/>
              <p:nvPr/>
            </p:nvSpPr>
            <p:spPr>
              <a:xfrm>
                <a:off x="644356" y="7925902"/>
                <a:ext cx="267426" cy="111"/>
              </a:xfrm>
              <a:custGeom>
                <a:avLst/>
                <a:gdLst/>
                <a:ahLst/>
                <a:cxnLst/>
                <a:rect l="l" t="t" r="r" b="b"/>
                <a:pathLst>
                  <a:path w="2408" h="1" fill="none" extrusionOk="0">
                    <a:moveTo>
                      <a:pt x="0" y="0"/>
                    </a:moveTo>
                    <a:lnTo>
                      <a:pt x="2408" y="0"/>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39"/>
              <p:cNvSpPr/>
              <p:nvPr/>
            </p:nvSpPr>
            <p:spPr>
              <a:xfrm>
                <a:off x="644356" y="7941672"/>
                <a:ext cx="267426" cy="111"/>
              </a:xfrm>
              <a:custGeom>
                <a:avLst/>
                <a:gdLst/>
                <a:ahLst/>
                <a:cxnLst/>
                <a:rect l="l" t="t" r="r" b="b"/>
                <a:pathLst>
                  <a:path w="2408" h="1" fill="none" extrusionOk="0">
                    <a:moveTo>
                      <a:pt x="0" y="0"/>
                    </a:moveTo>
                    <a:lnTo>
                      <a:pt x="2408" y="0"/>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39"/>
              <p:cNvSpPr/>
              <p:nvPr/>
            </p:nvSpPr>
            <p:spPr>
              <a:xfrm>
                <a:off x="644356" y="7958109"/>
                <a:ext cx="267426" cy="111"/>
              </a:xfrm>
              <a:custGeom>
                <a:avLst/>
                <a:gdLst/>
                <a:ahLst/>
                <a:cxnLst/>
                <a:rect l="l" t="t" r="r" b="b"/>
                <a:pathLst>
                  <a:path w="2408" h="1" fill="none" extrusionOk="0">
                    <a:moveTo>
                      <a:pt x="0" y="1"/>
                    </a:moveTo>
                    <a:lnTo>
                      <a:pt x="2408" y="1"/>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39"/>
              <p:cNvSpPr/>
              <p:nvPr/>
            </p:nvSpPr>
            <p:spPr>
              <a:xfrm>
                <a:off x="644356" y="7973879"/>
                <a:ext cx="267426" cy="111"/>
              </a:xfrm>
              <a:custGeom>
                <a:avLst/>
                <a:gdLst/>
                <a:ahLst/>
                <a:cxnLst/>
                <a:rect l="l" t="t" r="r" b="b"/>
                <a:pathLst>
                  <a:path w="2408" h="1" fill="none" extrusionOk="0">
                    <a:moveTo>
                      <a:pt x="0" y="1"/>
                    </a:moveTo>
                    <a:lnTo>
                      <a:pt x="2408" y="1"/>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extLst>
      <p:ext uri="{BB962C8B-B14F-4D97-AF65-F5344CB8AC3E}">
        <p14:creationId xmlns:p14="http://schemas.microsoft.com/office/powerpoint/2010/main" val="4149765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13"/>
                                        </p:tgtEl>
                                        <p:attrNameLst>
                                          <p:attrName>style.visibility</p:attrName>
                                        </p:attrNameLst>
                                      </p:cBhvr>
                                      <p:to>
                                        <p:strVal val="visible"/>
                                      </p:to>
                                    </p:set>
                                    <p:anim calcmode="lin" valueType="num">
                                      <p:cBhvr additive="base">
                                        <p:cTn id="7" dur="500" fill="hold"/>
                                        <p:tgtEl>
                                          <p:spTgt spid="1113"/>
                                        </p:tgtEl>
                                        <p:attrNameLst>
                                          <p:attrName>ppt_x</p:attrName>
                                        </p:attrNameLst>
                                      </p:cBhvr>
                                      <p:tavLst>
                                        <p:tav tm="0">
                                          <p:val>
                                            <p:strVal val="#ppt_x"/>
                                          </p:val>
                                        </p:tav>
                                        <p:tav tm="100000">
                                          <p:val>
                                            <p:strVal val="#ppt_x"/>
                                          </p:val>
                                        </p:tav>
                                      </p:tavLst>
                                    </p:anim>
                                    <p:anim calcmode="lin" valueType="num">
                                      <p:cBhvr additive="base">
                                        <p:cTn id="8" dur="500" fill="hold"/>
                                        <p:tgtEl>
                                          <p:spTgt spid="11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14">
                                            <p:txEl>
                                              <p:pRg st="0" end="0"/>
                                            </p:txEl>
                                          </p:spTgt>
                                        </p:tgtEl>
                                        <p:attrNameLst>
                                          <p:attrName>style.visibility</p:attrName>
                                        </p:attrNameLst>
                                      </p:cBhvr>
                                      <p:to>
                                        <p:strVal val="visible"/>
                                      </p:to>
                                    </p:set>
                                    <p:anim calcmode="lin" valueType="num">
                                      <p:cBhvr additive="base">
                                        <p:cTn id="13" dur="500" fill="hold"/>
                                        <p:tgtEl>
                                          <p:spTgt spid="111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1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3" grpId="0"/>
      <p:bldP spid="111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47"/>
        <p:cNvGrpSpPr/>
        <p:nvPr/>
      </p:nvGrpSpPr>
      <p:grpSpPr>
        <a:xfrm>
          <a:off x="0" y="0"/>
          <a:ext cx="0" cy="0"/>
          <a:chOff x="0" y="0"/>
          <a:chExt cx="0" cy="0"/>
        </a:xfrm>
      </p:grpSpPr>
      <p:sp>
        <p:nvSpPr>
          <p:cNvPr id="1348" name="Google Shape;1348;p42"/>
          <p:cNvSpPr txBox="1">
            <a:spLocks noGrp="1"/>
          </p:cNvSpPr>
          <p:nvPr>
            <p:ph type="title"/>
          </p:nvPr>
        </p:nvSpPr>
        <p:spPr>
          <a:xfrm>
            <a:off x="1552800" y="1077825"/>
            <a:ext cx="6038400" cy="514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latin typeface="Bahnschrift Condensed" panose="020B0502040204020203" pitchFamily="34" charset="0"/>
                <a:ea typeface="HP Simplified Hans Light" panose="020B0300000000000000" pitchFamily="34" charset="-122"/>
              </a:rPr>
              <a:t>Mục tiêu tiết học</a:t>
            </a:r>
            <a:endParaRPr dirty="0">
              <a:latin typeface="Bahnschrift Condensed" panose="020B0502040204020203" pitchFamily="34" charset="0"/>
              <a:ea typeface="HP Simplified Hans Light" panose="020B0300000000000000" pitchFamily="34" charset="-122"/>
            </a:endParaRPr>
          </a:p>
        </p:txBody>
      </p:sp>
      <p:sp>
        <p:nvSpPr>
          <p:cNvPr id="1349" name="Google Shape;1349;p42"/>
          <p:cNvSpPr txBox="1">
            <a:spLocks noGrp="1"/>
          </p:cNvSpPr>
          <p:nvPr>
            <p:ph type="subTitle" idx="1"/>
          </p:nvPr>
        </p:nvSpPr>
        <p:spPr>
          <a:xfrm>
            <a:off x="1552800" y="1659325"/>
            <a:ext cx="6038400" cy="1862420"/>
          </a:xfrm>
          <a:prstGeom prst="rect">
            <a:avLst/>
          </a:prstGeom>
        </p:spPr>
        <p:txBody>
          <a:bodyPr spcFirstLastPara="1" wrap="square" lIns="91425" tIns="91425" rIns="91425" bIns="91425" anchor="ctr" anchorCtr="0">
            <a:noAutofit/>
          </a:bodyPr>
          <a:lstStyle/>
          <a:p>
            <a:pPr marL="285750" lvl="0" indent="-285750" algn="l" rtl="0">
              <a:spcBef>
                <a:spcPts val="0"/>
              </a:spcBef>
              <a:spcAft>
                <a:spcPts val="0"/>
              </a:spcAft>
              <a:buFont typeface="Wingdings" panose="05000000000000000000" pitchFamily="2" charset="2"/>
              <a:buChar char="ü"/>
            </a:pPr>
            <a:r>
              <a:rPr lang="en" dirty="0"/>
              <a:t>Học sinh nhận biết mục đích, thể loại, kiểu nhân vật, thông tin chung của nhân vật và văn vản</a:t>
            </a:r>
          </a:p>
          <a:p>
            <a:pPr marL="285750" lvl="0" indent="-285750" algn="l" rtl="0">
              <a:spcBef>
                <a:spcPts val="0"/>
              </a:spcBef>
              <a:spcAft>
                <a:spcPts val="0"/>
              </a:spcAft>
              <a:buFont typeface="Wingdings" panose="05000000000000000000" pitchFamily="2" charset="2"/>
              <a:buChar char="ü"/>
            </a:pPr>
            <a:r>
              <a:rPr lang="en-US" dirty="0" err="1"/>
              <a:t>Nhận</a:t>
            </a:r>
            <a:r>
              <a:rPr lang="en-US" dirty="0"/>
              <a:t> </a:t>
            </a:r>
            <a:r>
              <a:rPr lang="en-US" dirty="0" err="1"/>
              <a:t>biết</a:t>
            </a:r>
            <a:r>
              <a:rPr lang="en-US" dirty="0"/>
              <a:t> </a:t>
            </a:r>
            <a:r>
              <a:rPr lang="en-US" dirty="0" err="1"/>
              <a:t>sự</a:t>
            </a:r>
            <a:r>
              <a:rPr lang="en-US" dirty="0"/>
              <a:t> </a:t>
            </a:r>
            <a:r>
              <a:rPr lang="en-US" dirty="0" err="1"/>
              <a:t>ra</a:t>
            </a:r>
            <a:r>
              <a:rPr lang="en-US" dirty="0"/>
              <a:t> </a:t>
            </a:r>
            <a:r>
              <a:rPr lang="en-US" dirty="0" err="1"/>
              <a:t>đời</a:t>
            </a:r>
            <a:r>
              <a:rPr lang="en-US" dirty="0"/>
              <a:t>, </a:t>
            </a:r>
            <a:r>
              <a:rPr lang="en-US" dirty="0" err="1"/>
              <a:t>thử</a:t>
            </a:r>
            <a:r>
              <a:rPr lang="en-US" dirty="0"/>
              <a:t> </a:t>
            </a:r>
            <a:r>
              <a:rPr lang="en-US" dirty="0" err="1"/>
              <a:t>thách</a:t>
            </a:r>
            <a:r>
              <a:rPr lang="en-US" dirty="0"/>
              <a:t> </a:t>
            </a:r>
            <a:r>
              <a:rPr lang="en-US" dirty="0" err="1"/>
              <a:t>và</a:t>
            </a:r>
            <a:r>
              <a:rPr lang="en-US" dirty="0"/>
              <a:t> </a:t>
            </a:r>
            <a:r>
              <a:rPr lang="en-US" dirty="0" err="1"/>
              <a:t>chiến</a:t>
            </a:r>
            <a:r>
              <a:rPr lang="en-US" dirty="0"/>
              <a:t> </a:t>
            </a:r>
            <a:r>
              <a:rPr lang="en-US" dirty="0" err="1"/>
              <a:t>công</a:t>
            </a:r>
            <a:r>
              <a:rPr lang="en-US" dirty="0"/>
              <a:t> </a:t>
            </a:r>
            <a:r>
              <a:rPr lang="en-US" dirty="0" err="1"/>
              <a:t>của</a:t>
            </a:r>
            <a:r>
              <a:rPr lang="en-US" dirty="0"/>
              <a:t> </a:t>
            </a:r>
            <a:r>
              <a:rPr lang="en-US" dirty="0" err="1"/>
              <a:t>Thạch</a:t>
            </a:r>
            <a:r>
              <a:rPr lang="en-US" dirty="0"/>
              <a:t> </a:t>
            </a:r>
            <a:r>
              <a:rPr lang="en-US" dirty="0" err="1"/>
              <a:t>Sanh</a:t>
            </a:r>
            <a:endParaRPr lang="en-US" dirty="0"/>
          </a:p>
          <a:p>
            <a:pPr marL="285750" lvl="0" indent="-285750" algn="l" rtl="0">
              <a:spcBef>
                <a:spcPts val="0"/>
              </a:spcBef>
              <a:spcAft>
                <a:spcPts val="0"/>
              </a:spcAft>
              <a:buFont typeface="Wingdings" panose="05000000000000000000" pitchFamily="2" charset="2"/>
              <a:buChar char="ü"/>
            </a:pPr>
            <a:r>
              <a:rPr lang="en-US" dirty="0" err="1"/>
              <a:t>Biết</a:t>
            </a:r>
            <a:r>
              <a:rPr lang="en-US" dirty="0"/>
              <a:t> </a:t>
            </a:r>
            <a:r>
              <a:rPr lang="en-US" dirty="0" err="1"/>
              <a:t>ơn</a:t>
            </a:r>
            <a:r>
              <a:rPr lang="en-US" dirty="0"/>
              <a:t> </a:t>
            </a:r>
            <a:r>
              <a:rPr lang="en-US" dirty="0" err="1"/>
              <a:t>và</a:t>
            </a:r>
            <a:r>
              <a:rPr lang="en-US" dirty="0"/>
              <a:t> </a:t>
            </a:r>
            <a:r>
              <a:rPr lang="en-US" dirty="0" err="1"/>
              <a:t>trân</a:t>
            </a:r>
            <a:r>
              <a:rPr lang="en-US" dirty="0"/>
              <a:t> </a:t>
            </a:r>
            <a:r>
              <a:rPr lang="en-US" dirty="0" err="1"/>
              <a:t>trọng</a:t>
            </a:r>
            <a:endParaRPr dirty="0"/>
          </a:p>
        </p:txBody>
      </p:sp>
      <p:grpSp>
        <p:nvGrpSpPr>
          <p:cNvPr id="1350" name="Google Shape;1350;p42"/>
          <p:cNvGrpSpPr/>
          <p:nvPr/>
        </p:nvGrpSpPr>
        <p:grpSpPr>
          <a:xfrm>
            <a:off x="5818384" y="2509292"/>
            <a:ext cx="234109" cy="232848"/>
            <a:chOff x="2311753" y="6176760"/>
            <a:chExt cx="144262" cy="143485"/>
          </a:xfrm>
        </p:grpSpPr>
        <p:sp>
          <p:nvSpPr>
            <p:cNvPr id="1351" name="Google Shape;1351;p42"/>
            <p:cNvSpPr/>
            <p:nvPr/>
          </p:nvSpPr>
          <p:spPr>
            <a:xfrm>
              <a:off x="2383495" y="6176760"/>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42"/>
            <p:cNvSpPr/>
            <p:nvPr/>
          </p:nvSpPr>
          <p:spPr>
            <a:xfrm>
              <a:off x="2383495" y="6290704"/>
              <a:ext cx="111" cy="29541"/>
            </a:xfrm>
            <a:custGeom>
              <a:avLst/>
              <a:gdLst/>
              <a:ahLst/>
              <a:cxnLst/>
              <a:rect l="l" t="t" r="r" b="b"/>
              <a:pathLst>
                <a:path w="1" h="266"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3" name="Google Shape;1353;p42"/>
            <p:cNvSpPr/>
            <p:nvPr/>
          </p:nvSpPr>
          <p:spPr>
            <a:xfrm>
              <a:off x="2425696" y="6248391"/>
              <a:ext cx="30319" cy="111"/>
            </a:xfrm>
            <a:custGeom>
              <a:avLst/>
              <a:gdLst/>
              <a:ahLst/>
              <a:cxnLst/>
              <a:rect l="l" t="t" r="r" b="b"/>
              <a:pathLst>
                <a:path w="273" h="1" fill="none" extrusionOk="0">
                  <a:moveTo>
                    <a:pt x="272"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4" name="Google Shape;1354;p42"/>
            <p:cNvSpPr/>
            <p:nvPr/>
          </p:nvSpPr>
          <p:spPr>
            <a:xfrm>
              <a:off x="2311753" y="6248391"/>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55" name="Google Shape;1355;p42"/>
          <p:cNvSpPr/>
          <p:nvPr/>
        </p:nvSpPr>
        <p:spPr>
          <a:xfrm>
            <a:off x="5432871" y="4934675"/>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42"/>
          <p:cNvSpPr/>
          <p:nvPr/>
        </p:nvSpPr>
        <p:spPr>
          <a:xfrm>
            <a:off x="1024621" y="3325562"/>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57" name="Google Shape;1357;p42"/>
          <p:cNvGrpSpPr/>
          <p:nvPr/>
        </p:nvGrpSpPr>
        <p:grpSpPr>
          <a:xfrm>
            <a:off x="3666238" y="3346016"/>
            <a:ext cx="1811523" cy="1213974"/>
            <a:chOff x="795825" y="4164375"/>
            <a:chExt cx="774950" cy="519325"/>
          </a:xfrm>
        </p:grpSpPr>
        <p:sp>
          <p:nvSpPr>
            <p:cNvPr id="1358" name="Google Shape;1358;p42"/>
            <p:cNvSpPr/>
            <p:nvPr/>
          </p:nvSpPr>
          <p:spPr>
            <a:xfrm>
              <a:off x="1469900" y="4164375"/>
              <a:ext cx="100875" cy="511725"/>
            </a:xfrm>
            <a:custGeom>
              <a:avLst/>
              <a:gdLst/>
              <a:ahLst/>
              <a:cxnLst/>
              <a:rect l="l" t="t" r="r" b="b"/>
              <a:pathLst>
                <a:path w="4035" h="20469" extrusionOk="0">
                  <a:moveTo>
                    <a:pt x="0" y="0"/>
                  </a:moveTo>
                  <a:lnTo>
                    <a:pt x="0" y="20469"/>
                  </a:lnTo>
                  <a:lnTo>
                    <a:pt x="4034" y="20469"/>
                  </a:lnTo>
                  <a:lnTo>
                    <a:pt x="403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9" name="Google Shape;1359;p42"/>
            <p:cNvSpPr/>
            <p:nvPr/>
          </p:nvSpPr>
          <p:spPr>
            <a:xfrm>
              <a:off x="1469900" y="4182600"/>
              <a:ext cx="100875" cy="29550"/>
            </a:xfrm>
            <a:custGeom>
              <a:avLst/>
              <a:gdLst/>
              <a:ahLst/>
              <a:cxnLst/>
              <a:rect l="l" t="t" r="r" b="b"/>
              <a:pathLst>
                <a:path w="4035" h="1182" extrusionOk="0">
                  <a:moveTo>
                    <a:pt x="0" y="1"/>
                  </a:moveTo>
                  <a:lnTo>
                    <a:pt x="0" y="1182"/>
                  </a:lnTo>
                  <a:lnTo>
                    <a:pt x="4034" y="1182"/>
                  </a:lnTo>
                  <a:lnTo>
                    <a:pt x="403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42"/>
            <p:cNvSpPr/>
            <p:nvPr/>
          </p:nvSpPr>
          <p:spPr>
            <a:xfrm>
              <a:off x="1469900" y="4624275"/>
              <a:ext cx="100875" cy="29575"/>
            </a:xfrm>
            <a:custGeom>
              <a:avLst/>
              <a:gdLst/>
              <a:ahLst/>
              <a:cxnLst/>
              <a:rect l="l" t="t" r="r" b="b"/>
              <a:pathLst>
                <a:path w="4035" h="1183" extrusionOk="0">
                  <a:moveTo>
                    <a:pt x="0" y="1"/>
                  </a:moveTo>
                  <a:lnTo>
                    <a:pt x="0" y="1182"/>
                  </a:lnTo>
                  <a:lnTo>
                    <a:pt x="4034" y="1182"/>
                  </a:lnTo>
                  <a:lnTo>
                    <a:pt x="403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42"/>
            <p:cNvSpPr/>
            <p:nvPr/>
          </p:nvSpPr>
          <p:spPr>
            <a:xfrm>
              <a:off x="1428900" y="4164375"/>
              <a:ext cx="41025" cy="511725"/>
            </a:xfrm>
            <a:custGeom>
              <a:avLst/>
              <a:gdLst/>
              <a:ahLst/>
              <a:cxnLst/>
              <a:rect l="l" t="t" r="r" b="b"/>
              <a:pathLst>
                <a:path w="1641" h="20469" extrusionOk="0">
                  <a:moveTo>
                    <a:pt x="1640" y="0"/>
                  </a:moveTo>
                  <a:lnTo>
                    <a:pt x="0" y="833"/>
                  </a:lnTo>
                  <a:lnTo>
                    <a:pt x="0" y="19339"/>
                  </a:lnTo>
                  <a:lnTo>
                    <a:pt x="1640" y="20469"/>
                  </a:lnTo>
                  <a:lnTo>
                    <a:pt x="1640" y="0"/>
                  </a:lnTo>
                  <a:close/>
                </a:path>
              </a:pathLst>
            </a:custGeom>
            <a:solidFill>
              <a:srgbClr val="4593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42"/>
            <p:cNvSpPr/>
            <p:nvPr/>
          </p:nvSpPr>
          <p:spPr>
            <a:xfrm>
              <a:off x="1428900" y="4164375"/>
              <a:ext cx="41025" cy="511725"/>
            </a:xfrm>
            <a:custGeom>
              <a:avLst/>
              <a:gdLst/>
              <a:ahLst/>
              <a:cxnLst/>
              <a:rect l="l" t="t" r="r" b="b"/>
              <a:pathLst>
                <a:path w="1641" h="20469" extrusionOk="0">
                  <a:moveTo>
                    <a:pt x="1640" y="0"/>
                  </a:moveTo>
                  <a:lnTo>
                    <a:pt x="0" y="833"/>
                  </a:lnTo>
                  <a:lnTo>
                    <a:pt x="0" y="19339"/>
                  </a:lnTo>
                  <a:lnTo>
                    <a:pt x="1640" y="20469"/>
                  </a:lnTo>
                  <a:lnTo>
                    <a:pt x="164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3" name="Google Shape;1363;p42"/>
            <p:cNvSpPr/>
            <p:nvPr/>
          </p:nvSpPr>
          <p:spPr>
            <a:xfrm>
              <a:off x="1428900" y="4164375"/>
              <a:ext cx="41025" cy="511725"/>
            </a:xfrm>
            <a:custGeom>
              <a:avLst/>
              <a:gdLst/>
              <a:ahLst/>
              <a:cxnLst/>
              <a:rect l="l" t="t" r="r" b="b"/>
              <a:pathLst>
                <a:path w="1641" h="20469" extrusionOk="0">
                  <a:moveTo>
                    <a:pt x="1640" y="0"/>
                  </a:moveTo>
                  <a:lnTo>
                    <a:pt x="865" y="4603"/>
                  </a:lnTo>
                  <a:lnTo>
                    <a:pt x="0" y="19339"/>
                  </a:lnTo>
                  <a:lnTo>
                    <a:pt x="1640" y="20469"/>
                  </a:lnTo>
                  <a:lnTo>
                    <a:pt x="1640" y="0"/>
                  </a:lnTo>
                  <a:close/>
                </a:path>
              </a:pathLst>
            </a:custGeom>
            <a:solidFill>
              <a:srgbClr val="FFFFFF">
                <a:alpha val="37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4" name="Google Shape;1364;p42"/>
            <p:cNvSpPr/>
            <p:nvPr/>
          </p:nvSpPr>
          <p:spPr>
            <a:xfrm>
              <a:off x="1490050" y="4253275"/>
              <a:ext cx="59425" cy="341175"/>
            </a:xfrm>
            <a:custGeom>
              <a:avLst/>
              <a:gdLst/>
              <a:ahLst/>
              <a:cxnLst/>
              <a:rect l="l" t="t" r="r" b="b"/>
              <a:pathLst>
                <a:path w="2377" h="13647" extrusionOk="0">
                  <a:moveTo>
                    <a:pt x="1165" y="1"/>
                  </a:moveTo>
                  <a:cubicBezTo>
                    <a:pt x="1164" y="1"/>
                    <a:pt x="1163" y="1"/>
                    <a:pt x="1163" y="1"/>
                  </a:cubicBezTo>
                  <a:cubicBezTo>
                    <a:pt x="511" y="7"/>
                    <a:pt x="1" y="3067"/>
                    <a:pt x="14" y="6830"/>
                  </a:cubicBezTo>
                  <a:cubicBezTo>
                    <a:pt x="33" y="10600"/>
                    <a:pt x="562" y="13647"/>
                    <a:pt x="1214" y="13647"/>
                  </a:cubicBezTo>
                  <a:cubicBezTo>
                    <a:pt x="1860" y="13640"/>
                    <a:pt x="2376" y="10581"/>
                    <a:pt x="2357" y="6811"/>
                  </a:cubicBezTo>
                  <a:cubicBezTo>
                    <a:pt x="2344" y="3045"/>
                    <a:pt x="1809" y="1"/>
                    <a:pt x="116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42"/>
            <p:cNvSpPr/>
            <p:nvPr/>
          </p:nvSpPr>
          <p:spPr>
            <a:xfrm>
              <a:off x="1493300" y="4246825"/>
              <a:ext cx="59400" cy="341175"/>
            </a:xfrm>
            <a:custGeom>
              <a:avLst/>
              <a:gdLst/>
              <a:ahLst/>
              <a:cxnLst/>
              <a:rect l="l" t="t" r="r" b="b"/>
              <a:pathLst>
                <a:path w="2376" h="13647" extrusionOk="0">
                  <a:moveTo>
                    <a:pt x="1162" y="1"/>
                  </a:moveTo>
                  <a:cubicBezTo>
                    <a:pt x="516" y="7"/>
                    <a:pt x="0" y="3067"/>
                    <a:pt x="19" y="6836"/>
                  </a:cubicBezTo>
                  <a:cubicBezTo>
                    <a:pt x="32" y="10602"/>
                    <a:pt x="567" y="13646"/>
                    <a:pt x="1218" y="13646"/>
                  </a:cubicBezTo>
                  <a:cubicBezTo>
                    <a:pt x="1219" y="13646"/>
                    <a:pt x="1219" y="13646"/>
                    <a:pt x="1220" y="13646"/>
                  </a:cubicBezTo>
                  <a:cubicBezTo>
                    <a:pt x="1865" y="13646"/>
                    <a:pt x="2375" y="10580"/>
                    <a:pt x="2363" y="6817"/>
                  </a:cubicBezTo>
                  <a:cubicBezTo>
                    <a:pt x="2350" y="3047"/>
                    <a:pt x="1814" y="1"/>
                    <a:pt x="11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42"/>
            <p:cNvSpPr/>
            <p:nvPr/>
          </p:nvSpPr>
          <p:spPr>
            <a:xfrm>
              <a:off x="1488760" y="4279102"/>
              <a:ext cx="56350" cy="319700"/>
            </a:xfrm>
            <a:custGeom>
              <a:avLst/>
              <a:gdLst/>
              <a:ahLst/>
              <a:cxnLst/>
              <a:rect l="l" t="t" r="r" b="b"/>
              <a:pathLst>
                <a:path w="2254" h="12788" extrusionOk="0">
                  <a:moveTo>
                    <a:pt x="594" y="0"/>
                  </a:moveTo>
                  <a:lnTo>
                    <a:pt x="594" y="0"/>
                  </a:lnTo>
                  <a:cubicBezTo>
                    <a:pt x="239" y="1169"/>
                    <a:pt x="0" y="3408"/>
                    <a:pt x="13" y="5977"/>
                  </a:cubicBezTo>
                  <a:cubicBezTo>
                    <a:pt x="26" y="9743"/>
                    <a:pt x="567" y="12787"/>
                    <a:pt x="1212" y="12787"/>
                  </a:cubicBezTo>
                  <a:cubicBezTo>
                    <a:pt x="1213" y="12787"/>
                    <a:pt x="1213" y="12787"/>
                    <a:pt x="1214" y="12787"/>
                  </a:cubicBezTo>
                  <a:cubicBezTo>
                    <a:pt x="1672" y="12787"/>
                    <a:pt x="2066" y="11219"/>
                    <a:pt x="2253" y="8953"/>
                  </a:cubicBezTo>
                  <a:lnTo>
                    <a:pt x="2253" y="8953"/>
                  </a:lnTo>
                  <a:cubicBezTo>
                    <a:pt x="2085" y="9495"/>
                    <a:pt x="1892" y="9812"/>
                    <a:pt x="1685" y="9812"/>
                  </a:cubicBezTo>
                  <a:cubicBezTo>
                    <a:pt x="1685" y="9812"/>
                    <a:pt x="1684" y="9812"/>
                    <a:pt x="1683" y="9812"/>
                  </a:cubicBezTo>
                  <a:cubicBezTo>
                    <a:pt x="1039" y="9812"/>
                    <a:pt x="504" y="6761"/>
                    <a:pt x="485" y="3002"/>
                  </a:cubicBezTo>
                  <a:cubicBezTo>
                    <a:pt x="485" y="1924"/>
                    <a:pt x="523" y="904"/>
                    <a:pt x="594" y="0"/>
                  </a:cubicBezTo>
                  <a:close/>
                </a:path>
              </a:pathLst>
            </a:custGeom>
            <a:solidFill>
              <a:srgbClr val="FFFFF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42"/>
            <p:cNvSpPr/>
            <p:nvPr/>
          </p:nvSpPr>
          <p:spPr>
            <a:xfrm>
              <a:off x="1469900" y="4164375"/>
              <a:ext cx="100875" cy="511725"/>
            </a:xfrm>
            <a:custGeom>
              <a:avLst/>
              <a:gdLst/>
              <a:ahLst/>
              <a:cxnLst/>
              <a:rect l="l" t="t" r="r" b="b"/>
              <a:pathLst>
                <a:path w="4035" h="20469" extrusionOk="0">
                  <a:moveTo>
                    <a:pt x="0" y="0"/>
                  </a:moveTo>
                  <a:lnTo>
                    <a:pt x="0" y="271"/>
                  </a:lnTo>
                  <a:lnTo>
                    <a:pt x="3744" y="271"/>
                  </a:lnTo>
                  <a:lnTo>
                    <a:pt x="3744" y="20469"/>
                  </a:lnTo>
                  <a:lnTo>
                    <a:pt x="4034" y="20469"/>
                  </a:lnTo>
                  <a:lnTo>
                    <a:pt x="4034"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42"/>
            <p:cNvSpPr/>
            <p:nvPr/>
          </p:nvSpPr>
          <p:spPr>
            <a:xfrm>
              <a:off x="897000" y="4206800"/>
              <a:ext cx="76350" cy="469300"/>
            </a:xfrm>
            <a:custGeom>
              <a:avLst/>
              <a:gdLst/>
              <a:ahLst/>
              <a:cxnLst/>
              <a:rect l="l" t="t" r="r" b="b"/>
              <a:pathLst>
                <a:path w="3054" h="18772" extrusionOk="0">
                  <a:moveTo>
                    <a:pt x="1" y="1"/>
                  </a:moveTo>
                  <a:lnTo>
                    <a:pt x="1" y="18772"/>
                  </a:lnTo>
                  <a:lnTo>
                    <a:pt x="3054" y="17455"/>
                  </a:lnTo>
                  <a:lnTo>
                    <a:pt x="3054" y="1318"/>
                  </a:lnTo>
                  <a:lnTo>
                    <a:pt x="1" y="1"/>
                  </a:ln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9" name="Google Shape;1369;p42"/>
            <p:cNvSpPr/>
            <p:nvPr/>
          </p:nvSpPr>
          <p:spPr>
            <a:xfrm>
              <a:off x="897000" y="4206800"/>
              <a:ext cx="76350" cy="469300"/>
            </a:xfrm>
            <a:custGeom>
              <a:avLst/>
              <a:gdLst/>
              <a:ahLst/>
              <a:cxnLst/>
              <a:rect l="l" t="t" r="r" b="b"/>
              <a:pathLst>
                <a:path w="3054" h="18772" extrusionOk="0">
                  <a:moveTo>
                    <a:pt x="1" y="1"/>
                  </a:moveTo>
                  <a:lnTo>
                    <a:pt x="1" y="18772"/>
                  </a:lnTo>
                  <a:lnTo>
                    <a:pt x="3054" y="17455"/>
                  </a:lnTo>
                  <a:lnTo>
                    <a:pt x="3054" y="1318"/>
                  </a:lnTo>
                  <a:lnTo>
                    <a:pt x="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42"/>
            <p:cNvSpPr/>
            <p:nvPr/>
          </p:nvSpPr>
          <p:spPr>
            <a:xfrm>
              <a:off x="904425" y="4262650"/>
              <a:ext cx="56825" cy="155900"/>
            </a:xfrm>
            <a:custGeom>
              <a:avLst/>
              <a:gdLst/>
              <a:ahLst/>
              <a:cxnLst/>
              <a:rect l="l" t="t" r="r" b="b"/>
              <a:pathLst>
                <a:path w="2273" h="6236" extrusionOk="0">
                  <a:moveTo>
                    <a:pt x="1" y="0"/>
                  </a:moveTo>
                  <a:lnTo>
                    <a:pt x="1" y="6236"/>
                  </a:lnTo>
                  <a:lnTo>
                    <a:pt x="2273" y="6216"/>
                  </a:lnTo>
                  <a:lnTo>
                    <a:pt x="2273" y="433"/>
                  </a:lnTo>
                  <a:lnTo>
                    <a:pt x="1" y="0"/>
                  </a:ln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42"/>
            <p:cNvSpPr/>
            <p:nvPr/>
          </p:nvSpPr>
          <p:spPr>
            <a:xfrm>
              <a:off x="909100" y="4262650"/>
              <a:ext cx="52150" cy="150900"/>
            </a:xfrm>
            <a:custGeom>
              <a:avLst/>
              <a:gdLst/>
              <a:ahLst/>
              <a:cxnLst/>
              <a:rect l="l" t="t" r="r" b="b"/>
              <a:pathLst>
                <a:path w="2086" h="6036" extrusionOk="0">
                  <a:moveTo>
                    <a:pt x="1" y="0"/>
                  </a:moveTo>
                  <a:lnTo>
                    <a:pt x="1" y="6036"/>
                  </a:lnTo>
                  <a:lnTo>
                    <a:pt x="2086" y="6016"/>
                  </a:lnTo>
                  <a:lnTo>
                    <a:pt x="2086" y="420"/>
                  </a:lnTo>
                  <a:lnTo>
                    <a:pt x="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42"/>
            <p:cNvSpPr/>
            <p:nvPr/>
          </p:nvSpPr>
          <p:spPr>
            <a:xfrm>
              <a:off x="897000" y="4239725"/>
              <a:ext cx="76350" cy="436375"/>
            </a:xfrm>
            <a:custGeom>
              <a:avLst/>
              <a:gdLst/>
              <a:ahLst/>
              <a:cxnLst/>
              <a:rect l="l" t="t" r="r" b="b"/>
              <a:pathLst>
                <a:path w="3054" h="17455" extrusionOk="0">
                  <a:moveTo>
                    <a:pt x="3054" y="1"/>
                  </a:moveTo>
                  <a:lnTo>
                    <a:pt x="1376" y="10303"/>
                  </a:lnTo>
                  <a:lnTo>
                    <a:pt x="1" y="17455"/>
                  </a:lnTo>
                  <a:lnTo>
                    <a:pt x="3054" y="16138"/>
                  </a:lnTo>
                  <a:lnTo>
                    <a:pt x="3054" y="1"/>
                  </a:lnTo>
                  <a:close/>
                </a:path>
              </a:pathLst>
            </a:custGeom>
            <a:solidFill>
              <a:srgbClr val="FFFFFF">
                <a:alpha val="37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42"/>
            <p:cNvSpPr/>
            <p:nvPr/>
          </p:nvSpPr>
          <p:spPr>
            <a:xfrm>
              <a:off x="796150" y="4206800"/>
              <a:ext cx="100875" cy="469300"/>
            </a:xfrm>
            <a:custGeom>
              <a:avLst/>
              <a:gdLst/>
              <a:ahLst/>
              <a:cxnLst/>
              <a:rect l="l" t="t" r="r" b="b"/>
              <a:pathLst>
                <a:path w="4035" h="18772" extrusionOk="0">
                  <a:moveTo>
                    <a:pt x="0" y="1"/>
                  </a:moveTo>
                  <a:lnTo>
                    <a:pt x="0" y="18772"/>
                  </a:lnTo>
                  <a:lnTo>
                    <a:pt x="4035" y="18772"/>
                  </a:lnTo>
                  <a:lnTo>
                    <a:pt x="403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42"/>
            <p:cNvSpPr/>
            <p:nvPr/>
          </p:nvSpPr>
          <p:spPr>
            <a:xfrm>
              <a:off x="796150" y="4206800"/>
              <a:ext cx="100875" cy="469300"/>
            </a:xfrm>
            <a:custGeom>
              <a:avLst/>
              <a:gdLst/>
              <a:ahLst/>
              <a:cxnLst/>
              <a:rect l="l" t="t" r="r" b="b"/>
              <a:pathLst>
                <a:path w="4035" h="18772" extrusionOk="0">
                  <a:moveTo>
                    <a:pt x="0" y="1"/>
                  </a:moveTo>
                  <a:lnTo>
                    <a:pt x="0" y="18772"/>
                  </a:lnTo>
                  <a:lnTo>
                    <a:pt x="355" y="18772"/>
                  </a:lnTo>
                  <a:lnTo>
                    <a:pt x="355" y="240"/>
                  </a:lnTo>
                  <a:lnTo>
                    <a:pt x="4035" y="240"/>
                  </a:lnTo>
                  <a:lnTo>
                    <a:pt x="403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42"/>
            <p:cNvSpPr/>
            <p:nvPr/>
          </p:nvSpPr>
          <p:spPr>
            <a:xfrm>
              <a:off x="795825" y="4236650"/>
              <a:ext cx="100875" cy="16175"/>
            </a:xfrm>
            <a:custGeom>
              <a:avLst/>
              <a:gdLst/>
              <a:ahLst/>
              <a:cxnLst/>
              <a:rect l="l" t="t" r="r" b="b"/>
              <a:pathLst>
                <a:path w="4035" h="647" extrusionOk="0">
                  <a:moveTo>
                    <a:pt x="0" y="1"/>
                  </a:moveTo>
                  <a:lnTo>
                    <a:pt x="0" y="646"/>
                  </a:lnTo>
                  <a:lnTo>
                    <a:pt x="4035" y="646"/>
                  </a:lnTo>
                  <a:lnTo>
                    <a:pt x="403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42"/>
            <p:cNvSpPr/>
            <p:nvPr/>
          </p:nvSpPr>
          <p:spPr>
            <a:xfrm>
              <a:off x="795825" y="4261825"/>
              <a:ext cx="100875" cy="16175"/>
            </a:xfrm>
            <a:custGeom>
              <a:avLst/>
              <a:gdLst/>
              <a:ahLst/>
              <a:cxnLst/>
              <a:rect l="l" t="t" r="r" b="b"/>
              <a:pathLst>
                <a:path w="4035" h="647" extrusionOk="0">
                  <a:moveTo>
                    <a:pt x="0" y="1"/>
                  </a:moveTo>
                  <a:lnTo>
                    <a:pt x="0" y="646"/>
                  </a:lnTo>
                  <a:lnTo>
                    <a:pt x="4035" y="646"/>
                  </a:lnTo>
                  <a:lnTo>
                    <a:pt x="403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42"/>
            <p:cNvSpPr/>
            <p:nvPr/>
          </p:nvSpPr>
          <p:spPr>
            <a:xfrm>
              <a:off x="795825" y="4605875"/>
              <a:ext cx="100875" cy="16175"/>
            </a:xfrm>
            <a:custGeom>
              <a:avLst/>
              <a:gdLst/>
              <a:ahLst/>
              <a:cxnLst/>
              <a:rect l="l" t="t" r="r" b="b"/>
              <a:pathLst>
                <a:path w="4035" h="647" extrusionOk="0">
                  <a:moveTo>
                    <a:pt x="0" y="1"/>
                  </a:moveTo>
                  <a:lnTo>
                    <a:pt x="0" y="646"/>
                  </a:lnTo>
                  <a:lnTo>
                    <a:pt x="4035" y="646"/>
                  </a:lnTo>
                  <a:lnTo>
                    <a:pt x="403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8" name="Google Shape;1378;p42"/>
            <p:cNvSpPr/>
            <p:nvPr/>
          </p:nvSpPr>
          <p:spPr>
            <a:xfrm>
              <a:off x="795825" y="4632675"/>
              <a:ext cx="100875" cy="16150"/>
            </a:xfrm>
            <a:custGeom>
              <a:avLst/>
              <a:gdLst/>
              <a:ahLst/>
              <a:cxnLst/>
              <a:rect l="l" t="t" r="r" b="b"/>
              <a:pathLst>
                <a:path w="4035" h="646" extrusionOk="0">
                  <a:moveTo>
                    <a:pt x="0" y="0"/>
                  </a:moveTo>
                  <a:lnTo>
                    <a:pt x="0" y="646"/>
                  </a:lnTo>
                  <a:lnTo>
                    <a:pt x="4035" y="646"/>
                  </a:lnTo>
                  <a:lnTo>
                    <a:pt x="403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9" name="Google Shape;1379;p42"/>
            <p:cNvSpPr/>
            <p:nvPr/>
          </p:nvSpPr>
          <p:spPr>
            <a:xfrm>
              <a:off x="822125" y="4207450"/>
              <a:ext cx="41350" cy="463000"/>
            </a:xfrm>
            <a:custGeom>
              <a:avLst/>
              <a:gdLst/>
              <a:ahLst/>
              <a:cxnLst/>
              <a:rect l="l" t="t" r="r" b="b"/>
              <a:pathLst>
                <a:path w="1654" h="18520" extrusionOk="0">
                  <a:moveTo>
                    <a:pt x="1" y="1"/>
                  </a:moveTo>
                  <a:lnTo>
                    <a:pt x="1" y="18520"/>
                  </a:lnTo>
                  <a:lnTo>
                    <a:pt x="1653" y="18520"/>
                  </a:lnTo>
                  <a:lnTo>
                    <a:pt x="165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42"/>
            <p:cNvSpPr/>
            <p:nvPr/>
          </p:nvSpPr>
          <p:spPr>
            <a:xfrm>
              <a:off x="973352" y="4323013"/>
              <a:ext cx="169450" cy="344867"/>
            </a:xfrm>
            <a:custGeom>
              <a:avLst/>
              <a:gdLst/>
              <a:ahLst/>
              <a:cxnLst/>
              <a:rect l="l" t="t" r="r" b="b"/>
              <a:pathLst>
                <a:path w="6753" h="13737" extrusionOk="0">
                  <a:moveTo>
                    <a:pt x="4048" y="1"/>
                  </a:moveTo>
                  <a:lnTo>
                    <a:pt x="1" y="13737"/>
                  </a:lnTo>
                  <a:lnTo>
                    <a:pt x="1" y="13737"/>
                  </a:lnTo>
                  <a:lnTo>
                    <a:pt x="3687" y="11723"/>
                  </a:lnTo>
                  <a:lnTo>
                    <a:pt x="6753" y="1034"/>
                  </a:lnTo>
                  <a:lnTo>
                    <a:pt x="4048"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1" name="Google Shape;1381;p42"/>
            <p:cNvSpPr/>
            <p:nvPr/>
          </p:nvSpPr>
          <p:spPr>
            <a:xfrm>
              <a:off x="1052397" y="4335900"/>
              <a:ext cx="82942" cy="282900"/>
            </a:xfrm>
            <a:custGeom>
              <a:avLst/>
              <a:gdLst/>
              <a:ahLst/>
              <a:cxnLst/>
              <a:rect l="l" t="t" r="r" b="b"/>
              <a:pathLst>
                <a:path w="3616" h="11724" extrusionOk="0">
                  <a:moveTo>
                    <a:pt x="911" y="1"/>
                  </a:moveTo>
                  <a:lnTo>
                    <a:pt x="1" y="8070"/>
                  </a:lnTo>
                  <a:lnTo>
                    <a:pt x="550" y="11723"/>
                  </a:lnTo>
                  <a:lnTo>
                    <a:pt x="3616" y="1034"/>
                  </a:lnTo>
                  <a:lnTo>
                    <a:pt x="911" y="1"/>
                  </a:lnTo>
                  <a:close/>
                </a:path>
              </a:pathLst>
            </a:custGeom>
            <a:solidFill>
              <a:srgbClr val="FFFFF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42"/>
            <p:cNvSpPr/>
            <p:nvPr/>
          </p:nvSpPr>
          <p:spPr>
            <a:xfrm>
              <a:off x="901850" y="4302675"/>
              <a:ext cx="174150" cy="365200"/>
            </a:xfrm>
            <a:custGeom>
              <a:avLst/>
              <a:gdLst/>
              <a:ahLst/>
              <a:cxnLst/>
              <a:rect l="l" t="t" r="r" b="b"/>
              <a:pathLst>
                <a:path w="6966" h="14608" extrusionOk="0">
                  <a:moveTo>
                    <a:pt x="4009" y="0"/>
                  </a:moveTo>
                  <a:lnTo>
                    <a:pt x="0" y="13749"/>
                  </a:lnTo>
                  <a:lnTo>
                    <a:pt x="2957" y="14608"/>
                  </a:lnTo>
                  <a:lnTo>
                    <a:pt x="6965" y="859"/>
                  </a:lnTo>
                  <a:lnTo>
                    <a:pt x="400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42"/>
            <p:cNvSpPr/>
            <p:nvPr/>
          </p:nvSpPr>
          <p:spPr>
            <a:xfrm>
              <a:off x="901045" y="4314126"/>
              <a:ext cx="174153" cy="334701"/>
            </a:xfrm>
            <a:custGeom>
              <a:avLst/>
              <a:gdLst/>
              <a:ahLst/>
              <a:cxnLst/>
              <a:rect l="l" t="t" r="r" b="b"/>
              <a:pathLst>
                <a:path w="6999" h="13795" extrusionOk="0">
                  <a:moveTo>
                    <a:pt x="4048" y="0"/>
                  </a:moveTo>
                  <a:lnTo>
                    <a:pt x="1" y="13737"/>
                  </a:lnTo>
                  <a:lnTo>
                    <a:pt x="207" y="13795"/>
                  </a:lnTo>
                  <a:lnTo>
                    <a:pt x="4184" y="297"/>
                  </a:lnTo>
                  <a:lnTo>
                    <a:pt x="6934" y="1104"/>
                  </a:lnTo>
                  <a:lnTo>
                    <a:pt x="6998" y="872"/>
                  </a:lnTo>
                  <a:lnTo>
                    <a:pt x="4048"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42"/>
            <p:cNvSpPr/>
            <p:nvPr/>
          </p:nvSpPr>
          <p:spPr>
            <a:xfrm>
              <a:off x="933150" y="4367150"/>
              <a:ext cx="105250" cy="263525"/>
            </a:xfrm>
            <a:custGeom>
              <a:avLst/>
              <a:gdLst/>
              <a:ahLst/>
              <a:cxnLst/>
              <a:rect l="l" t="t" r="r" b="b"/>
              <a:pathLst>
                <a:path w="4210" h="10541" extrusionOk="0">
                  <a:moveTo>
                    <a:pt x="3550" y="1"/>
                  </a:moveTo>
                  <a:cubicBezTo>
                    <a:pt x="2940" y="1"/>
                    <a:pt x="1843" y="2159"/>
                    <a:pt x="1033" y="4960"/>
                  </a:cubicBezTo>
                  <a:cubicBezTo>
                    <a:pt x="201" y="7865"/>
                    <a:pt x="1" y="10357"/>
                    <a:pt x="595" y="10531"/>
                  </a:cubicBezTo>
                  <a:cubicBezTo>
                    <a:pt x="616" y="10537"/>
                    <a:pt x="638" y="10540"/>
                    <a:pt x="660" y="10540"/>
                  </a:cubicBezTo>
                  <a:cubicBezTo>
                    <a:pt x="1270" y="10540"/>
                    <a:pt x="2374" y="8381"/>
                    <a:pt x="3177" y="5580"/>
                  </a:cubicBezTo>
                  <a:cubicBezTo>
                    <a:pt x="4009" y="2675"/>
                    <a:pt x="4209" y="184"/>
                    <a:pt x="3615" y="10"/>
                  </a:cubicBezTo>
                  <a:cubicBezTo>
                    <a:pt x="3594" y="4"/>
                    <a:pt x="3572" y="1"/>
                    <a:pt x="35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42"/>
            <p:cNvSpPr/>
            <p:nvPr/>
          </p:nvSpPr>
          <p:spPr>
            <a:xfrm>
              <a:off x="937025" y="4387550"/>
              <a:ext cx="96700" cy="243125"/>
            </a:xfrm>
            <a:custGeom>
              <a:avLst/>
              <a:gdLst/>
              <a:ahLst/>
              <a:cxnLst/>
              <a:rect l="l" t="t" r="r" b="b"/>
              <a:pathLst>
                <a:path w="3868" h="9725" extrusionOk="0">
                  <a:moveTo>
                    <a:pt x="3796" y="0"/>
                  </a:moveTo>
                  <a:lnTo>
                    <a:pt x="3796" y="0"/>
                  </a:lnTo>
                  <a:cubicBezTo>
                    <a:pt x="3667" y="717"/>
                    <a:pt x="3480" y="1511"/>
                    <a:pt x="3241" y="2344"/>
                  </a:cubicBezTo>
                  <a:cubicBezTo>
                    <a:pt x="2432" y="5145"/>
                    <a:pt x="1328" y="7303"/>
                    <a:pt x="724" y="7303"/>
                  </a:cubicBezTo>
                  <a:cubicBezTo>
                    <a:pt x="702" y="7303"/>
                    <a:pt x="680" y="7300"/>
                    <a:pt x="659" y="7295"/>
                  </a:cubicBezTo>
                  <a:cubicBezTo>
                    <a:pt x="472" y="7236"/>
                    <a:pt x="362" y="6946"/>
                    <a:pt x="330" y="6488"/>
                  </a:cubicBezTo>
                  <a:lnTo>
                    <a:pt x="330" y="6488"/>
                  </a:lnTo>
                  <a:cubicBezTo>
                    <a:pt x="1" y="8282"/>
                    <a:pt x="20" y="9592"/>
                    <a:pt x="440" y="9715"/>
                  </a:cubicBezTo>
                  <a:cubicBezTo>
                    <a:pt x="461" y="9721"/>
                    <a:pt x="483" y="9724"/>
                    <a:pt x="505" y="9724"/>
                  </a:cubicBezTo>
                  <a:cubicBezTo>
                    <a:pt x="1116" y="9724"/>
                    <a:pt x="2225" y="7565"/>
                    <a:pt x="3022" y="4764"/>
                  </a:cubicBezTo>
                  <a:cubicBezTo>
                    <a:pt x="3596" y="2782"/>
                    <a:pt x="3867" y="994"/>
                    <a:pt x="3796" y="0"/>
                  </a:cubicBezTo>
                  <a:close/>
                </a:path>
              </a:pathLst>
            </a:custGeom>
            <a:solidFill>
              <a:srgbClr val="FFFFF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42"/>
            <p:cNvSpPr/>
            <p:nvPr/>
          </p:nvSpPr>
          <p:spPr>
            <a:xfrm>
              <a:off x="1163425" y="4324450"/>
              <a:ext cx="23750" cy="351650"/>
            </a:xfrm>
            <a:custGeom>
              <a:avLst/>
              <a:gdLst/>
              <a:ahLst/>
              <a:cxnLst/>
              <a:rect l="l" t="t" r="r" b="b"/>
              <a:pathLst>
                <a:path w="950" h="14066" extrusionOk="0">
                  <a:moveTo>
                    <a:pt x="1" y="0"/>
                  </a:moveTo>
                  <a:lnTo>
                    <a:pt x="124" y="14066"/>
                  </a:lnTo>
                  <a:lnTo>
                    <a:pt x="950" y="13033"/>
                  </a:lnTo>
                  <a:lnTo>
                    <a:pt x="950" y="336"/>
                  </a:lnTo>
                  <a:lnTo>
                    <a:pt x="1" y="0"/>
                  </a:lnTo>
                  <a:close/>
                </a:path>
              </a:pathLst>
            </a:custGeom>
            <a:solidFill>
              <a:srgbClr val="295C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42"/>
            <p:cNvSpPr/>
            <p:nvPr/>
          </p:nvSpPr>
          <p:spPr>
            <a:xfrm>
              <a:off x="1163425" y="4324450"/>
              <a:ext cx="23750" cy="351650"/>
            </a:xfrm>
            <a:custGeom>
              <a:avLst/>
              <a:gdLst/>
              <a:ahLst/>
              <a:cxnLst/>
              <a:rect l="l" t="t" r="r" b="b"/>
              <a:pathLst>
                <a:path w="950" h="14066" extrusionOk="0">
                  <a:moveTo>
                    <a:pt x="1" y="0"/>
                  </a:moveTo>
                  <a:lnTo>
                    <a:pt x="124" y="14066"/>
                  </a:lnTo>
                  <a:lnTo>
                    <a:pt x="950" y="13033"/>
                  </a:lnTo>
                  <a:lnTo>
                    <a:pt x="950" y="336"/>
                  </a:lnTo>
                  <a:lnTo>
                    <a:pt x="1"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42"/>
            <p:cNvSpPr/>
            <p:nvPr/>
          </p:nvSpPr>
          <p:spPr>
            <a:xfrm>
              <a:off x="1078550" y="4321700"/>
              <a:ext cx="87975" cy="354400"/>
            </a:xfrm>
            <a:custGeom>
              <a:avLst/>
              <a:gdLst/>
              <a:ahLst/>
              <a:cxnLst/>
              <a:rect l="l" t="t" r="r" b="b"/>
              <a:pathLst>
                <a:path w="3519" h="14176" extrusionOk="0">
                  <a:moveTo>
                    <a:pt x="1" y="1"/>
                  </a:moveTo>
                  <a:lnTo>
                    <a:pt x="1" y="14176"/>
                  </a:lnTo>
                  <a:lnTo>
                    <a:pt x="3519" y="14176"/>
                  </a:lnTo>
                  <a:lnTo>
                    <a:pt x="351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42"/>
            <p:cNvSpPr/>
            <p:nvPr/>
          </p:nvSpPr>
          <p:spPr>
            <a:xfrm>
              <a:off x="1078550" y="4345100"/>
              <a:ext cx="87975" cy="43125"/>
            </a:xfrm>
            <a:custGeom>
              <a:avLst/>
              <a:gdLst/>
              <a:ahLst/>
              <a:cxnLst/>
              <a:rect l="l" t="t" r="r" b="b"/>
              <a:pathLst>
                <a:path w="3519" h="1725" extrusionOk="0">
                  <a:moveTo>
                    <a:pt x="1" y="1"/>
                  </a:moveTo>
                  <a:lnTo>
                    <a:pt x="1" y="1724"/>
                  </a:lnTo>
                  <a:lnTo>
                    <a:pt x="3519" y="1724"/>
                  </a:lnTo>
                  <a:lnTo>
                    <a:pt x="351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42"/>
            <p:cNvSpPr/>
            <p:nvPr/>
          </p:nvSpPr>
          <p:spPr>
            <a:xfrm>
              <a:off x="1078550" y="4609425"/>
              <a:ext cx="87975" cy="43125"/>
            </a:xfrm>
            <a:custGeom>
              <a:avLst/>
              <a:gdLst/>
              <a:ahLst/>
              <a:cxnLst/>
              <a:rect l="l" t="t" r="r" b="b"/>
              <a:pathLst>
                <a:path w="3519" h="1725" extrusionOk="0">
                  <a:moveTo>
                    <a:pt x="1" y="1"/>
                  </a:moveTo>
                  <a:lnTo>
                    <a:pt x="1" y="1724"/>
                  </a:lnTo>
                  <a:lnTo>
                    <a:pt x="3519" y="1724"/>
                  </a:lnTo>
                  <a:lnTo>
                    <a:pt x="351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42"/>
            <p:cNvSpPr/>
            <p:nvPr/>
          </p:nvSpPr>
          <p:spPr>
            <a:xfrm>
              <a:off x="1096625" y="4321700"/>
              <a:ext cx="18275" cy="354400"/>
            </a:xfrm>
            <a:custGeom>
              <a:avLst/>
              <a:gdLst/>
              <a:ahLst/>
              <a:cxnLst/>
              <a:rect l="l" t="t" r="r" b="b"/>
              <a:pathLst>
                <a:path w="731" h="14176" extrusionOk="0">
                  <a:moveTo>
                    <a:pt x="1" y="1"/>
                  </a:moveTo>
                  <a:lnTo>
                    <a:pt x="1" y="14176"/>
                  </a:lnTo>
                  <a:lnTo>
                    <a:pt x="730" y="14176"/>
                  </a:lnTo>
                  <a:lnTo>
                    <a:pt x="73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42"/>
            <p:cNvSpPr/>
            <p:nvPr/>
          </p:nvSpPr>
          <p:spPr>
            <a:xfrm>
              <a:off x="1078550" y="4321700"/>
              <a:ext cx="87975" cy="354400"/>
            </a:xfrm>
            <a:custGeom>
              <a:avLst/>
              <a:gdLst/>
              <a:ahLst/>
              <a:cxnLst/>
              <a:rect l="l" t="t" r="r" b="b"/>
              <a:pathLst>
                <a:path w="3519" h="14176" extrusionOk="0">
                  <a:moveTo>
                    <a:pt x="1" y="1"/>
                  </a:moveTo>
                  <a:lnTo>
                    <a:pt x="1" y="14176"/>
                  </a:lnTo>
                  <a:lnTo>
                    <a:pt x="272" y="14176"/>
                  </a:lnTo>
                  <a:lnTo>
                    <a:pt x="272" y="246"/>
                  </a:lnTo>
                  <a:lnTo>
                    <a:pt x="3519" y="246"/>
                  </a:lnTo>
                  <a:lnTo>
                    <a:pt x="351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42"/>
            <p:cNvSpPr/>
            <p:nvPr/>
          </p:nvSpPr>
          <p:spPr>
            <a:xfrm>
              <a:off x="1179250" y="4627200"/>
              <a:ext cx="7925" cy="33100"/>
            </a:xfrm>
            <a:custGeom>
              <a:avLst/>
              <a:gdLst/>
              <a:ahLst/>
              <a:cxnLst/>
              <a:rect l="l" t="t" r="r" b="b"/>
              <a:pathLst>
                <a:path w="317" h="1324" extrusionOk="0">
                  <a:moveTo>
                    <a:pt x="317" y="0"/>
                  </a:moveTo>
                  <a:lnTo>
                    <a:pt x="1" y="1323"/>
                  </a:lnTo>
                  <a:lnTo>
                    <a:pt x="317" y="923"/>
                  </a:lnTo>
                  <a:lnTo>
                    <a:pt x="317" y="0"/>
                  </a:ln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42"/>
            <p:cNvSpPr/>
            <p:nvPr/>
          </p:nvSpPr>
          <p:spPr>
            <a:xfrm>
              <a:off x="1178925" y="4329775"/>
              <a:ext cx="8250" cy="24225"/>
            </a:xfrm>
            <a:custGeom>
              <a:avLst/>
              <a:gdLst/>
              <a:ahLst/>
              <a:cxnLst/>
              <a:rect l="l" t="t" r="r" b="b"/>
              <a:pathLst>
                <a:path w="330" h="969" extrusionOk="0">
                  <a:moveTo>
                    <a:pt x="1" y="0"/>
                  </a:moveTo>
                  <a:lnTo>
                    <a:pt x="330" y="969"/>
                  </a:lnTo>
                  <a:lnTo>
                    <a:pt x="330" y="123"/>
                  </a:lnTo>
                  <a:lnTo>
                    <a:pt x="1" y="0"/>
                  </a:ln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42"/>
            <p:cNvSpPr/>
            <p:nvPr/>
          </p:nvSpPr>
          <p:spPr>
            <a:xfrm>
              <a:off x="1170525" y="4317675"/>
              <a:ext cx="182400" cy="365700"/>
            </a:xfrm>
            <a:custGeom>
              <a:avLst/>
              <a:gdLst/>
              <a:ahLst/>
              <a:cxnLst/>
              <a:rect l="l" t="t" r="r" b="b"/>
              <a:pathLst>
                <a:path w="7296" h="14628" extrusionOk="0">
                  <a:moveTo>
                    <a:pt x="3448" y="0"/>
                  </a:moveTo>
                  <a:lnTo>
                    <a:pt x="1" y="988"/>
                  </a:lnTo>
                  <a:lnTo>
                    <a:pt x="3848" y="14627"/>
                  </a:lnTo>
                  <a:lnTo>
                    <a:pt x="7295" y="13646"/>
                  </a:lnTo>
                  <a:lnTo>
                    <a:pt x="3448" y="0"/>
                  </a:ln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42"/>
            <p:cNvSpPr/>
            <p:nvPr/>
          </p:nvSpPr>
          <p:spPr>
            <a:xfrm>
              <a:off x="1172625" y="4322525"/>
              <a:ext cx="97025" cy="64875"/>
            </a:xfrm>
            <a:custGeom>
              <a:avLst/>
              <a:gdLst/>
              <a:ahLst/>
              <a:cxnLst/>
              <a:rect l="l" t="t" r="r" b="b"/>
              <a:pathLst>
                <a:path w="3881" h="2595" extrusionOk="0">
                  <a:moveTo>
                    <a:pt x="3441" y="0"/>
                  </a:moveTo>
                  <a:lnTo>
                    <a:pt x="1" y="975"/>
                  </a:lnTo>
                  <a:lnTo>
                    <a:pt x="440" y="2595"/>
                  </a:lnTo>
                  <a:lnTo>
                    <a:pt x="3880" y="1620"/>
                  </a:lnTo>
                  <a:lnTo>
                    <a:pt x="3441" y="0"/>
                  </a:ln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42"/>
            <p:cNvSpPr/>
            <p:nvPr/>
          </p:nvSpPr>
          <p:spPr>
            <a:xfrm>
              <a:off x="1170525" y="4317675"/>
              <a:ext cx="97175" cy="65050"/>
            </a:xfrm>
            <a:custGeom>
              <a:avLst/>
              <a:gdLst/>
              <a:ahLst/>
              <a:cxnLst/>
              <a:rect l="l" t="t" r="r" b="b"/>
              <a:pathLst>
                <a:path w="3887" h="2602" extrusionOk="0">
                  <a:moveTo>
                    <a:pt x="3448" y="0"/>
                  </a:moveTo>
                  <a:lnTo>
                    <a:pt x="1" y="982"/>
                  </a:lnTo>
                  <a:lnTo>
                    <a:pt x="440" y="2602"/>
                  </a:lnTo>
                  <a:lnTo>
                    <a:pt x="3887" y="1627"/>
                  </a:lnTo>
                  <a:lnTo>
                    <a:pt x="344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42"/>
            <p:cNvSpPr/>
            <p:nvPr/>
          </p:nvSpPr>
          <p:spPr>
            <a:xfrm>
              <a:off x="1254625" y="4618800"/>
              <a:ext cx="97150" cy="64900"/>
            </a:xfrm>
            <a:custGeom>
              <a:avLst/>
              <a:gdLst/>
              <a:ahLst/>
              <a:cxnLst/>
              <a:rect l="l" t="t" r="r" b="b"/>
              <a:pathLst>
                <a:path w="3886" h="2596" extrusionOk="0">
                  <a:moveTo>
                    <a:pt x="3447" y="0"/>
                  </a:moveTo>
                  <a:lnTo>
                    <a:pt x="0" y="975"/>
                  </a:lnTo>
                  <a:lnTo>
                    <a:pt x="439" y="2595"/>
                  </a:lnTo>
                  <a:lnTo>
                    <a:pt x="3886" y="1621"/>
                  </a:lnTo>
                  <a:lnTo>
                    <a:pt x="344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42"/>
            <p:cNvSpPr/>
            <p:nvPr/>
          </p:nvSpPr>
          <p:spPr>
            <a:xfrm>
              <a:off x="1256700" y="4317675"/>
              <a:ext cx="105425" cy="341175"/>
            </a:xfrm>
            <a:custGeom>
              <a:avLst/>
              <a:gdLst/>
              <a:ahLst/>
              <a:cxnLst/>
              <a:rect l="l" t="t" r="r" b="b"/>
              <a:pathLst>
                <a:path w="4217" h="13647" extrusionOk="0">
                  <a:moveTo>
                    <a:pt x="1" y="0"/>
                  </a:moveTo>
                  <a:lnTo>
                    <a:pt x="3848" y="13646"/>
                  </a:lnTo>
                  <a:lnTo>
                    <a:pt x="4216" y="13059"/>
                  </a:lnTo>
                  <a:lnTo>
                    <a:pt x="795" y="543"/>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42"/>
            <p:cNvSpPr/>
            <p:nvPr/>
          </p:nvSpPr>
          <p:spPr>
            <a:xfrm>
              <a:off x="1256700" y="4317675"/>
              <a:ext cx="105425" cy="341175"/>
            </a:xfrm>
            <a:custGeom>
              <a:avLst/>
              <a:gdLst/>
              <a:ahLst/>
              <a:cxnLst/>
              <a:rect l="l" t="t" r="r" b="b"/>
              <a:pathLst>
                <a:path w="4217" h="13647" extrusionOk="0">
                  <a:moveTo>
                    <a:pt x="1" y="0"/>
                  </a:moveTo>
                  <a:lnTo>
                    <a:pt x="3848" y="13646"/>
                  </a:lnTo>
                  <a:lnTo>
                    <a:pt x="4216" y="13059"/>
                  </a:lnTo>
                  <a:lnTo>
                    <a:pt x="1460" y="4144"/>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42"/>
            <p:cNvSpPr/>
            <p:nvPr/>
          </p:nvSpPr>
          <p:spPr>
            <a:xfrm>
              <a:off x="1190375" y="4323475"/>
              <a:ext cx="142700" cy="354250"/>
            </a:xfrm>
            <a:custGeom>
              <a:avLst/>
              <a:gdLst/>
              <a:ahLst/>
              <a:cxnLst/>
              <a:rect l="l" t="t" r="r" b="b"/>
              <a:pathLst>
                <a:path w="5708" h="14170" extrusionOk="0">
                  <a:moveTo>
                    <a:pt x="1854" y="1"/>
                  </a:moveTo>
                  <a:lnTo>
                    <a:pt x="1" y="530"/>
                  </a:lnTo>
                  <a:lnTo>
                    <a:pt x="3861" y="14169"/>
                  </a:lnTo>
                  <a:lnTo>
                    <a:pt x="5707" y="13640"/>
                  </a:lnTo>
                  <a:lnTo>
                    <a:pt x="185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42"/>
            <p:cNvSpPr/>
            <p:nvPr/>
          </p:nvSpPr>
          <p:spPr>
            <a:xfrm>
              <a:off x="1170525" y="4317675"/>
              <a:ext cx="102200" cy="365700"/>
            </a:xfrm>
            <a:custGeom>
              <a:avLst/>
              <a:gdLst/>
              <a:ahLst/>
              <a:cxnLst/>
              <a:rect l="l" t="t" r="r" b="b"/>
              <a:pathLst>
                <a:path w="4088" h="14628" extrusionOk="0">
                  <a:moveTo>
                    <a:pt x="3448" y="0"/>
                  </a:moveTo>
                  <a:lnTo>
                    <a:pt x="1" y="988"/>
                  </a:lnTo>
                  <a:lnTo>
                    <a:pt x="3848" y="14627"/>
                  </a:lnTo>
                  <a:lnTo>
                    <a:pt x="4087" y="14556"/>
                  </a:lnTo>
                  <a:lnTo>
                    <a:pt x="285" y="1065"/>
                  </a:lnTo>
                  <a:lnTo>
                    <a:pt x="3487" y="155"/>
                  </a:lnTo>
                  <a:lnTo>
                    <a:pt x="34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42"/>
            <p:cNvSpPr/>
            <p:nvPr/>
          </p:nvSpPr>
          <p:spPr>
            <a:xfrm>
              <a:off x="1215725" y="4386725"/>
              <a:ext cx="86200" cy="233075"/>
            </a:xfrm>
            <a:custGeom>
              <a:avLst/>
              <a:gdLst/>
              <a:ahLst/>
              <a:cxnLst/>
              <a:rect l="l" t="t" r="r" b="b"/>
              <a:pathLst>
                <a:path w="3448" h="9323" extrusionOk="0">
                  <a:moveTo>
                    <a:pt x="576" y="1"/>
                  </a:moveTo>
                  <a:cubicBezTo>
                    <a:pt x="558" y="1"/>
                    <a:pt x="540" y="3"/>
                    <a:pt x="523" y="8"/>
                  </a:cubicBezTo>
                  <a:cubicBezTo>
                    <a:pt x="0" y="143"/>
                    <a:pt x="110" y="2338"/>
                    <a:pt x="775" y="4907"/>
                  </a:cubicBezTo>
                  <a:cubicBezTo>
                    <a:pt x="1418" y="7393"/>
                    <a:pt x="2339" y="9322"/>
                    <a:pt x="2872" y="9322"/>
                  </a:cubicBezTo>
                  <a:cubicBezTo>
                    <a:pt x="2890" y="9322"/>
                    <a:pt x="2908" y="9320"/>
                    <a:pt x="2925" y="9316"/>
                  </a:cubicBezTo>
                  <a:cubicBezTo>
                    <a:pt x="3447" y="9180"/>
                    <a:pt x="3338" y="6992"/>
                    <a:pt x="2673" y="4416"/>
                  </a:cubicBezTo>
                  <a:cubicBezTo>
                    <a:pt x="2030" y="1931"/>
                    <a:pt x="1108" y="1"/>
                    <a:pt x="57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42"/>
            <p:cNvSpPr/>
            <p:nvPr/>
          </p:nvSpPr>
          <p:spPr>
            <a:xfrm>
              <a:off x="1244125" y="4398525"/>
              <a:ext cx="57800" cy="221275"/>
            </a:xfrm>
            <a:custGeom>
              <a:avLst/>
              <a:gdLst/>
              <a:ahLst/>
              <a:cxnLst/>
              <a:rect l="l" t="t" r="r" b="b"/>
              <a:pathLst>
                <a:path w="2312" h="8851" extrusionOk="0">
                  <a:moveTo>
                    <a:pt x="0" y="0"/>
                  </a:moveTo>
                  <a:cubicBezTo>
                    <a:pt x="220" y="601"/>
                    <a:pt x="433" y="1285"/>
                    <a:pt x="620" y="2021"/>
                  </a:cubicBezTo>
                  <a:cubicBezTo>
                    <a:pt x="1285" y="4590"/>
                    <a:pt x="1395" y="6778"/>
                    <a:pt x="872" y="6920"/>
                  </a:cubicBezTo>
                  <a:cubicBezTo>
                    <a:pt x="856" y="6924"/>
                    <a:pt x="840" y="6926"/>
                    <a:pt x="823" y="6926"/>
                  </a:cubicBezTo>
                  <a:cubicBezTo>
                    <a:pt x="664" y="6926"/>
                    <a:pt x="470" y="6759"/>
                    <a:pt x="265" y="6455"/>
                  </a:cubicBezTo>
                  <a:lnTo>
                    <a:pt x="265" y="6455"/>
                  </a:lnTo>
                  <a:cubicBezTo>
                    <a:pt x="789" y="7891"/>
                    <a:pt x="1360" y="8850"/>
                    <a:pt x="1736" y="8850"/>
                  </a:cubicBezTo>
                  <a:cubicBezTo>
                    <a:pt x="1754" y="8850"/>
                    <a:pt x="1772" y="8848"/>
                    <a:pt x="1789" y="8844"/>
                  </a:cubicBezTo>
                  <a:cubicBezTo>
                    <a:pt x="2311" y="8708"/>
                    <a:pt x="2202" y="6520"/>
                    <a:pt x="1537" y="3944"/>
                  </a:cubicBezTo>
                  <a:cubicBezTo>
                    <a:pt x="1085" y="2195"/>
                    <a:pt x="491" y="717"/>
                    <a:pt x="0" y="0"/>
                  </a:cubicBezTo>
                  <a:close/>
                </a:path>
              </a:pathLst>
            </a:custGeom>
            <a:solidFill>
              <a:srgbClr val="FFFFF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42"/>
            <p:cNvSpPr/>
            <p:nvPr/>
          </p:nvSpPr>
          <p:spPr>
            <a:xfrm>
              <a:off x="1373075" y="4277325"/>
              <a:ext cx="76675" cy="398775"/>
            </a:xfrm>
            <a:custGeom>
              <a:avLst/>
              <a:gdLst/>
              <a:ahLst/>
              <a:cxnLst/>
              <a:rect l="l" t="t" r="r" b="b"/>
              <a:pathLst>
                <a:path w="3067" h="15951" extrusionOk="0">
                  <a:moveTo>
                    <a:pt x="0" y="1"/>
                  </a:moveTo>
                  <a:lnTo>
                    <a:pt x="0" y="15951"/>
                  </a:lnTo>
                  <a:lnTo>
                    <a:pt x="3066" y="15951"/>
                  </a:lnTo>
                  <a:lnTo>
                    <a:pt x="306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42"/>
            <p:cNvSpPr/>
            <p:nvPr/>
          </p:nvSpPr>
          <p:spPr>
            <a:xfrm>
              <a:off x="1373075" y="4359300"/>
              <a:ext cx="76675" cy="16175"/>
            </a:xfrm>
            <a:custGeom>
              <a:avLst/>
              <a:gdLst/>
              <a:ahLst/>
              <a:cxnLst/>
              <a:rect l="l" t="t" r="r" b="b"/>
              <a:pathLst>
                <a:path w="3067" h="647" extrusionOk="0">
                  <a:moveTo>
                    <a:pt x="0" y="1"/>
                  </a:moveTo>
                  <a:lnTo>
                    <a:pt x="0" y="646"/>
                  </a:lnTo>
                  <a:lnTo>
                    <a:pt x="3066" y="646"/>
                  </a:lnTo>
                  <a:lnTo>
                    <a:pt x="3066" y="1"/>
                  </a:lnTo>
                  <a:close/>
                </a:path>
              </a:pathLst>
            </a:custGeom>
            <a:solidFill>
              <a:srgbClr val="FFB9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42"/>
            <p:cNvSpPr/>
            <p:nvPr/>
          </p:nvSpPr>
          <p:spPr>
            <a:xfrm>
              <a:off x="1373075" y="4592000"/>
              <a:ext cx="76675" cy="16175"/>
            </a:xfrm>
            <a:custGeom>
              <a:avLst/>
              <a:gdLst/>
              <a:ahLst/>
              <a:cxnLst/>
              <a:rect l="l" t="t" r="r" b="b"/>
              <a:pathLst>
                <a:path w="3067" h="647" extrusionOk="0">
                  <a:moveTo>
                    <a:pt x="0" y="1"/>
                  </a:moveTo>
                  <a:lnTo>
                    <a:pt x="0" y="646"/>
                  </a:lnTo>
                  <a:lnTo>
                    <a:pt x="3066" y="646"/>
                  </a:lnTo>
                  <a:lnTo>
                    <a:pt x="3066" y="1"/>
                  </a:lnTo>
                  <a:close/>
                </a:path>
              </a:pathLst>
            </a:custGeom>
            <a:solidFill>
              <a:srgbClr val="FFB9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42"/>
            <p:cNvSpPr/>
            <p:nvPr/>
          </p:nvSpPr>
          <p:spPr>
            <a:xfrm>
              <a:off x="1373075" y="4355275"/>
              <a:ext cx="76675" cy="16150"/>
            </a:xfrm>
            <a:custGeom>
              <a:avLst/>
              <a:gdLst/>
              <a:ahLst/>
              <a:cxnLst/>
              <a:rect l="l" t="t" r="r" b="b"/>
              <a:pathLst>
                <a:path w="3067" h="646" extrusionOk="0">
                  <a:moveTo>
                    <a:pt x="0" y="0"/>
                  </a:moveTo>
                  <a:lnTo>
                    <a:pt x="0" y="646"/>
                  </a:lnTo>
                  <a:lnTo>
                    <a:pt x="3066" y="646"/>
                  </a:lnTo>
                  <a:lnTo>
                    <a:pt x="306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42"/>
            <p:cNvSpPr/>
            <p:nvPr/>
          </p:nvSpPr>
          <p:spPr>
            <a:xfrm>
              <a:off x="1373075" y="4587975"/>
              <a:ext cx="76675" cy="16150"/>
            </a:xfrm>
            <a:custGeom>
              <a:avLst/>
              <a:gdLst/>
              <a:ahLst/>
              <a:cxnLst/>
              <a:rect l="l" t="t" r="r" b="b"/>
              <a:pathLst>
                <a:path w="3067" h="646" extrusionOk="0">
                  <a:moveTo>
                    <a:pt x="0" y="0"/>
                  </a:moveTo>
                  <a:lnTo>
                    <a:pt x="0" y="646"/>
                  </a:lnTo>
                  <a:lnTo>
                    <a:pt x="3066" y="646"/>
                  </a:lnTo>
                  <a:lnTo>
                    <a:pt x="306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42"/>
            <p:cNvSpPr/>
            <p:nvPr/>
          </p:nvSpPr>
          <p:spPr>
            <a:xfrm>
              <a:off x="1360325" y="4277325"/>
              <a:ext cx="12775" cy="398775"/>
            </a:xfrm>
            <a:custGeom>
              <a:avLst/>
              <a:gdLst/>
              <a:ahLst/>
              <a:cxnLst/>
              <a:rect l="l" t="t" r="r" b="b"/>
              <a:pathLst>
                <a:path w="511" h="15951" extrusionOk="0">
                  <a:moveTo>
                    <a:pt x="510" y="1"/>
                  </a:moveTo>
                  <a:lnTo>
                    <a:pt x="0" y="833"/>
                  </a:lnTo>
                  <a:lnTo>
                    <a:pt x="0" y="14363"/>
                  </a:lnTo>
                  <a:lnTo>
                    <a:pt x="510" y="15951"/>
                  </a:lnTo>
                  <a:lnTo>
                    <a:pt x="510" y="1"/>
                  </a:lnTo>
                  <a:close/>
                </a:path>
              </a:pathLst>
            </a:custGeom>
            <a:solidFill>
              <a:srgbClr val="295C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42"/>
            <p:cNvSpPr/>
            <p:nvPr/>
          </p:nvSpPr>
          <p:spPr>
            <a:xfrm>
              <a:off x="1360325" y="4277325"/>
              <a:ext cx="12775" cy="398775"/>
            </a:xfrm>
            <a:custGeom>
              <a:avLst/>
              <a:gdLst/>
              <a:ahLst/>
              <a:cxnLst/>
              <a:rect l="l" t="t" r="r" b="b"/>
              <a:pathLst>
                <a:path w="511" h="15951" extrusionOk="0">
                  <a:moveTo>
                    <a:pt x="510" y="1"/>
                  </a:moveTo>
                  <a:lnTo>
                    <a:pt x="0" y="833"/>
                  </a:lnTo>
                  <a:lnTo>
                    <a:pt x="0" y="14363"/>
                  </a:lnTo>
                  <a:lnTo>
                    <a:pt x="510" y="15951"/>
                  </a:lnTo>
                  <a:lnTo>
                    <a:pt x="51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42"/>
            <p:cNvSpPr/>
            <p:nvPr/>
          </p:nvSpPr>
          <p:spPr>
            <a:xfrm>
              <a:off x="1360325" y="4277325"/>
              <a:ext cx="12775" cy="398775"/>
            </a:xfrm>
            <a:custGeom>
              <a:avLst/>
              <a:gdLst/>
              <a:ahLst/>
              <a:cxnLst/>
              <a:rect l="l" t="t" r="r" b="b"/>
              <a:pathLst>
                <a:path w="511" h="15951" extrusionOk="0">
                  <a:moveTo>
                    <a:pt x="510" y="1"/>
                  </a:moveTo>
                  <a:lnTo>
                    <a:pt x="323" y="3202"/>
                  </a:lnTo>
                  <a:lnTo>
                    <a:pt x="0" y="14363"/>
                  </a:lnTo>
                  <a:lnTo>
                    <a:pt x="510" y="15951"/>
                  </a:lnTo>
                  <a:lnTo>
                    <a:pt x="510" y="1"/>
                  </a:lnTo>
                  <a:close/>
                </a:path>
              </a:pathLst>
            </a:custGeom>
            <a:solidFill>
              <a:srgbClr val="FFB9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42"/>
            <p:cNvSpPr/>
            <p:nvPr/>
          </p:nvSpPr>
          <p:spPr>
            <a:xfrm>
              <a:off x="1396300" y="4277325"/>
              <a:ext cx="30200" cy="398775"/>
            </a:xfrm>
            <a:custGeom>
              <a:avLst/>
              <a:gdLst/>
              <a:ahLst/>
              <a:cxnLst/>
              <a:rect l="l" t="t" r="r" b="b"/>
              <a:pathLst>
                <a:path w="1208" h="15951" extrusionOk="0">
                  <a:moveTo>
                    <a:pt x="1" y="1"/>
                  </a:moveTo>
                  <a:lnTo>
                    <a:pt x="1" y="15951"/>
                  </a:lnTo>
                  <a:lnTo>
                    <a:pt x="1208" y="15951"/>
                  </a:lnTo>
                  <a:lnTo>
                    <a:pt x="120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42"/>
            <p:cNvSpPr/>
            <p:nvPr/>
          </p:nvSpPr>
          <p:spPr>
            <a:xfrm>
              <a:off x="1373075" y="4277325"/>
              <a:ext cx="76675" cy="398775"/>
            </a:xfrm>
            <a:custGeom>
              <a:avLst/>
              <a:gdLst/>
              <a:ahLst/>
              <a:cxnLst/>
              <a:rect l="l" t="t" r="r" b="b"/>
              <a:pathLst>
                <a:path w="3067" h="15951" extrusionOk="0">
                  <a:moveTo>
                    <a:pt x="0" y="1"/>
                  </a:moveTo>
                  <a:lnTo>
                    <a:pt x="0" y="181"/>
                  </a:lnTo>
                  <a:lnTo>
                    <a:pt x="2847" y="181"/>
                  </a:lnTo>
                  <a:lnTo>
                    <a:pt x="2847" y="15951"/>
                  </a:lnTo>
                  <a:lnTo>
                    <a:pt x="3066" y="15951"/>
                  </a:lnTo>
                  <a:lnTo>
                    <a:pt x="306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42"/>
            <p:cNvSpPr/>
            <p:nvPr/>
          </p:nvSpPr>
          <p:spPr>
            <a:xfrm>
              <a:off x="1391950" y="4299275"/>
              <a:ext cx="40375" cy="40375"/>
            </a:xfrm>
            <a:custGeom>
              <a:avLst/>
              <a:gdLst/>
              <a:ahLst/>
              <a:cxnLst/>
              <a:rect l="l" t="t" r="r" b="b"/>
              <a:pathLst>
                <a:path w="1615" h="1615" extrusionOk="0">
                  <a:moveTo>
                    <a:pt x="807" y="1"/>
                  </a:moveTo>
                  <a:cubicBezTo>
                    <a:pt x="362" y="1"/>
                    <a:pt x="0" y="356"/>
                    <a:pt x="0" y="807"/>
                  </a:cubicBezTo>
                  <a:cubicBezTo>
                    <a:pt x="0" y="1253"/>
                    <a:pt x="362" y="1614"/>
                    <a:pt x="807" y="1614"/>
                  </a:cubicBezTo>
                  <a:cubicBezTo>
                    <a:pt x="1253" y="1614"/>
                    <a:pt x="1614" y="1253"/>
                    <a:pt x="1614" y="807"/>
                  </a:cubicBezTo>
                  <a:cubicBezTo>
                    <a:pt x="1614" y="356"/>
                    <a:pt x="1253" y="1"/>
                    <a:pt x="80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42"/>
            <p:cNvSpPr/>
            <p:nvPr/>
          </p:nvSpPr>
          <p:spPr>
            <a:xfrm>
              <a:off x="1388225" y="4301375"/>
              <a:ext cx="44100" cy="38200"/>
            </a:xfrm>
            <a:custGeom>
              <a:avLst/>
              <a:gdLst/>
              <a:ahLst/>
              <a:cxnLst/>
              <a:rect l="l" t="t" r="r" b="b"/>
              <a:pathLst>
                <a:path w="1764" h="1528" extrusionOk="0">
                  <a:moveTo>
                    <a:pt x="588" y="0"/>
                  </a:moveTo>
                  <a:cubicBezTo>
                    <a:pt x="27" y="291"/>
                    <a:pt x="1" y="1078"/>
                    <a:pt x="537" y="1408"/>
                  </a:cubicBezTo>
                  <a:cubicBezTo>
                    <a:pt x="671" y="1490"/>
                    <a:pt x="815" y="1528"/>
                    <a:pt x="955" y="1528"/>
                  </a:cubicBezTo>
                  <a:cubicBezTo>
                    <a:pt x="1375" y="1528"/>
                    <a:pt x="1763" y="1193"/>
                    <a:pt x="1763" y="723"/>
                  </a:cubicBezTo>
                  <a:lnTo>
                    <a:pt x="1763" y="672"/>
                  </a:lnTo>
                  <a:cubicBezTo>
                    <a:pt x="1666" y="943"/>
                    <a:pt x="1408" y="1124"/>
                    <a:pt x="1118" y="1124"/>
                  </a:cubicBezTo>
                  <a:cubicBezTo>
                    <a:pt x="537" y="1124"/>
                    <a:pt x="220" y="452"/>
                    <a:pt x="588" y="0"/>
                  </a:cubicBezTo>
                  <a:close/>
                </a:path>
              </a:pathLst>
            </a:custGeom>
            <a:solidFill>
              <a:srgbClr val="FFFFF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42"/>
            <p:cNvSpPr/>
            <p:nvPr/>
          </p:nvSpPr>
          <p:spPr>
            <a:xfrm>
              <a:off x="1391950" y="4614925"/>
              <a:ext cx="40375" cy="40375"/>
            </a:xfrm>
            <a:custGeom>
              <a:avLst/>
              <a:gdLst/>
              <a:ahLst/>
              <a:cxnLst/>
              <a:rect l="l" t="t" r="r" b="b"/>
              <a:pathLst>
                <a:path w="1615" h="1615" extrusionOk="0">
                  <a:moveTo>
                    <a:pt x="807" y="0"/>
                  </a:moveTo>
                  <a:cubicBezTo>
                    <a:pt x="362" y="0"/>
                    <a:pt x="0" y="362"/>
                    <a:pt x="0" y="807"/>
                  </a:cubicBezTo>
                  <a:cubicBezTo>
                    <a:pt x="0" y="1253"/>
                    <a:pt x="362" y="1614"/>
                    <a:pt x="807" y="1614"/>
                  </a:cubicBezTo>
                  <a:cubicBezTo>
                    <a:pt x="1253" y="1614"/>
                    <a:pt x="1614" y="1253"/>
                    <a:pt x="1614" y="807"/>
                  </a:cubicBezTo>
                  <a:cubicBezTo>
                    <a:pt x="1614" y="362"/>
                    <a:pt x="1253" y="0"/>
                    <a:pt x="8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42"/>
            <p:cNvSpPr/>
            <p:nvPr/>
          </p:nvSpPr>
          <p:spPr>
            <a:xfrm>
              <a:off x="1388225" y="4617175"/>
              <a:ext cx="44100" cy="38125"/>
            </a:xfrm>
            <a:custGeom>
              <a:avLst/>
              <a:gdLst/>
              <a:ahLst/>
              <a:cxnLst/>
              <a:rect l="l" t="t" r="r" b="b"/>
              <a:pathLst>
                <a:path w="1764" h="1525" extrusionOk="0">
                  <a:moveTo>
                    <a:pt x="588" y="1"/>
                  </a:moveTo>
                  <a:cubicBezTo>
                    <a:pt x="27" y="285"/>
                    <a:pt x="1" y="1079"/>
                    <a:pt x="537" y="1408"/>
                  </a:cubicBezTo>
                  <a:cubicBezTo>
                    <a:pt x="669" y="1488"/>
                    <a:pt x="811" y="1524"/>
                    <a:pt x="950" y="1524"/>
                  </a:cubicBezTo>
                  <a:cubicBezTo>
                    <a:pt x="1372" y="1524"/>
                    <a:pt x="1763" y="1188"/>
                    <a:pt x="1763" y="717"/>
                  </a:cubicBezTo>
                  <a:lnTo>
                    <a:pt x="1763" y="672"/>
                  </a:lnTo>
                  <a:cubicBezTo>
                    <a:pt x="1666" y="943"/>
                    <a:pt x="1408" y="1118"/>
                    <a:pt x="1118" y="1118"/>
                  </a:cubicBezTo>
                  <a:cubicBezTo>
                    <a:pt x="537" y="1118"/>
                    <a:pt x="220" y="446"/>
                    <a:pt x="588" y="1"/>
                  </a:cubicBezTo>
                  <a:close/>
                </a:path>
              </a:pathLst>
            </a:custGeom>
            <a:solidFill>
              <a:srgbClr val="FFFFFF">
                <a:alpha val="189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48"/>
                                        </p:tgtEl>
                                        <p:attrNameLst>
                                          <p:attrName>style.visibility</p:attrName>
                                        </p:attrNameLst>
                                      </p:cBhvr>
                                      <p:to>
                                        <p:strVal val="visible"/>
                                      </p:to>
                                    </p:set>
                                    <p:animEffect transition="in" filter="fade">
                                      <p:cBhvr>
                                        <p:cTn id="7" dur="500"/>
                                        <p:tgtEl>
                                          <p:spTgt spid="1348"/>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1349">
                                            <p:txEl>
                                              <p:pRg st="0" end="0"/>
                                            </p:txEl>
                                          </p:spTgt>
                                        </p:tgtEl>
                                        <p:attrNameLst>
                                          <p:attrName>style.visibility</p:attrName>
                                        </p:attrNameLst>
                                      </p:cBhvr>
                                      <p:to>
                                        <p:strVal val="visible"/>
                                      </p:to>
                                    </p:set>
                                    <p:anim calcmode="lin" valueType="num">
                                      <p:cBhvr>
                                        <p:cTn id="12" dur="500" fill="hold"/>
                                        <p:tgtEl>
                                          <p:spTgt spid="1349">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1349">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1349">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349">
                                            <p:txEl>
                                              <p:pRg st="1" end="1"/>
                                            </p:txEl>
                                          </p:spTgt>
                                        </p:tgtEl>
                                        <p:attrNameLst>
                                          <p:attrName>style.visibility</p:attrName>
                                        </p:attrNameLst>
                                      </p:cBhvr>
                                      <p:to>
                                        <p:strVal val="visible"/>
                                      </p:to>
                                    </p:set>
                                    <p:anim calcmode="lin" valueType="num">
                                      <p:cBhvr>
                                        <p:cTn id="19" dur="500" fill="hold"/>
                                        <p:tgtEl>
                                          <p:spTgt spid="1349">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1349">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1349">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349">
                                            <p:txEl>
                                              <p:pRg st="2" end="2"/>
                                            </p:txEl>
                                          </p:spTgt>
                                        </p:tgtEl>
                                        <p:attrNameLst>
                                          <p:attrName>style.visibility</p:attrName>
                                        </p:attrNameLst>
                                      </p:cBhvr>
                                      <p:to>
                                        <p:strVal val="visible"/>
                                      </p:to>
                                    </p:set>
                                    <p:anim calcmode="lin" valueType="num">
                                      <p:cBhvr>
                                        <p:cTn id="26" dur="500" fill="hold"/>
                                        <p:tgtEl>
                                          <p:spTgt spid="1349">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1349">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134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8" grpId="0"/>
      <p:bldP spid="1349"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01"/>
        <p:cNvGrpSpPr/>
        <p:nvPr/>
      </p:nvGrpSpPr>
      <p:grpSpPr>
        <a:xfrm>
          <a:off x="0" y="0"/>
          <a:ext cx="0" cy="0"/>
          <a:chOff x="0" y="0"/>
          <a:chExt cx="0" cy="0"/>
        </a:xfrm>
      </p:grpSpPr>
      <p:sp>
        <p:nvSpPr>
          <p:cNvPr id="1303" name="Google Shape;1303;p41"/>
          <p:cNvSpPr txBox="1">
            <a:spLocks noGrp="1"/>
          </p:cNvSpPr>
          <p:nvPr>
            <p:ph type="title" idx="2"/>
          </p:nvPr>
        </p:nvSpPr>
        <p:spPr>
          <a:xfrm>
            <a:off x="720000" y="2158044"/>
            <a:ext cx="1275300" cy="413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I.</a:t>
            </a:r>
            <a:endParaRPr dirty="0"/>
          </a:p>
        </p:txBody>
      </p:sp>
      <p:sp>
        <p:nvSpPr>
          <p:cNvPr id="1304" name="Google Shape;1304;p41"/>
          <p:cNvSpPr txBox="1">
            <a:spLocks noGrp="1"/>
          </p:cNvSpPr>
          <p:nvPr>
            <p:ph type="subTitle" idx="1"/>
          </p:nvPr>
        </p:nvSpPr>
        <p:spPr>
          <a:xfrm>
            <a:off x="720000" y="2571744"/>
            <a:ext cx="2451900" cy="504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Đọc – Tìm hiểu chung</a:t>
            </a:r>
            <a:endParaRPr dirty="0"/>
          </a:p>
        </p:txBody>
      </p:sp>
      <p:sp>
        <p:nvSpPr>
          <p:cNvPr id="1306" name="Google Shape;1306;p41"/>
          <p:cNvSpPr txBox="1">
            <a:spLocks noGrp="1"/>
          </p:cNvSpPr>
          <p:nvPr>
            <p:ph type="title" idx="4"/>
          </p:nvPr>
        </p:nvSpPr>
        <p:spPr>
          <a:xfrm>
            <a:off x="3346050" y="2158044"/>
            <a:ext cx="1275300" cy="413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II.</a:t>
            </a:r>
            <a:endParaRPr dirty="0"/>
          </a:p>
        </p:txBody>
      </p:sp>
      <p:sp>
        <p:nvSpPr>
          <p:cNvPr id="1307" name="Google Shape;1307;p41"/>
          <p:cNvSpPr txBox="1">
            <a:spLocks noGrp="1"/>
          </p:cNvSpPr>
          <p:nvPr>
            <p:ph type="subTitle" idx="5"/>
          </p:nvPr>
        </p:nvSpPr>
        <p:spPr>
          <a:xfrm>
            <a:off x="3346050" y="2571744"/>
            <a:ext cx="2451900" cy="504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Đọc – Hiểu văn bản</a:t>
            </a:r>
            <a:endParaRPr dirty="0"/>
          </a:p>
        </p:txBody>
      </p:sp>
      <p:sp>
        <p:nvSpPr>
          <p:cNvPr id="1309" name="Google Shape;1309;p41"/>
          <p:cNvSpPr txBox="1">
            <a:spLocks noGrp="1"/>
          </p:cNvSpPr>
          <p:nvPr>
            <p:ph type="title" idx="7"/>
          </p:nvPr>
        </p:nvSpPr>
        <p:spPr>
          <a:xfrm>
            <a:off x="5963775" y="2158056"/>
            <a:ext cx="1338300" cy="413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III.</a:t>
            </a:r>
            <a:endParaRPr dirty="0"/>
          </a:p>
        </p:txBody>
      </p:sp>
      <p:sp>
        <p:nvSpPr>
          <p:cNvPr id="1310" name="Google Shape;1310;p41"/>
          <p:cNvSpPr txBox="1">
            <a:spLocks noGrp="1"/>
          </p:cNvSpPr>
          <p:nvPr>
            <p:ph type="subTitle" idx="8"/>
          </p:nvPr>
        </p:nvSpPr>
        <p:spPr>
          <a:xfrm>
            <a:off x="5963775" y="2571750"/>
            <a:ext cx="2451900" cy="504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Tổng kết</a:t>
            </a:r>
            <a:endParaRPr dirty="0"/>
          </a:p>
        </p:txBody>
      </p:sp>
      <p:sp>
        <p:nvSpPr>
          <p:cNvPr id="1320" name="Google Shape;1320;p41"/>
          <p:cNvSpPr txBox="1">
            <a:spLocks noGrp="1"/>
          </p:cNvSpPr>
          <p:nvPr>
            <p:ph type="title" idx="21"/>
          </p:nvPr>
        </p:nvSpPr>
        <p:spPr>
          <a:xfrm>
            <a:off x="720000" y="445025"/>
            <a:ext cx="77040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latin typeface="Times New Roman" panose="02020603050405020304" pitchFamily="18" charset="0"/>
                <a:cs typeface="Times New Roman" panose="02020603050405020304" pitchFamily="18" charset="0"/>
              </a:rPr>
              <a:t>NỘI DUNG</a:t>
            </a:r>
            <a:endParaRPr dirty="0">
              <a:solidFill>
                <a:schemeClr val="dk2"/>
              </a:solidFill>
              <a:latin typeface="Times New Roman" panose="02020603050405020304" pitchFamily="18" charset="0"/>
              <a:cs typeface="Times New Roman" panose="02020603050405020304" pitchFamily="18" charset="0"/>
            </a:endParaRPr>
          </a:p>
        </p:txBody>
      </p:sp>
      <p:grpSp>
        <p:nvGrpSpPr>
          <p:cNvPr id="1331" name="Google Shape;1331;p41"/>
          <p:cNvGrpSpPr/>
          <p:nvPr/>
        </p:nvGrpSpPr>
        <p:grpSpPr>
          <a:xfrm flipH="1">
            <a:off x="7945568" y="393417"/>
            <a:ext cx="966681" cy="675901"/>
            <a:chOff x="2961475" y="4200025"/>
            <a:chExt cx="214000" cy="149625"/>
          </a:xfrm>
        </p:grpSpPr>
        <p:sp>
          <p:nvSpPr>
            <p:cNvPr id="1332" name="Google Shape;1332;p41"/>
            <p:cNvSpPr/>
            <p:nvPr/>
          </p:nvSpPr>
          <p:spPr>
            <a:xfrm>
              <a:off x="2961475" y="4326550"/>
              <a:ext cx="214000" cy="23100"/>
            </a:xfrm>
            <a:custGeom>
              <a:avLst/>
              <a:gdLst/>
              <a:ahLst/>
              <a:cxnLst/>
              <a:rect l="l" t="t" r="r" b="b"/>
              <a:pathLst>
                <a:path w="8560" h="924" extrusionOk="0">
                  <a:moveTo>
                    <a:pt x="1" y="0"/>
                  </a:moveTo>
                  <a:lnTo>
                    <a:pt x="1" y="923"/>
                  </a:lnTo>
                  <a:lnTo>
                    <a:pt x="8560" y="923"/>
                  </a:lnTo>
                  <a:lnTo>
                    <a:pt x="856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41"/>
            <p:cNvSpPr/>
            <p:nvPr/>
          </p:nvSpPr>
          <p:spPr>
            <a:xfrm>
              <a:off x="2985850" y="4200025"/>
              <a:ext cx="34400" cy="126550"/>
            </a:xfrm>
            <a:custGeom>
              <a:avLst/>
              <a:gdLst/>
              <a:ahLst/>
              <a:cxnLst/>
              <a:rect l="l" t="t" r="r" b="b"/>
              <a:pathLst>
                <a:path w="1376" h="5062" extrusionOk="0">
                  <a:moveTo>
                    <a:pt x="0" y="1"/>
                  </a:moveTo>
                  <a:lnTo>
                    <a:pt x="0" y="5061"/>
                  </a:lnTo>
                  <a:lnTo>
                    <a:pt x="1375" y="5061"/>
                  </a:lnTo>
                  <a:lnTo>
                    <a:pt x="137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41"/>
            <p:cNvSpPr/>
            <p:nvPr/>
          </p:nvSpPr>
          <p:spPr>
            <a:xfrm>
              <a:off x="3045225" y="4226000"/>
              <a:ext cx="34400" cy="100575"/>
            </a:xfrm>
            <a:custGeom>
              <a:avLst/>
              <a:gdLst/>
              <a:ahLst/>
              <a:cxnLst/>
              <a:rect l="l" t="t" r="r" b="b"/>
              <a:pathLst>
                <a:path w="1376" h="4023" extrusionOk="0">
                  <a:moveTo>
                    <a:pt x="1" y="1"/>
                  </a:moveTo>
                  <a:lnTo>
                    <a:pt x="1" y="4022"/>
                  </a:lnTo>
                  <a:lnTo>
                    <a:pt x="1376" y="4022"/>
                  </a:lnTo>
                  <a:lnTo>
                    <a:pt x="137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41"/>
            <p:cNvSpPr/>
            <p:nvPr/>
          </p:nvSpPr>
          <p:spPr>
            <a:xfrm>
              <a:off x="3079600" y="4216650"/>
              <a:ext cx="34400" cy="109925"/>
            </a:xfrm>
            <a:custGeom>
              <a:avLst/>
              <a:gdLst/>
              <a:ahLst/>
              <a:cxnLst/>
              <a:rect l="l" t="t" r="r" b="b"/>
              <a:pathLst>
                <a:path w="1376" h="4397" extrusionOk="0">
                  <a:moveTo>
                    <a:pt x="1" y="1"/>
                  </a:moveTo>
                  <a:lnTo>
                    <a:pt x="1" y="4396"/>
                  </a:lnTo>
                  <a:lnTo>
                    <a:pt x="1376" y="4396"/>
                  </a:lnTo>
                  <a:lnTo>
                    <a:pt x="137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41"/>
            <p:cNvSpPr/>
            <p:nvPr/>
          </p:nvSpPr>
          <p:spPr>
            <a:xfrm>
              <a:off x="3113975" y="4246825"/>
              <a:ext cx="34400" cy="79750"/>
            </a:xfrm>
            <a:custGeom>
              <a:avLst/>
              <a:gdLst/>
              <a:ahLst/>
              <a:cxnLst/>
              <a:rect l="l" t="t" r="r" b="b"/>
              <a:pathLst>
                <a:path w="1376" h="3190" extrusionOk="0">
                  <a:moveTo>
                    <a:pt x="1" y="1"/>
                  </a:moveTo>
                  <a:lnTo>
                    <a:pt x="1" y="3189"/>
                  </a:lnTo>
                  <a:lnTo>
                    <a:pt x="1375" y="3189"/>
                  </a:lnTo>
                  <a:lnTo>
                    <a:pt x="137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41"/>
            <p:cNvSpPr/>
            <p:nvPr/>
          </p:nvSpPr>
          <p:spPr>
            <a:xfrm>
              <a:off x="2985850" y="4213275"/>
              <a:ext cx="34400" cy="3550"/>
            </a:xfrm>
            <a:custGeom>
              <a:avLst/>
              <a:gdLst/>
              <a:ahLst/>
              <a:cxnLst/>
              <a:rect l="l" t="t" r="r" b="b"/>
              <a:pathLst>
                <a:path w="1376" h="142" extrusionOk="0">
                  <a:moveTo>
                    <a:pt x="0" y="0"/>
                  </a:moveTo>
                  <a:lnTo>
                    <a:pt x="0" y="142"/>
                  </a:lnTo>
                  <a:lnTo>
                    <a:pt x="1375" y="142"/>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41"/>
            <p:cNvSpPr/>
            <p:nvPr/>
          </p:nvSpPr>
          <p:spPr>
            <a:xfrm>
              <a:off x="2985850" y="4220525"/>
              <a:ext cx="34400" cy="3425"/>
            </a:xfrm>
            <a:custGeom>
              <a:avLst/>
              <a:gdLst/>
              <a:ahLst/>
              <a:cxnLst/>
              <a:rect l="l" t="t" r="r" b="b"/>
              <a:pathLst>
                <a:path w="1376" h="137" extrusionOk="0">
                  <a:moveTo>
                    <a:pt x="0" y="0"/>
                  </a:moveTo>
                  <a:lnTo>
                    <a:pt x="0" y="136"/>
                  </a:lnTo>
                  <a:lnTo>
                    <a:pt x="1375" y="136"/>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41"/>
            <p:cNvSpPr/>
            <p:nvPr/>
          </p:nvSpPr>
          <p:spPr>
            <a:xfrm>
              <a:off x="2985850" y="4308800"/>
              <a:ext cx="34400" cy="3575"/>
            </a:xfrm>
            <a:custGeom>
              <a:avLst/>
              <a:gdLst/>
              <a:ahLst/>
              <a:cxnLst/>
              <a:rect l="l" t="t" r="r" b="b"/>
              <a:pathLst>
                <a:path w="1376" h="143" extrusionOk="0">
                  <a:moveTo>
                    <a:pt x="0" y="0"/>
                  </a:moveTo>
                  <a:lnTo>
                    <a:pt x="0" y="142"/>
                  </a:lnTo>
                  <a:lnTo>
                    <a:pt x="1375" y="142"/>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41"/>
            <p:cNvSpPr/>
            <p:nvPr/>
          </p:nvSpPr>
          <p:spPr>
            <a:xfrm>
              <a:off x="2985850" y="4316050"/>
              <a:ext cx="34400" cy="3425"/>
            </a:xfrm>
            <a:custGeom>
              <a:avLst/>
              <a:gdLst/>
              <a:ahLst/>
              <a:cxnLst/>
              <a:rect l="l" t="t" r="r" b="b"/>
              <a:pathLst>
                <a:path w="1376" h="137" extrusionOk="0">
                  <a:moveTo>
                    <a:pt x="0" y="1"/>
                  </a:moveTo>
                  <a:lnTo>
                    <a:pt x="0" y="136"/>
                  </a:lnTo>
                  <a:lnTo>
                    <a:pt x="1375" y="136"/>
                  </a:lnTo>
                  <a:lnTo>
                    <a:pt x="137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41"/>
            <p:cNvSpPr/>
            <p:nvPr/>
          </p:nvSpPr>
          <p:spPr>
            <a:xfrm>
              <a:off x="3053300" y="4246675"/>
              <a:ext cx="18250" cy="57475"/>
            </a:xfrm>
            <a:custGeom>
              <a:avLst/>
              <a:gdLst/>
              <a:ahLst/>
              <a:cxnLst/>
              <a:rect l="l" t="t" r="r" b="b"/>
              <a:pathLst>
                <a:path w="730" h="2299" extrusionOk="0">
                  <a:moveTo>
                    <a:pt x="362" y="0"/>
                  </a:moveTo>
                  <a:cubicBezTo>
                    <a:pt x="162" y="0"/>
                    <a:pt x="1" y="517"/>
                    <a:pt x="1" y="1149"/>
                  </a:cubicBezTo>
                  <a:cubicBezTo>
                    <a:pt x="1" y="1788"/>
                    <a:pt x="162" y="2298"/>
                    <a:pt x="362" y="2298"/>
                  </a:cubicBezTo>
                  <a:cubicBezTo>
                    <a:pt x="569" y="2298"/>
                    <a:pt x="730" y="1788"/>
                    <a:pt x="730" y="1149"/>
                  </a:cubicBezTo>
                  <a:cubicBezTo>
                    <a:pt x="730" y="517"/>
                    <a:pt x="569" y="0"/>
                    <a:pt x="36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41"/>
            <p:cNvSpPr/>
            <p:nvPr/>
          </p:nvSpPr>
          <p:spPr>
            <a:xfrm>
              <a:off x="3079600" y="4305900"/>
              <a:ext cx="34400" cy="20675"/>
            </a:xfrm>
            <a:custGeom>
              <a:avLst/>
              <a:gdLst/>
              <a:ahLst/>
              <a:cxnLst/>
              <a:rect l="l" t="t" r="r" b="b"/>
              <a:pathLst>
                <a:path w="1376" h="827" extrusionOk="0">
                  <a:moveTo>
                    <a:pt x="1" y="0"/>
                  </a:moveTo>
                  <a:lnTo>
                    <a:pt x="1" y="826"/>
                  </a:lnTo>
                  <a:lnTo>
                    <a:pt x="1376" y="826"/>
                  </a:lnTo>
                  <a:lnTo>
                    <a:pt x="137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43" name="Google Shape;1343;p41"/>
          <p:cNvSpPr/>
          <p:nvPr/>
        </p:nvSpPr>
        <p:spPr>
          <a:xfrm>
            <a:off x="8771772" y="1369997"/>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20"/>
                                        </p:tgtEl>
                                        <p:attrNameLst>
                                          <p:attrName>style.visibility</p:attrName>
                                        </p:attrNameLst>
                                      </p:cBhvr>
                                      <p:to>
                                        <p:strVal val="visible"/>
                                      </p:to>
                                    </p:set>
                                    <p:animEffect transition="in" filter="fade">
                                      <p:cBhvr>
                                        <p:cTn id="7" dur="500"/>
                                        <p:tgtEl>
                                          <p:spTgt spid="132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303"/>
                                        </p:tgtEl>
                                        <p:attrNameLst>
                                          <p:attrName>style.visibility</p:attrName>
                                        </p:attrNameLst>
                                      </p:cBhvr>
                                      <p:to>
                                        <p:strVal val="visible"/>
                                      </p:to>
                                    </p:set>
                                    <p:anim calcmode="lin" valueType="num">
                                      <p:cBhvr additive="base">
                                        <p:cTn id="12" dur="500" fill="hold"/>
                                        <p:tgtEl>
                                          <p:spTgt spid="1303"/>
                                        </p:tgtEl>
                                        <p:attrNameLst>
                                          <p:attrName>ppt_x</p:attrName>
                                        </p:attrNameLst>
                                      </p:cBhvr>
                                      <p:tavLst>
                                        <p:tav tm="0">
                                          <p:val>
                                            <p:strVal val="#ppt_x"/>
                                          </p:val>
                                        </p:tav>
                                        <p:tav tm="100000">
                                          <p:val>
                                            <p:strVal val="#ppt_x"/>
                                          </p:val>
                                        </p:tav>
                                      </p:tavLst>
                                    </p:anim>
                                    <p:anim calcmode="lin" valueType="num">
                                      <p:cBhvr additive="base">
                                        <p:cTn id="13" dur="500" fill="hold"/>
                                        <p:tgtEl>
                                          <p:spTgt spid="1303"/>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304">
                                            <p:txEl>
                                              <p:pRg st="0" end="0"/>
                                            </p:txEl>
                                          </p:spTgt>
                                        </p:tgtEl>
                                        <p:attrNameLst>
                                          <p:attrName>style.visibility</p:attrName>
                                        </p:attrNameLst>
                                      </p:cBhvr>
                                      <p:to>
                                        <p:strVal val="visible"/>
                                      </p:to>
                                    </p:set>
                                    <p:anim calcmode="lin" valueType="num">
                                      <p:cBhvr additive="base">
                                        <p:cTn id="16" dur="500" fill="hold"/>
                                        <p:tgtEl>
                                          <p:spTgt spid="1304">
                                            <p:txEl>
                                              <p:pRg st="0" end="0"/>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130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06"/>
                                        </p:tgtEl>
                                        <p:attrNameLst>
                                          <p:attrName>style.visibility</p:attrName>
                                        </p:attrNameLst>
                                      </p:cBhvr>
                                      <p:to>
                                        <p:strVal val="visible"/>
                                      </p:to>
                                    </p:set>
                                    <p:animEffect transition="in" filter="fade">
                                      <p:cBhvr>
                                        <p:cTn id="22" dur="500"/>
                                        <p:tgtEl>
                                          <p:spTgt spid="1306"/>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307">
                                            <p:txEl>
                                              <p:pRg st="0" end="0"/>
                                            </p:txEl>
                                          </p:spTgt>
                                        </p:tgtEl>
                                        <p:attrNameLst>
                                          <p:attrName>style.visibility</p:attrName>
                                        </p:attrNameLst>
                                      </p:cBhvr>
                                      <p:to>
                                        <p:strVal val="visible"/>
                                      </p:to>
                                    </p:set>
                                    <p:animEffect transition="in" filter="fade">
                                      <p:cBhvr>
                                        <p:cTn id="25" dur="500"/>
                                        <p:tgtEl>
                                          <p:spTgt spid="1307">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309"/>
                                        </p:tgtEl>
                                        <p:attrNameLst>
                                          <p:attrName>style.visibility</p:attrName>
                                        </p:attrNameLst>
                                      </p:cBhvr>
                                      <p:to>
                                        <p:strVal val="visible"/>
                                      </p:to>
                                    </p:set>
                                    <p:animEffect transition="in" filter="fade">
                                      <p:cBhvr>
                                        <p:cTn id="30" dur="500"/>
                                        <p:tgtEl>
                                          <p:spTgt spid="1309"/>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310">
                                            <p:txEl>
                                              <p:pRg st="0" end="0"/>
                                            </p:txEl>
                                          </p:spTgt>
                                        </p:tgtEl>
                                        <p:attrNameLst>
                                          <p:attrName>style.visibility</p:attrName>
                                        </p:attrNameLst>
                                      </p:cBhvr>
                                      <p:to>
                                        <p:strVal val="visible"/>
                                      </p:to>
                                    </p:set>
                                    <p:animEffect transition="in" filter="fade">
                                      <p:cBhvr>
                                        <p:cTn id="33" dur="500"/>
                                        <p:tgtEl>
                                          <p:spTgt spid="13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3" grpId="0"/>
      <p:bldP spid="1304" grpId="0" build="p"/>
      <p:bldP spid="1306" grpId="0"/>
      <p:bldP spid="1307" grpId="0" build="p"/>
      <p:bldP spid="1309" grpId="0"/>
      <p:bldP spid="1310" grpId="0" build="p"/>
      <p:bldP spid="13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22"/>
        <p:cNvGrpSpPr/>
        <p:nvPr/>
      </p:nvGrpSpPr>
      <p:grpSpPr>
        <a:xfrm>
          <a:off x="0" y="0"/>
          <a:ext cx="0" cy="0"/>
          <a:chOff x="0" y="0"/>
          <a:chExt cx="0" cy="0"/>
        </a:xfrm>
      </p:grpSpPr>
      <p:sp>
        <p:nvSpPr>
          <p:cNvPr id="1424" name="Google Shape;1424;p43"/>
          <p:cNvSpPr txBox="1">
            <a:spLocks noGrp="1"/>
          </p:cNvSpPr>
          <p:nvPr>
            <p:ph type="subTitle" idx="1"/>
          </p:nvPr>
        </p:nvSpPr>
        <p:spPr>
          <a:xfrm>
            <a:off x="3437947" y="2496173"/>
            <a:ext cx="4467000" cy="353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dirty="0" err="1"/>
              <a:t>Đọc</a:t>
            </a:r>
            <a:r>
              <a:rPr lang="en-US" dirty="0"/>
              <a:t> – </a:t>
            </a:r>
            <a:r>
              <a:rPr lang="en-US" dirty="0" err="1"/>
              <a:t>Tìm</a:t>
            </a:r>
            <a:r>
              <a:rPr lang="en-US" dirty="0"/>
              <a:t> </a:t>
            </a:r>
            <a:r>
              <a:rPr lang="en-US" dirty="0" err="1"/>
              <a:t>hiểu</a:t>
            </a:r>
            <a:r>
              <a:rPr lang="en-US" dirty="0"/>
              <a:t> </a:t>
            </a:r>
            <a:r>
              <a:rPr lang="en-US" dirty="0" err="1"/>
              <a:t>chung</a:t>
            </a:r>
            <a:endParaRPr lang="en-US" dirty="0"/>
          </a:p>
        </p:txBody>
      </p:sp>
      <p:sp>
        <p:nvSpPr>
          <p:cNvPr id="1425" name="Google Shape;1425;p43"/>
          <p:cNvSpPr txBox="1">
            <a:spLocks noGrp="1"/>
          </p:cNvSpPr>
          <p:nvPr>
            <p:ph type="title" idx="2"/>
          </p:nvPr>
        </p:nvSpPr>
        <p:spPr>
          <a:xfrm>
            <a:off x="3437936" y="1681350"/>
            <a:ext cx="3685200" cy="841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I.</a:t>
            </a:r>
            <a:endParaRPr dirty="0"/>
          </a:p>
        </p:txBody>
      </p:sp>
      <p:grpSp>
        <p:nvGrpSpPr>
          <p:cNvPr id="1426" name="Google Shape;1426;p43"/>
          <p:cNvGrpSpPr/>
          <p:nvPr/>
        </p:nvGrpSpPr>
        <p:grpSpPr>
          <a:xfrm>
            <a:off x="1530864" y="1232048"/>
            <a:ext cx="1227864" cy="1618299"/>
            <a:chOff x="1489200" y="2090675"/>
            <a:chExt cx="902708" cy="1189751"/>
          </a:xfrm>
        </p:grpSpPr>
        <p:sp>
          <p:nvSpPr>
            <p:cNvPr id="1427" name="Google Shape;1427;p43"/>
            <p:cNvSpPr/>
            <p:nvPr/>
          </p:nvSpPr>
          <p:spPr>
            <a:xfrm>
              <a:off x="1489200" y="3017611"/>
              <a:ext cx="902708" cy="244120"/>
            </a:xfrm>
            <a:custGeom>
              <a:avLst/>
              <a:gdLst/>
              <a:ahLst/>
              <a:cxnLst/>
              <a:rect l="l" t="t" r="r" b="b"/>
              <a:pathLst>
                <a:path w="10768" h="2912" extrusionOk="0">
                  <a:moveTo>
                    <a:pt x="3700" y="1"/>
                  </a:moveTo>
                  <a:lnTo>
                    <a:pt x="3680" y="833"/>
                  </a:lnTo>
                  <a:cubicBezTo>
                    <a:pt x="3680" y="833"/>
                    <a:pt x="2349" y="241"/>
                    <a:pt x="1380" y="241"/>
                  </a:cubicBezTo>
                  <a:cubicBezTo>
                    <a:pt x="951" y="241"/>
                    <a:pt x="593" y="357"/>
                    <a:pt x="453" y="691"/>
                  </a:cubicBezTo>
                  <a:cubicBezTo>
                    <a:pt x="1" y="1782"/>
                    <a:pt x="2454" y="2647"/>
                    <a:pt x="3622" y="2750"/>
                  </a:cubicBezTo>
                  <a:cubicBezTo>
                    <a:pt x="4791" y="2854"/>
                    <a:pt x="6036" y="2912"/>
                    <a:pt x="6036" y="2912"/>
                  </a:cubicBezTo>
                  <a:cubicBezTo>
                    <a:pt x="6036" y="2912"/>
                    <a:pt x="8276" y="2673"/>
                    <a:pt x="9303" y="2098"/>
                  </a:cubicBezTo>
                  <a:cubicBezTo>
                    <a:pt x="10142" y="1634"/>
                    <a:pt x="10768" y="1214"/>
                    <a:pt x="10290" y="517"/>
                  </a:cubicBezTo>
                  <a:cubicBezTo>
                    <a:pt x="10139" y="295"/>
                    <a:pt x="9749" y="220"/>
                    <a:pt x="9291" y="220"/>
                  </a:cubicBezTo>
                  <a:cubicBezTo>
                    <a:pt x="8322" y="220"/>
                    <a:pt x="7043" y="556"/>
                    <a:pt x="7043" y="556"/>
                  </a:cubicBezTo>
                  <a:lnTo>
                    <a:pt x="6850"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43"/>
            <p:cNvSpPr/>
            <p:nvPr/>
          </p:nvSpPr>
          <p:spPr>
            <a:xfrm>
              <a:off x="1612602" y="3017611"/>
              <a:ext cx="685750" cy="244707"/>
            </a:xfrm>
            <a:custGeom>
              <a:avLst/>
              <a:gdLst/>
              <a:ahLst/>
              <a:cxnLst/>
              <a:rect l="l" t="t" r="r" b="b"/>
              <a:pathLst>
                <a:path w="8180" h="2919" extrusionOk="0">
                  <a:moveTo>
                    <a:pt x="2228" y="1"/>
                  </a:moveTo>
                  <a:lnTo>
                    <a:pt x="2208" y="833"/>
                  </a:lnTo>
                  <a:cubicBezTo>
                    <a:pt x="2208" y="833"/>
                    <a:pt x="1124" y="349"/>
                    <a:pt x="194" y="259"/>
                  </a:cubicBezTo>
                  <a:lnTo>
                    <a:pt x="194" y="259"/>
                  </a:lnTo>
                  <a:cubicBezTo>
                    <a:pt x="1360" y="783"/>
                    <a:pt x="122" y="795"/>
                    <a:pt x="9" y="795"/>
                  </a:cubicBezTo>
                  <a:cubicBezTo>
                    <a:pt x="4" y="795"/>
                    <a:pt x="1" y="794"/>
                    <a:pt x="1" y="794"/>
                  </a:cubicBezTo>
                  <a:lnTo>
                    <a:pt x="1" y="794"/>
                  </a:lnTo>
                  <a:cubicBezTo>
                    <a:pt x="1" y="794"/>
                    <a:pt x="1905" y="1537"/>
                    <a:pt x="1840" y="2144"/>
                  </a:cubicBezTo>
                  <a:cubicBezTo>
                    <a:pt x="1820" y="2323"/>
                    <a:pt x="1612" y="2386"/>
                    <a:pt x="1329" y="2386"/>
                  </a:cubicBezTo>
                  <a:cubicBezTo>
                    <a:pt x="991" y="2386"/>
                    <a:pt x="546" y="2296"/>
                    <a:pt x="188" y="2208"/>
                  </a:cubicBezTo>
                  <a:lnTo>
                    <a:pt x="188" y="2208"/>
                  </a:lnTo>
                  <a:cubicBezTo>
                    <a:pt x="808" y="2492"/>
                    <a:pt x="1472" y="2679"/>
                    <a:pt x="2150" y="2757"/>
                  </a:cubicBezTo>
                  <a:cubicBezTo>
                    <a:pt x="3319" y="2854"/>
                    <a:pt x="4564" y="2918"/>
                    <a:pt x="4564" y="2918"/>
                  </a:cubicBezTo>
                  <a:cubicBezTo>
                    <a:pt x="4564" y="2918"/>
                    <a:pt x="6798" y="2679"/>
                    <a:pt x="7831" y="2105"/>
                  </a:cubicBezTo>
                  <a:cubicBezTo>
                    <a:pt x="7953" y="2034"/>
                    <a:pt x="8069" y="1969"/>
                    <a:pt x="8179" y="1898"/>
                  </a:cubicBezTo>
                  <a:lnTo>
                    <a:pt x="8179" y="1898"/>
                  </a:lnTo>
                  <a:cubicBezTo>
                    <a:pt x="7721" y="2027"/>
                    <a:pt x="7211" y="2146"/>
                    <a:pt x="6864" y="2146"/>
                  </a:cubicBezTo>
                  <a:cubicBezTo>
                    <a:pt x="6674" y="2146"/>
                    <a:pt x="6532" y="2110"/>
                    <a:pt x="6475" y="2021"/>
                  </a:cubicBezTo>
                  <a:cubicBezTo>
                    <a:pt x="6185" y="1576"/>
                    <a:pt x="8082" y="698"/>
                    <a:pt x="8082" y="698"/>
                  </a:cubicBezTo>
                  <a:lnTo>
                    <a:pt x="8082" y="698"/>
                  </a:lnTo>
                  <a:cubicBezTo>
                    <a:pt x="8082" y="698"/>
                    <a:pt x="7796" y="733"/>
                    <a:pt x="7523" y="733"/>
                  </a:cubicBezTo>
                  <a:cubicBezTo>
                    <a:pt x="7313" y="733"/>
                    <a:pt x="7111" y="712"/>
                    <a:pt x="7050" y="640"/>
                  </a:cubicBezTo>
                  <a:cubicBezTo>
                    <a:pt x="7004" y="581"/>
                    <a:pt x="7527" y="362"/>
                    <a:pt x="7611" y="226"/>
                  </a:cubicBezTo>
                  <a:lnTo>
                    <a:pt x="7611" y="226"/>
                  </a:lnTo>
                  <a:cubicBezTo>
                    <a:pt x="6675" y="265"/>
                    <a:pt x="5578" y="556"/>
                    <a:pt x="5578" y="556"/>
                  </a:cubicBezTo>
                  <a:lnTo>
                    <a:pt x="5378"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43"/>
            <p:cNvSpPr/>
            <p:nvPr/>
          </p:nvSpPr>
          <p:spPr>
            <a:xfrm>
              <a:off x="2035790" y="3076042"/>
              <a:ext cx="260384" cy="126755"/>
            </a:xfrm>
            <a:custGeom>
              <a:avLst/>
              <a:gdLst/>
              <a:ahLst/>
              <a:cxnLst/>
              <a:rect l="l" t="t" r="r" b="b"/>
              <a:pathLst>
                <a:path w="3106" h="1512" extrusionOk="0">
                  <a:moveTo>
                    <a:pt x="3034" y="1"/>
                  </a:moveTo>
                  <a:cubicBezTo>
                    <a:pt x="2963" y="1"/>
                    <a:pt x="2899" y="7"/>
                    <a:pt x="2834" y="14"/>
                  </a:cubicBezTo>
                  <a:cubicBezTo>
                    <a:pt x="2634" y="33"/>
                    <a:pt x="2434" y="78"/>
                    <a:pt x="2247" y="149"/>
                  </a:cubicBezTo>
                  <a:cubicBezTo>
                    <a:pt x="2060" y="220"/>
                    <a:pt x="1879" y="310"/>
                    <a:pt x="1698" y="414"/>
                  </a:cubicBezTo>
                  <a:cubicBezTo>
                    <a:pt x="1556" y="491"/>
                    <a:pt x="1466" y="556"/>
                    <a:pt x="1466" y="556"/>
                  </a:cubicBezTo>
                  <a:lnTo>
                    <a:pt x="1240" y="711"/>
                  </a:lnTo>
                  <a:lnTo>
                    <a:pt x="749" y="1053"/>
                  </a:lnTo>
                  <a:cubicBezTo>
                    <a:pt x="562" y="1175"/>
                    <a:pt x="381" y="1298"/>
                    <a:pt x="239" y="1376"/>
                  </a:cubicBezTo>
                  <a:cubicBezTo>
                    <a:pt x="168" y="1421"/>
                    <a:pt x="104" y="1447"/>
                    <a:pt x="65" y="1472"/>
                  </a:cubicBezTo>
                  <a:cubicBezTo>
                    <a:pt x="46" y="1485"/>
                    <a:pt x="20" y="1498"/>
                    <a:pt x="1" y="1511"/>
                  </a:cubicBezTo>
                  <a:cubicBezTo>
                    <a:pt x="26" y="1505"/>
                    <a:pt x="46" y="1492"/>
                    <a:pt x="72" y="1479"/>
                  </a:cubicBezTo>
                  <a:cubicBezTo>
                    <a:pt x="117" y="1459"/>
                    <a:pt x="175" y="1434"/>
                    <a:pt x="252" y="1395"/>
                  </a:cubicBezTo>
                  <a:cubicBezTo>
                    <a:pt x="394" y="1317"/>
                    <a:pt x="581" y="1208"/>
                    <a:pt x="769" y="1085"/>
                  </a:cubicBezTo>
                  <a:lnTo>
                    <a:pt x="1266" y="749"/>
                  </a:lnTo>
                  <a:lnTo>
                    <a:pt x="1492" y="595"/>
                  </a:lnTo>
                  <a:cubicBezTo>
                    <a:pt x="1492" y="595"/>
                    <a:pt x="1582" y="530"/>
                    <a:pt x="1724" y="453"/>
                  </a:cubicBezTo>
                  <a:cubicBezTo>
                    <a:pt x="1898" y="349"/>
                    <a:pt x="2073" y="259"/>
                    <a:pt x="2260" y="181"/>
                  </a:cubicBezTo>
                  <a:cubicBezTo>
                    <a:pt x="2447" y="110"/>
                    <a:pt x="2641" y="59"/>
                    <a:pt x="2834" y="33"/>
                  </a:cubicBezTo>
                  <a:cubicBezTo>
                    <a:pt x="2996" y="14"/>
                    <a:pt x="3105" y="7"/>
                    <a:pt x="3105" y="7"/>
                  </a:cubicBezTo>
                  <a:cubicBezTo>
                    <a:pt x="3086" y="1"/>
                    <a:pt x="3060" y="1"/>
                    <a:pt x="30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43"/>
            <p:cNvSpPr/>
            <p:nvPr/>
          </p:nvSpPr>
          <p:spPr>
            <a:xfrm>
              <a:off x="1612602" y="3084174"/>
              <a:ext cx="237665" cy="139665"/>
            </a:xfrm>
            <a:custGeom>
              <a:avLst/>
              <a:gdLst/>
              <a:ahLst/>
              <a:cxnLst/>
              <a:rect l="l" t="t" r="r" b="b"/>
              <a:pathLst>
                <a:path w="2835" h="1666" extrusionOk="0">
                  <a:moveTo>
                    <a:pt x="1" y="0"/>
                  </a:moveTo>
                  <a:lnTo>
                    <a:pt x="1" y="0"/>
                  </a:lnTo>
                  <a:cubicBezTo>
                    <a:pt x="20" y="13"/>
                    <a:pt x="46" y="20"/>
                    <a:pt x="65" y="26"/>
                  </a:cubicBezTo>
                  <a:cubicBezTo>
                    <a:pt x="110" y="46"/>
                    <a:pt x="175" y="65"/>
                    <a:pt x="252" y="84"/>
                  </a:cubicBezTo>
                  <a:cubicBezTo>
                    <a:pt x="401" y="130"/>
                    <a:pt x="614" y="168"/>
                    <a:pt x="814" y="220"/>
                  </a:cubicBezTo>
                  <a:cubicBezTo>
                    <a:pt x="917" y="246"/>
                    <a:pt x="1014" y="278"/>
                    <a:pt x="1111" y="310"/>
                  </a:cubicBezTo>
                  <a:cubicBezTo>
                    <a:pt x="1150" y="330"/>
                    <a:pt x="1195" y="349"/>
                    <a:pt x="1234" y="368"/>
                  </a:cubicBezTo>
                  <a:cubicBezTo>
                    <a:pt x="1272" y="388"/>
                    <a:pt x="1311" y="407"/>
                    <a:pt x="1350" y="427"/>
                  </a:cubicBezTo>
                  <a:lnTo>
                    <a:pt x="1511" y="523"/>
                  </a:lnTo>
                  <a:cubicBezTo>
                    <a:pt x="1531" y="536"/>
                    <a:pt x="1550" y="549"/>
                    <a:pt x="1569" y="562"/>
                  </a:cubicBezTo>
                  <a:lnTo>
                    <a:pt x="1627" y="601"/>
                  </a:lnTo>
                  <a:cubicBezTo>
                    <a:pt x="1666" y="633"/>
                    <a:pt x="1724" y="659"/>
                    <a:pt x="1782" y="711"/>
                  </a:cubicBezTo>
                  <a:cubicBezTo>
                    <a:pt x="1937" y="827"/>
                    <a:pt x="2086" y="949"/>
                    <a:pt x="2221" y="1085"/>
                  </a:cubicBezTo>
                  <a:cubicBezTo>
                    <a:pt x="2376" y="1227"/>
                    <a:pt x="2525" y="1382"/>
                    <a:pt x="2641" y="1492"/>
                  </a:cubicBezTo>
                  <a:lnTo>
                    <a:pt x="2783" y="1621"/>
                  </a:lnTo>
                  <a:cubicBezTo>
                    <a:pt x="2796" y="1640"/>
                    <a:pt x="2815" y="1653"/>
                    <a:pt x="2834" y="1666"/>
                  </a:cubicBezTo>
                  <a:cubicBezTo>
                    <a:pt x="2822" y="1647"/>
                    <a:pt x="2802" y="1627"/>
                    <a:pt x="2783" y="1614"/>
                  </a:cubicBezTo>
                  <a:lnTo>
                    <a:pt x="2647" y="1472"/>
                  </a:lnTo>
                  <a:cubicBezTo>
                    <a:pt x="2544" y="1362"/>
                    <a:pt x="2396" y="1208"/>
                    <a:pt x="2247" y="1059"/>
                  </a:cubicBezTo>
                  <a:cubicBezTo>
                    <a:pt x="2111" y="924"/>
                    <a:pt x="1963" y="794"/>
                    <a:pt x="1808" y="672"/>
                  </a:cubicBezTo>
                  <a:cubicBezTo>
                    <a:pt x="1750" y="620"/>
                    <a:pt x="1692" y="588"/>
                    <a:pt x="1653" y="562"/>
                  </a:cubicBezTo>
                  <a:lnTo>
                    <a:pt x="1595" y="517"/>
                  </a:lnTo>
                  <a:cubicBezTo>
                    <a:pt x="1576" y="504"/>
                    <a:pt x="1556" y="491"/>
                    <a:pt x="1531" y="478"/>
                  </a:cubicBezTo>
                  <a:lnTo>
                    <a:pt x="1363" y="388"/>
                  </a:lnTo>
                  <a:cubicBezTo>
                    <a:pt x="1330" y="368"/>
                    <a:pt x="1292" y="349"/>
                    <a:pt x="1253" y="330"/>
                  </a:cubicBezTo>
                  <a:cubicBezTo>
                    <a:pt x="1208" y="310"/>
                    <a:pt x="1163" y="291"/>
                    <a:pt x="1117" y="272"/>
                  </a:cubicBezTo>
                  <a:cubicBezTo>
                    <a:pt x="1021" y="239"/>
                    <a:pt x="924" y="213"/>
                    <a:pt x="820" y="188"/>
                  </a:cubicBezTo>
                  <a:cubicBezTo>
                    <a:pt x="614" y="136"/>
                    <a:pt x="407" y="104"/>
                    <a:pt x="252" y="65"/>
                  </a:cubicBezTo>
                  <a:cubicBezTo>
                    <a:pt x="175" y="52"/>
                    <a:pt x="117" y="33"/>
                    <a:pt x="72" y="20"/>
                  </a:cubicBezTo>
                  <a:cubicBezTo>
                    <a:pt x="46" y="13"/>
                    <a:pt x="27" y="7"/>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43"/>
            <p:cNvSpPr/>
            <p:nvPr/>
          </p:nvSpPr>
          <p:spPr>
            <a:xfrm>
              <a:off x="1793094" y="3197180"/>
              <a:ext cx="183006" cy="81150"/>
            </a:xfrm>
            <a:custGeom>
              <a:avLst/>
              <a:gdLst/>
              <a:ahLst/>
              <a:cxnLst/>
              <a:rect l="l" t="t" r="r" b="b"/>
              <a:pathLst>
                <a:path w="2183" h="968" extrusionOk="0">
                  <a:moveTo>
                    <a:pt x="344" y="0"/>
                  </a:moveTo>
                  <a:cubicBezTo>
                    <a:pt x="1" y="0"/>
                    <a:pt x="197" y="602"/>
                    <a:pt x="197" y="602"/>
                  </a:cubicBezTo>
                  <a:cubicBezTo>
                    <a:pt x="869" y="852"/>
                    <a:pt x="1401" y="967"/>
                    <a:pt x="1736" y="967"/>
                  </a:cubicBezTo>
                  <a:cubicBezTo>
                    <a:pt x="2041" y="967"/>
                    <a:pt x="2182" y="871"/>
                    <a:pt x="2114" y="692"/>
                  </a:cubicBezTo>
                  <a:cubicBezTo>
                    <a:pt x="1979" y="318"/>
                    <a:pt x="830" y="40"/>
                    <a:pt x="372" y="2"/>
                  </a:cubicBezTo>
                  <a:cubicBezTo>
                    <a:pt x="362" y="1"/>
                    <a:pt x="353" y="0"/>
                    <a:pt x="34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43"/>
            <p:cNvSpPr/>
            <p:nvPr/>
          </p:nvSpPr>
          <p:spPr>
            <a:xfrm>
              <a:off x="1917250" y="3228114"/>
              <a:ext cx="59018" cy="52311"/>
            </a:xfrm>
            <a:custGeom>
              <a:avLst/>
              <a:gdLst/>
              <a:ahLst/>
              <a:cxnLst/>
              <a:rect l="l" t="t" r="r" b="b"/>
              <a:pathLst>
                <a:path w="704" h="624" extrusionOk="0">
                  <a:moveTo>
                    <a:pt x="253" y="1"/>
                  </a:moveTo>
                  <a:cubicBezTo>
                    <a:pt x="104" y="78"/>
                    <a:pt x="7" y="226"/>
                    <a:pt x="1" y="388"/>
                  </a:cubicBezTo>
                  <a:cubicBezTo>
                    <a:pt x="1" y="472"/>
                    <a:pt x="27" y="549"/>
                    <a:pt x="72" y="620"/>
                  </a:cubicBezTo>
                  <a:cubicBezTo>
                    <a:pt x="114" y="623"/>
                    <a:pt x="153" y="624"/>
                    <a:pt x="191" y="624"/>
                  </a:cubicBezTo>
                  <a:cubicBezTo>
                    <a:pt x="542" y="624"/>
                    <a:pt x="703" y="516"/>
                    <a:pt x="633" y="323"/>
                  </a:cubicBezTo>
                  <a:cubicBezTo>
                    <a:pt x="588" y="201"/>
                    <a:pt x="446" y="91"/>
                    <a:pt x="253" y="1"/>
                  </a:cubicBez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43"/>
            <p:cNvSpPr/>
            <p:nvPr/>
          </p:nvSpPr>
          <p:spPr>
            <a:xfrm>
              <a:off x="1805836" y="3197012"/>
              <a:ext cx="170012" cy="83162"/>
            </a:xfrm>
            <a:custGeom>
              <a:avLst/>
              <a:gdLst/>
              <a:ahLst/>
              <a:cxnLst/>
              <a:rect l="l" t="t" r="r" b="b"/>
              <a:pathLst>
                <a:path w="2028" h="992" extrusionOk="0">
                  <a:moveTo>
                    <a:pt x="186" y="1"/>
                  </a:moveTo>
                  <a:cubicBezTo>
                    <a:pt x="91" y="1"/>
                    <a:pt x="12" y="73"/>
                    <a:pt x="0" y="171"/>
                  </a:cubicBezTo>
                  <a:cubicBezTo>
                    <a:pt x="510" y="236"/>
                    <a:pt x="1511" y="501"/>
                    <a:pt x="1640" y="849"/>
                  </a:cubicBezTo>
                  <a:cubicBezTo>
                    <a:pt x="1653" y="894"/>
                    <a:pt x="1659" y="946"/>
                    <a:pt x="1646" y="991"/>
                  </a:cubicBezTo>
                  <a:cubicBezTo>
                    <a:pt x="1904" y="965"/>
                    <a:pt x="2027" y="862"/>
                    <a:pt x="1962" y="694"/>
                  </a:cubicBezTo>
                  <a:cubicBezTo>
                    <a:pt x="1827" y="320"/>
                    <a:pt x="671" y="42"/>
                    <a:pt x="220" y="4"/>
                  </a:cubicBezTo>
                  <a:cubicBezTo>
                    <a:pt x="208" y="2"/>
                    <a:pt x="197" y="1"/>
                    <a:pt x="18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43"/>
            <p:cNvSpPr/>
            <p:nvPr/>
          </p:nvSpPr>
          <p:spPr>
            <a:xfrm>
              <a:off x="1905346" y="3197180"/>
              <a:ext cx="183342" cy="83078"/>
            </a:xfrm>
            <a:custGeom>
              <a:avLst/>
              <a:gdLst/>
              <a:ahLst/>
              <a:cxnLst/>
              <a:rect l="l" t="t" r="r" b="b"/>
              <a:pathLst>
                <a:path w="2187" h="991" extrusionOk="0">
                  <a:moveTo>
                    <a:pt x="1840" y="0"/>
                  </a:moveTo>
                  <a:cubicBezTo>
                    <a:pt x="1832" y="0"/>
                    <a:pt x="1823" y="1"/>
                    <a:pt x="1815" y="2"/>
                  </a:cubicBezTo>
                  <a:cubicBezTo>
                    <a:pt x="1356" y="40"/>
                    <a:pt x="207" y="318"/>
                    <a:pt x="72" y="692"/>
                  </a:cubicBezTo>
                  <a:cubicBezTo>
                    <a:pt x="0" y="882"/>
                    <a:pt x="163" y="990"/>
                    <a:pt x="508" y="990"/>
                  </a:cubicBezTo>
                  <a:cubicBezTo>
                    <a:pt x="845" y="990"/>
                    <a:pt x="1357" y="886"/>
                    <a:pt x="1995" y="654"/>
                  </a:cubicBezTo>
                  <a:cubicBezTo>
                    <a:pt x="1995" y="654"/>
                    <a:pt x="2186" y="0"/>
                    <a:pt x="184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43"/>
            <p:cNvSpPr/>
            <p:nvPr/>
          </p:nvSpPr>
          <p:spPr>
            <a:xfrm>
              <a:off x="1905430" y="3228114"/>
              <a:ext cx="59018" cy="52311"/>
            </a:xfrm>
            <a:custGeom>
              <a:avLst/>
              <a:gdLst/>
              <a:ahLst/>
              <a:cxnLst/>
              <a:rect l="l" t="t" r="r" b="b"/>
              <a:pathLst>
                <a:path w="704" h="624" extrusionOk="0">
                  <a:moveTo>
                    <a:pt x="458" y="1"/>
                  </a:moveTo>
                  <a:cubicBezTo>
                    <a:pt x="265" y="91"/>
                    <a:pt x="116" y="201"/>
                    <a:pt x="71" y="323"/>
                  </a:cubicBezTo>
                  <a:cubicBezTo>
                    <a:pt x="1" y="516"/>
                    <a:pt x="168" y="624"/>
                    <a:pt x="515" y="624"/>
                  </a:cubicBezTo>
                  <a:cubicBezTo>
                    <a:pt x="552" y="624"/>
                    <a:pt x="591" y="623"/>
                    <a:pt x="632" y="620"/>
                  </a:cubicBezTo>
                  <a:cubicBezTo>
                    <a:pt x="678" y="549"/>
                    <a:pt x="703" y="472"/>
                    <a:pt x="703" y="388"/>
                  </a:cubicBezTo>
                  <a:cubicBezTo>
                    <a:pt x="697" y="226"/>
                    <a:pt x="600" y="78"/>
                    <a:pt x="45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43"/>
            <p:cNvSpPr/>
            <p:nvPr/>
          </p:nvSpPr>
          <p:spPr>
            <a:xfrm>
              <a:off x="1907022" y="3197180"/>
              <a:ext cx="169425" cy="81904"/>
            </a:xfrm>
            <a:custGeom>
              <a:avLst/>
              <a:gdLst/>
              <a:ahLst/>
              <a:cxnLst/>
              <a:rect l="l" t="t" r="r" b="b"/>
              <a:pathLst>
                <a:path w="2021" h="977" extrusionOk="0">
                  <a:moveTo>
                    <a:pt x="1820" y="0"/>
                  </a:moveTo>
                  <a:cubicBezTo>
                    <a:pt x="1812" y="0"/>
                    <a:pt x="1804" y="1"/>
                    <a:pt x="1795" y="2"/>
                  </a:cubicBezTo>
                  <a:cubicBezTo>
                    <a:pt x="1336" y="40"/>
                    <a:pt x="187" y="318"/>
                    <a:pt x="52" y="692"/>
                  </a:cubicBezTo>
                  <a:cubicBezTo>
                    <a:pt x="0" y="841"/>
                    <a:pt x="84" y="931"/>
                    <a:pt x="278" y="976"/>
                  </a:cubicBezTo>
                  <a:cubicBezTo>
                    <a:pt x="252" y="925"/>
                    <a:pt x="246" y="867"/>
                    <a:pt x="271" y="815"/>
                  </a:cubicBezTo>
                  <a:cubicBezTo>
                    <a:pt x="394" y="466"/>
                    <a:pt x="1453" y="215"/>
                    <a:pt x="1872" y="176"/>
                  </a:cubicBezTo>
                  <a:cubicBezTo>
                    <a:pt x="1879" y="175"/>
                    <a:pt x="1885" y="175"/>
                    <a:pt x="1892" y="175"/>
                  </a:cubicBezTo>
                  <a:cubicBezTo>
                    <a:pt x="1938" y="175"/>
                    <a:pt x="1987" y="194"/>
                    <a:pt x="2021" y="227"/>
                  </a:cubicBezTo>
                  <a:cubicBezTo>
                    <a:pt x="2008" y="100"/>
                    <a:pt x="1956" y="0"/>
                    <a:pt x="182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43"/>
            <p:cNvSpPr/>
            <p:nvPr/>
          </p:nvSpPr>
          <p:spPr>
            <a:xfrm>
              <a:off x="1798794" y="3017611"/>
              <a:ext cx="272288" cy="69916"/>
            </a:xfrm>
            <a:custGeom>
              <a:avLst/>
              <a:gdLst/>
              <a:ahLst/>
              <a:cxnLst/>
              <a:rect l="l" t="t" r="r" b="b"/>
              <a:pathLst>
                <a:path w="3248" h="834" extrusionOk="0">
                  <a:moveTo>
                    <a:pt x="7" y="1"/>
                  </a:moveTo>
                  <a:lnTo>
                    <a:pt x="0" y="420"/>
                  </a:lnTo>
                  <a:cubicBezTo>
                    <a:pt x="517" y="672"/>
                    <a:pt x="1091" y="833"/>
                    <a:pt x="1627" y="833"/>
                  </a:cubicBezTo>
                  <a:cubicBezTo>
                    <a:pt x="2576" y="833"/>
                    <a:pt x="2834" y="478"/>
                    <a:pt x="3170" y="272"/>
                  </a:cubicBezTo>
                  <a:lnTo>
                    <a:pt x="3247" y="265"/>
                  </a:lnTo>
                  <a:lnTo>
                    <a:pt x="3157" y="1"/>
                  </a:lnTo>
                  <a:close/>
                </a:path>
              </a:pathLst>
            </a:custGeom>
            <a:solidFill>
              <a:srgbClr val="295C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43"/>
            <p:cNvSpPr/>
            <p:nvPr/>
          </p:nvSpPr>
          <p:spPr>
            <a:xfrm>
              <a:off x="1595332" y="2676161"/>
              <a:ext cx="626145" cy="396192"/>
            </a:xfrm>
            <a:custGeom>
              <a:avLst/>
              <a:gdLst/>
              <a:ahLst/>
              <a:cxnLst/>
              <a:rect l="l" t="t" r="r" b="b"/>
              <a:pathLst>
                <a:path w="7469" h="4726" extrusionOk="0">
                  <a:moveTo>
                    <a:pt x="4298" y="1"/>
                  </a:moveTo>
                  <a:cubicBezTo>
                    <a:pt x="4176" y="1"/>
                    <a:pt x="4045" y="13"/>
                    <a:pt x="3905" y="39"/>
                  </a:cubicBezTo>
                  <a:cubicBezTo>
                    <a:pt x="3905" y="39"/>
                    <a:pt x="3893" y="39"/>
                    <a:pt x="3870" y="39"/>
                  </a:cubicBezTo>
                  <a:cubicBezTo>
                    <a:pt x="3657" y="39"/>
                    <a:pt x="2530" y="97"/>
                    <a:pt x="2163" y="1304"/>
                  </a:cubicBezTo>
                  <a:cubicBezTo>
                    <a:pt x="2001" y="2363"/>
                    <a:pt x="1924" y="2783"/>
                    <a:pt x="1924" y="2783"/>
                  </a:cubicBezTo>
                  <a:lnTo>
                    <a:pt x="0" y="3131"/>
                  </a:lnTo>
                  <a:cubicBezTo>
                    <a:pt x="0" y="3131"/>
                    <a:pt x="316" y="3944"/>
                    <a:pt x="478" y="4132"/>
                  </a:cubicBezTo>
                  <a:cubicBezTo>
                    <a:pt x="529" y="4196"/>
                    <a:pt x="1272" y="4209"/>
                    <a:pt x="2234" y="4209"/>
                  </a:cubicBezTo>
                  <a:cubicBezTo>
                    <a:pt x="2795" y="4512"/>
                    <a:pt x="3454" y="4725"/>
                    <a:pt x="4054" y="4725"/>
                  </a:cubicBezTo>
                  <a:cubicBezTo>
                    <a:pt x="5003" y="4725"/>
                    <a:pt x="5261" y="4364"/>
                    <a:pt x="5597" y="4157"/>
                  </a:cubicBezTo>
                  <a:cubicBezTo>
                    <a:pt x="6397" y="4138"/>
                    <a:pt x="6804" y="4132"/>
                    <a:pt x="6804" y="4132"/>
                  </a:cubicBezTo>
                  <a:lnTo>
                    <a:pt x="7469" y="3286"/>
                  </a:lnTo>
                  <a:lnTo>
                    <a:pt x="6042" y="2866"/>
                  </a:lnTo>
                  <a:cubicBezTo>
                    <a:pt x="6042" y="2866"/>
                    <a:pt x="6161" y="1"/>
                    <a:pt x="42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43"/>
            <p:cNvSpPr/>
            <p:nvPr/>
          </p:nvSpPr>
          <p:spPr>
            <a:xfrm>
              <a:off x="1626686" y="2771898"/>
              <a:ext cx="581295" cy="299953"/>
            </a:xfrm>
            <a:custGeom>
              <a:avLst/>
              <a:gdLst/>
              <a:ahLst/>
              <a:cxnLst/>
              <a:rect l="l" t="t" r="r" b="b"/>
              <a:pathLst>
                <a:path w="6934" h="3578" extrusionOk="0">
                  <a:moveTo>
                    <a:pt x="4525" y="1"/>
                  </a:moveTo>
                  <a:cubicBezTo>
                    <a:pt x="4525" y="1"/>
                    <a:pt x="4487" y="440"/>
                    <a:pt x="4145" y="646"/>
                  </a:cubicBezTo>
                  <a:cubicBezTo>
                    <a:pt x="3960" y="759"/>
                    <a:pt x="3693" y="798"/>
                    <a:pt x="3420" y="798"/>
                  </a:cubicBezTo>
                  <a:cubicBezTo>
                    <a:pt x="3177" y="798"/>
                    <a:pt x="2929" y="767"/>
                    <a:pt x="2731" y="730"/>
                  </a:cubicBezTo>
                  <a:cubicBezTo>
                    <a:pt x="2305" y="646"/>
                    <a:pt x="2286" y="72"/>
                    <a:pt x="2286" y="72"/>
                  </a:cubicBezTo>
                  <a:cubicBezTo>
                    <a:pt x="2286" y="72"/>
                    <a:pt x="2137" y="1163"/>
                    <a:pt x="1860" y="1350"/>
                  </a:cubicBezTo>
                  <a:cubicBezTo>
                    <a:pt x="1835" y="1367"/>
                    <a:pt x="1811" y="1374"/>
                    <a:pt x="1788" y="1374"/>
                  </a:cubicBezTo>
                  <a:cubicBezTo>
                    <a:pt x="1724" y="1374"/>
                    <a:pt x="1670" y="1312"/>
                    <a:pt x="1627" y="1221"/>
                  </a:cubicBezTo>
                  <a:cubicBezTo>
                    <a:pt x="1582" y="1511"/>
                    <a:pt x="1556" y="1641"/>
                    <a:pt x="1556" y="1641"/>
                  </a:cubicBezTo>
                  <a:lnTo>
                    <a:pt x="1530" y="1647"/>
                  </a:lnTo>
                  <a:cubicBezTo>
                    <a:pt x="1685" y="1847"/>
                    <a:pt x="1840" y="2125"/>
                    <a:pt x="1595" y="2183"/>
                  </a:cubicBezTo>
                  <a:cubicBezTo>
                    <a:pt x="1568" y="2189"/>
                    <a:pt x="1542" y="2191"/>
                    <a:pt x="1515" y="2191"/>
                  </a:cubicBezTo>
                  <a:cubicBezTo>
                    <a:pt x="1256" y="2191"/>
                    <a:pt x="1021" y="1921"/>
                    <a:pt x="904" y="1757"/>
                  </a:cubicBezTo>
                  <a:lnTo>
                    <a:pt x="7" y="1918"/>
                  </a:lnTo>
                  <a:cubicBezTo>
                    <a:pt x="1" y="2150"/>
                    <a:pt x="26" y="2835"/>
                    <a:pt x="84" y="2970"/>
                  </a:cubicBezTo>
                  <a:cubicBezTo>
                    <a:pt x="91" y="2977"/>
                    <a:pt x="97" y="2983"/>
                    <a:pt x="104" y="2990"/>
                  </a:cubicBezTo>
                  <a:cubicBezTo>
                    <a:pt x="110" y="2996"/>
                    <a:pt x="123" y="2996"/>
                    <a:pt x="136" y="3009"/>
                  </a:cubicBezTo>
                  <a:cubicBezTo>
                    <a:pt x="285" y="3054"/>
                    <a:pt x="982" y="3067"/>
                    <a:pt x="1860" y="3067"/>
                  </a:cubicBezTo>
                  <a:cubicBezTo>
                    <a:pt x="1963" y="3125"/>
                    <a:pt x="2073" y="3183"/>
                    <a:pt x="2189" y="3228"/>
                  </a:cubicBezTo>
                  <a:cubicBezTo>
                    <a:pt x="2234" y="2964"/>
                    <a:pt x="2382" y="2125"/>
                    <a:pt x="2492" y="1705"/>
                  </a:cubicBezTo>
                  <a:cubicBezTo>
                    <a:pt x="2582" y="1359"/>
                    <a:pt x="2909" y="1285"/>
                    <a:pt x="3202" y="1285"/>
                  </a:cubicBezTo>
                  <a:cubicBezTo>
                    <a:pt x="3330" y="1285"/>
                    <a:pt x="3452" y="1300"/>
                    <a:pt x="3544" y="1311"/>
                  </a:cubicBezTo>
                  <a:cubicBezTo>
                    <a:pt x="3848" y="1350"/>
                    <a:pt x="4719" y="1440"/>
                    <a:pt x="4390" y="2602"/>
                  </a:cubicBezTo>
                  <a:cubicBezTo>
                    <a:pt x="4196" y="3293"/>
                    <a:pt x="3409" y="3441"/>
                    <a:pt x="2802" y="3448"/>
                  </a:cubicBezTo>
                  <a:cubicBezTo>
                    <a:pt x="3086" y="3532"/>
                    <a:pt x="3383" y="3577"/>
                    <a:pt x="3680" y="3577"/>
                  </a:cubicBezTo>
                  <a:cubicBezTo>
                    <a:pt x="4629" y="3577"/>
                    <a:pt x="4887" y="3216"/>
                    <a:pt x="5223" y="3015"/>
                  </a:cubicBezTo>
                  <a:lnTo>
                    <a:pt x="6023" y="2996"/>
                  </a:lnTo>
                  <a:lnTo>
                    <a:pt x="6933" y="2092"/>
                  </a:lnTo>
                  <a:lnTo>
                    <a:pt x="6339" y="1918"/>
                  </a:lnTo>
                  <a:cubicBezTo>
                    <a:pt x="6115" y="2102"/>
                    <a:pt x="5799" y="2344"/>
                    <a:pt x="5595" y="2344"/>
                  </a:cubicBezTo>
                  <a:cubicBezTo>
                    <a:pt x="5534" y="2344"/>
                    <a:pt x="5484" y="2323"/>
                    <a:pt x="5449" y="2273"/>
                  </a:cubicBezTo>
                  <a:cubicBezTo>
                    <a:pt x="5307" y="2073"/>
                    <a:pt x="5565" y="1879"/>
                    <a:pt x="5791" y="1757"/>
                  </a:cubicBezTo>
                  <a:lnTo>
                    <a:pt x="5674" y="1718"/>
                  </a:lnTo>
                  <a:cubicBezTo>
                    <a:pt x="5681" y="1395"/>
                    <a:pt x="5655" y="1066"/>
                    <a:pt x="5603" y="743"/>
                  </a:cubicBezTo>
                  <a:cubicBezTo>
                    <a:pt x="5578" y="1072"/>
                    <a:pt x="5507" y="1369"/>
                    <a:pt x="5332" y="1415"/>
                  </a:cubicBezTo>
                  <a:cubicBezTo>
                    <a:pt x="5318" y="1418"/>
                    <a:pt x="5304" y="1420"/>
                    <a:pt x="5289" y="1420"/>
                  </a:cubicBezTo>
                  <a:cubicBezTo>
                    <a:pt x="4892" y="1420"/>
                    <a:pt x="4525" y="1"/>
                    <a:pt x="45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43"/>
            <p:cNvSpPr/>
            <p:nvPr/>
          </p:nvSpPr>
          <p:spPr>
            <a:xfrm>
              <a:off x="1803070" y="2774664"/>
              <a:ext cx="31521" cy="263569"/>
            </a:xfrm>
            <a:custGeom>
              <a:avLst/>
              <a:gdLst/>
              <a:ahLst/>
              <a:cxnLst/>
              <a:rect l="l" t="t" r="r" b="b"/>
              <a:pathLst>
                <a:path w="376" h="3144" extrusionOk="0">
                  <a:moveTo>
                    <a:pt x="91" y="0"/>
                  </a:moveTo>
                  <a:cubicBezTo>
                    <a:pt x="72" y="7"/>
                    <a:pt x="59" y="13"/>
                    <a:pt x="46" y="20"/>
                  </a:cubicBezTo>
                  <a:cubicBezTo>
                    <a:pt x="14" y="39"/>
                    <a:pt x="1" y="71"/>
                    <a:pt x="1" y="71"/>
                  </a:cubicBezTo>
                  <a:cubicBezTo>
                    <a:pt x="2" y="72"/>
                    <a:pt x="3" y="73"/>
                    <a:pt x="5" y="73"/>
                  </a:cubicBezTo>
                  <a:cubicBezTo>
                    <a:pt x="15" y="73"/>
                    <a:pt x="37" y="57"/>
                    <a:pt x="59" y="52"/>
                  </a:cubicBezTo>
                  <a:cubicBezTo>
                    <a:pt x="78" y="45"/>
                    <a:pt x="91" y="45"/>
                    <a:pt x="111" y="45"/>
                  </a:cubicBezTo>
                  <a:cubicBezTo>
                    <a:pt x="124" y="45"/>
                    <a:pt x="143" y="45"/>
                    <a:pt x="156" y="58"/>
                  </a:cubicBezTo>
                  <a:cubicBezTo>
                    <a:pt x="162" y="65"/>
                    <a:pt x="175" y="78"/>
                    <a:pt x="182" y="97"/>
                  </a:cubicBezTo>
                  <a:cubicBezTo>
                    <a:pt x="162" y="155"/>
                    <a:pt x="136" y="258"/>
                    <a:pt x="104" y="355"/>
                  </a:cubicBezTo>
                  <a:cubicBezTo>
                    <a:pt x="98" y="394"/>
                    <a:pt x="91" y="433"/>
                    <a:pt x="78" y="471"/>
                  </a:cubicBezTo>
                  <a:cubicBezTo>
                    <a:pt x="72" y="504"/>
                    <a:pt x="65" y="542"/>
                    <a:pt x="65" y="575"/>
                  </a:cubicBezTo>
                  <a:cubicBezTo>
                    <a:pt x="65" y="607"/>
                    <a:pt x="59" y="633"/>
                    <a:pt x="59" y="652"/>
                  </a:cubicBezTo>
                  <a:cubicBezTo>
                    <a:pt x="59" y="672"/>
                    <a:pt x="59" y="678"/>
                    <a:pt x="59" y="678"/>
                  </a:cubicBezTo>
                  <a:lnTo>
                    <a:pt x="59" y="710"/>
                  </a:lnTo>
                  <a:cubicBezTo>
                    <a:pt x="59" y="730"/>
                    <a:pt x="65" y="755"/>
                    <a:pt x="72" y="781"/>
                  </a:cubicBezTo>
                  <a:cubicBezTo>
                    <a:pt x="98" y="852"/>
                    <a:pt x="130" y="923"/>
                    <a:pt x="175" y="981"/>
                  </a:cubicBezTo>
                  <a:cubicBezTo>
                    <a:pt x="220" y="1039"/>
                    <a:pt x="266" y="1098"/>
                    <a:pt x="304" y="1143"/>
                  </a:cubicBezTo>
                  <a:cubicBezTo>
                    <a:pt x="298" y="1169"/>
                    <a:pt x="291" y="1207"/>
                    <a:pt x="285" y="1246"/>
                  </a:cubicBezTo>
                  <a:cubicBezTo>
                    <a:pt x="266" y="1343"/>
                    <a:pt x="246" y="1472"/>
                    <a:pt x="227" y="1601"/>
                  </a:cubicBezTo>
                  <a:cubicBezTo>
                    <a:pt x="188" y="1859"/>
                    <a:pt x="149" y="2117"/>
                    <a:pt x="149" y="2117"/>
                  </a:cubicBezTo>
                  <a:cubicBezTo>
                    <a:pt x="149" y="2117"/>
                    <a:pt x="111" y="2369"/>
                    <a:pt x="78" y="2634"/>
                  </a:cubicBezTo>
                  <a:cubicBezTo>
                    <a:pt x="65" y="2757"/>
                    <a:pt x="46" y="2892"/>
                    <a:pt x="33" y="2982"/>
                  </a:cubicBezTo>
                  <a:cubicBezTo>
                    <a:pt x="27" y="3041"/>
                    <a:pt x="20" y="3092"/>
                    <a:pt x="20" y="3144"/>
                  </a:cubicBezTo>
                  <a:cubicBezTo>
                    <a:pt x="33" y="3092"/>
                    <a:pt x="46" y="3041"/>
                    <a:pt x="53" y="2982"/>
                  </a:cubicBezTo>
                  <a:lnTo>
                    <a:pt x="117" y="2634"/>
                  </a:lnTo>
                  <a:lnTo>
                    <a:pt x="195" y="2117"/>
                  </a:lnTo>
                  <a:lnTo>
                    <a:pt x="259" y="1601"/>
                  </a:lnTo>
                  <a:cubicBezTo>
                    <a:pt x="272" y="1472"/>
                    <a:pt x="285" y="1343"/>
                    <a:pt x="298" y="1246"/>
                  </a:cubicBezTo>
                  <a:cubicBezTo>
                    <a:pt x="304" y="1207"/>
                    <a:pt x="304" y="1175"/>
                    <a:pt x="311" y="1149"/>
                  </a:cubicBezTo>
                  <a:lnTo>
                    <a:pt x="311" y="1156"/>
                  </a:lnTo>
                  <a:cubicBezTo>
                    <a:pt x="330" y="1181"/>
                    <a:pt x="349" y="1207"/>
                    <a:pt x="375" y="1233"/>
                  </a:cubicBezTo>
                  <a:cubicBezTo>
                    <a:pt x="362" y="1201"/>
                    <a:pt x="349" y="1175"/>
                    <a:pt x="330" y="1143"/>
                  </a:cubicBezTo>
                  <a:cubicBezTo>
                    <a:pt x="324" y="1136"/>
                    <a:pt x="317" y="1130"/>
                    <a:pt x="311" y="1123"/>
                  </a:cubicBezTo>
                  <a:cubicBezTo>
                    <a:pt x="311" y="1110"/>
                    <a:pt x="311" y="1098"/>
                    <a:pt x="311" y="1091"/>
                  </a:cubicBezTo>
                  <a:cubicBezTo>
                    <a:pt x="311" y="1091"/>
                    <a:pt x="311" y="1098"/>
                    <a:pt x="304" y="1110"/>
                  </a:cubicBezTo>
                  <a:cubicBezTo>
                    <a:pt x="272" y="1065"/>
                    <a:pt x="233" y="1014"/>
                    <a:pt x="201" y="962"/>
                  </a:cubicBezTo>
                  <a:cubicBezTo>
                    <a:pt x="162" y="904"/>
                    <a:pt x="130" y="839"/>
                    <a:pt x="111" y="768"/>
                  </a:cubicBezTo>
                  <a:cubicBezTo>
                    <a:pt x="104" y="749"/>
                    <a:pt x="104" y="723"/>
                    <a:pt x="104" y="704"/>
                  </a:cubicBezTo>
                  <a:lnTo>
                    <a:pt x="104" y="678"/>
                  </a:lnTo>
                  <a:lnTo>
                    <a:pt x="104" y="652"/>
                  </a:lnTo>
                  <a:cubicBezTo>
                    <a:pt x="104" y="626"/>
                    <a:pt x="104" y="601"/>
                    <a:pt x="104" y="581"/>
                  </a:cubicBezTo>
                  <a:cubicBezTo>
                    <a:pt x="111" y="542"/>
                    <a:pt x="111" y="510"/>
                    <a:pt x="117" y="478"/>
                  </a:cubicBezTo>
                  <a:cubicBezTo>
                    <a:pt x="124" y="439"/>
                    <a:pt x="130" y="400"/>
                    <a:pt x="136" y="362"/>
                  </a:cubicBezTo>
                  <a:cubicBezTo>
                    <a:pt x="162" y="258"/>
                    <a:pt x="182" y="155"/>
                    <a:pt x="195" y="45"/>
                  </a:cubicBezTo>
                  <a:lnTo>
                    <a:pt x="195" y="45"/>
                  </a:lnTo>
                  <a:cubicBezTo>
                    <a:pt x="195" y="45"/>
                    <a:pt x="188" y="52"/>
                    <a:pt x="188" y="71"/>
                  </a:cubicBezTo>
                  <a:cubicBezTo>
                    <a:pt x="188" y="58"/>
                    <a:pt x="182" y="45"/>
                    <a:pt x="175" y="33"/>
                  </a:cubicBezTo>
                  <a:cubicBezTo>
                    <a:pt x="156" y="13"/>
                    <a:pt x="136" y="0"/>
                    <a:pt x="11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43"/>
            <p:cNvSpPr/>
            <p:nvPr/>
          </p:nvSpPr>
          <p:spPr>
            <a:xfrm>
              <a:off x="1756040" y="2907874"/>
              <a:ext cx="36886" cy="25904"/>
            </a:xfrm>
            <a:custGeom>
              <a:avLst/>
              <a:gdLst/>
              <a:ahLst/>
              <a:cxnLst/>
              <a:rect l="l" t="t" r="r" b="b"/>
              <a:pathLst>
                <a:path w="440" h="309" extrusionOk="0">
                  <a:moveTo>
                    <a:pt x="72" y="1"/>
                  </a:moveTo>
                  <a:cubicBezTo>
                    <a:pt x="54" y="1"/>
                    <a:pt x="36" y="2"/>
                    <a:pt x="20" y="6"/>
                  </a:cubicBezTo>
                  <a:lnTo>
                    <a:pt x="20" y="25"/>
                  </a:lnTo>
                  <a:lnTo>
                    <a:pt x="0" y="25"/>
                  </a:lnTo>
                  <a:cubicBezTo>
                    <a:pt x="39" y="25"/>
                    <a:pt x="84" y="31"/>
                    <a:pt x="123" y="44"/>
                  </a:cubicBezTo>
                  <a:cubicBezTo>
                    <a:pt x="168" y="57"/>
                    <a:pt x="207" y="77"/>
                    <a:pt x="246" y="102"/>
                  </a:cubicBezTo>
                  <a:cubicBezTo>
                    <a:pt x="291" y="128"/>
                    <a:pt x="329" y="154"/>
                    <a:pt x="362" y="193"/>
                  </a:cubicBezTo>
                  <a:cubicBezTo>
                    <a:pt x="388" y="225"/>
                    <a:pt x="413" y="264"/>
                    <a:pt x="433" y="309"/>
                  </a:cubicBezTo>
                  <a:cubicBezTo>
                    <a:pt x="439" y="296"/>
                    <a:pt x="439" y="277"/>
                    <a:pt x="433" y="264"/>
                  </a:cubicBezTo>
                  <a:cubicBezTo>
                    <a:pt x="420" y="225"/>
                    <a:pt x="407" y="193"/>
                    <a:pt x="388" y="167"/>
                  </a:cubicBezTo>
                  <a:cubicBezTo>
                    <a:pt x="355" y="128"/>
                    <a:pt x="317" y="90"/>
                    <a:pt x="271" y="64"/>
                  </a:cubicBezTo>
                  <a:cubicBezTo>
                    <a:pt x="226" y="38"/>
                    <a:pt x="175" y="19"/>
                    <a:pt x="129" y="6"/>
                  </a:cubicBezTo>
                  <a:cubicBezTo>
                    <a:pt x="110" y="2"/>
                    <a:pt x="91" y="1"/>
                    <a:pt x="72" y="1"/>
                  </a:cubicBezTo>
                  <a:close/>
                </a:path>
              </a:pathLst>
            </a:custGeom>
            <a:solidFill>
              <a:srgbClr val="E85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43"/>
            <p:cNvSpPr/>
            <p:nvPr/>
          </p:nvSpPr>
          <p:spPr>
            <a:xfrm>
              <a:off x="1879441" y="2697203"/>
              <a:ext cx="59018" cy="25569"/>
            </a:xfrm>
            <a:custGeom>
              <a:avLst/>
              <a:gdLst/>
              <a:ahLst/>
              <a:cxnLst/>
              <a:rect l="l" t="t" r="r" b="b"/>
              <a:pathLst>
                <a:path w="704" h="305" extrusionOk="0">
                  <a:moveTo>
                    <a:pt x="1" y="1"/>
                  </a:moveTo>
                  <a:cubicBezTo>
                    <a:pt x="1" y="1"/>
                    <a:pt x="0" y="1"/>
                    <a:pt x="0" y="1"/>
                  </a:cubicBezTo>
                  <a:cubicBezTo>
                    <a:pt x="39" y="53"/>
                    <a:pt x="84" y="104"/>
                    <a:pt x="136" y="143"/>
                  </a:cubicBezTo>
                  <a:cubicBezTo>
                    <a:pt x="187" y="188"/>
                    <a:pt x="245" y="227"/>
                    <a:pt x="303" y="259"/>
                  </a:cubicBezTo>
                  <a:cubicBezTo>
                    <a:pt x="368" y="285"/>
                    <a:pt x="439" y="298"/>
                    <a:pt x="504" y="305"/>
                  </a:cubicBezTo>
                  <a:cubicBezTo>
                    <a:pt x="575" y="305"/>
                    <a:pt x="639" y="292"/>
                    <a:pt x="704" y="259"/>
                  </a:cubicBezTo>
                  <a:cubicBezTo>
                    <a:pt x="703" y="259"/>
                    <a:pt x="701" y="258"/>
                    <a:pt x="698" y="258"/>
                  </a:cubicBezTo>
                  <a:cubicBezTo>
                    <a:pt x="679" y="258"/>
                    <a:pt x="615" y="273"/>
                    <a:pt x="542" y="273"/>
                  </a:cubicBezTo>
                  <a:cubicBezTo>
                    <a:pt x="532" y="273"/>
                    <a:pt x="521" y="273"/>
                    <a:pt x="510" y="272"/>
                  </a:cubicBezTo>
                  <a:cubicBezTo>
                    <a:pt x="445" y="259"/>
                    <a:pt x="387" y="240"/>
                    <a:pt x="329" y="214"/>
                  </a:cubicBezTo>
                  <a:lnTo>
                    <a:pt x="271" y="188"/>
                  </a:lnTo>
                  <a:cubicBezTo>
                    <a:pt x="232" y="169"/>
                    <a:pt x="194" y="143"/>
                    <a:pt x="161" y="117"/>
                  </a:cubicBezTo>
                  <a:cubicBezTo>
                    <a:pt x="81" y="62"/>
                    <a:pt x="13" y="1"/>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43"/>
            <p:cNvSpPr/>
            <p:nvPr/>
          </p:nvSpPr>
          <p:spPr>
            <a:xfrm>
              <a:off x="2075275" y="2916174"/>
              <a:ext cx="26659" cy="25234"/>
            </a:xfrm>
            <a:custGeom>
              <a:avLst/>
              <a:gdLst/>
              <a:ahLst/>
              <a:cxnLst/>
              <a:rect l="l" t="t" r="r" b="b"/>
              <a:pathLst>
                <a:path w="318" h="301" extrusionOk="0">
                  <a:moveTo>
                    <a:pt x="256" y="0"/>
                  </a:moveTo>
                  <a:cubicBezTo>
                    <a:pt x="235" y="0"/>
                    <a:pt x="214" y="3"/>
                    <a:pt x="194" y="10"/>
                  </a:cubicBezTo>
                  <a:cubicBezTo>
                    <a:pt x="169" y="16"/>
                    <a:pt x="143" y="29"/>
                    <a:pt x="117" y="42"/>
                  </a:cubicBezTo>
                  <a:cubicBezTo>
                    <a:pt x="91" y="55"/>
                    <a:pt x="78" y="68"/>
                    <a:pt x="78" y="68"/>
                  </a:cubicBezTo>
                  <a:cubicBezTo>
                    <a:pt x="72" y="74"/>
                    <a:pt x="59" y="87"/>
                    <a:pt x="52" y="100"/>
                  </a:cubicBezTo>
                  <a:cubicBezTo>
                    <a:pt x="33" y="120"/>
                    <a:pt x="20" y="152"/>
                    <a:pt x="14" y="178"/>
                  </a:cubicBezTo>
                  <a:cubicBezTo>
                    <a:pt x="1" y="223"/>
                    <a:pt x="7" y="262"/>
                    <a:pt x="27" y="300"/>
                  </a:cubicBezTo>
                  <a:cubicBezTo>
                    <a:pt x="39" y="300"/>
                    <a:pt x="27" y="242"/>
                    <a:pt x="46" y="191"/>
                  </a:cubicBezTo>
                  <a:cubicBezTo>
                    <a:pt x="52" y="165"/>
                    <a:pt x="72" y="145"/>
                    <a:pt x="85" y="126"/>
                  </a:cubicBezTo>
                  <a:cubicBezTo>
                    <a:pt x="91" y="120"/>
                    <a:pt x="104" y="107"/>
                    <a:pt x="110" y="100"/>
                  </a:cubicBezTo>
                  <a:cubicBezTo>
                    <a:pt x="136" y="74"/>
                    <a:pt x="169" y="55"/>
                    <a:pt x="207" y="42"/>
                  </a:cubicBezTo>
                  <a:cubicBezTo>
                    <a:pt x="259" y="23"/>
                    <a:pt x="317" y="16"/>
                    <a:pt x="317" y="10"/>
                  </a:cubicBezTo>
                  <a:cubicBezTo>
                    <a:pt x="298" y="3"/>
                    <a:pt x="277" y="0"/>
                    <a:pt x="2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43"/>
            <p:cNvSpPr/>
            <p:nvPr/>
          </p:nvSpPr>
          <p:spPr>
            <a:xfrm>
              <a:off x="2008209" y="2796796"/>
              <a:ext cx="51976" cy="230623"/>
            </a:xfrm>
            <a:custGeom>
              <a:avLst/>
              <a:gdLst/>
              <a:ahLst/>
              <a:cxnLst/>
              <a:rect l="l" t="t" r="r" b="b"/>
              <a:pathLst>
                <a:path w="620" h="2751" extrusionOk="0">
                  <a:moveTo>
                    <a:pt x="0" y="1"/>
                  </a:moveTo>
                  <a:cubicBezTo>
                    <a:pt x="0" y="20"/>
                    <a:pt x="0" y="40"/>
                    <a:pt x="7" y="59"/>
                  </a:cubicBezTo>
                  <a:cubicBezTo>
                    <a:pt x="13" y="98"/>
                    <a:pt x="20" y="156"/>
                    <a:pt x="33" y="220"/>
                  </a:cubicBezTo>
                  <a:cubicBezTo>
                    <a:pt x="52" y="356"/>
                    <a:pt x="84" y="530"/>
                    <a:pt x="110" y="704"/>
                  </a:cubicBezTo>
                  <a:cubicBezTo>
                    <a:pt x="175" y="1060"/>
                    <a:pt x="239" y="1415"/>
                    <a:pt x="239" y="1415"/>
                  </a:cubicBezTo>
                  <a:lnTo>
                    <a:pt x="278" y="1634"/>
                  </a:lnTo>
                  <a:cubicBezTo>
                    <a:pt x="304" y="1770"/>
                    <a:pt x="336" y="1950"/>
                    <a:pt x="375" y="2118"/>
                  </a:cubicBezTo>
                  <a:cubicBezTo>
                    <a:pt x="413" y="2279"/>
                    <a:pt x="465" y="2441"/>
                    <a:pt x="530" y="2596"/>
                  </a:cubicBezTo>
                  <a:cubicBezTo>
                    <a:pt x="555" y="2641"/>
                    <a:pt x="581" y="2693"/>
                    <a:pt x="607" y="2738"/>
                  </a:cubicBezTo>
                  <a:lnTo>
                    <a:pt x="614" y="2751"/>
                  </a:lnTo>
                  <a:lnTo>
                    <a:pt x="620" y="2744"/>
                  </a:lnTo>
                  <a:cubicBezTo>
                    <a:pt x="620" y="2738"/>
                    <a:pt x="620" y="2738"/>
                    <a:pt x="620" y="2738"/>
                  </a:cubicBezTo>
                  <a:cubicBezTo>
                    <a:pt x="594" y="2693"/>
                    <a:pt x="575" y="2641"/>
                    <a:pt x="555" y="2589"/>
                  </a:cubicBezTo>
                  <a:cubicBezTo>
                    <a:pt x="491" y="2434"/>
                    <a:pt x="446" y="2279"/>
                    <a:pt x="413" y="2118"/>
                  </a:cubicBezTo>
                  <a:cubicBezTo>
                    <a:pt x="375" y="1944"/>
                    <a:pt x="349" y="1763"/>
                    <a:pt x="330" y="1634"/>
                  </a:cubicBezTo>
                  <a:cubicBezTo>
                    <a:pt x="304" y="1505"/>
                    <a:pt x="291" y="1415"/>
                    <a:pt x="291" y="1415"/>
                  </a:cubicBezTo>
                  <a:lnTo>
                    <a:pt x="149" y="704"/>
                  </a:lnTo>
                  <a:cubicBezTo>
                    <a:pt x="110" y="530"/>
                    <a:pt x="78" y="349"/>
                    <a:pt x="52" y="220"/>
                  </a:cubicBezTo>
                  <a:cubicBezTo>
                    <a:pt x="33" y="156"/>
                    <a:pt x="20" y="98"/>
                    <a:pt x="13" y="59"/>
                  </a:cubicBezTo>
                  <a:cubicBezTo>
                    <a:pt x="13" y="40"/>
                    <a:pt x="7" y="20"/>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43"/>
            <p:cNvSpPr/>
            <p:nvPr/>
          </p:nvSpPr>
          <p:spPr>
            <a:xfrm>
              <a:off x="1941645" y="2699383"/>
              <a:ext cx="45521" cy="32024"/>
            </a:xfrm>
            <a:custGeom>
              <a:avLst/>
              <a:gdLst/>
              <a:ahLst/>
              <a:cxnLst/>
              <a:rect l="l" t="t" r="r" b="b"/>
              <a:pathLst>
                <a:path w="543" h="382" extrusionOk="0">
                  <a:moveTo>
                    <a:pt x="543" y="1"/>
                  </a:moveTo>
                  <a:cubicBezTo>
                    <a:pt x="543" y="1"/>
                    <a:pt x="491" y="66"/>
                    <a:pt x="433" y="130"/>
                  </a:cubicBezTo>
                  <a:cubicBezTo>
                    <a:pt x="394" y="169"/>
                    <a:pt x="349" y="208"/>
                    <a:pt x="304" y="240"/>
                  </a:cubicBezTo>
                  <a:cubicBezTo>
                    <a:pt x="265" y="279"/>
                    <a:pt x="220" y="311"/>
                    <a:pt x="168" y="330"/>
                  </a:cubicBezTo>
                  <a:cubicBezTo>
                    <a:pt x="129" y="350"/>
                    <a:pt x="91" y="356"/>
                    <a:pt x="52" y="362"/>
                  </a:cubicBezTo>
                  <a:cubicBezTo>
                    <a:pt x="26" y="362"/>
                    <a:pt x="0" y="362"/>
                    <a:pt x="0" y="369"/>
                  </a:cubicBezTo>
                  <a:cubicBezTo>
                    <a:pt x="0" y="375"/>
                    <a:pt x="20" y="375"/>
                    <a:pt x="52" y="382"/>
                  </a:cubicBezTo>
                  <a:cubicBezTo>
                    <a:pt x="97" y="382"/>
                    <a:pt x="136" y="375"/>
                    <a:pt x="175" y="362"/>
                  </a:cubicBezTo>
                  <a:cubicBezTo>
                    <a:pt x="233" y="343"/>
                    <a:pt x="291" y="317"/>
                    <a:pt x="336" y="279"/>
                  </a:cubicBezTo>
                  <a:cubicBezTo>
                    <a:pt x="381" y="240"/>
                    <a:pt x="420" y="195"/>
                    <a:pt x="459" y="149"/>
                  </a:cubicBezTo>
                  <a:cubicBezTo>
                    <a:pt x="497" y="104"/>
                    <a:pt x="523" y="53"/>
                    <a:pt x="54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43"/>
            <p:cNvSpPr/>
            <p:nvPr/>
          </p:nvSpPr>
          <p:spPr>
            <a:xfrm>
              <a:off x="1806339" y="2724365"/>
              <a:ext cx="27665" cy="31102"/>
            </a:xfrm>
            <a:custGeom>
              <a:avLst/>
              <a:gdLst/>
              <a:ahLst/>
              <a:cxnLst/>
              <a:rect l="l" t="t" r="r" b="b"/>
              <a:pathLst>
                <a:path w="330" h="371" extrusionOk="0">
                  <a:moveTo>
                    <a:pt x="269" y="0"/>
                  </a:moveTo>
                  <a:cubicBezTo>
                    <a:pt x="224" y="0"/>
                    <a:pt x="151" y="54"/>
                    <a:pt x="91" y="135"/>
                  </a:cubicBezTo>
                  <a:cubicBezTo>
                    <a:pt x="20" y="232"/>
                    <a:pt x="1" y="336"/>
                    <a:pt x="39" y="361"/>
                  </a:cubicBezTo>
                  <a:cubicBezTo>
                    <a:pt x="47" y="367"/>
                    <a:pt x="56" y="370"/>
                    <a:pt x="66" y="370"/>
                  </a:cubicBezTo>
                  <a:cubicBezTo>
                    <a:pt x="111" y="370"/>
                    <a:pt x="182" y="317"/>
                    <a:pt x="239" y="239"/>
                  </a:cubicBezTo>
                  <a:cubicBezTo>
                    <a:pt x="304" y="142"/>
                    <a:pt x="330" y="39"/>
                    <a:pt x="291" y="6"/>
                  </a:cubicBezTo>
                  <a:cubicBezTo>
                    <a:pt x="285" y="2"/>
                    <a:pt x="277" y="0"/>
                    <a:pt x="2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 name="Google Shape;1447;p43"/>
            <p:cNvSpPr/>
            <p:nvPr/>
          </p:nvSpPr>
          <p:spPr>
            <a:xfrm>
              <a:off x="1838280" y="2707934"/>
              <a:ext cx="22802" cy="13162"/>
            </a:xfrm>
            <a:custGeom>
              <a:avLst/>
              <a:gdLst/>
              <a:ahLst/>
              <a:cxnLst/>
              <a:rect l="l" t="t" r="r" b="b"/>
              <a:pathLst>
                <a:path w="272" h="157" extrusionOk="0">
                  <a:moveTo>
                    <a:pt x="209" y="0"/>
                  </a:moveTo>
                  <a:cubicBezTo>
                    <a:pt x="181" y="0"/>
                    <a:pt x="146" y="10"/>
                    <a:pt x="110" y="28"/>
                  </a:cubicBezTo>
                  <a:cubicBezTo>
                    <a:pt x="39" y="60"/>
                    <a:pt x="0" y="112"/>
                    <a:pt x="13" y="138"/>
                  </a:cubicBezTo>
                  <a:cubicBezTo>
                    <a:pt x="19" y="150"/>
                    <a:pt x="37" y="156"/>
                    <a:pt x="61" y="156"/>
                  </a:cubicBezTo>
                  <a:cubicBezTo>
                    <a:pt x="89" y="156"/>
                    <a:pt x="124" y="148"/>
                    <a:pt x="162" y="131"/>
                  </a:cubicBezTo>
                  <a:cubicBezTo>
                    <a:pt x="226" y="93"/>
                    <a:pt x="272" y="47"/>
                    <a:pt x="259" y="22"/>
                  </a:cubicBezTo>
                  <a:cubicBezTo>
                    <a:pt x="250" y="7"/>
                    <a:pt x="232" y="0"/>
                    <a:pt x="20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43"/>
            <p:cNvSpPr/>
            <p:nvPr/>
          </p:nvSpPr>
          <p:spPr>
            <a:xfrm>
              <a:off x="1934017" y="2090675"/>
              <a:ext cx="214947" cy="141845"/>
            </a:xfrm>
            <a:custGeom>
              <a:avLst/>
              <a:gdLst/>
              <a:ahLst/>
              <a:cxnLst/>
              <a:rect l="l" t="t" r="r" b="b"/>
              <a:pathLst>
                <a:path w="2564" h="1692" extrusionOk="0">
                  <a:moveTo>
                    <a:pt x="1421" y="0"/>
                  </a:moveTo>
                  <a:cubicBezTo>
                    <a:pt x="1" y="213"/>
                    <a:pt x="130" y="1401"/>
                    <a:pt x="130" y="1401"/>
                  </a:cubicBezTo>
                  <a:lnTo>
                    <a:pt x="976" y="1691"/>
                  </a:lnTo>
                  <a:cubicBezTo>
                    <a:pt x="1376" y="1246"/>
                    <a:pt x="2564" y="1136"/>
                    <a:pt x="2564" y="1136"/>
                  </a:cubicBezTo>
                  <a:cubicBezTo>
                    <a:pt x="2493" y="878"/>
                    <a:pt x="2357" y="646"/>
                    <a:pt x="2163" y="458"/>
                  </a:cubicBezTo>
                  <a:lnTo>
                    <a:pt x="1389" y="671"/>
                  </a:lnTo>
                  <a:lnTo>
                    <a:pt x="2079" y="387"/>
                  </a:lnTo>
                  <a:cubicBezTo>
                    <a:pt x="1989" y="304"/>
                    <a:pt x="1886" y="233"/>
                    <a:pt x="1783" y="174"/>
                  </a:cubicBezTo>
                  <a:lnTo>
                    <a:pt x="1305" y="252"/>
                  </a:lnTo>
                  <a:lnTo>
                    <a:pt x="1305" y="252"/>
                  </a:lnTo>
                  <a:lnTo>
                    <a:pt x="1673" y="110"/>
                  </a:lnTo>
                  <a:cubicBezTo>
                    <a:pt x="1595" y="65"/>
                    <a:pt x="1511" y="32"/>
                    <a:pt x="1421" y="0"/>
                  </a:cubicBez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43"/>
            <p:cNvSpPr/>
            <p:nvPr/>
          </p:nvSpPr>
          <p:spPr>
            <a:xfrm>
              <a:off x="1938376" y="2112304"/>
              <a:ext cx="224084" cy="120216"/>
            </a:xfrm>
            <a:custGeom>
              <a:avLst/>
              <a:gdLst/>
              <a:ahLst/>
              <a:cxnLst/>
              <a:rect l="l" t="t" r="r" b="b"/>
              <a:pathLst>
                <a:path w="2673" h="1434" extrusionOk="0">
                  <a:moveTo>
                    <a:pt x="646" y="0"/>
                  </a:moveTo>
                  <a:cubicBezTo>
                    <a:pt x="1" y="413"/>
                    <a:pt x="85" y="1143"/>
                    <a:pt x="85" y="1143"/>
                  </a:cubicBezTo>
                  <a:lnTo>
                    <a:pt x="930" y="1433"/>
                  </a:lnTo>
                  <a:cubicBezTo>
                    <a:pt x="1324" y="981"/>
                    <a:pt x="2512" y="878"/>
                    <a:pt x="2512" y="878"/>
                  </a:cubicBezTo>
                  <a:cubicBezTo>
                    <a:pt x="2479" y="762"/>
                    <a:pt x="2673" y="652"/>
                    <a:pt x="2621" y="555"/>
                  </a:cubicBezTo>
                  <a:lnTo>
                    <a:pt x="2621" y="555"/>
                  </a:lnTo>
                  <a:cubicBezTo>
                    <a:pt x="2397" y="686"/>
                    <a:pt x="2062" y="768"/>
                    <a:pt x="1741" y="768"/>
                  </a:cubicBezTo>
                  <a:cubicBezTo>
                    <a:pt x="1554" y="768"/>
                    <a:pt x="1373" y="740"/>
                    <a:pt x="1221" y="678"/>
                  </a:cubicBezTo>
                  <a:cubicBezTo>
                    <a:pt x="924" y="562"/>
                    <a:pt x="711" y="304"/>
                    <a:pt x="646" y="0"/>
                  </a:cubicBez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43"/>
            <p:cNvSpPr/>
            <p:nvPr/>
          </p:nvSpPr>
          <p:spPr>
            <a:xfrm>
              <a:off x="2012484" y="2168052"/>
              <a:ext cx="131114" cy="49294"/>
            </a:xfrm>
            <a:custGeom>
              <a:avLst/>
              <a:gdLst/>
              <a:ahLst/>
              <a:cxnLst/>
              <a:rect l="l" t="t" r="r" b="b"/>
              <a:pathLst>
                <a:path w="1564" h="588" extrusionOk="0">
                  <a:moveTo>
                    <a:pt x="1550" y="0"/>
                  </a:moveTo>
                  <a:cubicBezTo>
                    <a:pt x="1492" y="0"/>
                    <a:pt x="1428" y="7"/>
                    <a:pt x="1363" y="13"/>
                  </a:cubicBezTo>
                  <a:cubicBezTo>
                    <a:pt x="1247" y="26"/>
                    <a:pt x="1131" y="39"/>
                    <a:pt x="1021" y="65"/>
                  </a:cubicBezTo>
                  <a:cubicBezTo>
                    <a:pt x="930" y="84"/>
                    <a:pt x="866" y="103"/>
                    <a:pt x="866" y="103"/>
                  </a:cubicBezTo>
                  <a:cubicBezTo>
                    <a:pt x="866" y="103"/>
                    <a:pt x="808" y="123"/>
                    <a:pt x="717" y="149"/>
                  </a:cubicBezTo>
                  <a:cubicBezTo>
                    <a:pt x="608" y="187"/>
                    <a:pt x="504" y="233"/>
                    <a:pt x="401" y="291"/>
                  </a:cubicBezTo>
                  <a:cubicBezTo>
                    <a:pt x="298" y="342"/>
                    <a:pt x="201" y="400"/>
                    <a:pt x="111" y="471"/>
                  </a:cubicBezTo>
                  <a:cubicBezTo>
                    <a:pt x="85" y="497"/>
                    <a:pt x="59" y="523"/>
                    <a:pt x="33" y="555"/>
                  </a:cubicBezTo>
                  <a:cubicBezTo>
                    <a:pt x="14" y="575"/>
                    <a:pt x="1" y="588"/>
                    <a:pt x="1" y="588"/>
                  </a:cubicBezTo>
                  <a:cubicBezTo>
                    <a:pt x="7" y="588"/>
                    <a:pt x="53" y="549"/>
                    <a:pt x="124" y="491"/>
                  </a:cubicBezTo>
                  <a:cubicBezTo>
                    <a:pt x="220" y="426"/>
                    <a:pt x="317" y="368"/>
                    <a:pt x="421" y="323"/>
                  </a:cubicBezTo>
                  <a:cubicBezTo>
                    <a:pt x="524" y="278"/>
                    <a:pt x="627" y="233"/>
                    <a:pt x="737" y="200"/>
                  </a:cubicBezTo>
                  <a:lnTo>
                    <a:pt x="885" y="155"/>
                  </a:lnTo>
                  <a:cubicBezTo>
                    <a:pt x="885" y="155"/>
                    <a:pt x="943" y="136"/>
                    <a:pt x="1034" y="116"/>
                  </a:cubicBezTo>
                  <a:cubicBezTo>
                    <a:pt x="1143" y="84"/>
                    <a:pt x="1253" y="65"/>
                    <a:pt x="1369" y="52"/>
                  </a:cubicBezTo>
                  <a:cubicBezTo>
                    <a:pt x="1434" y="45"/>
                    <a:pt x="1505" y="39"/>
                    <a:pt x="1563" y="32"/>
                  </a:cubicBezTo>
                  <a:lnTo>
                    <a:pt x="155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43"/>
            <p:cNvSpPr/>
            <p:nvPr/>
          </p:nvSpPr>
          <p:spPr>
            <a:xfrm>
              <a:off x="1963274" y="2095537"/>
              <a:ext cx="105042" cy="109988"/>
            </a:xfrm>
            <a:custGeom>
              <a:avLst/>
              <a:gdLst/>
              <a:ahLst/>
              <a:cxnLst/>
              <a:rect l="l" t="t" r="r" b="b"/>
              <a:pathLst>
                <a:path w="1253" h="1312" extrusionOk="0">
                  <a:moveTo>
                    <a:pt x="1221" y="0"/>
                  </a:moveTo>
                  <a:cubicBezTo>
                    <a:pt x="1130" y="33"/>
                    <a:pt x="1040" y="65"/>
                    <a:pt x="949" y="110"/>
                  </a:cubicBezTo>
                  <a:cubicBezTo>
                    <a:pt x="840" y="162"/>
                    <a:pt x="730" y="220"/>
                    <a:pt x="627" y="291"/>
                  </a:cubicBezTo>
                  <a:cubicBezTo>
                    <a:pt x="594" y="310"/>
                    <a:pt x="556" y="336"/>
                    <a:pt x="523" y="362"/>
                  </a:cubicBezTo>
                  <a:lnTo>
                    <a:pt x="491" y="388"/>
                  </a:lnTo>
                  <a:cubicBezTo>
                    <a:pt x="478" y="400"/>
                    <a:pt x="465" y="407"/>
                    <a:pt x="452" y="420"/>
                  </a:cubicBezTo>
                  <a:cubicBezTo>
                    <a:pt x="433" y="439"/>
                    <a:pt x="401" y="465"/>
                    <a:pt x="362" y="497"/>
                  </a:cubicBezTo>
                  <a:cubicBezTo>
                    <a:pt x="278" y="588"/>
                    <a:pt x="207" y="691"/>
                    <a:pt x="143" y="794"/>
                  </a:cubicBezTo>
                  <a:cubicBezTo>
                    <a:pt x="84" y="904"/>
                    <a:pt x="39" y="1020"/>
                    <a:pt x="20" y="1143"/>
                  </a:cubicBezTo>
                  <a:cubicBezTo>
                    <a:pt x="13" y="1181"/>
                    <a:pt x="7" y="1227"/>
                    <a:pt x="7" y="1265"/>
                  </a:cubicBezTo>
                  <a:cubicBezTo>
                    <a:pt x="1" y="1278"/>
                    <a:pt x="1" y="1298"/>
                    <a:pt x="7" y="1311"/>
                  </a:cubicBezTo>
                  <a:cubicBezTo>
                    <a:pt x="7" y="1311"/>
                    <a:pt x="8" y="1311"/>
                    <a:pt x="8" y="1311"/>
                  </a:cubicBezTo>
                  <a:cubicBezTo>
                    <a:pt x="14" y="1311"/>
                    <a:pt x="21" y="1248"/>
                    <a:pt x="39" y="1156"/>
                  </a:cubicBezTo>
                  <a:cubicBezTo>
                    <a:pt x="65" y="1033"/>
                    <a:pt x="110" y="923"/>
                    <a:pt x="175" y="820"/>
                  </a:cubicBezTo>
                  <a:cubicBezTo>
                    <a:pt x="239" y="717"/>
                    <a:pt x="310" y="620"/>
                    <a:pt x="401" y="536"/>
                  </a:cubicBezTo>
                  <a:cubicBezTo>
                    <a:pt x="433" y="504"/>
                    <a:pt x="465" y="478"/>
                    <a:pt x="485" y="459"/>
                  </a:cubicBezTo>
                  <a:cubicBezTo>
                    <a:pt x="498" y="446"/>
                    <a:pt x="510" y="433"/>
                    <a:pt x="523" y="426"/>
                  </a:cubicBezTo>
                  <a:lnTo>
                    <a:pt x="556" y="400"/>
                  </a:lnTo>
                  <a:cubicBezTo>
                    <a:pt x="588" y="375"/>
                    <a:pt x="620" y="349"/>
                    <a:pt x="653" y="329"/>
                  </a:cubicBezTo>
                  <a:cubicBezTo>
                    <a:pt x="749" y="258"/>
                    <a:pt x="853" y="194"/>
                    <a:pt x="962" y="142"/>
                  </a:cubicBezTo>
                  <a:cubicBezTo>
                    <a:pt x="1066" y="91"/>
                    <a:pt x="1169" y="45"/>
                    <a:pt x="1253" y="13"/>
                  </a:cubicBezTo>
                  <a:lnTo>
                    <a:pt x="122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43"/>
            <p:cNvSpPr/>
            <p:nvPr/>
          </p:nvSpPr>
          <p:spPr>
            <a:xfrm>
              <a:off x="1991945" y="2111717"/>
              <a:ext cx="104036" cy="98587"/>
            </a:xfrm>
            <a:custGeom>
              <a:avLst/>
              <a:gdLst/>
              <a:ahLst/>
              <a:cxnLst/>
              <a:rect l="l" t="t" r="r" b="b"/>
              <a:pathLst>
                <a:path w="1241" h="1176" extrusionOk="0">
                  <a:moveTo>
                    <a:pt x="1221" y="1"/>
                  </a:moveTo>
                  <a:cubicBezTo>
                    <a:pt x="1143" y="40"/>
                    <a:pt x="1066" y="72"/>
                    <a:pt x="988" y="104"/>
                  </a:cubicBezTo>
                  <a:cubicBezTo>
                    <a:pt x="872" y="149"/>
                    <a:pt x="756" y="195"/>
                    <a:pt x="666" y="240"/>
                  </a:cubicBezTo>
                  <a:cubicBezTo>
                    <a:pt x="633" y="259"/>
                    <a:pt x="595" y="278"/>
                    <a:pt x="569" y="304"/>
                  </a:cubicBezTo>
                  <a:lnTo>
                    <a:pt x="530" y="330"/>
                  </a:lnTo>
                  <a:cubicBezTo>
                    <a:pt x="401" y="440"/>
                    <a:pt x="285" y="569"/>
                    <a:pt x="188" y="704"/>
                  </a:cubicBezTo>
                  <a:cubicBezTo>
                    <a:pt x="117" y="801"/>
                    <a:pt x="59" y="905"/>
                    <a:pt x="26" y="1021"/>
                  </a:cubicBezTo>
                  <a:cubicBezTo>
                    <a:pt x="14" y="1053"/>
                    <a:pt x="7" y="1092"/>
                    <a:pt x="1" y="1131"/>
                  </a:cubicBezTo>
                  <a:cubicBezTo>
                    <a:pt x="1" y="1143"/>
                    <a:pt x="1" y="1163"/>
                    <a:pt x="1" y="1176"/>
                  </a:cubicBezTo>
                  <a:cubicBezTo>
                    <a:pt x="14" y="1124"/>
                    <a:pt x="26" y="1072"/>
                    <a:pt x="39" y="1021"/>
                  </a:cubicBezTo>
                  <a:cubicBezTo>
                    <a:pt x="85" y="917"/>
                    <a:pt x="136" y="814"/>
                    <a:pt x="207" y="724"/>
                  </a:cubicBezTo>
                  <a:cubicBezTo>
                    <a:pt x="311" y="595"/>
                    <a:pt x="427" y="472"/>
                    <a:pt x="562" y="369"/>
                  </a:cubicBezTo>
                  <a:lnTo>
                    <a:pt x="595" y="343"/>
                  </a:lnTo>
                  <a:cubicBezTo>
                    <a:pt x="620" y="317"/>
                    <a:pt x="653" y="298"/>
                    <a:pt x="685" y="278"/>
                  </a:cubicBezTo>
                  <a:cubicBezTo>
                    <a:pt x="762" y="233"/>
                    <a:pt x="885" y="188"/>
                    <a:pt x="1001" y="136"/>
                  </a:cubicBezTo>
                  <a:cubicBezTo>
                    <a:pt x="1085" y="98"/>
                    <a:pt x="1163" y="59"/>
                    <a:pt x="1240" y="14"/>
                  </a:cubicBezTo>
                  <a:lnTo>
                    <a:pt x="122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43"/>
            <p:cNvSpPr/>
            <p:nvPr/>
          </p:nvSpPr>
          <p:spPr>
            <a:xfrm>
              <a:off x="1598518" y="2197645"/>
              <a:ext cx="700924" cy="487821"/>
            </a:xfrm>
            <a:custGeom>
              <a:avLst/>
              <a:gdLst/>
              <a:ahLst/>
              <a:cxnLst/>
              <a:rect l="l" t="t" r="r" b="b"/>
              <a:pathLst>
                <a:path w="8361" h="5819" extrusionOk="0">
                  <a:moveTo>
                    <a:pt x="3937" y="0"/>
                  </a:moveTo>
                  <a:cubicBezTo>
                    <a:pt x="3303" y="0"/>
                    <a:pt x="2683" y="180"/>
                    <a:pt x="2144" y="519"/>
                  </a:cubicBezTo>
                  <a:cubicBezTo>
                    <a:pt x="1724" y="777"/>
                    <a:pt x="1402" y="1164"/>
                    <a:pt x="1208" y="1616"/>
                  </a:cubicBezTo>
                  <a:cubicBezTo>
                    <a:pt x="1059" y="1984"/>
                    <a:pt x="1040" y="2487"/>
                    <a:pt x="1021" y="2894"/>
                  </a:cubicBezTo>
                  <a:cubicBezTo>
                    <a:pt x="1021" y="3101"/>
                    <a:pt x="988" y="3301"/>
                    <a:pt x="930" y="3501"/>
                  </a:cubicBezTo>
                  <a:cubicBezTo>
                    <a:pt x="853" y="3740"/>
                    <a:pt x="646" y="3875"/>
                    <a:pt x="479" y="4030"/>
                  </a:cubicBezTo>
                  <a:cubicBezTo>
                    <a:pt x="285" y="4211"/>
                    <a:pt x="143" y="4450"/>
                    <a:pt x="78" y="4714"/>
                  </a:cubicBezTo>
                  <a:cubicBezTo>
                    <a:pt x="1" y="4979"/>
                    <a:pt x="33" y="5295"/>
                    <a:pt x="53" y="5573"/>
                  </a:cubicBezTo>
                  <a:cubicBezTo>
                    <a:pt x="59" y="5650"/>
                    <a:pt x="65" y="5734"/>
                    <a:pt x="65" y="5818"/>
                  </a:cubicBezTo>
                  <a:lnTo>
                    <a:pt x="6779" y="5818"/>
                  </a:lnTo>
                  <a:cubicBezTo>
                    <a:pt x="6821" y="5596"/>
                    <a:pt x="6891" y="5251"/>
                    <a:pt x="6900" y="5251"/>
                  </a:cubicBezTo>
                  <a:cubicBezTo>
                    <a:pt x="6901" y="5251"/>
                    <a:pt x="6901" y="5253"/>
                    <a:pt x="6901" y="5257"/>
                  </a:cubicBezTo>
                  <a:cubicBezTo>
                    <a:pt x="6901" y="5321"/>
                    <a:pt x="6921" y="5599"/>
                    <a:pt x="6934" y="5818"/>
                  </a:cubicBezTo>
                  <a:lnTo>
                    <a:pt x="7340" y="5818"/>
                  </a:lnTo>
                  <a:cubicBezTo>
                    <a:pt x="7359" y="5504"/>
                    <a:pt x="7401" y="4891"/>
                    <a:pt x="7404" y="4891"/>
                  </a:cubicBezTo>
                  <a:cubicBezTo>
                    <a:pt x="7405" y="4891"/>
                    <a:pt x="7405" y="4892"/>
                    <a:pt x="7405" y="4895"/>
                  </a:cubicBezTo>
                  <a:cubicBezTo>
                    <a:pt x="7405" y="4953"/>
                    <a:pt x="7560" y="5495"/>
                    <a:pt x="7657" y="5818"/>
                  </a:cubicBezTo>
                  <a:lnTo>
                    <a:pt x="8296" y="5818"/>
                  </a:lnTo>
                  <a:cubicBezTo>
                    <a:pt x="8296" y="5741"/>
                    <a:pt x="8302" y="5650"/>
                    <a:pt x="8302" y="5573"/>
                  </a:cubicBezTo>
                  <a:cubicBezTo>
                    <a:pt x="8328" y="5295"/>
                    <a:pt x="8360" y="4979"/>
                    <a:pt x="8289" y="4714"/>
                  </a:cubicBezTo>
                  <a:cubicBezTo>
                    <a:pt x="8218" y="4450"/>
                    <a:pt x="8083" y="4211"/>
                    <a:pt x="7882" y="4030"/>
                  </a:cubicBezTo>
                  <a:cubicBezTo>
                    <a:pt x="7715" y="3875"/>
                    <a:pt x="7514" y="3746"/>
                    <a:pt x="7431" y="3501"/>
                  </a:cubicBezTo>
                  <a:cubicBezTo>
                    <a:pt x="7372" y="3301"/>
                    <a:pt x="7347" y="3101"/>
                    <a:pt x="7340" y="2894"/>
                  </a:cubicBezTo>
                  <a:cubicBezTo>
                    <a:pt x="7321" y="2494"/>
                    <a:pt x="7301" y="1984"/>
                    <a:pt x="7153" y="1616"/>
                  </a:cubicBezTo>
                  <a:cubicBezTo>
                    <a:pt x="6959" y="1164"/>
                    <a:pt x="6637" y="777"/>
                    <a:pt x="6223" y="519"/>
                  </a:cubicBezTo>
                  <a:cubicBezTo>
                    <a:pt x="5597" y="112"/>
                    <a:pt x="4881" y="60"/>
                    <a:pt x="4177" y="9"/>
                  </a:cubicBezTo>
                  <a:cubicBezTo>
                    <a:pt x="4097" y="3"/>
                    <a:pt x="4017" y="0"/>
                    <a:pt x="3937" y="0"/>
                  </a:cubicBez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43"/>
            <p:cNvSpPr/>
            <p:nvPr/>
          </p:nvSpPr>
          <p:spPr>
            <a:xfrm>
              <a:off x="1620231" y="2401777"/>
              <a:ext cx="639139" cy="283689"/>
            </a:xfrm>
            <a:custGeom>
              <a:avLst/>
              <a:gdLst/>
              <a:ahLst/>
              <a:cxnLst/>
              <a:rect l="l" t="t" r="r" b="b"/>
              <a:pathLst>
                <a:path w="7624" h="3384" extrusionOk="0">
                  <a:moveTo>
                    <a:pt x="1246" y="1"/>
                  </a:moveTo>
                  <a:lnTo>
                    <a:pt x="1246" y="1"/>
                  </a:lnTo>
                  <a:cubicBezTo>
                    <a:pt x="1285" y="317"/>
                    <a:pt x="1272" y="633"/>
                    <a:pt x="1207" y="950"/>
                  </a:cubicBezTo>
                  <a:cubicBezTo>
                    <a:pt x="1104" y="1369"/>
                    <a:pt x="788" y="1550"/>
                    <a:pt x="362" y="2079"/>
                  </a:cubicBezTo>
                  <a:cubicBezTo>
                    <a:pt x="0" y="2531"/>
                    <a:pt x="97" y="3202"/>
                    <a:pt x="129" y="3383"/>
                  </a:cubicBezTo>
                  <a:lnTo>
                    <a:pt x="6526" y="3383"/>
                  </a:lnTo>
                  <a:cubicBezTo>
                    <a:pt x="6568" y="3161"/>
                    <a:pt x="6638" y="2816"/>
                    <a:pt x="6648" y="2816"/>
                  </a:cubicBezTo>
                  <a:cubicBezTo>
                    <a:pt x="6648" y="2816"/>
                    <a:pt x="6649" y="2818"/>
                    <a:pt x="6649" y="2822"/>
                  </a:cubicBezTo>
                  <a:cubicBezTo>
                    <a:pt x="6649" y="2880"/>
                    <a:pt x="6668" y="3157"/>
                    <a:pt x="6681" y="3383"/>
                  </a:cubicBezTo>
                  <a:lnTo>
                    <a:pt x="7088" y="3383"/>
                  </a:lnTo>
                  <a:cubicBezTo>
                    <a:pt x="7106" y="3069"/>
                    <a:pt x="7148" y="2449"/>
                    <a:pt x="7152" y="2449"/>
                  </a:cubicBezTo>
                  <a:cubicBezTo>
                    <a:pt x="7152" y="2449"/>
                    <a:pt x="7152" y="2451"/>
                    <a:pt x="7152" y="2454"/>
                  </a:cubicBezTo>
                  <a:cubicBezTo>
                    <a:pt x="7152" y="2518"/>
                    <a:pt x="7307" y="3060"/>
                    <a:pt x="7404" y="3383"/>
                  </a:cubicBezTo>
                  <a:lnTo>
                    <a:pt x="7623" y="3383"/>
                  </a:lnTo>
                  <a:cubicBezTo>
                    <a:pt x="7591" y="3080"/>
                    <a:pt x="7520" y="2776"/>
                    <a:pt x="7410" y="2492"/>
                  </a:cubicBezTo>
                  <a:cubicBezTo>
                    <a:pt x="7159" y="1860"/>
                    <a:pt x="6726" y="1744"/>
                    <a:pt x="6326" y="1569"/>
                  </a:cubicBezTo>
                  <a:cubicBezTo>
                    <a:pt x="5932" y="1395"/>
                    <a:pt x="5351" y="562"/>
                    <a:pt x="5351" y="562"/>
                  </a:cubicBezTo>
                  <a:lnTo>
                    <a:pt x="1246" y="1"/>
                  </a:ln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43"/>
            <p:cNvSpPr/>
            <p:nvPr/>
          </p:nvSpPr>
          <p:spPr>
            <a:xfrm>
              <a:off x="2058005" y="2495418"/>
              <a:ext cx="58515" cy="190048"/>
            </a:xfrm>
            <a:custGeom>
              <a:avLst/>
              <a:gdLst/>
              <a:ahLst/>
              <a:cxnLst/>
              <a:rect l="l" t="t" r="r" b="b"/>
              <a:pathLst>
                <a:path w="698" h="2267" extrusionOk="0">
                  <a:moveTo>
                    <a:pt x="39" y="0"/>
                  </a:moveTo>
                  <a:lnTo>
                    <a:pt x="39" y="0"/>
                  </a:lnTo>
                  <a:cubicBezTo>
                    <a:pt x="26" y="20"/>
                    <a:pt x="20" y="39"/>
                    <a:pt x="13" y="59"/>
                  </a:cubicBezTo>
                  <a:cubicBezTo>
                    <a:pt x="0" y="104"/>
                    <a:pt x="0" y="155"/>
                    <a:pt x="7" y="207"/>
                  </a:cubicBezTo>
                  <a:cubicBezTo>
                    <a:pt x="52" y="362"/>
                    <a:pt x="129" y="497"/>
                    <a:pt x="233" y="614"/>
                  </a:cubicBezTo>
                  <a:cubicBezTo>
                    <a:pt x="336" y="743"/>
                    <a:pt x="446" y="872"/>
                    <a:pt x="510" y="975"/>
                  </a:cubicBezTo>
                  <a:cubicBezTo>
                    <a:pt x="542" y="1014"/>
                    <a:pt x="562" y="1053"/>
                    <a:pt x="581" y="1104"/>
                  </a:cubicBezTo>
                  <a:cubicBezTo>
                    <a:pt x="588" y="1137"/>
                    <a:pt x="594" y="1156"/>
                    <a:pt x="594" y="1156"/>
                  </a:cubicBezTo>
                  <a:cubicBezTo>
                    <a:pt x="594" y="1156"/>
                    <a:pt x="600" y="1175"/>
                    <a:pt x="607" y="1208"/>
                  </a:cubicBezTo>
                  <a:lnTo>
                    <a:pt x="626" y="1272"/>
                  </a:lnTo>
                  <a:cubicBezTo>
                    <a:pt x="633" y="1298"/>
                    <a:pt x="633" y="1324"/>
                    <a:pt x="639" y="1350"/>
                  </a:cubicBezTo>
                  <a:cubicBezTo>
                    <a:pt x="659" y="1504"/>
                    <a:pt x="652" y="1653"/>
                    <a:pt x="626" y="1801"/>
                  </a:cubicBezTo>
                  <a:cubicBezTo>
                    <a:pt x="600" y="1969"/>
                    <a:pt x="562" y="2131"/>
                    <a:pt x="536" y="2253"/>
                  </a:cubicBezTo>
                  <a:cubicBezTo>
                    <a:pt x="529" y="2260"/>
                    <a:pt x="529" y="2260"/>
                    <a:pt x="536" y="2266"/>
                  </a:cubicBezTo>
                  <a:lnTo>
                    <a:pt x="555" y="2266"/>
                  </a:lnTo>
                  <a:lnTo>
                    <a:pt x="555" y="2260"/>
                  </a:lnTo>
                  <a:cubicBezTo>
                    <a:pt x="594" y="2111"/>
                    <a:pt x="633" y="1963"/>
                    <a:pt x="665" y="1814"/>
                  </a:cubicBezTo>
                  <a:cubicBezTo>
                    <a:pt x="691" y="1659"/>
                    <a:pt x="697" y="1504"/>
                    <a:pt x="684" y="1350"/>
                  </a:cubicBezTo>
                  <a:cubicBezTo>
                    <a:pt x="678" y="1317"/>
                    <a:pt x="678" y="1291"/>
                    <a:pt x="671" y="1266"/>
                  </a:cubicBezTo>
                  <a:cubicBezTo>
                    <a:pt x="671" y="1240"/>
                    <a:pt x="659" y="1214"/>
                    <a:pt x="659" y="1201"/>
                  </a:cubicBezTo>
                  <a:cubicBezTo>
                    <a:pt x="646" y="1162"/>
                    <a:pt x="646" y="1143"/>
                    <a:pt x="646" y="1143"/>
                  </a:cubicBezTo>
                  <a:cubicBezTo>
                    <a:pt x="646" y="1143"/>
                    <a:pt x="639" y="1124"/>
                    <a:pt x="626" y="1085"/>
                  </a:cubicBezTo>
                  <a:cubicBezTo>
                    <a:pt x="607" y="1033"/>
                    <a:pt x="581" y="988"/>
                    <a:pt x="549" y="949"/>
                  </a:cubicBezTo>
                  <a:cubicBezTo>
                    <a:pt x="478" y="840"/>
                    <a:pt x="362" y="717"/>
                    <a:pt x="258" y="594"/>
                  </a:cubicBezTo>
                  <a:cubicBezTo>
                    <a:pt x="155" y="478"/>
                    <a:pt x="78" y="349"/>
                    <a:pt x="26" y="207"/>
                  </a:cubicBezTo>
                  <a:cubicBezTo>
                    <a:pt x="13" y="136"/>
                    <a:pt x="20" y="71"/>
                    <a:pt x="3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43"/>
            <p:cNvSpPr/>
            <p:nvPr/>
          </p:nvSpPr>
          <p:spPr>
            <a:xfrm>
              <a:off x="1994125" y="2487873"/>
              <a:ext cx="78551" cy="197593"/>
            </a:xfrm>
            <a:custGeom>
              <a:avLst/>
              <a:gdLst/>
              <a:ahLst/>
              <a:cxnLst/>
              <a:rect l="l" t="t" r="r" b="b"/>
              <a:pathLst>
                <a:path w="937" h="2357" extrusionOk="0">
                  <a:moveTo>
                    <a:pt x="168" y="0"/>
                  </a:moveTo>
                  <a:cubicBezTo>
                    <a:pt x="155" y="19"/>
                    <a:pt x="142" y="45"/>
                    <a:pt x="136" y="65"/>
                  </a:cubicBezTo>
                  <a:cubicBezTo>
                    <a:pt x="110" y="123"/>
                    <a:pt x="91" y="187"/>
                    <a:pt x="71" y="245"/>
                  </a:cubicBezTo>
                  <a:cubicBezTo>
                    <a:pt x="20" y="439"/>
                    <a:pt x="0" y="633"/>
                    <a:pt x="7" y="833"/>
                  </a:cubicBezTo>
                  <a:cubicBezTo>
                    <a:pt x="20" y="1026"/>
                    <a:pt x="71" y="1220"/>
                    <a:pt x="168" y="1394"/>
                  </a:cubicBezTo>
                  <a:cubicBezTo>
                    <a:pt x="188" y="1427"/>
                    <a:pt x="207" y="1459"/>
                    <a:pt x="226" y="1485"/>
                  </a:cubicBezTo>
                  <a:cubicBezTo>
                    <a:pt x="246" y="1511"/>
                    <a:pt x="259" y="1536"/>
                    <a:pt x="278" y="1556"/>
                  </a:cubicBezTo>
                  <a:lnTo>
                    <a:pt x="330" y="1614"/>
                  </a:lnTo>
                  <a:lnTo>
                    <a:pt x="343" y="1627"/>
                  </a:lnTo>
                  <a:lnTo>
                    <a:pt x="381" y="1665"/>
                  </a:lnTo>
                  <a:cubicBezTo>
                    <a:pt x="433" y="1704"/>
                    <a:pt x="478" y="1749"/>
                    <a:pt x="536" y="1788"/>
                  </a:cubicBezTo>
                  <a:cubicBezTo>
                    <a:pt x="607" y="1833"/>
                    <a:pt x="685" y="1891"/>
                    <a:pt x="749" y="1949"/>
                  </a:cubicBezTo>
                  <a:cubicBezTo>
                    <a:pt x="827" y="2008"/>
                    <a:pt x="878" y="2098"/>
                    <a:pt x="898" y="2201"/>
                  </a:cubicBezTo>
                  <a:cubicBezTo>
                    <a:pt x="904" y="2253"/>
                    <a:pt x="898" y="2305"/>
                    <a:pt x="878" y="2356"/>
                  </a:cubicBezTo>
                  <a:lnTo>
                    <a:pt x="917" y="2356"/>
                  </a:lnTo>
                  <a:cubicBezTo>
                    <a:pt x="930" y="2305"/>
                    <a:pt x="936" y="2246"/>
                    <a:pt x="936" y="2195"/>
                  </a:cubicBezTo>
                  <a:cubicBezTo>
                    <a:pt x="917" y="2085"/>
                    <a:pt x="865" y="1988"/>
                    <a:pt x="782" y="1917"/>
                  </a:cubicBezTo>
                  <a:cubicBezTo>
                    <a:pt x="711" y="1853"/>
                    <a:pt x="640" y="1801"/>
                    <a:pt x="562" y="1749"/>
                  </a:cubicBezTo>
                  <a:cubicBezTo>
                    <a:pt x="510" y="1711"/>
                    <a:pt x="465" y="1672"/>
                    <a:pt x="420" y="1627"/>
                  </a:cubicBezTo>
                  <a:lnTo>
                    <a:pt x="381" y="1594"/>
                  </a:lnTo>
                  <a:cubicBezTo>
                    <a:pt x="375" y="1588"/>
                    <a:pt x="368" y="1582"/>
                    <a:pt x="368" y="1575"/>
                  </a:cubicBezTo>
                  <a:lnTo>
                    <a:pt x="317" y="1523"/>
                  </a:lnTo>
                  <a:cubicBezTo>
                    <a:pt x="297" y="1504"/>
                    <a:pt x="285" y="1485"/>
                    <a:pt x="272" y="1459"/>
                  </a:cubicBezTo>
                  <a:cubicBezTo>
                    <a:pt x="246" y="1433"/>
                    <a:pt x="226" y="1401"/>
                    <a:pt x="207" y="1369"/>
                  </a:cubicBezTo>
                  <a:cubicBezTo>
                    <a:pt x="110" y="1207"/>
                    <a:pt x="59" y="1020"/>
                    <a:pt x="39" y="826"/>
                  </a:cubicBezTo>
                  <a:cubicBezTo>
                    <a:pt x="26" y="633"/>
                    <a:pt x="46" y="439"/>
                    <a:pt x="91" y="252"/>
                  </a:cubicBezTo>
                  <a:cubicBezTo>
                    <a:pt x="110" y="174"/>
                    <a:pt x="130" y="110"/>
                    <a:pt x="142" y="71"/>
                  </a:cubicBezTo>
                  <a:cubicBezTo>
                    <a:pt x="155" y="45"/>
                    <a:pt x="162" y="19"/>
                    <a:pt x="16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43"/>
            <p:cNvSpPr/>
            <p:nvPr/>
          </p:nvSpPr>
          <p:spPr>
            <a:xfrm>
              <a:off x="2062868" y="2472700"/>
              <a:ext cx="100180" cy="212767"/>
            </a:xfrm>
            <a:custGeom>
              <a:avLst/>
              <a:gdLst/>
              <a:ahLst/>
              <a:cxnLst/>
              <a:rect l="l" t="t" r="r" b="b"/>
              <a:pathLst>
                <a:path w="1195" h="2538" extrusionOk="0">
                  <a:moveTo>
                    <a:pt x="0" y="0"/>
                  </a:moveTo>
                  <a:cubicBezTo>
                    <a:pt x="0" y="20"/>
                    <a:pt x="7" y="46"/>
                    <a:pt x="7" y="65"/>
                  </a:cubicBezTo>
                  <a:cubicBezTo>
                    <a:pt x="7" y="78"/>
                    <a:pt x="7" y="91"/>
                    <a:pt x="13" y="104"/>
                  </a:cubicBezTo>
                  <a:lnTo>
                    <a:pt x="26" y="142"/>
                  </a:lnTo>
                  <a:cubicBezTo>
                    <a:pt x="33" y="181"/>
                    <a:pt x="45" y="213"/>
                    <a:pt x="65" y="239"/>
                  </a:cubicBezTo>
                  <a:lnTo>
                    <a:pt x="91" y="297"/>
                  </a:lnTo>
                  <a:lnTo>
                    <a:pt x="129" y="349"/>
                  </a:lnTo>
                  <a:cubicBezTo>
                    <a:pt x="155" y="388"/>
                    <a:pt x="181" y="420"/>
                    <a:pt x="213" y="452"/>
                  </a:cubicBezTo>
                  <a:cubicBezTo>
                    <a:pt x="284" y="523"/>
                    <a:pt x="362" y="588"/>
                    <a:pt x="446" y="646"/>
                  </a:cubicBezTo>
                  <a:cubicBezTo>
                    <a:pt x="594" y="749"/>
                    <a:pt x="736" y="865"/>
                    <a:pt x="878" y="988"/>
                  </a:cubicBezTo>
                  <a:cubicBezTo>
                    <a:pt x="917" y="1027"/>
                    <a:pt x="956" y="1072"/>
                    <a:pt x="988" y="1124"/>
                  </a:cubicBezTo>
                  <a:cubicBezTo>
                    <a:pt x="1001" y="1136"/>
                    <a:pt x="1007" y="1149"/>
                    <a:pt x="1020" y="1162"/>
                  </a:cubicBezTo>
                  <a:cubicBezTo>
                    <a:pt x="1020" y="1169"/>
                    <a:pt x="1027" y="1175"/>
                    <a:pt x="1027" y="1182"/>
                  </a:cubicBezTo>
                  <a:lnTo>
                    <a:pt x="1059" y="1240"/>
                  </a:lnTo>
                  <a:cubicBezTo>
                    <a:pt x="1085" y="1291"/>
                    <a:pt x="1098" y="1349"/>
                    <a:pt x="1111" y="1408"/>
                  </a:cubicBezTo>
                  <a:cubicBezTo>
                    <a:pt x="1149" y="1588"/>
                    <a:pt x="1136" y="1769"/>
                    <a:pt x="1078" y="1943"/>
                  </a:cubicBezTo>
                  <a:cubicBezTo>
                    <a:pt x="1020" y="2137"/>
                    <a:pt x="930" y="2318"/>
                    <a:pt x="878" y="2460"/>
                  </a:cubicBezTo>
                  <a:cubicBezTo>
                    <a:pt x="872" y="2486"/>
                    <a:pt x="859" y="2511"/>
                    <a:pt x="852" y="2537"/>
                  </a:cubicBezTo>
                  <a:lnTo>
                    <a:pt x="872" y="2537"/>
                  </a:lnTo>
                  <a:cubicBezTo>
                    <a:pt x="878" y="2518"/>
                    <a:pt x="885" y="2492"/>
                    <a:pt x="898" y="2466"/>
                  </a:cubicBezTo>
                  <a:cubicBezTo>
                    <a:pt x="956" y="2331"/>
                    <a:pt x="1046" y="2143"/>
                    <a:pt x="1111" y="1956"/>
                  </a:cubicBezTo>
                  <a:cubicBezTo>
                    <a:pt x="1175" y="1775"/>
                    <a:pt x="1194" y="1582"/>
                    <a:pt x="1156" y="1401"/>
                  </a:cubicBezTo>
                  <a:cubicBezTo>
                    <a:pt x="1143" y="1337"/>
                    <a:pt x="1130" y="1278"/>
                    <a:pt x="1104" y="1220"/>
                  </a:cubicBezTo>
                  <a:lnTo>
                    <a:pt x="1072" y="1156"/>
                  </a:lnTo>
                  <a:lnTo>
                    <a:pt x="1065" y="1136"/>
                  </a:lnTo>
                  <a:cubicBezTo>
                    <a:pt x="1059" y="1130"/>
                    <a:pt x="1046" y="1111"/>
                    <a:pt x="1033" y="1098"/>
                  </a:cubicBezTo>
                  <a:cubicBezTo>
                    <a:pt x="994" y="1046"/>
                    <a:pt x="956" y="994"/>
                    <a:pt x="910" y="956"/>
                  </a:cubicBezTo>
                  <a:cubicBezTo>
                    <a:pt x="768" y="833"/>
                    <a:pt x="620" y="723"/>
                    <a:pt x="465" y="620"/>
                  </a:cubicBezTo>
                  <a:cubicBezTo>
                    <a:pt x="388" y="562"/>
                    <a:pt x="310" y="497"/>
                    <a:pt x="239" y="433"/>
                  </a:cubicBezTo>
                  <a:cubicBezTo>
                    <a:pt x="207" y="401"/>
                    <a:pt x="175" y="368"/>
                    <a:pt x="149" y="336"/>
                  </a:cubicBezTo>
                  <a:cubicBezTo>
                    <a:pt x="136" y="317"/>
                    <a:pt x="123" y="297"/>
                    <a:pt x="110" y="284"/>
                  </a:cubicBezTo>
                  <a:lnTo>
                    <a:pt x="84" y="233"/>
                  </a:lnTo>
                  <a:cubicBezTo>
                    <a:pt x="45" y="155"/>
                    <a:pt x="20" y="78"/>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43"/>
            <p:cNvSpPr/>
            <p:nvPr/>
          </p:nvSpPr>
          <p:spPr>
            <a:xfrm>
              <a:off x="2086089" y="2474879"/>
              <a:ext cx="167833" cy="211090"/>
            </a:xfrm>
            <a:custGeom>
              <a:avLst/>
              <a:gdLst/>
              <a:ahLst/>
              <a:cxnLst/>
              <a:rect l="l" t="t" r="r" b="b"/>
              <a:pathLst>
                <a:path w="2002" h="2518" extrusionOk="0">
                  <a:moveTo>
                    <a:pt x="7" y="0"/>
                  </a:moveTo>
                  <a:cubicBezTo>
                    <a:pt x="1" y="26"/>
                    <a:pt x="1" y="52"/>
                    <a:pt x="7" y="78"/>
                  </a:cubicBezTo>
                  <a:cubicBezTo>
                    <a:pt x="14" y="149"/>
                    <a:pt x="33" y="220"/>
                    <a:pt x="78" y="278"/>
                  </a:cubicBezTo>
                  <a:cubicBezTo>
                    <a:pt x="175" y="420"/>
                    <a:pt x="375" y="549"/>
                    <a:pt x="582" y="646"/>
                  </a:cubicBezTo>
                  <a:cubicBezTo>
                    <a:pt x="782" y="742"/>
                    <a:pt x="1001" y="820"/>
                    <a:pt x="1150" y="897"/>
                  </a:cubicBezTo>
                  <a:cubicBezTo>
                    <a:pt x="1208" y="930"/>
                    <a:pt x="1266" y="962"/>
                    <a:pt x="1324" y="1001"/>
                  </a:cubicBezTo>
                  <a:lnTo>
                    <a:pt x="1389" y="1046"/>
                  </a:lnTo>
                  <a:cubicBezTo>
                    <a:pt x="1395" y="1046"/>
                    <a:pt x="1395" y="1052"/>
                    <a:pt x="1402" y="1059"/>
                  </a:cubicBezTo>
                  <a:lnTo>
                    <a:pt x="1447" y="1091"/>
                  </a:lnTo>
                  <a:cubicBezTo>
                    <a:pt x="1498" y="1136"/>
                    <a:pt x="1544" y="1188"/>
                    <a:pt x="1582" y="1240"/>
                  </a:cubicBezTo>
                  <a:cubicBezTo>
                    <a:pt x="1711" y="1401"/>
                    <a:pt x="1815" y="1582"/>
                    <a:pt x="1892" y="1775"/>
                  </a:cubicBezTo>
                  <a:cubicBezTo>
                    <a:pt x="1970" y="1982"/>
                    <a:pt x="1957" y="2214"/>
                    <a:pt x="1957" y="2382"/>
                  </a:cubicBezTo>
                  <a:lnTo>
                    <a:pt x="1957" y="2518"/>
                  </a:lnTo>
                  <a:lnTo>
                    <a:pt x="1970" y="2518"/>
                  </a:lnTo>
                  <a:cubicBezTo>
                    <a:pt x="1970" y="2472"/>
                    <a:pt x="1970" y="2427"/>
                    <a:pt x="1976" y="2382"/>
                  </a:cubicBezTo>
                  <a:cubicBezTo>
                    <a:pt x="1983" y="2214"/>
                    <a:pt x="2002" y="1982"/>
                    <a:pt x="1918" y="1762"/>
                  </a:cubicBezTo>
                  <a:cubicBezTo>
                    <a:pt x="1847" y="1562"/>
                    <a:pt x="1744" y="1375"/>
                    <a:pt x="1615" y="1207"/>
                  </a:cubicBezTo>
                  <a:cubicBezTo>
                    <a:pt x="1576" y="1156"/>
                    <a:pt x="1524" y="1104"/>
                    <a:pt x="1473" y="1052"/>
                  </a:cubicBezTo>
                  <a:cubicBezTo>
                    <a:pt x="1453" y="1039"/>
                    <a:pt x="1440" y="1027"/>
                    <a:pt x="1427" y="1014"/>
                  </a:cubicBezTo>
                  <a:cubicBezTo>
                    <a:pt x="1427" y="1014"/>
                    <a:pt x="1421" y="1007"/>
                    <a:pt x="1414" y="1001"/>
                  </a:cubicBezTo>
                  <a:lnTo>
                    <a:pt x="1350" y="956"/>
                  </a:lnTo>
                  <a:cubicBezTo>
                    <a:pt x="1292" y="917"/>
                    <a:pt x="1227" y="885"/>
                    <a:pt x="1169" y="852"/>
                  </a:cubicBezTo>
                  <a:cubicBezTo>
                    <a:pt x="1008" y="781"/>
                    <a:pt x="795" y="704"/>
                    <a:pt x="588" y="613"/>
                  </a:cubicBezTo>
                  <a:cubicBezTo>
                    <a:pt x="382" y="523"/>
                    <a:pt x="188" y="407"/>
                    <a:pt x="91" y="265"/>
                  </a:cubicBezTo>
                  <a:cubicBezTo>
                    <a:pt x="46" y="213"/>
                    <a:pt x="20" y="149"/>
                    <a:pt x="14" y="78"/>
                  </a:cubicBezTo>
                  <a:cubicBezTo>
                    <a:pt x="1" y="32"/>
                    <a:pt x="14" y="0"/>
                    <a:pt x="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43"/>
            <p:cNvSpPr/>
            <p:nvPr/>
          </p:nvSpPr>
          <p:spPr>
            <a:xfrm>
              <a:off x="1668937" y="2440257"/>
              <a:ext cx="126671" cy="245210"/>
            </a:xfrm>
            <a:custGeom>
              <a:avLst/>
              <a:gdLst/>
              <a:ahLst/>
              <a:cxnLst/>
              <a:rect l="l" t="t" r="r" b="b"/>
              <a:pathLst>
                <a:path w="1511" h="2925" extrusionOk="0">
                  <a:moveTo>
                    <a:pt x="1504" y="0"/>
                  </a:moveTo>
                  <a:cubicBezTo>
                    <a:pt x="1498" y="90"/>
                    <a:pt x="1491" y="181"/>
                    <a:pt x="1472" y="265"/>
                  </a:cubicBezTo>
                  <a:cubicBezTo>
                    <a:pt x="1427" y="458"/>
                    <a:pt x="1336" y="639"/>
                    <a:pt x="1214" y="794"/>
                  </a:cubicBezTo>
                  <a:cubicBezTo>
                    <a:pt x="1097" y="949"/>
                    <a:pt x="962" y="1097"/>
                    <a:pt x="820" y="1233"/>
                  </a:cubicBezTo>
                  <a:lnTo>
                    <a:pt x="633" y="1427"/>
                  </a:lnTo>
                  <a:cubicBezTo>
                    <a:pt x="633" y="1427"/>
                    <a:pt x="555" y="1511"/>
                    <a:pt x="452" y="1627"/>
                  </a:cubicBezTo>
                  <a:cubicBezTo>
                    <a:pt x="310" y="1775"/>
                    <a:pt x="200" y="1937"/>
                    <a:pt x="110" y="2117"/>
                  </a:cubicBezTo>
                  <a:cubicBezTo>
                    <a:pt x="58" y="2214"/>
                    <a:pt x="26" y="2317"/>
                    <a:pt x="13" y="2421"/>
                  </a:cubicBezTo>
                  <a:cubicBezTo>
                    <a:pt x="0" y="2517"/>
                    <a:pt x="6" y="2608"/>
                    <a:pt x="26" y="2705"/>
                  </a:cubicBezTo>
                  <a:cubicBezTo>
                    <a:pt x="32" y="2737"/>
                    <a:pt x="39" y="2776"/>
                    <a:pt x="52" y="2808"/>
                  </a:cubicBezTo>
                  <a:cubicBezTo>
                    <a:pt x="58" y="2840"/>
                    <a:pt x="71" y="2866"/>
                    <a:pt x="84" y="2892"/>
                  </a:cubicBezTo>
                  <a:cubicBezTo>
                    <a:pt x="90" y="2905"/>
                    <a:pt x="97" y="2911"/>
                    <a:pt x="97" y="2924"/>
                  </a:cubicBezTo>
                  <a:lnTo>
                    <a:pt x="103" y="2924"/>
                  </a:lnTo>
                  <a:cubicBezTo>
                    <a:pt x="77" y="2853"/>
                    <a:pt x="58" y="2776"/>
                    <a:pt x="39" y="2698"/>
                  </a:cubicBezTo>
                  <a:cubicBezTo>
                    <a:pt x="26" y="2608"/>
                    <a:pt x="26" y="2517"/>
                    <a:pt x="39" y="2427"/>
                  </a:cubicBezTo>
                  <a:cubicBezTo>
                    <a:pt x="58" y="2324"/>
                    <a:pt x="90" y="2227"/>
                    <a:pt x="136" y="2130"/>
                  </a:cubicBezTo>
                  <a:cubicBezTo>
                    <a:pt x="232" y="1956"/>
                    <a:pt x="349" y="1801"/>
                    <a:pt x="484" y="1659"/>
                  </a:cubicBezTo>
                  <a:cubicBezTo>
                    <a:pt x="594" y="1536"/>
                    <a:pt x="665" y="1459"/>
                    <a:pt x="665" y="1459"/>
                  </a:cubicBezTo>
                  <a:lnTo>
                    <a:pt x="859" y="1265"/>
                  </a:lnTo>
                  <a:cubicBezTo>
                    <a:pt x="994" y="1123"/>
                    <a:pt x="1123" y="975"/>
                    <a:pt x="1246" y="813"/>
                  </a:cubicBezTo>
                  <a:cubicBezTo>
                    <a:pt x="1362" y="652"/>
                    <a:pt x="1446" y="465"/>
                    <a:pt x="1491" y="271"/>
                  </a:cubicBezTo>
                  <a:cubicBezTo>
                    <a:pt x="1510" y="181"/>
                    <a:pt x="1510" y="90"/>
                    <a:pt x="150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43"/>
            <p:cNvSpPr/>
            <p:nvPr/>
          </p:nvSpPr>
          <p:spPr>
            <a:xfrm>
              <a:off x="1626686" y="2413682"/>
              <a:ext cx="135892" cy="271785"/>
            </a:xfrm>
            <a:custGeom>
              <a:avLst/>
              <a:gdLst/>
              <a:ahLst/>
              <a:cxnLst/>
              <a:rect l="l" t="t" r="r" b="b"/>
              <a:pathLst>
                <a:path w="1621" h="3242" extrusionOk="0">
                  <a:moveTo>
                    <a:pt x="1614" y="1"/>
                  </a:moveTo>
                  <a:cubicBezTo>
                    <a:pt x="1608" y="104"/>
                    <a:pt x="1595" y="207"/>
                    <a:pt x="1576" y="304"/>
                  </a:cubicBezTo>
                  <a:cubicBezTo>
                    <a:pt x="1550" y="401"/>
                    <a:pt x="1511" y="498"/>
                    <a:pt x="1459" y="595"/>
                  </a:cubicBezTo>
                  <a:cubicBezTo>
                    <a:pt x="1401" y="698"/>
                    <a:pt x="1337" y="795"/>
                    <a:pt x="1259" y="885"/>
                  </a:cubicBezTo>
                  <a:cubicBezTo>
                    <a:pt x="1117" y="1053"/>
                    <a:pt x="956" y="1214"/>
                    <a:pt x="788" y="1356"/>
                  </a:cubicBezTo>
                  <a:lnTo>
                    <a:pt x="620" y="1505"/>
                  </a:lnTo>
                  <a:cubicBezTo>
                    <a:pt x="607" y="1518"/>
                    <a:pt x="588" y="1531"/>
                    <a:pt x="575" y="1550"/>
                  </a:cubicBezTo>
                  <a:lnTo>
                    <a:pt x="562" y="1563"/>
                  </a:lnTo>
                  <a:lnTo>
                    <a:pt x="498" y="1621"/>
                  </a:lnTo>
                  <a:cubicBezTo>
                    <a:pt x="446" y="1679"/>
                    <a:pt x="401" y="1737"/>
                    <a:pt x="356" y="1795"/>
                  </a:cubicBezTo>
                  <a:cubicBezTo>
                    <a:pt x="220" y="1976"/>
                    <a:pt x="123" y="2189"/>
                    <a:pt x="72" y="2408"/>
                  </a:cubicBezTo>
                  <a:cubicBezTo>
                    <a:pt x="20" y="2628"/>
                    <a:pt x="1" y="2854"/>
                    <a:pt x="26" y="3080"/>
                  </a:cubicBezTo>
                  <a:cubicBezTo>
                    <a:pt x="33" y="3144"/>
                    <a:pt x="39" y="3196"/>
                    <a:pt x="52" y="3241"/>
                  </a:cubicBezTo>
                  <a:lnTo>
                    <a:pt x="65" y="3241"/>
                  </a:lnTo>
                  <a:cubicBezTo>
                    <a:pt x="65" y="3196"/>
                    <a:pt x="59" y="3138"/>
                    <a:pt x="52" y="3080"/>
                  </a:cubicBezTo>
                  <a:cubicBezTo>
                    <a:pt x="33" y="2854"/>
                    <a:pt x="52" y="2628"/>
                    <a:pt x="110" y="2415"/>
                  </a:cubicBezTo>
                  <a:cubicBezTo>
                    <a:pt x="162" y="2202"/>
                    <a:pt x="265" y="1995"/>
                    <a:pt x="394" y="1821"/>
                  </a:cubicBezTo>
                  <a:cubicBezTo>
                    <a:pt x="439" y="1763"/>
                    <a:pt x="485" y="1705"/>
                    <a:pt x="536" y="1653"/>
                  </a:cubicBezTo>
                  <a:lnTo>
                    <a:pt x="594" y="1595"/>
                  </a:lnTo>
                  <a:lnTo>
                    <a:pt x="614" y="1582"/>
                  </a:lnTo>
                  <a:cubicBezTo>
                    <a:pt x="620" y="1569"/>
                    <a:pt x="640" y="1556"/>
                    <a:pt x="659" y="1544"/>
                  </a:cubicBezTo>
                  <a:lnTo>
                    <a:pt x="820" y="1395"/>
                  </a:lnTo>
                  <a:cubicBezTo>
                    <a:pt x="988" y="1247"/>
                    <a:pt x="1150" y="1085"/>
                    <a:pt x="1292" y="911"/>
                  </a:cubicBezTo>
                  <a:cubicBezTo>
                    <a:pt x="1363" y="814"/>
                    <a:pt x="1434" y="711"/>
                    <a:pt x="1485" y="608"/>
                  </a:cubicBezTo>
                  <a:cubicBezTo>
                    <a:pt x="1537" y="511"/>
                    <a:pt x="1569" y="407"/>
                    <a:pt x="1595" y="311"/>
                  </a:cubicBezTo>
                  <a:cubicBezTo>
                    <a:pt x="1614" y="207"/>
                    <a:pt x="1621" y="104"/>
                    <a:pt x="161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43"/>
            <p:cNvSpPr/>
            <p:nvPr/>
          </p:nvSpPr>
          <p:spPr>
            <a:xfrm>
              <a:off x="1807429" y="2625275"/>
              <a:ext cx="14671" cy="60192"/>
            </a:xfrm>
            <a:custGeom>
              <a:avLst/>
              <a:gdLst/>
              <a:ahLst/>
              <a:cxnLst/>
              <a:rect l="l" t="t" r="r" b="b"/>
              <a:pathLst>
                <a:path w="175" h="718" extrusionOk="0">
                  <a:moveTo>
                    <a:pt x="175" y="1"/>
                  </a:moveTo>
                  <a:lnTo>
                    <a:pt x="175" y="1"/>
                  </a:lnTo>
                  <a:cubicBezTo>
                    <a:pt x="130" y="52"/>
                    <a:pt x="97" y="117"/>
                    <a:pt x="72" y="188"/>
                  </a:cubicBezTo>
                  <a:cubicBezTo>
                    <a:pt x="46" y="252"/>
                    <a:pt x="26" y="317"/>
                    <a:pt x="7" y="388"/>
                  </a:cubicBezTo>
                  <a:cubicBezTo>
                    <a:pt x="7" y="388"/>
                    <a:pt x="7" y="414"/>
                    <a:pt x="1" y="459"/>
                  </a:cubicBezTo>
                  <a:cubicBezTo>
                    <a:pt x="1" y="504"/>
                    <a:pt x="1" y="556"/>
                    <a:pt x="1" y="601"/>
                  </a:cubicBezTo>
                  <a:cubicBezTo>
                    <a:pt x="7" y="640"/>
                    <a:pt x="20" y="678"/>
                    <a:pt x="33" y="717"/>
                  </a:cubicBezTo>
                  <a:lnTo>
                    <a:pt x="59" y="717"/>
                  </a:lnTo>
                  <a:cubicBezTo>
                    <a:pt x="52" y="678"/>
                    <a:pt x="46" y="640"/>
                    <a:pt x="46" y="601"/>
                  </a:cubicBezTo>
                  <a:cubicBezTo>
                    <a:pt x="39" y="556"/>
                    <a:pt x="46" y="504"/>
                    <a:pt x="52" y="459"/>
                  </a:cubicBezTo>
                  <a:cubicBezTo>
                    <a:pt x="59" y="420"/>
                    <a:pt x="59" y="394"/>
                    <a:pt x="59" y="394"/>
                  </a:cubicBezTo>
                  <a:cubicBezTo>
                    <a:pt x="72" y="330"/>
                    <a:pt x="84" y="265"/>
                    <a:pt x="110" y="194"/>
                  </a:cubicBezTo>
                  <a:cubicBezTo>
                    <a:pt x="136" y="130"/>
                    <a:pt x="155" y="65"/>
                    <a:pt x="1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43"/>
            <p:cNvSpPr/>
            <p:nvPr/>
          </p:nvSpPr>
          <p:spPr>
            <a:xfrm>
              <a:off x="1774399" y="2466748"/>
              <a:ext cx="76371" cy="218132"/>
            </a:xfrm>
            <a:custGeom>
              <a:avLst/>
              <a:gdLst/>
              <a:ahLst/>
              <a:cxnLst/>
              <a:rect l="l" t="t" r="r" b="b"/>
              <a:pathLst>
                <a:path w="911" h="2602" extrusionOk="0">
                  <a:moveTo>
                    <a:pt x="872" y="0"/>
                  </a:moveTo>
                  <a:cubicBezTo>
                    <a:pt x="892" y="78"/>
                    <a:pt x="898" y="162"/>
                    <a:pt x="892" y="239"/>
                  </a:cubicBezTo>
                  <a:cubicBezTo>
                    <a:pt x="872" y="413"/>
                    <a:pt x="833" y="588"/>
                    <a:pt x="775" y="756"/>
                  </a:cubicBezTo>
                  <a:cubicBezTo>
                    <a:pt x="756" y="801"/>
                    <a:pt x="743" y="839"/>
                    <a:pt x="730" y="885"/>
                  </a:cubicBezTo>
                  <a:cubicBezTo>
                    <a:pt x="711" y="930"/>
                    <a:pt x="691" y="969"/>
                    <a:pt x="672" y="1014"/>
                  </a:cubicBezTo>
                  <a:cubicBezTo>
                    <a:pt x="653" y="1059"/>
                    <a:pt x="627" y="1091"/>
                    <a:pt x="608" y="1124"/>
                  </a:cubicBezTo>
                  <a:lnTo>
                    <a:pt x="543" y="1220"/>
                  </a:lnTo>
                  <a:cubicBezTo>
                    <a:pt x="459" y="1337"/>
                    <a:pt x="401" y="1414"/>
                    <a:pt x="401" y="1414"/>
                  </a:cubicBezTo>
                  <a:cubicBezTo>
                    <a:pt x="401" y="1414"/>
                    <a:pt x="336" y="1491"/>
                    <a:pt x="252" y="1608"/>
                  </a:cubicBezTo>
                  <a:cubicBezTo>
                    <a:pt x="156" y="1750"/>
                    <a:pt x="78" y="1917"/>
                    <a:pt x="33" y="2092"/>
                  </a:cubicBezTo>
                  <a:cubicBezTo>
                    <a:pt x="14" y="2182"/>
                    <a:pt x="1" y="2279"/>
                    <a:pt x="1" y="2376"/>
                  </a:cubicBezTo>
                  <a:cubicBezTo>
                    <a:pt x="1" y="2453"/>
                    <a:pt x="14" y="2531"/>
                    <a:pt x="33" y="2602"/>
                  </a:cubicBezTo>
                  <a:lnTo>
                    <a:pt x="52" y="2602"/>
                  </a:lnTo>
                  <a:cubicBezTo>
                    <a:pt x="39" y="2531"/>
                    <a:pt x="27" y="2453"/>
                    <a:pt x="27" y="2376"/>
                  </a:cubicBezTo>
                  <a:cubicBezTo>
                    <a:pt x="27" y="2285"/>
                    <a:pt x="39" y="2189"/>
                    <a:pt x="65" y="2105"/>
                  </a:cubicBezTo>
                  <a:cubicBezTo>
                    <a:pt x="110" y="1930"/>
                    <a:pt x="188" y="1775"/>
                    <a:pt x="291" y="1633"/>
                  </a:cubicBezTo>
                  <a:cubicBezTo>
                    <a:pt x="375" y="1517"/>
                    <a:pt x="433" y="1440"/>
                    <a:pt x="433" y="1440"/>
                  </a:cubicBezTo>
                  <a:cubicBezTo>
                    <a:pt x="433" y="1440"/>
                    <a:pt x="498" y="1369"/>
                    <a:pt x="575" y="1246"/>
                  </a:cubicBezTo>
                  <a:lnTo>
                    <a:pt x="640" y="1149"/>
                  </a:lnTo>
                  <a:cubicBezTo>
                    <a:pt x="666" y="1111"/>
                    <a:pt x="685" y="1072"/>
                    <a:pt x="704" y="1033"/>
                  </a:cubicBezTo>
                  <a:cubicBezTo>
                    <a:pt x="730" y="988"/>
                    <a:pt x="743" y="949"/>
                    <a:pt x="762" y="904"/>
                  </a:cubicBezTo>
                  <a:lnTo>
                    <a:pt x="808" y="762"/>
                  </a:lnTo>
                  <a:cubicBezTo>
                    <a:pt x="859" y="594"/>
                    <a:pt x="898" y="420"/>
                    <a:pt x="911" y="239"/>
                  </a:cubicBezTo>
                  <a:cubicBezTo>
                    <a:pt x="911" y="207"/>
                    <a:pt x="911" y="175"/>
                    <a:pt x="911" y="142"/>
                  </a:cubicBezTo>
                  <a:cubicBezTo>
                    <a:pt x="904" y="117"/>
                    <a:pt x="904" y="91"/>
                    <a:pt x="898" y="65"/>
                  </a:cubicBezTo>
                  <a:cubicBezTo>
                    <a:pt x="892" y="46"/>
                    <a:pt x="885" y="20"/>
                    <a:pt x="87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43"/>
            <p:cNvSpPr/>
            <p:nvPr/>
          </p:nvSpPr>
          <p:spPr>
            <a:xfrm>
              <a:off x="1666674" y="2452161"/>
              <a:ext cx="94312" cy="115857"/>
            </a:xfrm>
            <a:custGeom>
              <a:avLst/>
              <a:gdLst/>
              <a:ahLst/>
              <a:cxnLst/>
              <a:rect l="l" t="t" r="r" b="b"/>
              <a:pathLst>
                <a:path w="1125" h="1382" extrusionOk="0">
                  <a:moveTo>
                    <a:pt x="554" y="0"/>
                  </a:moveTo>
                  <a:cubicBezTo>
                    <a:pt x="456" y="0"/>
                    <a:pt x="336" y="50"/>
                    <a:pt x="227" y="232"/>
                  </a:cubicBezTo>
                  <a:cubicBezTo>
                    <a:pt x="1" y="618"/>
                    <a:pt x="512" y="1382"/>
                    <a:pt x="758" y="1382"/>
                  </a:cubicBezTo>
                  <a:cubicBezTo>
                    <a:pt x="771" y="1382"/>
                    <a:pt x="784" y="1380"/>
                    <a:pt x="795" y="1375"/>
                  </a:cubicBezTo>
                  <a:cubicBezTo>
                    <a:pt x="1021" y="1291"/>
                    <a:pt x="1124" y="536"/>
                    <a:pt x="756" y="71"/>
                  </a:cubicBezTo>
                  <a:cubicBezTo>
                    <a:pt x="756" y="71"/>
                    <a:pt x="670" y="0"/>
                    <a:pt x="554" y="0"/>
                  </a:cubicBezTo>
                  <a:close/>
                </a:path>
              </a:pathLst>
            </a:custGeom>
            <a:solidFill>
              <a:srgbClr val="F2E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43"/>
            <p:cNvSpPr/>
            <p:nvPr/>
          </p:nvSpPr>
          <p:spPr>
            <a:xfrm>
              <a:off x="1884052" y="2643718"/>
              <a:ext cx="97162" cy="63126"/>
            </a:xfrm>
            <a:custGeom>
              <a:avLst/>
              <a:gdLst/>
              <a:ahLst/>
              <a:cxnLst/>
              <a:rect l="l" t="t" r="r" b="b"/>
              <a:pathLst>
                <a:path w="1159" h="753" extrusionOk="0">
                  <a:moveTo>
                    <a:pt x="1017" y="0"/>
                  </a:moveTo>
                  <a:lnTo>
                    <a:pt x="48" y="116"/>
                  </a:lnTo>
                  <a:cubicBezTo>
                    <a:pt x="48" y="116"/>
                    <a:pt x="1" y="752"/>
                    <a:pt x="510" y="752"/>
                  </a:cubicBezTo>
                  <a:cubicBezTo>
                    <a:pt x="532" y="752"/>
                    <a:pt x="554" y="751"/>
                    <a:pt x="578" y="749"/>
                  </a:cubicBezTo>
                  <a:cubicBezTo>
                    <a:pt x="1159" y="697"/>
                    <a:pt x="1017" y="0"/>
                    <a:pt x="1017" y="0"/>
                  </a:cubicBezTo>
                  <a:close/>
                </a:path>
              </a:pathLst>
            </a:custGeom>
            <a:solidFill>
              <a:srgbClr val="F2E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43"/>
            <p:cNvSpPr/>
            <p:nvPr/>
          </p:nvSpPr>
          <p:spPr>
            <a:xfrm>
              <a:off x="1887489" y="2643718"/>
              <a:ext cx="93222" cy="62791"/>
            </a:xfrm>
            <a:custGeom>
              <a:avLst/>
              <a:gdLst/>
              <a:ahLst/>
              <a:cxnLst/>
              <a:rect l="l" t="t" r="r" b="b"/>
              <a:pathLst>
                <a:path w="1112" h="749" extrusionOk="0">
                  <a:moveTo>
                    <a:pt x="976" y="0"/>
                  </a:moveTo>
                  <a:lnTo>
                    <a:pt x="7" y="123"/>
                  </a:lnTo>
                  <a:lnTo>
                    <a:pt x="7" y="129"/>
                  </a:lnTo>
                  <a:cubicBezTo>
                    <a:pt x="1" y="187"/>
                    <a:pt x="7" y="252"/>
                    <a:pt x="20" y="316"/>
                  </a:cubicBezTo>
                  <a:cubicBezTo>
                    <a:pt x="91" y="307"/>
                    <a:pt x="169" y="301"/>
                    <a:pt x="246" y="301"/>
                  </a:cubicBezTo>
                  <a:cubicBezTo>
                    <a:pt x="274" y="301"/>
                    <a:pt x="302" y="302"/>
                    <a:pt x="330" y="304"/>
                  </a:cubicBezTo>
                  <a:cubicBezTo>
                    <a:pt x="491" y="316"/>
                    <a:pt x="692" y="349"/>
                    <a:pt x="737" y="523"/>
                  </a:cubicBezTo>
                  <a:cubicBezTo>
                    <a:pt x="769" y="600"/>
                    <a:pt x="737" y="678"/>
                    <a:pt x="666" y="710"/>
                  </a:cubicBezTo>
                  <a:cubicBezTo>
                    <a:pt x="640" y="723"/>
                    <a:pt x="621" y="736"/>
                    <a:pt x="595" y="749"/>
                  </a:cubicBezTo>
                  <a:cubicBezTo>
                    <a:pt x="1111" y="659"/>
                    <a:pt x="976" y="0"/>
                    <a:pt x="976" y="0"/>
                  </a:cubicBezTo>
                  <a:close/>
                </a:path>
              </a:pathLst>
            </a:custGeom>
            <a:solidFill>
              <a:srgbClr val="F2E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43"/>
            <p:cNvSpPr/>
            <p:nvPr/>
          </p:nvSpPr>
          <p:spPr>
            <a:xfrm>
              <a:off x="1796615" y="2400185"/>
              <a:ext cx="127761" cy="108312"/>
            </a:xfrm>
            <a:custGeom>
              <a:avLst/>
              <a:gdLst/>
              <a:ahLst/>
              <a:cxnLst/>
              <a:rect l="l" t="t" r="r" b="b"/>
              <a:pathLst>
                <a:path w="1524" h="1292" extrusionOk="0">
                  <a:moveTo>
                    <a:pt x="1524" y="646"/>
                  </a:moveTo>
                  <a:cubicBezTo>
                    <a:pt x="1524" y="1001"/>
                    <a:pt x="1182" y="1291"/>
                    <a:pt x="762" y="1291"/>
                  </a:cubicBezTo>
                  <a:cubicBezTo>
                    <a:pt x="343" y="1291"/>
                    <a:pt x="0" y="1001"/>
                    <a:pt x="0" y="646"/>
                  </a:cubicBezTo>
                  <a:cubicBezTo>
                    <a:pt x="0" y="291"/>
                    <a:pt x="343" y="0"/>
                    <a:pt x="762" y="0"/>
                  </a:cubicBezTo>
                  <a:cubicBezTo>
                    <a:pt x="1182" y="0"/>
                    <a:pt x="1524" y="291"/>
                    <a:pt x="1524" y="646"/>
                  </a:cubicBezTo>
                  <a:close/>
                </a:path>
              </a:pathLst>
            </a:custGeom>
            <a:solidFill>
              <a:srgbClr val="FCE8C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43"/>
            <p:cNvSpPr/>
            <p:nvPr/>
          </p:nvSpPr>
          <p:spPr>
            <a:xfrm>
              <a:off x="1695429" y="2242496"/>
              <a:ext cx="481115" cy="417905"/>
            </a:xfrm>
            <a:custGeom>
              <a:avLst/>
              <a:gdLst/>
              <a:ahLst/>
              <a:cxnLst/>
              <a:rect l="l" t="t" r="r" b="b"/>
              <a:pathLst>
                <a:path w="5739" h="4985" extrusionOk="0">
                  <a:moveTo>
                    <a:pt x="2383" y="1"/>
                  </a:moveTo>
                  <a:cubicBezTo>
                    <a:pt x="2174" y="1"/>
                    <a:pt x="1967" y="22"/>
                    <a:pt x="1769" y="68"/>
                  </a:cubicBezTo>
                  <a:cubicBezTo>
                    <a:pt x="1395" y="151"/>
                    <a:pt x="1065" y="352"/>
                    <a:pt x="820" y="642"/>
                  </a:cubicBezTo>
                  <a:cubicBezTo>
                    <a:pt x="478" y="1029"/>
                    <a:pt x="297" y="1526"/>
                    <a:pt x="304" y="2043"/>
                  </a:cubicBezTo>
                  <a:cubicBezTo>
                    <a:pt x="323" y="2998"/>
                    <a:pt x="407" y="3263"/>
                    <a:pt x="407" y="3263"/>
                  </a:cubicBezTo>
                  <a:cubicBezTo>
                    <a:pt x="407" y="3263"/>
                    <a:pt x="0" y="3650"/>
                    <a:pt x="271" y="4154"/>
                  </a:cubicBezTo>
                  <a:cubicBezTo>
                    <a:pt x="518" y="4612"/>
                    <a:pt x="1273" y="4984"/>
                    <a:pt x="2219" y="4984"/>
                  </a:cubicBezTo>
                  <a:cubicBezTo>
                    <a:pt x="2313" y="4984"/>
                    <a:pt x="2408" y="4981"/>
                    <a:pt x="2505" y="4973"/>
                  </a:cubicBezTo>
                  <a:cubicBezTo>
                    <a:pt x="3576" y="4889"/>
                    <a:pt x="4144" y="4270"/>
                    <a:pt x="4480" y="3902"/>
                  </a:cubicBezTo>
                  <a:cubicBezTo>
                    <a:pt x="4583" y="3999"/>
                    <a:pt x="4716" y="4047"/>
                    <a:pt x="4849" y="4047"/>
                  </a:cubicBezTo>
                  <a:cubicBezTo>
                    <a:pt x="4982" y="4047"/>
                    <a:pt x="5116" y="3999"/>
                    <a:pt x="5222" y="3902"/>
                  </a:cubicBezTo>
                  <a:cubicBezTo>
                    <a:pt x="5603" y="3566"/>
                    <a:pt x="5739" y="2959"/>
                    <a:pt x="5352" y="2779"/>
                  </a:cubicBezTo>
                  <a:cubicBezTo>
                    <a:pt x="5247" y="2728"/>
                    <a:pt x="5154" y="2709"/>
                    <a:pt x="5076" y="2709"/>
                  </a:cubicBezTo>
                  <a:cubicBezTo>
                    <a:pt x="4864" y="2709"/>
                    <a:pt x="4751" y="2843"/>
                    <a:pt x="4751" y="2843"/>
                  </a:cubicBezTo>
                  <a:cubicBezTo>
                    <a:pt x="4751" y="2843"/>
                    <a:pt x="5268" y="1436"/>
                    <a:pt x="4467" y="745"/>
                  </a:cubicBezTo>
                  <a:cubicBezTo>
                    <a:pt x="3913" y="276"/>
                    <a:pt x="3130" y="1"/>
                    <a:pt x="2383" y="1"/>
                  </a:cubicBezTo>
                  <a:close/>
                </a:path>
              </a:pathLst>
            </a:custGeom>
            <a:solidFill>
              <a:srgbClr val="F2E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43"/>
            <p:cNvSpPr/>
            <p:nvPr/>
          </p:nvSpPr>
          <p:spPr>
            <a:xfrm>
              <a:off x="1695429" y="2242999"/>
              <a:ext cx="253342" cy="414300"/>
            </a:xfrm>
            <a:custGeom>
              <a:avLst/>
              <a:gdLst/>
              <a:ahLst/>
              <a:cxnLst/>
              <a:rect l="l" t="t" r="r" b="b"/>
              <a:pathLst>
                <a:path w="3022" h="4942" extrusionOk="0">
                  <a:moveTo>
                    <a:pt x="2392" y="0"/>
                  </a:moveTo>
                  <a:cubicBezTo>
                    <a:pt x="2180" y="0"/>
                    <a:pt x="1969" y="23"/>
                    <a:pt x="1763" y="68"/>
                  </a:cubicBezTo>
                  <a:cubicBezTo>
                    <a:pt x="1395" y="152"/>
                    <a:pt x="1065" y="352"/>
                    <a:pt x="814" y="636"/>
                  </a:cubicBezTo>
                  <a:cubicBezTo>
                    <a:pt x="478" y="1023"/>
                    <a:pt x="297" y="1520"/>
                    <a:pt x="304" y="2037"/>
                  </a:cubicBezTo>
                  <a:cubicBezTo>
                    <a:pt x="317" y="2992"/>
                    <a:pt x="401" y="3263"/>
                    <a:pt x="401" y="3263"/>
                  </a:cubicBezTo>
                  <a:cubicBezTo>
                    <a:pt x="401" y="3263"/>
                    <a:pt x="0" y="3651"/>
                    <a:pt x="271" y="4148"/>
                  </a:cubicBezTo>
                  <a:cubicBezTo>
                    <a:pt x="465" y="4515"/>
                    <a:pt x="994" y="4832"/>
                    <a:pt x="1679" y="4942"/>
                  </a:cubicBezTo>
                  <a:cubicBezTo>
                    <a:pt x="1046" y="4812"/>
                    <a:pt x="568" y="4515"/>
                    <a:pt x="381" y="4167"/>
                  </a:cubicBezTo>
                  <a:cubicBezTo>
                    <a:pt x="117" y="3663"/>
                    <a:pt x="517" y="3283"/>
                    <a:pt x="517" y="3283"/>
                  </a:cubicBezTo>
                  <a:cubicBezTo>
                    <a:pt x="517" y="3283"/>
                    <a:pt x="439" y="3011"/>
                    <a:pt x="413" y="2056"/>
                  </a:cubicBezTo>
                  <a:cubicBezTo>
                    <a:pt x="407" y="1540"/>
                    <a:pt x="594" y="1043"/>
                    <a:pt x="930" y="655"/>
                  </a:cubicBezTo>
                  <a:cubicBezTo>
                    <a:pt x="1182" y="371"/>
                    <a:pt x="1511" y="171"/>
                    <a:pt x="1879" y="81"/>
                  </a:cubicBezTo>
                  <a:cubicBezTo>
                    <a:pt x="2078" y="40"/>
                    <a:pt x="2281" y="19"/>
                    <a:pt x="2485" y="19"/>
                  </a:cubicBezTo>
                  <a:cubicBezTo>
                    <a:pt x="2664" y="19"/>
                    <a:pt x="2843" y="35"/>
                    <a:pt x="3021" y="68"/>
                  </a:cubicBezTo>
                  <a:cubicBezTo>
                    <a:pt x="2815" y="23"/>
                    <a:pt x="2603" y="0"/>
                    <a:pt x="2392" y="0"/>
                  </a:cubicBezTo>
                  <a:close/>
                </a:path>
              </a:pathLst>
            </a:custGeom>
            <a:solidFill>
              <a:srgbClr val="F2E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43"/>
            <p:cNvSpPr/>
            <p:nvPr/>
          </p:nvSpPr>
          <p:spPr>
            <a:xfrm>
              <a:off x="1758722" y="2457023"/>
              <a:ext cx="22802" cy="16180"/>
            </a:xfrm>
            <a:custGeom>
              <a:avLst/>
              <a:gdLst/>
              <a:ahLst/>
              <a:cxnLst/>
              <a:rect l="l" t="t" r="r" b="b"/>
              <a:pathLst>
                <a:path w="272" h="193" extrusionOk="0">
                  <a:moveTo>
                    <a:pt x="181" y="0"/>
                  </a:moveTo>
                  <a:cubicBezTo>
                    <a:pt x="149" y="0"/>
                    <a:pt x="110" y="7"/>
                    <a:pt x="78" y="26"/>
                  </a:cubicBezTo>
                  <a:cubicBezTo>
                    <a:pt x="59" y="45"/>
                    <a:pt x="39" y="71"/>
                    <a:pt x="26" y="103"/>
                  </a:cubicBezTo>
                  <a:cubicBezTo>
                    <a:pt x="4" y="162"/>
                    <a:pt x="0" y="192"/>
                    <a:pt x="28" y="192"/>
                  </a:cubicBezTo>
                  <a:cubicBezTo>
                    <a:pt x="41" y="192"/>
                    <a:pt x="59" y="186"/>
                    <a:pt x="84" y="174"/>
                  </a:cubicBezTo>
                  <a:cubicBezTo>
                    <a:pt x="117" y="155"/>
                    <a:pt x="272" y="78"/>
                    <a:pt x="272" y="45"/>
                  </a:cubicBezTo>
                  <a:cubicBezTo>
                    <a:pt x="272" y="26"/>
                    <a:pt x="233" y="0"/>
                    <a:pt x="181" y="0"/>
                  </a:cubicBez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43"/>
            <p:cNvSpPr/>
            <p:nvPr/>
          </p:nvSpPr>
          <p:spPr>
            <a:xfrm>
              <a:off x="1960759" y="2458867"/>
              <a:ext cx="29677" cy="16012"/>
            </a:xfrm>
            <a:custGeom>
              <a:avLst/>
              <a:gdLst/>
              <a:ahLst/>
              <a:cxnLst/>
              <a:rect l="l" t="t" r="r" b="b"/>
              <a:pathLst>
                <a:path w="354" h="191" extrusionOk="0">
                  <a:moveTo>
                    <a:pt x="146" y="0"/>
                  </a:moveTo>
                  <a:cubicBezTo>
                    <a:pt x="84" y="0"/>
                    <a:pt x="0" y="11"/>
                    <a:pt x="5" y="56"/>
                  </a:cubicBezTo>
                  <a:cubicBezTo>
                    <a:pt x="11" y="94"/>
                    <a:pt x="179" y="114"/>
                    <a:pt x="218" y="133"/>
                  </a:cubicBezTo>
                  <a:cubicBezTo>
                    <a:pt x="234" y="144"/>
                    <a:pt x="277" y="191"/>
                    <a:pt x="310" y="191"/>
                  </a:cubicBezTo>
                  <a:cubicBezTo>
                    <a:pt x="316" y="191"/>
                    <a:pt x="322" y="189"/>
                    <a:pt x="327" y="185"/>
                  </a:cubicBezTo>
                  <a:cubicBezTo>
                    <a:pt x="353" y="165"/>
                    <a:pt x="315" y="94"/>
                    <a:pt x="302" y="75"/>
                  </a:cubicBezTo>
                  <a:cubicBezTo>
                    <a:pt x="282" y="56"/>
                    <a:pt x="263" y="36"/>
                    <a:pt x="237" y="23"/>
                  </a:cubicBezTo>
                  <a:cubicBezTo>
                    <a:pt x="218" y="10"/>
                    <a:pt x="205" y="4"/>
                    <a:pt x="205" y="4"/>
                  </a:cubicBezTo>
                  <a:cubicBezTo>
                    <a:pt x="195" y="2"/>
                    <a:pt x="172" y="0"/>
                    <a:pt x="146" y="0"/>
                  </a:cubicBez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43"/>
            <p:cNvSpPr/>
            <p:nvPr/>
          </p:nvSpPr>
          <p:spPr>
            <a:xfrm>
              <a:off x="1919430" y="2542281"/>
              <a:ext cx="135389" cy="109569"/>
            </a:xfrm>
            <a:custGeom>
              <a:avLst/>
              <a:gdLst/>
              <a:ahLst/>
              <a:cxnLst/>
              <a:rect l="l" t="t" r="r" b="b"/>
              <a:pathLst>
                <a:path w="1615" h="1307" extrusionOk="0">
                  <a:moveTo>
                    <a:pt x="884" y="0"/>
                  </a:moveTo>
                  <a:cubicBezTo>
                    <a:pt x="749" y="0"/>
                    <a:pt x="611" y="36"/>
                    <a:pt x="485" y="113"/>
                  </a:cubicBezTo>
                  <a:cubicBezTo>
                    <a:pt x="65" y="371"/>
                    <a:pt x="1" y="965"/>
                    <a:pt x="356" y="1307"/>
                  </a:cubicBezTo>
                  <a:cubicBezTo>
                    <a:pt x="840" y="1171"/>
                    <a:pt x="1272" y="900"/>
                    <a:pt x="1614" y="532"/>
                  </a:cubicBezTo>
                  <a:cubicBezTo>
                    <a:pt x="1510" y="201"/>
                    <a:pt x="1204" y="0"/>
                    <a:pt x="884" y="0"/>
                  </a:cubicBezTo>
                  <a:close/>
                </a:path>
              </a:pathLst>
            </a:custGeom>
            <a:solidFill>
              <a:srgbClr val="E06666">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43"/>
            <p:cNvSpPr/>
            <p:nvPr/>
          </p:nvSpPr>
          <p:spPr>
            <a:xfrm>
              <a:off x="1708423" y="2538424"/>
              <a:ext cx="116108" cy="105377"/>
            </a:xfrm>
            <a:custGeom>
              <a:avLst/>
              <a:gdLst/>
              <a:ahLst/>
              <a:cxnLst/>
              <a:rect l="l" t="t" r="r" b="b"/>
              <a:pathLst>
                <a:path w="1385" h="1257" extrusionOk="0">
                  <a:moveTo>
                    <a:pt x="367" y="0"/>
                  </a:moveTo>
                  <a:cubicBezTo>
                    <a:pt x="266" y="0"/>
                    <a:pt x="160" y="22"/>
                    <a:pt x="52" y="68"/>
                  </a:cubicBezTo>
                  <a:cubicBezTo>
                    <a:pt x="0" y="256"/>
                    <a:pt x="20" y="456"/>
                    <a:pt x="116" y="624"/>
                  </a:cubicBezTo>
                  <a:cubicBezTo>
                    <a:pt x="252" y="882"/>
                    <a:pt x="542" y="1108"/>
                    <a:pt x="943" y="1256"/>
                  </a:cubicBezTo>
                  <a:cubicBezTo>
                    <a:pt x="1384" y="732"/>
                    <a:pt x="962" y="0"/>
                    <a:pt x="367" y="0"/>
                  </a:cubicBezTo>
                  <a:close/>
                </a:path>
              </a:pathLst>
            </a:custGeom>
            <a:solidFill>
              <a:srgbClr val="E06666">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43"/>
            <p:cNvSpPr/>
            <p:nvPr/>
          </p:nvSpPr>
          <p:spPr>
            <a:xfrm>
              <a:off x="1730052" y="2545215"/>
              <a:ext cx="17353" cy="6539"/>
            </a:xfrm>
            <a:custGeom>
              <a:avLst/>
              <a:gdLst/>
              <a:ahLst/>
              <a:cxnLst/>
              <a:rect l="l" t="t" r="r" b="b"/>
              <a:pathLst>
                <a:path w="207" h="78" extrusionOk="0">
                  <a:moveTo>
                    <a:pt x="104" y="0"/>
                  </a:moveTo>
                  <a:cubicBezTo>
                    <a:pt x="46" y="0"/>
                    <a:pt x="0" y="20"/>
                    <a:pt x="0" y="39"/>
                  </a:cubicBezTo>
                  <a:cubicBezTo>
                    <a:pt x="0" y="65"/>
                    <a:pt x="46" y="78"/>
                    <a:pt x="104" y="78"/>
                  </a:cubicBezTo>
                  <a:cubicBezTo>
                    <a:pt x="162" y="78"/>
                    <a:pt x="207" y="65"/>
                    <a:pt x="207" y="39"/>
                  </a:cubicBezTo>
                  <a:cubicBezTo>
                    <a:pt x="207" y="20"/>
                    <a:pt x="162" y="0"/>
                    <a:pt x="104" y="0"/>
                  </a:cubicBezTo>
                  <a:close/>
                </a:path>
              </a:pathLst>
            </a:custGeom>
            <a:solidFill>
              <a:srgbClr val="F9D1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43"/>
            <p:cNvSpPr/>
            <p:nvPr/>
          </p:nvSpPr>
          <p:spPr>
            <a:xfrm>
              <a:off x="1988676" y="2546808"/>
              <a:ext cx="17437" cy="7126"/>
            </a:xfrm>
            <a:custGeom>
              <a:avLst/>
              <a:gdLst/>
              <a:ahLst/>
              <a:cxnLst/>
              <a:rect l="l" t="t" r="r" b="b"/>
              <a:pathLst>
                <a:path w="208" h="85" extrusionOk="0">
                  <a:moveTo>
                    <a:pt x="104" y="1"/>
                  </a:moveTo>
                  <a:cubicBezTo>
                    <a:pt x="46" y="1"/>
                    <a:pt x="1" y="20"/>
                    <a:pt x="1" y="46"/>
                  </a:cubicBezTo>
                  <a:cubicBezTo>
                    <a:pt x="1" y="65"/>
                    <a:pt x="46" y="85"/>
                    <a:pt x="104" y="85"/>
                  </a:cubicBezTo>
                  <a:cubicBezTo>
                    <a:pt x="162" y="85"/>
                    <a:pt x="207" y="65"/>
                    <a:pt x="207" y="46"/>
                  </a:cubicBezTo>
                  <a:cubicBezTo>
                    <a:pt x="207" y="20"/>
                    <a:pt x="162" y="1"/>
                    <a:pt x="104" y="1"/>
                  </a:cubicBezTo>
                  <a:close/>
                </a:path>
              </a:pathLst>
            </a:custGeom>
            <a:solidFill>
              <a:srgbClr val="F9D1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43"/>
            <p:cNvSpPr/>
            <p:nvPr/>
          </p:nvSpPr>
          <p:spPr>
            <a:xfrm>
              <a:off x="1837525" y="2530041"/>
              <a:ext cx="47365" cy="22802"/>
            </a:xfrm>
            <a:custGeom>
              <a:avLst/>
              <a:gdLst/>
              <a:ahLst/>
              <a:cxnLst/>
              <a:rect l="l" t="t" r="r" b="b"/>
              <a:pathLst>
                <a:path w="565" h="272" extrusionOk="0">
                  <a:moveTo>
                    <a:pt x="248" y="1"/>
                  </a:moveTo>
                  <a:cubicBezTo>
                    <a:pt x="203" y="7"/>
                    <a:pt x="158" y="26"/>
                    <a:pt x="126" y="59"/>
                  </a:cubicBezTo>
                  <a:cubicBezTo>
                    <a:pt x="106" y="72"/>
                    <a:pt x="93" y="97"/>
                    <a:pt x="80" y="117"/>
                  </a:cubicBezTo>
                  <a:cubicBezTo>
                    <a:pt x="68" y="136"/>
                    <a:pt x="61" y="156"/>
                    <a:pt x="55" y="175"/>
                  </a:cubicBezTo>
                  <a:cubicBezTo>
                    <a:pt x="50" y="173"/>
                    <a:pt x="46" y="173"/>
                    <a:pt x="43" y="173"/>
                  </a:cubicBezTo>
                  <a:cubicBezTo>
                    <a:pt x="12" y="173"/>
                    <a:pt x="0" y="216"/>
                    <a:pt x="29" y="233"/>
                  </a:cubicBezTo>
                  <a:cubicBezTo>
                    <a:pt x="35" y="238"/>
                    <a:pt x="42" y="241"/>
                    <a:pt x="48" y="241"/>
                  </a:cubicBezTo>
                  <a:cubicBezTo>
                    <a:pt x="72" y="241"/>
                    <a:pt x="88" y="207"/>
                    <a:pt x="68" y="181"/>
                  </a:cubicBezTo>
                  <a:cubicBezTo>
                    <a:pt x="74" y="168"/>
                    <a:pt x="87" y="149"/>
                    <a:pt x="100" y="130"/>
                  </a:cubicBezTo>
                  <a:cubicBezTo>
                    <a:pt x="113" y="110"/>
                    <a:pt x="126" y="97"/>
                    <a:pt x="145" y="84"/>
                  </a:cubicBezTo>
                  <a:cubicBezTo>
                    <a:pt x="171" y="59"/>
                    <a:pt x="210" y="39"/>
                    <a:pt x="248" y="39"/>
                  </a:cubicBezTo>
                  <a:lnTo>
                    <a:pt x="300" y="39"/>
                  </a:lnTo>
                  <a:cubicBezTo>
                    <a:pt x="352" y="52"/>
                    <a:pt x="403" y="78"/>
                    <a:pt x="448" y="123"/>
                  </a:cubicBezTo>
                  <a:cubicBezTo>
                    <a:pt x="481" y="149"/>
                    <a:pt x="506" y="181"/>
                    <a:pt x="532" y="220"/>
                  </a:cubicBezTo>
                  <a:cubicBezTo>
                    <a:pt x="552" y="252"/>
                    <a:pt x="565" y="272"/>
                    <a:pt x="565" y="272"/>
                  </a:cubicBezTo>
                  <a:cubicBezTo>
                    <a:pt x="558" y="252"/>
                    <a:pt x="552" y="233"/>
                    <a:pt x="545" y="214"/>
                  </a:cubicBezTo>
                  <a:cubicBezTo>
                    <a:pt x="526" y="175"/>
                    <a:pt x="500" y="136"/>
                    <a:pt x="468" y="104"/>
                  </a:cubicBezTo>
                  <a:cubicBezTo>
                    <a:pt x="435" y="65"/>
                    <a:pt x="403" y="39"/>
                    <a:pt x="358" y="20"/>
                  </a:cubicBezTo>
                  <a:cubicBezTo>
                    <a:pt x="345" y="13"/>
                    <a:pt x="332" y="7"/>
                    <a:pt x="319" y="7"/>
                  </a:cubicBezTo>
                  <a:lnTo>
                    <a:pt x="30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43"/>
            <p:cNvSpPr/>
            <p:nvPr/>
          </p:nvSpPr>
          <p:spPr>
            <a:xfrm>
              <a:off x="1858316" y="2536329"/>
              <a:ext cx="10311" cy="4275"/>
            </a:xfrm>
            <a:custGeom>
              <a:avLst/>
              <a:gdLst/>
              <a:ahLst/>
              <a:cxnLst/>
              <a:rect l="l" t="t" r="r" b="b"/>
              <a:pathLst>
                <a:path w="123" h="51" extrusionOk="0">
                  <a:moveTo>
                    <a:pt x="41" y="1"/>
                  </a:moveTo>
                  <a:cubicBezTo>
                    <a:pt x="21" y="1"/>
                    <a:pt x="7" y="7"/>
                    <a:pt x="7" y="16"/>
                  </a:cubicBezTo>
                  <a:cubicBezTo>
                    <a:pt x="0" y="29"/>
                    <a:pt x="26" y="42"/>
                    <a:pt x="58" y="48"/>
                  </a:cubicBezTo>
                  <a:cubicBezTo>
                    <a:pt x="67" y="50"/>
                    <a:pt x="75" y="51"/>
                    <a:pt x="83" y="51"/>
                  </a:cubicBezTo>
                  <a:cubicBezTo>
                    <a:pt x="103" y="51"/>
                    <a:pt x="116" y="45"/>
                    <a:pt x="116" y="35"/>
                  </a:cubicBezTo>
                  <a:cubicBezTo>
                    <a:pt x="123" y="22"/>
                    <a:pt x="97" y="9"/>
                    <a:pt x="65" y="3"/>
                  </a:cubicBezTo>
                  <a:cubicBezTo>
                    <a:pt x="56" y="1"/>
                    <a:pt x="48" y="1"/>
                    <a:pt x="41" y="1"/>
                  </a:cubicBezTo>
                  <a:close/>
                </a:path>
              </a:pathLst>
            </a:custGeom>
            <a:solidFill>
              <a:srgbClr val="F9D1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43"/>
            <p:cNvSpPr/>
            <p:nvPr/>
          </p:nvSpPr>
          <p:spPr>
            <a:xfrm>
              <a:off x="1834926" y="2536580"/>
              <a:ext cx="52647" cy="22383"/>
            </a:xfrm>
            <a:custGeom>
              <a:avLst/>
              <a:gdLst/>
              <a:ahLst/>
              <a:cxnLst/>
              <a:rect l="l" t="t" r="r" b="b"/>
              <a:pathLst>
                <a:path w="628" h="267" extrusionOk="0">
                  <a:moveTo>
                    <a:pt x="460" y="0"/>
                  </a:moveTo>
                  <a:cubicBezTo>
                    <a:pt x="460" y="0"/>
                    <a:pt x="466" y="116"/>
                    <a:pt x="318" y="129"/>
                  </a:cubicBezTo>
                  <a:cubicBezTo>
                    <a:pt x="313" y="130"/>
                    <a:pt x="307" y="130"/>
                    <a:pt x="302" y="130"/>
                  </a:cubicBezTo>
                  <a:cubicBezTo>
                    <a:pt x="224" y="130"/>
                    <a:pt x="148" y="86"/>
                    <a:pt x="111" y="13"/>
                  </a:cubicBezTo>
                  <a:lnTo>
                    <a:pt x="111" y="13"/>
                  </a:lnTo>
                  <a:cubicBezTo>
                    <a:pt x="1" y="207"/>
                    <a:pt x="165" y="267"/>
                    <a:pt x="329" y="267"/>
                  </a:cubicBezTo>
                  <a:cubicBezTo>
                    <a:pt x="442" y="267"/>
                    <a:pt x="555" y="238"/>
                    <a:pt x="576" y="207"/>
                  </a:cubicBezTo>
                  <a:cubicBezTo>
                    <a:pt x="628" y="129"/>
                    <a:pt x="460" y="0"/>
                    <a:pt x="460" y="0"/>
                  </a:cubicBezTo>
                  <a:close/>
                </a:path>
              </a:pathLst>
            </a:custGeom>
            <a:solidFill>
              <a:srgbClr val="E06666">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43"/>
            <p:cNvSpPr/>
            <p:nvPr/>
          </p:nvSpPr>
          <p:spPr>
            <a:xfrm>
              <a:off x="1812878" y="2555359"/>
              <a:ext cx="15174" cy="9976"/>
            </a:xfrm>
            <a:custGeom>
              <a:avLst/>
              <a:gdLst/>
              <a:ahLst/>
              <a:cxnLst/>
              <a:rect l="l" t="t" r="r" b="b"/>
              <a:pathLst>
                <a:path w="181" h="119" extrusionOk="0">
                  <a:moveTo>
                    <a:pt x="172" y="1"/>
                  </a:moveTo>
                  <a:cubicBezTo>
                    <a:pt x="165" y="1"/>
                    <a:pt x="153" y="23"/>
                    <a:pt x="136" y="41"/>
                  </a:cubicBezTo>
                  <a:cubicBezTo>
                    <a:pt x="129" y="47"/>
                    <a:pt x="116" y="54"/>
                    <a:pt x="110" y="60"/>
                  </a:cubicBezTo>
                  <a:lnTo>
                    <a:pt x="97" y="67"/>
                  </a:lnTo>
                  <a:cubicBezTo>
                    <a:pt x="84" y="73"/>
                    <a:pt x="71" y="79"/>
                    <a:pt x="58" y="86"/>
                  </a:cubicBezTo>
                  <a:cubicBezTo>
                    <a:pt x="32" y="92"/>
                    <a:pt x="7" y="92"/>
                    <a:pt x="7" y="99"/>
                  </a:cubicBezTo>
                  <a:cubicBezTo>
                    <a:pt x="0" y="105"/>
                    <a:pt x="32" y="118"/>
                    <a:pt x="58" y="118"/>
                  </a:cubicBezTo>
                  <a:cubicBezTo>
                    <a:pt x="78" y="118"/>
                    <a:pt x="103" y="112"/>
                    <a:pt x="123" y="105"/>
                  </a:cubicBezTo>
                  <a:cubicBezTo>
                    <a:pt x="136" y="92"/>
                    <a:pt x="155" y="79"/>
                    <a:pt x="161" y="60"/>
                  </a:cubicBezTo>
                  <a:cubicBezTo>
                    <a:pt x="174" y="34"/>
                    <a:pt x="181" y="2"/>
                    <a:pt x="174" y="2"/>
                  </a:cubicBezTo>
                  <a:cubicBezTo>
                    <a:pt x="174" y="1"/>
                    <a:pt x="173" y="1"/>
                    <a:pt x="172" y="1"/>
                  </a:cubicBezTo>
                  <a:close/>
                </a:path>
              </a:pathLst>
            </a:custGeom>
            <a:solidFill>
              <a:srgbClr val="FF7F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43"/>
            <p:cNvSpPr/>
            <p:nvPr/>
          </p:nvSpPr>
          <p:spPr>
            <a:xfrm>
              <a:off x="1907022" y="2556029"/>
              <a:ext cx="13078" cy="11150"/>
            </a:xfrm>
            <a:custGeom>
              <a:avLst/>
              <a:gdLst/>
              <a:ahLst/>
              <a:cxnLst/>
              <a:rect l="l" t="t" r="r" b="b"/>
              <a:pathLst>
                <a:path w="156" h="133" extrusionOk="0">
                  <a:moveTo>
                    <a:pt x="7" y="0"/>
                  </a:moveTo>
                  <a:cubicBezTo>
                    <a:pt x="7" y="0"/>
                    <a:pt x="0" y="26"/>
                    <a:pt x="7" y="59"/>
                  </a:cubicBezTo>
                  <a:cubicBezTo>
                    <a:pt x="20" y="97"/>
                    <a:pt x="52" y="130"/>
                    <a:pt x="97" y="130"/>
                  </a:cubicBezTo>
                  <a:cubicBezTo>
                    <a:pt x="107" y="131"/>
                    <a:pt x="115" y="132"/>
                    <a:pt x="123" y="132"/>
                  </a:cubicBezTo>
                  <a:cubicBezTo>
                    <a:pt x="142" y="132"/>
                    <a:pt x="155" y="128"/>
                    <a:pt x="155" y="123"/>
                  </a:cubicBezTo>
                  <a:cubicBezTo>
                    <a:pt x="155" y="117"/>
                    <a:pt x="129" y="110"/>
                    <a:pt x="104" y="97"/>
                  </a:cubicBezTo>
                  <a:cubicBezTo>
                    <a:pt x="91" y="91"/>
                    <a:pt x="84" y="84"/>
                    <a:pt x="71" y="71"/>
                  </a:cubicBezTo>
                  <a:cubicBezTo>
                    <a:pt x="58" y="65"/>
                    <a:pt x="45" y="52"/>
                    <a:pt x="39" y="39"/>
                  </a:cubicBezTo>
                  <a:cubicBezTo>
                    <a:pt x="26" y="26"/>
                    <a:pt x="13" y="0"/>
                    <a:pt x="7" y="0"/>
                  </a:cubicBezTo>
                  <a:close/>
                </a:path>
              </a:pathLst>
            </a:custGeom>
            <a:solidFill>
              <a:srgbClr val="FF7F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43"/>
            <p:cNvSpPr/>
            <p:nvPr/>
          </p:nvSpPr>
          <p:spPr>
            <a:xfrm>
              <a:off x="1846914" y="2621419"/>
              <a:ext cx="29341" cy="14755"/>
            </a:xfrm>
            <a:custGeom>
              <a:avLst/>
              <a:gdLst/>
              <a:ahLst/>
              <a:cxnLst/>
              <a:rect l="l" t="t" r="r" b="b"/>
              <a:pathLst>
                <a:path w="350" h="176" extrusionOk="0">
                  <a:moveTo>
                    <a:pt x="8" y="0"/>
                  </a:moveTo>
                  <a:cubicBezTo>
                    <a:pt x="7" y="0"/>
                    <a:pt x="7" y="1"/>
                    <a:pt x="7" y="1"/>
                  </a:cubicBezTo>
                  <a:cubicBezTo>
                    <a:pt x="1" y="1"/>
                    <a:pt x="20" y="27"/>
                    <a:pt x="33" y="66"/>
                  </a:cubicBezTo>
                  <a:cubicBezTo>
                    <a:pt x="46" y="85"/>
                    <a:pt x="52" y="98"/>
                    <a:pt x="65" y="118"/>
                  </a:cubicBezTo>
                  <a:cubicBezTo>
                    <a:pt x="72" y="124"/>
                    <a:pt x="85" y="131"/>
                    <a:pt x="91" y="137"/>
                  </a:cubicBezTo>
                  <a:lnTo>
                    <a:pt x="110" y="156"/>
                  </a:lnTo>
                  <a:lnTo>
                    <a:pt x="143" y="169"/>
                  </a:lnTo>
                  <a:lnTo>
                    <a:pt x="181" y="176"/>
                  </a:lnTo>
                  <a:cubicBezTo>
                    <a:pt x="207" y="176"/>
                    <a:pt x="233" y="169"/>
                    <a:pt x="259" y="156"/>
                  </a:cubicBezTo>
                  <a:cubicBezTo>
                    <a:pt x="317" y="137"/>
                    <a:pt x="349" y="98"/>
                    <a:pt x="349" y="92"/>
                  </a:cubicBezTo>
                  <a:cubicBezTo>
                    <a:pt x="349" y="91"/>
                    <a:pt x="348" y="91"/>
                    <a:pt x="347" y="91"/>
                  </a:cubicBezTo>
                  <a:cubicBezTo>
                    <a:pt x="335" y="91"/>
                    <a:pt x="293" y="118"/>
                    <a:pt x="246" y="124"/>
                  </a:cubicBezTo>
                  <a:cubicBezTo>
                    <a:pt x="236" y="127"/>
                    <a:pt x="225" y="129"/>
                    <a:pt x="214" y="129"/>
                  </a:cubicBezTo>
                  <a:cubicBezTo>
                    <a:pt x="202" y="129"/>
                    <a:pt x="191" y="127"/>
                    <a:pt x="181" y="124"/>
                  </a:cubicBezTo>
                  <a:lnTo>
                    <a:pt x="156" y="118"/>
                  </a:lnTo>
                  <a:lnTo>
                    <a:pt x="130" y="111"/>
                  </a:lnTo>
                  <a:cubicBezTo>
                    <a:pt x="104" y="98"/>
                    <a:pt x="78" y="79"/>
                    <a:pt x="59" y="47"/>
                  </a:cubicBezTo>
                  <a:cubicBezTo>
                    <a:pt x="36" y="24"/>
                    <a:pt x="13" y="0"/>
                    <a:pt x="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43"/>
            <p:cNvSpPr/>
            <p:nvPr/>
          </p:nvSpPr>
          <p:spPr>
            <a:xfrm>
              <a:off x="1824196" y="2561981"/>
              <a:ext cx="85090" cy="38898"/>
            </a:xfrm>
            <a:custGeom>
              <a:avLst/>
              <a:gdLst/>
              <a:ahLst/>
              <a:cxnLst/>
              <a:rect l="l" t="t" r="r" b="b"/>
              <a:pathLst>
                <a:path w="1015" h="464" extrusionOk="0">
                  <a:moveTo>
                    <a:pt x="1" y="0"/>
                  </a:moveTo>
                  <a:lnTo>
                    <a:pt x="1" y="0"/>
                  </a:lnTo>
                  <a:cubicBezTo>
                    <a:pt x="7" y="39"/>
                    <a:pt x="20" y="71"/>
                    <a:pt x="33" y="110"/>
                  </a:cubicBezTo>
                  <a:cubicBezTo>
                    <a:pt x="65" y="181"/>
                    <a:pt x="110" y="252"/>
                    <a:pt x="168" y="310"/>
                  </a:cubicBezTo>
                  <a:cubicBezTo>
                    <a:pt x="227" y="375"/>
                    <a:pt x="298" y="420"/>
                    <a:pt x="381" y="446"/>
                  </a:cubicBezTo>
                  <a:cubicBezTo>
                    <a:pt x="407" y="452"/>
                    <a:pt x="433" y="459"/>
                    <a:pt x="459" y="459"/>
                  </a:cubicBezTo>
                  <a:cubicBezTo>
                    <a:pt x="465" y="462"/>
                    <a:pt x="470" y="464"/>
                    <a:pt x="475" y="464"/>
                  </a:cubicBezTo>
                  <a:cubicBezTo>
                    <a:pt x="480" y="464"/>
                    <a:pt x="485" y="462"/>
                    <a:pt x="491" y="459"/>
                  </a:cubicBezTo>
                  <a:lnTo>
                    <a:pt x="523" y="459"/>
                  </a:lnTo>
                  <a:cubicBezTo>
                    <a:pt x="549" y="459"/>
                    <a:pt x="575" y="452"/>
                    <a:pt x="601" y="446"/>
                  </a:cubicBezTo>
                  <a:cubicBezTo>
                    <a:pt x="685" y="420"/>
                    <a:pt x="756" y="375"/>
                    <a:pt x="814" y="323"/>
                  </a:cubicBezTo>
                  <a:cubicBezTo>
                    <a:pt x="833" y="304"/>
                    <a:pt x="853" y="291"/>
                    <a:pt x="866" y="272"/>
                  </a:cubicBezTo>
                  <a:cubicBezTo>
                    <a:pt x="878" y="259"/>
                    <a:pt x="891" y="239"/>
                    <a:pt x="904" y="226"/>
                  </a:cubicBezTo>
                  <a:cubicBezTo>
                    <a:pt x="930" y="188"/>
                    <a:pt x="956" y="155"/>
                    <a:pt x="969" y="130"/>
                  </a:cubicBezTo>
                  <a:cubicBezTo>
                    <a:pt x="988" y="97"/>
                    <a:pt x="1008" y="65"/>
                    <a:pt x="1014" y="33"/>
                  </a:cubicBezTo>
                  <a:lnTo>
                    <a:pt x="1014" y="33"/>
                  </a:lnTo>
                  <a:cubicBezTo>
                    <a:pt x="956" y="123"/>
                    <a:pt x="878" y="213"/>
                    <a:pt x="795" y="291"/>
                  </a:cubicBezTo>
                  <a:cubicBezTo>
                    <a:pt x="736" y="343"/>
                    <a:pt x="665" y="381"/>
                    <a:pt x="588" y="401"/>
                  </a:cubicBezTo>
                  <a:cubicBezTo>
                    <a:pt x="569" y="407"/>
                    <a:pt x="543" y="414"/>
                    <a:pt x="517" y="414"/>
                  </a:cubicBezTo>
                  <a:lnTo>
                    <a:pt x="459" y="414"/>
                  </a:lnTo>
                  <a:cubicBezTo>
                    <a:pt x="440" y="407"/>
                    <a:pt x="414" y="407"/>
                    <a:pt x="388" y="401"/>
                  </a:cubicBezTo>
                  <a:cubicBezTo>
                    <a:pt x="310" y="381"/>
                    <a:pt x="246" y="343"/>
                    <a:pt x="188" y="291"/>
                  </a:cubicBezTo>
                  <a:cubicBezTo>
                    <a:pt x="136" y="233"/>
                    <a:pt x="85" y="168"/>
                    <a:pt x="46" y="97"/>
                  </a:cubicBezTo>
                  <a:cubicBezTo>
                    <a:pt x="33" y="65"/>
                    <a:pt x="20" y="33"/>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43"/>
            <p:cNvSpPr/>
            <p:nvPr/>
          </p:nvSpPr>
          <p:spPr>
            <a:xfrm>
              <a:off x="1737093" y="2503550"/>
              <a:ext cx="64467" cy="37976"/>
            </a:xfrm>
            <a:custGeom>
              <a:avLst/>
              <a:gdLst/>
              <a:ahLst/>
              <a:cxnLst/>
              <a:rect l="l" t="t" r="r" b="b"/>
              <a:pathLst>
                <a:path w="769" h="453" extrusionOk="0">
                  <a:moveTo>
                    <a:pt x="749" y="0"/>
                  </a:moveTo>
                  <a:cubicBezTo>
                    <a:pt x="730" y="0"/>
                    <a:pt x="691" y="116"/>
                    <a:pt x="620" y="207"/>
                  </a:cubicBezTo>
                  <a:cubicBezTo>
                    <a:pt x="594" y="246"/>
                    <a:pt x="555" y="278"/>
                    <a:pt x="517" y="297"/>
                  </a:cubicBezTo>
                  <a:cubicBezTo>
                    <a:pt x="504" y="304"/>
                    <a:pt x="497" y="304"/>
                    <a:pt x="484" y="310"/>
                  </a:cubicBezTo>
                  <a:lnTo>
                    <a:pt x="426" y="310"/>
                  </a:lnTo>
                  <a:cubicBezTo>
                    <a:pt x="381" y="291"/>
                    <a:pt x="349" y="265"/>
                    <a:pt x="317" y="226"/>
                  </a:cubicBezTo>
                  <a:cubicBezTo>
                    <a:pt x="284" y="187"/>
                    <a:pt x="259" y="142"/>
                    <a:pt x="239" y="91"/>
                  </a:cubicBezTo>
                  <a:cubicBezTo>
                    <a:pt x="220" y="52"/>
                    <a:pt x="220" y="20"/>
                    <a:pt x="207" y="13"/>
                  </a:cubicBezTo>
                  <a:cubicBezTo>
                    <a:pt x="194" y="13"/>
                    <a:pt x="181" y="45"/>
                    <a:pt x="181" y="97"/>
                  </a:cubicBezTo>
                  <a:lnTo>
                    <a:pt x="181" y="129"/>
                  </a:lnTo>
                  <a:cubicBezTo>
                    <a:pt x="175" y="136"/>
                    <a:pt x="162" y="142"/>
                    <a:pt x="149" y="149"/>
                  </a:cubicBezTo>
                  <a:cubicBezTo>
                    <a:pt x="142" y="149"/>
                    <a:pt x="129" y="155"/>
                    <a:pt x="117" y="155"/>
                  </a:cubicBezTo>
                  <a:lnTo>
                    <a:pt x="91" y="155"/>
                  </a:lnTo>
                  <a:cubicBezTo>
                    <a:pt x="78" y="155"/>
                    <a:pt x="71" y="149"/>
                    <a:pt x="58" y="149"/>
                  </a:cubicBezTo>
                  <a:cubicBezTo>
                    <a:pt x="36" y="138"/>
                    <a:pt x="19" y="122"/>
                    <a:pt x="10" y="122"/>
                  </a:cubicBezTo>
                  <a:cubicBezTo>
                    <a:pt x="9" y="122"/>
                    <a:pt x="8" y="122"/>
                    <a:pt x="7" y="123"/>
                  </a:cubicBezTo>
                  <a:cubicBezTo>
                    <a:pt x="0" y="123"/>
                    <a:pt x="13" y="155"/>
                    <a:pt x="39" y="175"/>
                  </a:cubicBezTo>
                  <a:cubicBezTo>
                    <a:pt x="55" y="194"/>
                    <a:pt x="79" y="204"/>
                    <a:pt x="104" y="204"/>
                  </a:cubicBezTo>
                  <a:cubicBezTo>
                    <a:pt x="128" y="204"/>
                    <a:pt x="152" y="194"/>
                    <a:pt x="168" y="175"/>
                  </a:cubicBezTo>
                  <a:cubicBezTo>
                    <a:pt x="175" y="168"/>
                    <a:pt x="181" y="168"/>
                    <a:pt x="188" y="162"/>
                  </a:cubicBezTo>
                  <a:cubicBezTo>
                    <a:pt x="194" y="187"/>
                    <a:pt x="200" y="220"/>
                    <a:pt x="213" y="246"/>
                  </a:cubicBezTo>
                  <a:cubicBezTo>
                    <a:pt x="207" y="258"/>
                    <a:pt x="194" y="265"/>
                    <a:pt x="188" y="278"/>
                  </a:cubicBezTo>
                  <a:cubicBezTo>
                    <a:pt x="181" y="284"/>
                    <a:pt x="168" y="291"/>
                    <a:pt x="155" y="297"/>
                  </a:cubicBezTo>
                  <a:cubicBezTo>
                    <a:pt x="142" y="304"/>
                    <a:pt x="129" y="310"/>
                    <a:pt x="117" y="317"/>
                  </a:cubicBezTo>
                  <a:cubicBezTo>
                    <a:pt x="91" y="323"/>
                    <a:pt x="65" y="329"/>
                    <a:pt x="65" y="336"/>
                  </a:cubicBezTo>
                  <a:cubicBezTo>
                    <a:pt x="65" y="342"/>
                    <a:pt x="91" y="349"/>
                    <a:pt x="117" y="349"/>
                  </a:cubicBezTo>
                  <a:cubicBezTo>
                    <a:pt x="136" y="349"/>
                    <a:pt x="155" y="349"/>
                    <a:pt x="175" y="342"/>
                  </a:cubicBezTo>
                  <a:cubicBezTo>
                    <a:pt x="194" y="329"/>
                    <a:pt x="207" y="310"/>
                    <a:pt x="220" y="297"/>
                  </a:cubicBezTo>
                  <a:cubicBezTo>
                    <a:pt x="220" y="291"/>
                    <a:pt x="220" y="284"/>
                    <a:pt x="226" y="278"/>
                  </a:cubicBezTo>
                  <a:cubicBezTo>
                    <a:pt x="252" y="342"/>
                    <a:pt x="304" y="394"/>
                    <a:pt x="362" y="426"/>
                  </a:cubicBezTo>
                  <a:cubicBezTo>
                    <a:pt x="394" y="446"/>
                    <a:pt x="433" y="452"/>
                    <a:pt x="472" y="452"/>
                  </a:cubicBezTo>
                  <a:lnTo>
                    <a:pt x="504" y="452"/>
                  </a:lnTo>
                  <a:cubicBezTo>
                    <a:pt x="530" y="446"/>
                    <a:pt x="555" y="433"/>
                    <a:pt x="575" y="420"/>
                  </a:cubicBezTo>
                  <a:cubicBezTo>
                    <a:pt x="633" y="375"/>
                    <a:pt x="678" y="323"/>
                    <a:pt x="704" y="258"/>
                  </a:cubicBezTo>
                  <a:cubicBezTo>
                    <a:pt x="769" y="136"/>
                    <a:pt x="769" y="0"/>
                    <a:pt x="749" y="0"/>
                  </a:cubicBezTo>
                  <a:close/>
                </a:path>
              </a:pathLst>
            </a:custGeom>
            <a:solidFill>
              <a:srgbClr val="A53B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43"/>
            <p:cNvSpPr/>
            <p:nvPr/>
          </p:nvSpPr>
          <p:spPr>
            <a:xfrm>
              <a:off x="1944915" y="2507826"/>
              <a:ext cx="66647" cy="39066"/>
            </a:xfrm>
            <a:custGeom>
              <a:avLst/>
              <a:gdLst/>
              <a:ahLst/>
              <a:cxnLst/>
              <a:rect l="l" t="t" r="r" b="b"/>
              <a:pathLst>
                <a:path w="795" h="466" extrusionOk="0">
                  <a:moveTo>
                    <a:pt x="655" y="0"/>
                  </a:moveTo>
                  <a:cubicBezTo>
                    <a:pt x="642" y="0"/>
                    <a:pt x="624" y="30"/>
                    <a:pt x="600" y="65"/>
                  </a:cubicBezTo>
                  <a:lnTo>
                    <a:pt x="594" y="65"/>
                  </a:lnTo>
                  <a:lnTo>
                    <a:pt x="594" y="72"/>
                  </a:lnTo>
                  <a:cubicBezTo>
                    <a:pt x="562" y="124"/>
                    <a:pt x="523" y="162"/>
                    <a:pt x="484" y="201"/>
                  </a:cubicBezTo>
                  <a:cubicBezTo>
                    <a:pt x="445" y="246"/>
                    <a:pt x="400" y="278"/>
                    <a:pt x="355" y="304"/>
                  </a:cubicBezTo>
                  <a:cubicBezTo>
                    <a:pt x="336" y="311"/>
                    <a:pt x="316" y="317"/>
                    <a:pt x="297" y="317"/>
                  </a:cubicBezTo>
                  <a:cubicBezTo>
                    <a:pt x="284" y="321"/>
                    <a:pt x="272" y="323"/>
                    <a:pt x="259" y="323"/>
                  </a:cubicBezTo>
                  <a:cubicBezTo>
                    <a:pt x="208" y="323"/>
                    <a:pt x="162" y="293"/>
                    <a:pt x="136" y="246"/>
                  </a:cubicBezTo>
                  <a:cubicBezTo>
                    <a:pt x="66" y="152"/>
                    <a:pt x="34" y="14"/>
                    <a:pt x="14" y="14"/>
                  </a:cubicBezTo>
                  <a:cubicBezTo>
                    <a:pt x="14" y="14"/>
                    <a:pt x="13" y="14"/>
                    <a:pt x="13" y="14"/>
                  </a:cubicBezTo>
                  <a:cubicBezTo>
                    <a:pt x="0" y="14"/>
                    <a:pt x="0" y="53"/>
                    <a:pt x="0" y="104"/>
                  </a:cubicBezTo>
                  <a:cubicBezTo>
                    <a:pt x="7" y="169"/>
                    <a:pt x="19" y="233"/>
                    <a:pt x="45" y="298"/>
                  </a:cubicBezTo>
                  <a:cubicBezTo>
                    <a:pt x="65" y="330"/>
                    <a:pt x="84" y="362"/>
                    <a:pt x="116" y="395"/>
                  </a:cubicBezTo>
                  <a:cubicBezTo>
                    <a:pt x="142" y="421"/>
                    <a:pt x="174" y="440"/>
                    <a:pt x="213" y="453"/>
                  </a:cubicBezTo>
                  <a:cubicBezTo>
                    <a:pt x="239" y="459"/>
                    <a:pt x="265" y="466"/>
                    <a:pt x="291" y="466"/>
                  </a:cubicBezTo>
                  <a:lnTo>
                    <a:pt x="323" y="466"/>
                  </a:lnTo>
                  <a:cubicBezTo>
                    <a:pt x="362" y="459"/>
                    <a:pt x="394" y="440"/>
                    <a:pt x="426" y="421"/>
                  </a:cubicBezTo>
                  <a:cubicBezTo>
                    <a:pt x="484" y="382"/>
                    <a:pt x="529" y="330"/>
                    <a:pt x="568" y="266"/>
                  </a:cubicBezTo>
                  <a:cubicBezTo>
                    <a:pt x="575" y="259"/>
                    <a:pt x="575" y="253"/>
                    <a:pt x="581" y="246"/>
                  </a:cubicBezTo>
                  <a:cubicBezTo>
                    <a:pt x="594" y="259"/>
                    <a:pt x="607" y="272"/>
                    <a:pt x="620" y="285"/>
                  </a:cubicBezTo>
                  <a:cubicBezTo>
                    <a:pt x="639" y="291"/>
                    <a:pt x="658" y="298"/>
                    <a:pt x="678" y="298"/>
                  </a:cubicBezTo>
                  <a:cubicBezTo>
                    <a:pt x="704" y="298"/>
                    <a:pt x="729" y="291"/>
                    <a:pt x="729" y="285"/>
                  </a:cubicBezTo>
                  <a:cubicBezTo>
                    <a:pt x="729" y="278"/>
                    <a:pt x="704" y="272"/>
                    <a:pt x="684" y="266"/>
                  </a:cubicBezTo>
                  <a:cubicBezTo>
                    <a:pt x="671" y="259"/>
                    <a:pt x="652" y="253"/>
                    <a:pt x="646" y="240"/>
                  </a:cubicBezTo>
                  <a:cubicBezTo>
                    <a:pt x="633" y="240"/>
                    <a:pt x="620" y="227"/>
                    <a:pt x="607" y="220"/>
                  </a:cubicBezTo>
                  <a:lnTo>
                    <a:pt x="600" y="214"/>
                  </a:lnTo>
                  <a:cubicBezTo>
                    <a:pt x="613" y="188"/>
                    <a:pt x="626" y="162"/>
                    <a:pt x="639" y="130"/>
                  </a:cubicBezTo>
                  <a:cubicBezTo>
                    <a:pt x="652" y="143"/>
                    <a:pt x="671" y="149"/>
                    <a:pt x="691" y="149"/>
                  </a:cubicBezTo>
                  <a:cubicBezTo>
                    <a:pt x="717" y="149"/>
                    <a:pt x="736" y="136"/>
                    <a:pt x="755" y="124"/>
                  </a:cubicBezTo>
                  <a:cubicBezTo>
                    <a:pt x="781" y="98"/>
                    <a:pt x="794" y="72"/>
                    <a:pt x="788" y="65"/>
                  </a:cubicBezTo>
                  <a:lnTo>
                    <a:pt x="788" y="65"/>
                  </a:lnTo>
                  <a:cubicBezTo>
                    <a:pt x="788" y="65"/>
                    <a:pt x="762" y="85"/>
                    <a:pt x="736" y="91"/>
                  </a:cubicBezTo>
                  <a:cubicBezTo>
                    <a:pt x="729" y="98"/>
                    <a:pt x="717" y="98"/>
                    <a:pt x="704" y="98"/>
                  </a:cubicBezTo>
                  <a:lnTo>
                    <a:pt x="652" y="98"/>
                  </a:lnTo>
                  <a:cubicBezTo>
                    <a:pt x="665" y="40"/>
                    <a:pt x="671" y="1"/>
                    <a:pt x="658" y="1"/>
                  </a:cubicBezTo>
                  <a:cubicBezTo>
                    <a:pt x="657" y="0"/>
                    <a:pt x="656" y="0"/>
                    <a:pt x="655" y="0"/>
                  </a:cubicBezTo>
                  <a:close/>
                </a:path>
              </a:pathLst>
            </a:custGeom>
            <a:solidFill>
              <a:srgbClr val="A53B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43"/>
            <p:cNvSpPr/>
            <p:nvPr/>
          </p:nvSpPr>
          <p:spPr>
            <a:xfrm>
              <a:off x="2091538" y="2493658"/>
              <a:ext cx="56335" cy="71761"/>
            </a:xfrm>
            <a:custGeom>
              <a:avLst/>
              <a:gdLst/>
              <a:ahLst/>
              <a:cxnLst/>
              <a:rect l="l" t="t" r="r" b="b"/>
              <a:pathLst>
                <a:path w="672" h="856" extrusionOk="0">
                  <a:moveTo>
                    <a:pt x="412" y="1"/>
                  </a:moveTo>
                  <a:cubicBezTo>
                    <a:pt x="277" y="1"/>
                    <a:pt x="134" y="146"/>
                    <a:pt x="71" y="351"/>
                  </a:cubicBezTo>
                  <a:cubicBezTo>
                    <a:pt x="0" y="583"/>
                    <a:pt x="65" y="803"/>
                    <a:pt x="213" y="848"/>
                  </a:cubicBezTo>
                  <a:cubicBezTo>
                    <a:pt x="231" y="853"/>
                    <a:pt x="249" y="856"/>
                    <a:pt x="266" y="856"/>
                  </a:cubicBezTo>
                  <a:cubicBezTo>
                    <a:pt x="401" y="856"/>
                    <a:pt x="544" y="711"/>
                    <a:pt x="607" y="506"/>
                  </a:cubicBezTo>
                  <a:cubicBezTo>
                    <a:pt x="672" y="273"/>
                    <a:pt x="607" y="54"/>
                    <a:pt x="465" y="9"/>
                  </a:cubicBezTo>
                  <a:cubicBezTo>
                    <a:pt x="448" y="3"/>
                    <a:pt x="430" y="1"/>
                    <a:pt x="412" y="1"/>
                  </a:cubicBezTo>
                  <a:close/>
                </a:path>
              </a:pathLst>
            </a:custGeom>
            <a:solidFill>
              <a:srgbClr val="E06666">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43"/>
            <p:cNvSpPr/>
            <p:nvPr/>
          </p:nvSpPr>
          <p:spPr>
            <a:xfrm>
              <a:off x="2092041" y="2492065"/>
              <a:ext cx="41749" cy="70503"/>
            </a:xfrm>
            <a:custGeom>
              <a:avLst/>
              <a:gdLst/>
              <a:ahLst/>
              <a:cxnLst/>
              <a:rect l="l" t="t" r="r" b="b"/>
              <a:pathLst>
                <a:path w="498" h="841" extrusionOk="0">
                  <a:moveTo>
                    <a:pt x="394" y="1"/>
                  </a:moveTo>
                  <a:cubicBezTo>
                    <a:pt x="332" y="1"/>
                    <a:pt x="272" y="21"/>
                    <a:pt x="227" y="66"/>
                  </a:cubicBezTo>
                  <a:cubicBezTo>
                    <a:pt x="175" y="111"/>
                    <a:pt x="136" y="163"/>
                    <a:pt x="104" y="228"/>
                  </a:cubicBezTo>
                  <a:cubicBezTo>
                    <a:pt x="85" y="253"/>
                    <a:pt x="72" y="279"/>
                    <a:pt x="65" y="305"/>
                  </a:cubicBezTo>
                  <a:cubicBezTo>
                    <a:pt x="52" y="331"/>
                    <a:pt x="40" y="363"/>
                    <a:pt x="33" y="395"/>
                  </a:cubicBezTo>
                  <a:cubicBezTo>
                    <a:pt x="20" y="460"/>
                    <a:pt x="7" y="525"/>
                    <a:pt x="7" y="596"/>
                  </a:cubicBezTo>
                  <a:cubicBezTo>
                    <a:pt x="1" y="660"/>
                    <a:pt x="20" y="731"/>
                    <a:pt x="59" y="789"/>
                  </a:cubicBezTo>
                  <a:cubicBezTo>
                    <a:pt x="72" y="822"/>
                    <a:pt x="104" y="834"/>
                    <a:pt x="136" y="841"/>
                  </a:cubicBezTo>
                  <a:cubicBezTo>
                    <a:pt x="136" y="834"/>
                    <a:pt x="98" y="828"/>
                    <a:pt x="78" y="776"/>
                  </a:cubicBezTo>
                  <a:cubicBezTo>
                    <a:pt x="52" y="718"/>
                    <a:pt x="40" y="654"/>
                    <a:pt x="52" y="596"/>
                  </a:cubicBezTo>
                  <a:cubicBezTo>
                    <a:pt x="52" y="531"/>
                    <a:pt x="65" y="466"/>
                    <a:pt x="85" y="408"/>
                  </a:cubicBezTo>
                  <a:cubicBezTo>
                    <a:pt x="91" y="376"/>
                    <a:pt x="104" y="350"/>
                    <a:pt x="117" y="324"/>
                  </a:cubicBezTo>
                  <a:cubicBezTo>
                    <a:pt x="123" y="299"/>
                    <a:pt x="136" y="273"/>
                    <a:pt x="149" y="247"/>
                  </a:cubicBezTo>
                  <a:cubicBezTo>
                    <a:pt x="175" y="189"/>
                    <a:pt x="214" y="137"/>
                    <a:pt x="259" y="92"/>
                  </a:cubicBezTo>
                  <a:cubicBezTo>
                    <a:pt x="298" y="47"/>
                    <a:pt x="356" y="28"/>
                    <a:pt x="420" y="28"/>
                  </a:cubicBezTo>
                  <a:cubicBezTo>
                    <a:pt x="459" y="28"/>
                    <a:pt x="488" y="42"/>
                    <a:pt x="496" y="42"/>
                  </a:cubicBezTo>
                  <a:cubicBezTo>
                    <a:pt x="497" y="42"/>
                    <a:pt x="498" y="41"/>
                    <a:pt x="498" y="40"/>
                  </a:cubicBezTo>
                  <a:cubicBezTo>
                    <a:pt x="479" y="21"/>
                    <a:pt x="446" y="8"/>
                    <a:pt x="420" y="2"/>
                  </a:cubicBezTo>
                  <a:cubicBezTo>
                    <a:pt x="412" y="1"/>
                    <a:pt x="403" y="1"/>
                    <a:pt x="394" y="1"/>
                  </a:cubicBezTo>
                  <a:close/>
                </a:path>
              </a:pathLst>
            </a:custGeom>
            <a:solidFill>
              <a:srgbClr val="FF7F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43"/>
            <p:cNvSpPr/>
            <p:nvPr/>
          </p:nvSpPr>
          <p:spPr>
            <a:xfrm>
              <a:off x="2099670" y="2520065"/>
              <a:ext cx="22802" cy="23557"/>
            </a:xfrm>
            <a:custGeom>
              <a:avLst/>
              <a:gdLst/>
              <a:ahLst/>
              <a:cxnLst/>
              <a:rect l="l" t="t" r="r" b="b"/>
              <a:pathLst>
                <a:path w="272" h="281" extrusionOk="0">
                  <a:moveTo>
                    <a:pt x="53" y="0"/>
                  </a:moveTo>
                  <a:cubicBezTo>
                    <a:pt x="34" y="0"/>
                    <a:pt x="16" y="3"/>
                    <a:pt x="0" y="10"/>
                  </a:cubicBezTo>
                  <a:cubicBezTo>
                    <a:pt x="0" y="16"/>
                    <a:pt x="52" y="23"/>
                    <a:pt x="91" y="49"/>
                  </a:cubicBezTo>
                  <a:cubicBezTo>
                    <a:pt x="110" y="61"/>
                    <a:pt x="129" y="74"/>
                    <a:pt x="142" y="87"/>
                  </a:cubicBezTo>
                  <a:lnTo>
                    <a:pt x="168" y="107"/>
                  </a:lnTo>
                  <a:lnTo>
                    <a:pt x="187" y="132"/>
                  </a:lnTo>
                  <a:cubicBezTo>
                    <a:pt x="200" y="145"/>
                    <a:pt x="213" y="165"/>
                    <a:pt x="226" y="184"/>
                  </a:cubicBezTo>
                  <a:cubicBezTo>
                    <a:pt x="245" y="229"/>
                    <a:pt x="252" y="281"/>
                    <a:pt x="265" y="281"/>
                  </a:cubicBezTo>
                  <a:cubicBezTo>
                    <a:pt x="271" y="242"/>
                    <a:pt x="271" y="203"/>
                    <a:pt x="258" y="165"/>
                  </a:cubicBezTo>
                  <a:cubicBezTo>
                    <a:pt x="252" y="139"/>
                    <a:pt x="239" y="120"/>
                    <a:pt x="226" y="94"/>
                  </a:cubicBezTo>
                  <a:lnTo>
                    <a:pt x="207" y="68"/>
                  </a:lnTo>
                  <a:lnTo>
                    <a:pt x="174" y="49"/>
                  </a:lnTo>
                  <a:cubicBezTo>
                    <a:pt x="155" y="29"/>
                    <a:pt x="129" y="16"/>
                    <a:pt x="110" y="10"/>
                  </a:cubicBezTo>
                  <a:cubicBezTo>
                    <a:pt x="91" y="3"/>
                    <a:pt x="71" y="0"/>
                    <a:pt x="53" y="0"/>
                  </a:cubicBezTo>
                  <a:close/>
                </a:path>
              </a:pathLst>
            </a:custGeom>
            <a:solidFill>
              <a:srgbClr val="FF7F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43"/>
            <p:cNvSpPr/>
            <p:nvPr/>
          </p:nvSpPr>
          <p:spPr>
            <a:xfrm>
              <a:off x="2092041" y="2492065"/>
              <a:ext cx="41749" cy="70503"/>
            </a:xfrm>
            <a:custGeom>
              <a:avLst/>
              <a:gdLst/>
              <a:ahLst/>
              <a:cxnLst/>
              <a:rect l="l" t="t" r="r" b="b"/>
              <a:pathLst>
                <a:path w="498" h="841" extrusionOk="0">
                  <a:moveTo>
                    <a:pt x="394" y="1"/>
                  </a:moveTo>
                  <a:cubicBezTo>
                    <a:pt x="332" y="1"/>
                    <a:pt x="272" y="21"/>
                    <a:pt x="227" y="66"/>
                  </a:cubicBezTo>
                  <a:cubicBezTo>
                    <a:pt x="175" y="111"/>
                    <a:pt x="136" y="163"/>
                    <a:pt x="104" y="228"/>
                  </a:cubicBezTo>
                  <a:cubicBezTo>
                    <a:pt x="85" y="253"/>
                    <a:pt x="72" y="279"/>
                    <a:pt x="65" y="305"/>
                  </a:cubicBezTo>
                  <a:cubicBezTo>
                    <a:pt x="52" y="331"/>
                    <a:pt x="40" y="363"/>
                    <a:pt x="33" y="395"/>
                  </a:cubicBezTo>
                  <a:cubicBezTo>
                    <a:pt x="20" y="460"/>
                    <a:pt x="7" y="525"/>
                    <a:pt x="7" y="596"/>
                  </a:cubicBezTo>
                  <a:cubicBezTo>
                    <a:pt x="1" y="660"/>
                    <a:pt x="20" y="731"/>
                    <a:pt x="59" y="789"/>
                  </a:cubicBezTo>
                  <a:cubicBezTo>
                    <a:pt x="72" y="822"/>
                    <a:pt x="104" y="834"/>
                    <a:pt x="136" y="841"/>
                  </a:cubicBezTo>
                  <a:cubicBezTo>
                    <a:pt x="136" y="834"/>
                    <a:pt x="98" y="828"/>
                    <a:pt x="78" y="776"/>
                  </a:cubicBezTo>
                  <a:cubicBezTo>
                    <a:pt x="52" y="718"/>
                    <a:pt x="40" y="654"/>
                    <a:pt x="52" y="596"/>
                  </a:cubicBezTo>
                  <a:cubicBezTo>
                    <a:pt x="52" y="531"/>
                    <a:pt x="65" y="466"/>
                    <a:pt x="85" y="408"/>
                  </a:cubicBezTo>
                  <a:cubicBezTo>
                    <a:pt x="91" y="376"/>
                    <a:pt x="104" y="350"/>
                    <a:pt x="117" y="324"/>
                  </a:cubicBezTo>
                  <a:cubicBezTo>
                    <a:pt x="123" y="299"/>
                    <a:pt x="136" y="273"/>
                    <a:pt x="149" y="247"/>
                  </a:cubicBezTo>
                  <a:cubicBezTo>
                    <a:pt x="175" y="189"/>
                    <a:pt x="214" y="137"/>
                    <a:pt x="259" y="92"/>
                  </a:cubicBezTo>
                  <a:cubicBezTo>
                    <a:pt x="298" y="47"/>
                    <a:pt x="356" y="28"/>
                    <a:pt x="420" y="28"/>
                  </a:cubicBezTo>
                  <a:cubicBezTo>
                    <a:pt x="459" y="28"/>
                    <a:pt x="488" y="42"/>
                    <a:pt x="496" y="42"/>
                  </a:cubicBezTo>
                  <a:cubicBezTo>
                    <a:pt x="497" y="42"/>
                    <a:pt x="498" y="41"/>
                    <a:pt x="498" y="40"/>
                  </a:cubicBezTo>
                  <a:cubicBezTo>
                    <a:pt x="479" y="21"/>
                    <a:pt x="446" y="8"/>
                    <a:pt x="420" y="2"/>
                  </a:cubicBezTo>
                  <a:cubicBezTo>
                    <a:pt x="412" y="1"/>
                    <a:pt x="403" y="1"/>
                    <a:pt x="3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43"/>
            <p:cNvSpPr/>
            <p:nvPr/>
          </p:nvSpPr>
          <p:spPr>
            <a:xfrm>
              <a:off x="2099670" y="2520065"/>
              <a:ext cx="22802" cy="23557"/>
            </a:xfrm>
            <a:custGeom>
              <a:avLst/>
              <a:gdLst/>
              <a:ahLst/>
              <a:cxnLst/>
              <a:rect l="l" t="t" r="r" b="b"/>
              <a:pathLst>
                <a:path w="272" h="281" extrusionOk="0">
                  <a:moveTo>
                    <a:pt x="53" y="0"/>
                  </a:moveTo>
                  <a:cubicBezTo>
                    <a:pt x="34" y="0"/>
                    <a:pt x="16" y="3"/>
                    <a:pt x="0" y="10"/>
                  </a:cubicBezTo>
                  <a:cubicBezTo>
                    <a:pt x="0" y="16"/>
                    <a:pt x="52" y="23"/>
                    <a:pt x="91" y="49"/>
                  </a:cubicBezTo>
                  <a:cubicBezTo>
                    <a:pt x="110" y="61"/>
                    <a:pt x="129" y="74"/>
                    <a:pt x="142" y="87"/>
                  </a:cubicBezTo>
                  <a:lnTo>
                    <a:pt x="168" y="107"/>
                  </a:lnTo>
                  <a:lnTo>
                    <a:pt x="187" y="132"/>
                  </a:lnTo>
                  <a:cubicBezTo>
                    <a:pt x="200" y="145"/>
                    <a:pt x="213" y="165"/>
                    <a:pt x="226" y="184"/>
                  </a:cubicBezTo>
                  <a:cubicBezTo>
                    <a:pt x="245" y="229"/>
                    <a:pt x="252" y="281"/>
                    <a:pt x="265" y="281"/>
                  </a:cubicBezTo>
                  <a:cubicBezTo>
                    <a:pt x="271" y="242"/>
                    <a:pt x="271" y="203"/>
                    <a:pt x="258" y="165"/>
                  </a:cubicBezTo>
                  <a:cubicBezTo>
                    <a:pt x="252" y="139"/>
                    <a:pt x="239" y="120"/>
                    <a:pt x="226" y="94"/>
                  </a:cubicBezTo>
                  <a:lnTo>
                    <a:pt x="207" y="68"/>
                  </a:lnTo>
                  <a:lnTo>
                    <a:pt x="174" y="49"/>
                  </a:lnTo>
                  <a:cubicBezTo>
                    <a:pt x="155" y="29"/>
                    <a:pt x="129" y="16"/>
                    <a:pt x="110" y="10"/>
                  </a:cubicBezTo>
                  <a:cubicBezTo>
                    <a:pt x="91" y="3"/>
                    <a:pt x="71" y="0"/>
                    <a:pt x="5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9" name="Google Shape;1489;p43"/>
            <p:cNvSpPr/>
            <p:nvPr/>
          </p:nvSpPr>
          <p:spPr>
            <a:xfrm>
              <a:off x="2113754" y="2476975"/>
              <a:ext cx="17353" cy="7713"/>
            </a:xfrm>
            <a:custGeom>
              <a:avLst/>
              <a:gdLst/>
              <a:ahLst/>
              <a:cxnLst/>
              <a:rect l="l" t="t" r="r" b="b"/>
              <a:pathLst>
                <a:path w="207" h="92" extrusionOk="0">
                  <a:moveTo>
                    <a:pt x="143" y="1"/>
                  </a:moveTo>
                  <a:cubicBezTo>
                    <a:pt x="128" y="1"/>
                    <a:pt x="110" y="3"/>
                    <a:pt x="90" y="7"/>
                  </a:cubicBezTo>
                  <a:cubicBezTo>
                    <a:pt x="39" y="20"/>
                    <a:pt x="0" y="46"/>
                    <a:pt x="6" y="72"/>
                  </a:cubicBezTo>
                  <a:cubicBezTo>
                    <a:pt x="6" y="85"/>
                    <a:pt x="28" y="92"/>
                    <a:pt x="57" y="92"/>
                  </a:cubicBezTo>
                  <a:cubicBezTo>
                    <a:pt x="73" y="92"/>
                    <a:pt x="91" y="89"/>
                    <a:pt x="110" y="85"/>
                  </a:cubicBezTo>
                  <a:cubicBezTo>
                    <a:pt x="168" y="72"/>
                    <a:pt x="207" y="46"/>
                    <a:pt x="200" y="27"/>
                  </a:cubicBezTo>
                  <a:cubicBezTo>
                    <a:pt x="196" y="10"/>
                    <a:pt x="174" y="1"/>
                    <a:pt x="143" y="1"/>
                  </a:cubicBezTo>
                  <a:close/>
                </a:path>
              </a:pathLst>
            </a:custGeom>
            <a:solidFill>
              <a:srgbClr val="F9D1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43"/>
            <p:cNvSpPr/>
            <p:nvPr/>
          </p:nvSpPr>
          <p:spPr>
            <a:xfrm>
              <a:off x="2036293" y="2467251"/>
              <a:ext cx="62874" cy="21210"/>
            </a:xfrm>
            <a:custGeom>
              <a:avLst/>
              <a:gdLst/>
              <a:ahLst/>
              <a:cxnLst/>
              <a:rect l="l" t="t" r="r" b="b"/>
              <a:pathLst>
                <a:path w="750" h="253" extrusionOk="0">
                  <a:moveTo>
                    <a:pt x="1" y="1"/>
                  </a:moveTo>
                  <a:lnTo>
                    <a:pt x="156" y="253"/>
                  </a:lnTo>
                  <a:lnTo>
                    <a:pt x="672" y="169"/>
                  </a:lnTo>
                  <a:cubicBezTo>
                    <a:pt x="692" y="130"/>
                    <a:pt x="717" y="98"/>
                    <a:pt x="750" y="65"/>
                  </a:cubicBezTo>
                  <a:cubicBezTo>
                    <a:pt x="563" y="46"/>
                    <a:pt x="27" y="1"/>
                    <a:pt x="1" y="1"/>
                  </a:cubicBezTo>
                  <a:close/>
                </a:path>
              </a:pathLst>
            </a:custGeom>
            <a:solidFill>
              <a:srgbClr val="E85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43"/>
            <p:cNvSpPr/>
            <p:nvPr/>
          </p:nvSpPr>
          <p:spPr>
            <a:xfrm>
              <a:off x="2036293" y="2467251"/>
              <a:ext cx="62874" cy="21210"/>
            </a:xfrm>
            <a:custGeom>
              <a:avLst/>
              <a:gdLst/>
              <a:ahLst/>
              <a:cxnLst/>
              <a:rect l="l" t="t" r="r" b="b"/>
              <a:pathLst>
                <a:path w="750" h="253" extrusionOk="0">
                  <a:moveTo>
                    <a:pt x="1" y="1"/>
                  </a:moveTo>
                  <a:lnTo>
                    <a:pt x="156" y="253"/>
                  </a:lnTo>
                  <a:lnTo>
                    <a:pt x="672" y="169"/>
                  </a:lnTo>
                  <a:cubicBezTo>
                    <a:pt x="692" y="130"/>
                    <a:pt x="717" y="98"/>
                    <a:pt x="750" y="65"/>
                  </a:cubicBezTo>
                  <a:cubicBezTo>
                    <a:pt x="563" y="46"/>
                    <a:pt x="27" y="1"/>
                    <a:pt x="1" y="1"/>
                  </a:cubicBezTo>
                  <a:close/>
                </a:path>
              </a:pathLst>
            </a:custGeom>
            <a:solidFill>
              <a:srgbClr val="E85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43"/>
            <p:cNvSpPr/>
            <p:nvPr/>
          </p:nvSpPr>
          <p:spPr>
            <a:xfrm>
              <a:off x="1676482" y="2439502"/>
              <a:ext cx="378839" cy="155593"/>
            </a:xfrm>
            <a:custGeom>
              <a:avLst/>
              <a:gdLst/>
              <a:ahLst/>
              <a:cxnLst/>
              <a:rect l="l" t="t" r="r" b="b"/>
              <a:pathLst>
                <a:path w="4519" h="1856" extrusionOk="0">
                  <a:moveTo>
                    <a:pt x="1109" y="102"/>
                  </a:moveTo>
                  <a:cubicBezTo>
                    <a:pt x="1509" y="102"/>
                    <a:pt x="1899" y="399"/>
                    <a:pt x="1924" y="868"/>
                  </a:cubicBezTo>
                  <a:cubicBezTo>
                    <a:pt x="1943" y="1313"/>
                    <a:pt x="1601" y="1687"/>
                    <a:pt x="1162" y="1713"/>
                  </a:cubicBezTo>
                  <a:cubicBezTo>
                    <a:pt x="1144" y="1714"/>
                    <a:pt x="1125" y="1715"/>
                    <a:pt x="1107" y="1715"/>
                  </a:cubicBezTo>
                  <a:cubicBezTo>
                    <a:pt x="419" y="1715"/>
                    <a:pt x="45" y="893"/>
                    <a:pt x="517" y="371"/>
                  </a:cubicBezTo>
                  <a:cubicBezTo>
                    <a:pt x="682" y="185"/>
                    <a:pt x="897" y="102"/>
                    <a:pt x="1109" y="102"/>
                  </a:cubicBezTo>
                  <a:close/>
                  <a:moveTo>
                    <a:pt x="3423" y="135"/>
                  </a:moveTo>
                  <a:cubicBezTo>
                    <a:pt x="3844" y="135"/>
                    <a:pt x="4244" y="469"/>
                    <a:pt x="4235" y="964"/>
                  </a:cubicBezTo>
                  <a:cubicBezTo>
                    <a:pt x="4222" y="1406"/>
                    <a:pt x="3861" y="1752"/>
                    <a:pt x="3421" y="1752"/>
                  </a:cubicBezTo>
                  <a:cubicBezTo>
                    <a:pt x="3417" y="1752"/>
                    <a:pt x="3413" y="1752"/>
                    <a:pt x="3409" y="1752"/>
                  </a:cubicBezTo>
                  <a:lnTo>
                    <a:pt x="3415" y="1752"/>
                  </a:lnTo>
                  <a:cubicBezTo>
                    <a:pt x="2692" y="1739"/>
                    <a:pt x="2350" y="861"/>
                    <a:pt x="2866" y="364"/>
                  </a:cubicBezTo>
                  <a:cubicBezTo>
                    <a:pt x="3031" y="205"/>
                    <a:pt x="3229" y="135"/>
                    <a:pt x="3423" y="135"/>
                  </a:cubicBezTo>
                  <a:close/>
                  <a:moveTo>
                    <a:pt x="1130" y="1"/>
                  </a:moveTo>
                  <a:cubicBezTo>
                    <a:pt x="1111" y="1"/>
                    <a:pt x="1091" y="1"/>
                    <a:pt x="1072" y="3"/>
                  </a:cubicBezTo>
                  <a:cubicBezTo>
                    <a:pt x="820" y="3"/>
                    <a:pt x="568" y="61"/>
                    <a:pt x="343" y="170"/>
                  </a:cubicBezTo>
                  <a:cubicBezTo>
                    <a:pt x="194" y="248"/>
                    <a:pt x="20" y="396"/>
                    <a:pt x="7" y="577"/>
                  </a:cubicBezTo>
                  <a:cubicBezTo>
                    <a:pt x="0" y="758"/>
                    <a:pt x="201" y="842"/>
                    <a:pt x="213" y="997"/>
                  </a:cubicBezTo>
                  <a:cubicBezTo>
                    <a:pt x="252" y="1455"/>
                    <a:pt x="639" y="1816"/>
                    <a:pt x="1104" y="1823"/>
                  </a:cubicBezTo>
                  <a:cubicBezTo>
                    <a:pt x="1113" y="1823"/>
                    <a:pt x="1121" y="1823"/>
                    <a:pt x="1129" y="1823"/>
                  </a:cubicBezTo>
                  <a:cubicBezTo>
                    <a:pt x="1583" y="1823"/>
                    <a:pt x="1970" y="1479"/>
                    <a:pt x="2027" y="1029"/>
                  </a:cubicBezTo>
                  <a:cubicBezTo>
                    <a:pt x="2085" y="958"/>
                    <a:pt x="2176" y="926"/>
                    <a:pt x="2273" y="926"/>
                  </a:cubicBezTo>
                  <a:cubicBezTo>
                    <a:pt x="2369" y="939"/>
                    <a:pt x="2460" y="984"/>
                    <a:pt x="2531" y="1061"/>
                  </a:cubicBezTo>
                  <a:cubicBezTo>
                    <a:pt x="2587" y="1514"/>
                    <a:pt x="2974" y="1856"/>
                    <a:pt x="3429" y="1856"/>
                  </a:cubicBezTo>
                  <a:cubicBezTo>
                    <a:pt x="3442" y="1856"/>
                    <a:pt x="3454" y="1856"/>
                    <a:pt x="3467" y="1855"/>
                  </a:cubicBezTo>
                  <a:cubicBezTo>
                    <a:pt x="3938" y="1842"/>
                    <a:pt x="4319" y="1468"/>
                    <a:pt x="4345" y="997"/>
                  </a:cubicBezTo>
                  <a:cubicBezTo>
                    <a:pt x="4345" y="906"/>
                    <a:pt x="4435" y="874"/>
                    <a:pt x="4487" y="803"/>
                  </a:cubicBezTo>
                  <a:cubicBezTo>
                    <a:pt x="4506" y="771"/>
                    <a:pt x="4519" y="726"/>
                    <a:pt x="4506" y="687"/>
                  </a:cubicBezTo>
                  <a:cubicBezTo>
                    <a:pt x="4480" y="545"/>
                    <a:pt x="4403" y="422"/>
                    <a:pt x="4293" y="332"/>
                  </a:cubicBezTo>
                  <a:cubicBezTo>
                    <a:pt x="4054" y="138"/>
                    <a:pt x="3757" y="35"/>
                    <a:pt x="3447" y="35"/>
                  </a:cubicBezTo>
                  <a:cubicBezTo>
                    <a:pt x="3439" y="35"/>
                    <a:pt x="3432" y="35"/>
                    <a:pt x="3424" y="35"/>
                  </a:cubicBezTo>
                  <a:cubicBezTo>
                    <a:pt x="2931" y="35"/>
                    <a:pt x="2524" y="430"/>
                    <a:pt x="2518" y="926"/>
                  </a:cubicBezTo>
                  <a:cubicBezTo>
                    <a:pt x="2447" y="874"/>
                    <a:pt x="2363" y="842"/>
                    <a:pt x="2273" y="829"/>
                  </a:cubicBezTo>
                  <a:cubicBezTo>
                    <a:pt x="2189" y="829"/>
                    <a:pt x="2098" y="855"/>
                    <a:pt x="2027" y="906"/>
                  </a:cubicBezTo>
                  <a:lnTo>
                    <a:pt x="2027" y="893"/>
                  </a:lnTo>
                  <a:lnTo>
                    <a:pt x="2027" y="861"/>
                  </a:lnTo>
                  <a:cubicBezTo>
                    <a:pt x="2002" y="377"/>
                    <a:pt x="1602" y="1"/>
                    <a:pt x="113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43"/>
            <p:cNvSpPr/>
            <p:nvPr/>
          </p:nvSpPr>
          <p:spPr>
            <a:xfrm>
              <a:off x="1680255" y="2500281"/>
              <a:ext cx="369114" cy="94815"/>
            </a:xfrm>
            <a:custGeom>
              <a:avLst/>
              <a:gdLst/>
              <a:ahLst/>
              <a:cxnLst/>
              <a:rect l="l" t="t" r="r" b="b"/>
              <a:pathLst>
                <a:path w="4403" h="1131" extrusionOk="0">
                  <a:moveTo>
                    <a:pt x="1" y="1"/>
                  </a:moveTo>
                  <a:lnTo>
                    <a:pt x="1" y="1"/>
                  </a:lnTo>
                  <a:cubicBezTo>
                    <a:pt x="59" y="91"/>
                    <a:pt x="156" y="162"/>
                    <a:pt x="162" y="272"/>
                  </a:cubicBezTo>
                  <a:cubicBezTo>
                    <a:pt x="201" y="730"/>
                    <a:pt x="588" y="1091"/>
                    <a:pt x="1053" y="1098"/>
                  </a:cubicBezTo>
                  <a:cubicBezTo>
                    <a:pt x="1061" y="1098"/>
                    <a:pt x="1069" y="1098"/>
                    <a:pt x="1078" y="1098"/>
                  </a:cubicBezTo>
                  <a:cubicBezTo>
                    <a:pt x="1532" y="1098"/>
                    <a:pt x="1919" y="754"/>
                    <a:pt x="1976" y="304"/>
                  </a:cubicBezTo>
                  <a:cubicBezTo>
                    <a:pt x="2034" y="233"/>
                    <a:pt x="2124" y="201"/>
                    <a:pt x="2221" y="201"/>
                  </a:cubicBezTo>
                  <a:cubicBezTo>
                    <a:pt x="2318" y="214"/>
                    <a:pt x="2408" y="259"/>
                    <a:pt x="2479" y="336"/>
                  </a:cubicBezTo>
                  <a:cubicBezTo>
                    <a:pt x="2536" y="789"/>
                    <a:pt x="2923" y="1131"/>
                    <a:pt x="3378" y="1131"/>
                  </a:cubicBezTo>
                  <a:cubicBezTo>
                    <a:pt x="3390" y="1131"/>
                    <a:pt x="3403" y="1131"/>
                    <a:pt x="3415" y="1130"/>
                  </a:cubicBezTo>
                  <a:cubicBezTo>
                    <a:pt x="3886" y="1117"/>
                    <a:pt x="4267" y="743"/>
                    <a:pt x="4293" y="272"/>
                  </a:cubicBezTo>
                  <a:cubicBezTo>
                    <a:pt x="4293" y="201"/>
                    <a:pt x="4358" y="162"/>
                    <a:pt x="4403" y="117"/>
                  </a:cubicBezTo>
                  <a:lnTo>
                    <a:pt x="4177" y="110"/>
                  </a:lnTo>
                  <a:lnTo>
                    <a:pt x="4177" y="110"/>
                  </a:lnTo>
                  <a:cubicBezTo>
                    <a:pt x="4183" y="149"/>
                    <a:pt x="4183" y="194"/>
                    <a:pt x="4183" y="239"/>
                  </a:cubicBezTo>
                  <a:cubicBezTo>
                    <a:pt x="4177" y="681"/>
                    <a:pt x="3816" y="1027"/>
                    <a:pt x="3376" y="1027"/>
                  </a:cubicBezTo>
                  <a:cubicBezTo>
                    <a:pt x="3372" y="1027"/>
                    <a:pt x="3368" y="1027"/>
                    <a:pt x="3364" y="1027"/>
                  </a:cubicBezTo>
                  <a:cubicBezTo>
                    <a:pt x="2918" y="1020"/>
                    <a:pt x="2563" y="653"/>
                    <a:pt x="2570" y="207"/>
                  </a:cubicBezTo>
                  <a:cubicBezTo>
                    <a:pt x="2576" y="155"/>
                    <a:pt x="2576" y="110"/>
                    <a:pt x="2589" y="65"/>
                  </a:cubicBezTo>
                  <a:lnTo>
                    <a:pt x="2479" y="65"/>
                  </a:lnTo>
                  <a:cubicBezTo>
                    <a:pt x="2473" y="110"/>
                    <a:pt x="2466" y="162"/>
                    <a:pt x="2466" y="207"/>
                  </a:cubicBezTo>
                  <a:cubicBezTo>
                    <a:pt x="2395" y="149"/>
                    <a:pt x="2311" y="117"/>
                    <a:pt x="2221" y="110"/>
                  </a:cubicBezTo>
                  <a:cubicBezTo>
                    <a:pt x="2213" y="110"/>
                    <a:pt x="2204" y="109"/>
                    <a:pt x="2196" y="109"/>
                  </a:cubicBezTo>
                  <a:cubicBezTo>
                    <a:pt x="2119" y="109"/>
                    <a:pt x="2040" y="135"/>
                    <a:pt x="1976" y="181"/>
                  </a:cubicBezTo>
                  <a:lnTo>
                    <a:pt x="1976" y="175"/>
                  </a:lnTo>
                  <a:lnTo>
                    <a:pt x="1976" y="143"/>
                  </a:lnTo>
                  <a:cubicBezTo>
                    <a:pt x="1976" y="110"/>
                    <a:pt x="1969" y="84"/>
                    <a:pt x="1969" y="52"/>
                  </a:cubicBezTo>
                  <a:lnTo>
                    <a:pt x="1860" y="52"/>
                  </a:lnTo>
                  <a:cubicBezTo>
                    <a:pt x="1866" y="84"/>
                    <a:pt x="1866" y="117"/>
                    <a:pt x="1873" y="149"/>
                  </a:cubicBezTo>
                  <a:cubicBezTo>
                    <a:pt x="1903" y="624"/>
                    <a:pt x="1527" y="1017"/>
                    <a:pt x="1060" y="1017"/>
                  </a:cubicBezTo>
                  <a:cubicBezTo>
                    <a:pt x="1038" y="1017"/>
                    <a:pt x="1017" y="1016"/>
                    <a:pt x="995" y="1014"/>
                  </a:cubicBezTo>
                  <a:cubicBezTo>
                    <a:pt x="504" y="969"/>
                    <a:pt x="162" y="491"/>
                    <a:pt x="285" y="13"/>
                  </a:cubicBezTo>
                  <a:lnTo>
                    <a:pt x="1" y="1"/>
                  </a:lnTo>
                  <a:close/>
                </a:path>
              </a:pathLst>
            </a:custGeom>
            <a:solidFill>
              <a:srgbClr val="E85C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43"/>
            <p:cNvSpPr/>
            <p:nvPr/>
          </p:nvSpPr>
          <p:spPr>
            <a:xfrm>
              <a:off x="2030508" y="2489969"/>
              <a:ext cx="16180" cy="13581"/>
            </a:xfrm>
            <a:custGeom>
              <a:avLst/>
              <a:gdLst/>
              <a:ahLst/>
              <a:cxnLst/>
              <a:rect l="l" t="t" r="r" b="b"/>
              <a:pathLst>
                <a:path w="193" h="162" extrusionOk="0">
                  <a:moveTo>
                    <a:pt x="107" y="1"/>
                  </a:moveTo>
                  <a:cubicBezTo>
                    <a:pt x="41" y="1"/>
                    <a:pt x="1" y="81"/>
                    <a:pt x="51" y="136"/>
                  </a:cubicBezTo>
                  <a:cubicBezTo>
                    <a:pt x="68" y="154"/>
                    <a:pt x="89" y="162"/>
                    <a:pt x="110" y="162"/>
                  </a:cubicBezTo>
                  <a:cubicBezTo>
                    <a:pt x="152" y="162"/>
                    <a:pt x="193" y="130"/>
                    <a:pt x="193" y="78"/>
                  </a:cubicBezTo>
                  <a:cubicBezTo>
                    <a:pt x="193" y="40"/>
                    <a:pt x="160" y="1"/>
                    <a:pt x="115" y="1"/>
                  </a:cubicBezTo>
                  <a:cubicBezTo>
                    <a:pt x="113" y="1"/>
                    <a:pt x="110" y="1"/>
                    <a:pt x="10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43"/>
            <p:cNvSpPr/>
            <p:nvPr/>
          </p:nvSpPr>
          <p:spPr>
            <a:xfrm>
              <a:off x="1720830" y="2250627"/>
              <a:ext cx="411869" cy="266001"/>
            </a:xfrm>
            <a:custGeom>
              <a:avLst/>
              <a:gdLst/>
              <a:ahLst/>
              <a:cxnLst/>
              <a:rect l="l" t="t" r="r" b="b"/>
              <a:pathLst>
                <a:path w="4913" h="3173" extrusionOk="0">
                  <a:moveTo>
                    <a:pt x="2188" y="1"/>
                  </a:moveTo>
                  <a:cubicBezTo>
                    <a:pt x="1639" y="1"/>
                    <a:pt x="1094" y="152"/>
                    <a:pt x="575" y="480"/>
                  </a:cubicBezTo>
                  <a:cubicBezTo>
                    <a:pt x="556" y="500"/>
                    <a:pt x="536" y="519"/>
                    <a:pt x="517" y="545"/>
                  </a:cubicBezTo>
                  <a:cubicBezTo>
                    <a:pt x="181" y="932"/>
                    <a:pt x="1" y="1429"/>
                    <a:pt x="7" y="1946"/>
                  </a:cubicBezTo>
                  <a:lnTo>
                    <a:pt x="7" y="2036"/>
                  </a:lnTo>
                  <a:cubicBezTo>
                    <a:pt x="59" y="2051"/>
                    <a:pt x="166" y="2075"/>
                    <a:pt x="311" y="2075"/>
                  </a:cubicBezTo>
                  <a:cubicBezTo>
                    <a:pt x="686" y="2075"/>
                    <a:pt x="1313" y="1911"/>
                    <a:pt x="1886" y="984"/>
                  </a:cubicBezTo>
                  <a:cubicBezTo>
                    <a:pt x="1886" y="984"/>
                    <a:pt x="2292" y="2398"/>
                    <a:pt x="4177" y="2630"/>
                  </a:cubicBezTo>
                  <a:cubicBezTo>
                    <a:pt x="4177" y="2630"/>
                    <a:pt x="4138" y="3069"/>
                    <a:pt x="4338" y="3172"/>
                  </a:cubicBezTo>
                  <a:cubicBezTo>
                    <a:pt x="4338" y="3172"/>
                    <a:pt x="4455" y="3056"/>
                    <a:pt x="4584" y="2656"/>
                  </a:cubicBezTo>
                  <a:lnTo>
                    <a:pt x="4584" y="2656"/>
                  </a:lnTo>
                  <a:cubicBezTo>
                    <a:pt x="4532" y="2675"/>
                    <a:pt x="4487" y="2707"/>
                    <a:pt x="4448" y="2753"/>
                  </a:cubicBezTo>
                  <a:cubicBezTo>
                    <a:pt x="4448" y="2753"/>
                    <a:pt x="4913" y="1494"/>
                    <a:pt x="4287" y="771"/>
                  </a:cubicBezTo>
                  <a:cubicBezTo>
                    <a:pt x="4113" y="597"/>
                    <a:pt x="3900" y="448"/>
                    <a:pt x="3674" y="351"/>
                  </a:cubicBezTo>
                  <a:cubicBezTo>
                    <a:pt x="3186" y="124"/>
                    <a:pt x="2685" y="1"/>
                    <a:pt x="2188" y="1"/>
                  </a:cubicBezTo>
                  <a:close/>
                </a:path>
              </a:pathLst>
            </a:custGeom>
            <a:solidFill>
              <a:srgbClr val="E06666">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6" name="Google Shape;1496;p43"/>
            <p:cNvSpPr/>
            <p:nvPr/>
          </p:nvSpPr>
          <p:spPr>
            <a:xfrm>
              <a:off x="1685117" y="2233106"/>
              <a:ext cx="440624" cy="266168"/>
            </a:xfrm>
            <a:custGeom>
              <a:avLst/>
              <a:gdLst/>
              <a:ahLst/>
              <a:cxnLst/>
              <a:rect l="l" t="t" r="r" b="b"/>
              <a:pathLst>
                <a:path w="5256" h="3175" extrusionOk="0">
                  <a:moveTo>
                    <a:pt x="2615" y="1"/>
                  </a:moveTo>
                  <a:cubicBezTo>
                    <a:pt x="2061" y="1"/>
                    <a:pt x="1511" y="153"/>
                    <a:pt x="988" y="489"/>
                  </a:cubicBezTo>
                  <a:cubicBezTo>
                    <a:pt x="1" y="1122"/>
                    <a:pt x="343" y="1864"/>
                    <a:pt x="394" y="2026"/>
                  </a:cubicBezTo>
                  <a:cubicBezTo>
                    <a:pt x="394" y="2026"/>
                    <a:pt x="523" y="2075"/>
                    <a:pt x="728" y="2075"/>
                  </a:cubicBezTo>
                  <a:cubicBezTo>
                    <a:pt x="1103" y="2075"/>
                    <a:pt x="1733" y="1910"/>
                    <a:pt x="2305" y="980"/>
                  </a:cubicBezTo>
                  <a:cubicBezTo>
                    <a:pt x="2305" y="980"/>
                    <a:pt x="2718" y="2394"/>
                    <a:pt x="4603" y="2632"/>
                  </a:cubicBezTo>
                  <a:cubicBezTo>
                    <a:pt x="4603" y="2632"/>
                    <a:pt x="4564" y="3065"/>
                    <a:pt x="4764" y="3175"/>
                  </a:cubicBezTo>
                  <a:cubicBezTo>
                    <a:pt x="4764" y="3175"/>
                    <a:pt x="4939" y="3000"/>
                    <a:pt x="5094" y="2355"/>
                  </a:cubicBezTo>
                  <a:cubicBezTo>
                    <a:pt x="5255" y="1703"/>
                    <a:pt x="5126" y="819"/>
                    <a:pt x="4100" y="347"/>
                  </a:cubicBezTo>
                  <a:cubicBezTo>
                    <a:pt x="3613" y="124"/>
                    <a:pt x="3113" y="1"/>
                    <a:pt x="2615" y="1"/>
                  </a:cubicBez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7" name="Google Shape;1497;p43"/>
            <p:cNvSpPr/>
            <p:nvPr/>
          </p:nvSpPr>
          <p:spPr>
            <a:xfrm>
              <a:off x="1873992" y="2289274"/>
              <a:ext cx="253342" cy="161545"/>
            </a:xfrm>
            <a:custGeom>
              <a:avLst/>
              <a:gdLst/>
              <a:ahLst/>
              <a:cxnLst/>
              <a:rect l="l" t="t" r="r" b="b"/>
              <a:pathLst>
                <a:path w="3022" h="1927" extrusionOk="0">
                  <a:moveTo>
                    <a:pt x="0" y="0"/>
                  </a:moveTo>
                  <a:cubicBezTo>
                    <a:pt x="0" y="7"/>
                    <a:pt x="0" y="13"/>
                    <a:pt x="0" y="19"/>
                  </a:cubicBezTo>
                  <a:cubicBezTo>
                    <a:pt x="7" y="32"/>
                    <a:pt x="7" y="58"/>
                    <a:pt x="13" y="84"/>
                  </a:cubicBezTo>
                  <a:cubicBezTo>
                    <a:pt x="26" y="155"/>
                    <a:pt x="46" y="232"/>
                    <a:pt x="65" y="304"/>
                  </a:cubicBezTo>
                  <a:cubicBezTo>
                    <a:pt x="136" y="523"/>
                    <a:pt x="246" y="730"/>
                    <a:pt x="381" y="917"/>
                  </a:cubicBezTo>
                  <a:cubicBezTo>
                    <a:pt x="581" y="1181"/>
                    <a:pt x="827" y="1414"/>
                    <a:pt x="1111" y="1594"/>
                  </a:cubicBezTo>
                  <a:lnTo>
                    <a:pt x="1188" y="1640"/>
                  </a:lnTo>
                  <a:cubicBezTo>
                    <a:pt x="1233" y="1666"/>
                    <a:pt x="1304" y="1704"/>
                    <a:pt x="1388" y="1737"/>
                  </a:cubicBezTo>
                  <a:cubicBezTo>
                    <a:pt x="1601" y="1833"/>
                    <a:pt x="1827" y="1891"/>
                    <a:pt x="2053" y="1917"/>
                  </a:cubicBezTo>
                  <a:cubicBezTo>
                    <a:pt x="2114" y="1924"/>
                    <a:pt x="2177" y="1927"/>
                    <a:pt x="2240" y="1927"/>
                  </a:cubicBezTo>
                  <a:cubicBezTo>
                    <a:pt x="2303" y="1927"/>
                    <a:pt x="2366" y="1924"/>
                    <a:pt x="2428" y="1917"/>
                  </a:cubicBezTo>
                  <a:cubicBezTo>
                    <a:pt x="2531" y="1904"/>
                    <a:pt x="2634" y="1885"/>
                    <a:pt x="2737" y="1853"/>
                  </a:cubicBezTo>
                  <a:cubicBezTo>
                    <a:pt x="2783" y="1840"/>
                    <a:pt x="2821" y="1820"/>
                    <a:pt x="2860" y="1808"/>
                  </a:cubicBezTo>
                  <a:cubicBezTo>
                    <a:pt x="2892" y="1795"/>
                    <a:pt x="2918" y="1782"/>
                    <a:pt x="2950" y="1762"/>
                  </a:cubicBezTo>
                  <a:lnTo>
                    <a:pt x="3009" y="1737"/>
                  </a:lnTo>
                  <a:cubicBezTo>
                    <a:pt x="3015" y="1730"/>
                    <a:pt x="3021" y="1724"/>
                    <a:pt x="3021" y="1724"/>
                  </a:cubicBezTo>
                  <a:lnTo>
                    <a:pt x="3002" y="1724"/>
                  </a:lnTo>
                  <a:lnTo>
                    <a:pt x="2944" y="1749"/>
                  </a:lnTo>
                  <a:cubicBezTo>
                    <a:pt x="2912" y="1762"/>
                    <a:pt x="2879" y="1775"/>
                    <a:pt x="2847" y="1788"/>
                  </a:cubicBezTo>
                  <a:cubicBezTo>
                    <a:pt x="2808" y="1801"/>
                    <a:pt x="2770" y="1814"/>
                    <a:pt x="2731" y="1827"/>
                  </a:cubicBezTo>
                  <a:cubicBezTo>
                    <a:pt x="2628" y="1853"/>
                    <a:pt x="2524" y="1872"/>
                    <a:pt x="2421" y="1885"/>
                  </a:cubicBezTo>
                  <a:cubicBezTo>
                    <a:pt x="2370" y="1888"/>
                    <a:pt x="2319" y="1889"/>
                    <a:pt x="2269" y="1889"/>
                  </a:cubicBezTo>
                  <a:cubicBezTo>
                    <a:pt x="2198" y="1889"/>
                    <a:pt x="2128" y="1886"/>
                    <a:pt x="2060" y="1879"/>
                  </a:cubicBezTo>
                  <a:cubicBezTo>
                    <a:pt x="1834" y="1853"/>
                    <a:pt x="1614" y="1788"/>
                    <a:pt x="1408" y="1691"/>
                  </a:cubicBezTo>
                  <a:cubicBezTo>
                    <a:pt x="1337" y="1666"/>
                    <a:pt x="1272" y="1627"/>
                    <a:pt x="1208" y="1594"/>
                  </a:cubicBezTo>
                  <a:lnTo>
                    <a:pt x="1137" y="1549"/>
                  </a:lnTo>
                  <a:cubicBezTo>
                    <a:pt x="853" y="1375"/>
                    <a:pt x="607" y="1156"/>
                    <a:pt x="407" y="891"/>
                  </a:cubicBezTo>
                  <a:cubicBezTo>
                    <a:pt x="272" y="710"/>
                    <a:pt x="162" y="510"/>
                    <a:pt x="84" y="297"/>
                  </a:cubicBezTo>
                  <a:cubicBezTo>
                    <a:pt x="59" y="226"/>
                    <a:pt x="39" y="149"/>
                    <a:pt x="26" y="78"/>
                  </a:cubicBezTo>
                  <a:cubicBezTo>
                    <a:pt x="20" y="52"/>
                    <a:pt x="13" y="26"/>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43"/>
            <p:cNvSpPr/>
            <p:nvPr/>
          </p:nvSpPr>
          <p:spPr>
            <a:xfrm>
              <a:off x="1709512" y="2310903"/>
              <a:ext cx="171605" cy="97833"/>
            </a:xfrm>
            <a:custGeom>
              <a:avLst/>
              <a:gdLst/>
              <a:ahLst/>
              <a:cxnLst/>
              <a:rect l="l" t="t" r="r" b="b"/>
              <a:pathLst>
                <a:path w="2047" h="1167" extrusionOk="0">
                  <a:moveTo>
                    <a:pt x="2046" y="0"/>
                  </a:moveTo>
                  <a:cubicBezTo>
                    <a:pt x="2040" y="0"/>
                    <a:pt x="2001" y="65"/>
                    <a:pt x="1937" y="168"/>
                  </a:cubicBezTo>
                  <a:cubicBezTo>
                    <a:pt x="1859" y="284"/>
                    <a:pt x="1769" y="401"/>
                    <a:pt x="1672" y="504"/>
                  </a:cubicBezTo>
                  <a:cubicBezTo>
                    <a:pt x="1569" y="614"/>
                    <a:pt x="1465" y="710"/>
                    <a:pt x="1349" y="794"/>
                  </a:cubicBezTo>
                  <a:cubicBezTo>
                    <a:pt x="1311" y="827"/>
                    <a:pt x="1272" y="852"/>
                    <a:pt x="1233" y="878"/>
                  </a:cubicBezTo>
                  <a:lnTo>
                    <a:pt x="1188" y="910"/>
                  </a:lnTo>
                  <a:cubicBezTo>
                    <a:pt x="1188" y="910"/>
                    <a:pt x="1169" y="917"/>
                    <a:pt x="1143" y="936"/>
                  </a:cubicBezTo>
                  <a:cubicBezTo>
                    <a:pt x="1110" y="949"/>
                    <a:pt x="1072" y="981"/>
                    <a:pt x="1020" y="1001"/>
                  </a:cubicBezTo>
                  <a:cubicBezTo>
                    <a:pt x="891" y="1065"/>
                    <a:pt x="749" y="1111"/>
                    <a:pt x="607" y="1130"/>
                  </a:cubicBezTo>
                  <a:cubicBezTo>
                    <a:pt x="572" y="1133"/>
                    <a:pt x="538" y="1135"/>
                    <a:pt x="504" y="1135"/>
                  </a:cubicBezTo>
                  <a:cubicBezTo>
                    <a:pt x="396" y="1135"/>
                    <a:pt x="290" y="1119"/>
                    <a:pt x="187" y="1085"/>
                  </a:cubicBezTo>
                  <a:cubicBezTo>
                    <a:pt x="71" y="1046"/>
                    <a:pt x="0" y="1014"/>
                    <a:pt x="0" y="1014"/>
                  </a:cubicBezTo>
                  <a:lnTo>
                    <a:pt x="0" y="1014"/>
                  </a:lnTo>
                  <a:cubicBezTo>
                    <a:pt x="13" y="1027"/>
                    <a:pt x="32" y="1040"/>
                    <a:pt x="45" y="1046"/>
                  </a:cubicBezTo>
                  <a:cubicBezTo>
                    <a:pt x="91" y="1065"/>
                    <a:pt x="136" y="1091"/>
                    <a:pt x="181" y="1104"/>
                  </a:cubicBezTo>
                  <a:cubicBezTo>
                    <a:pt x="289" y="1145"/>
                    <a:pt x="406" y="1166"/>
                    <a:pt x="524" y="1166"/>
                  </a:cubicBezTo>
                  <a:cubicBezTo>
                    <a:pt x="554" y="1166"/>
                    <a:pt x="584" y="1165"/>
                    <a:pt x="613" y="1162"/>
                  </a:cubicBezTo>
                  <a:cubicBezTo>
                    <a:pt x="762" y="1149"/>
                    <a:pt x="904" y="1104"/>
                    <a:pt x="1039" y="1046"/>
                  </a:cubicBezTo>
                  <a:cubicBezTo>
                    <a:pt x="1091" y="1020"/>
                    <a:pt x="1136" y="994"/>
                    <a:pt x="1169" y="975"/>
                  </a:cubicBezTo>
                  <a:lnTo>
                    <a:pt x="1214" y="949"/>
                  </a:lnTo>
                  <a:lnTo>
                    <a:pt x="1259" y="917"/>
                  </a:lnTo>
                  <a:cubicBezTo>
                    <a:pt x="1285" y="898"/>
                    <a:pt x="1330" y="872"/>
                    <a:pt x="1375" y="833"/>
                  </a:cubicBezTo>
                  <a:cubicBezTo>
                    <a:pt x="1491" y="736"/>
                    <a:pt x="1595" y="639"/>
                    <a:pt x="1691" y="530"/>
                  </a:cubicBezTo>
                  <a:cubicBezTo>
                    <a:pt x="1788" y="413"/>
                    <a:pt x="1872" y="297"/>
                    <a:pt x="1950" y="175"/>
                  </a:cubicBezTo>
                  <a:cubicBezTo>
                    <a:pt x="1975" y="136"/>
                    <a:pt x="2001" y="91"/>
                    <a:pt x="2021" y="52"/>
                  </a:cubicBezTo>
                  <a:cubicBezTo>
                    <a:pt x="2033" y="33"/>
                    <a:pt x="2040" y="20"/>
                    <a:pt x="20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43"/>
            <p:cNvSpPr/>
            <p:nvPr/>
          </p:nvSpPr>
          <p:spPr>
            <a:xfrm>
              <a:off x="1717560" y="2202088"/>
              <a:ext cx="161964" cy="100264"/>
            </a:xfrm>
            <a:custGeom>
              <a:avLst/>
              <a:gdLst/>
              <a:ahLst/>
              <a:cxnLst/>
              <a:rect l="l" t="t" r="r" b="b"/>
              <a:pathLst>
                <a:path w="1932" h="1196" extrusionOk="0">
                  <a:moveTo>
                    <a:pt x="1925" y="1"/>
                  </a:moveTo>
                  <a:lnTo>
                    <a:pt x="1905" y="20"/>
                  </a:lnTo>
                  <a:lnTo>
                    <a:pt x="1828" y="130"/>
                  </a:lnTo>
                  <a:cubicBezTo>
                    <a:pt x="1795" y="175"/>
                    <a:pt x="1744" y="227"/>
                    <a:pt x="1705" y="285"/>
                  </a:cubicBezTo>
                  <a:cubicBezTo>
                    <a:pt x="1660" y="343"/>
                    <a:pt x="1602" y="388"/>
                    <a:pt x="1544" y="446"/>
                  </a:cubicBezTo>
                  <a:cubicBezTo>
                    <a:pt x="1492" y="498"/>
                    <a:pt x="1434" y="550"/>
                    <a:pt x="1376" y="588"/>
                  </a:cubicBezTo>
                  <a:cubicBezTo>
                    <a:pt x="1318" y="633"/>
                    <a:pt x="1266" y="672"/>
                    <a:pt x="1215" y="704"/>
                  </a:cubicBezTo>
                  <a:lnTo>
                    <a:pt x="1098" y="782"/>
                  </a:lnTo>
                  <a:cubicBezTo>
                    <a:pt x="1079" y="788"/>
                    <a:pt x="1066" y="801"/>
                    <a:pt x="1053" y="808"/>
                  </a:cubicBezTo>
                  <a:lnTo>
                    <a:pt x="892" y="905"/>
                  </a:lnTo>
                  <a:cubicBezTo>
                    <a:pt x="788" y="956"/>
                    <a:pt x="646" y="1027"/>
                    <a:pt x="511" y="1085"/>
                  </a:cubicBezTo>
                  <a:cubicBezTo>
                    <a:pt x="382" y="1143"/>
                    <a:pt x="246" y="1169"/>
                    <a:pt x="104" y="1176"/>
                  </a:cubicBezTo>
                  <a:cubicBezTo>
                    <a:pt x="72" y="1176"/>
                    <a:pt x="40" y="1169"/>
                    <a:pt x="7" y="1163"/>
                  </a:cubicBezTo>
                  <a:lnTo>
                    <a:pt x="1" y="1169"/>
                  </a:lnTo>
                  <a:cubicBezTo>
                    <a:pt x="33" y="1182"/>
                    <a:pt x="72" y="1189"/>
                    <a:pt x="104" y="1195"/>
                  </a:cubicBezTo>
                  <a:cubicBezTo>
                    <a:pt x="246" y="1195"/>
                    <a:pt x="388" y="1176"/>
                    <a:pt x="524" y="1124"/>
                  </a:cubicBezTo>
                  <a:cubicBezTo>
                    <a:pt x="666" y="1072"/>
                    <a:pt x="801" y="995"/>
                    <a:pt x="911" y="950"/>
                  </a:cubicBezTo>
                  <a:lnTo>
                    <a:pt x="1079" y="853"/>
                  </a:lnTo>
                  <a:cubicBezTo>
                    <a:pt x="1092" y="846"/>
                    <a:pt x="1111" y="834"/>
                    <a:pt x="1124" y="827"/>
                  </a:cubicBezTo>
                  <a:lnTo>
                    <a:pt x="1240" y="743"/>
                  </a:lnTo>
                  <a:cubicBezTo>
                    <a:pt x="1292" y="711"/>
                    <a:pt x="1344" y="672"/>
                    <a:pt x="1402" y="627"/>
                  </a:cubicBezTo>
                  <a:cubicBezTo>
                    <a:pt x="1466" y="582"/>
                    <a:pt x="1511" y="524"/>
                    <a:pt x="1570" y="472"/>
                  </a:cubicBezTo>
                  <a:cubicBezTo>
                    <a:pt x="1634" y="427"/>
                    <a:pt x="1679" y="362"/>
                    <a:pt x="1724" y="304"/>
                  </a:cubicBezTo>
                  <a:cubicBezTo>
                    <a:pt x="1776" y="253"/>
                    <a:pt x="1815" y="195"/>
                    <a:pt x="1847" y="143"/>
                  </a:cubicBezTo>
                  <a:lnTo>
                    <a:pt x="1918" y="27"/>
                  </a:lnTo>
                  <a:lnTo>
                    <a:pt x="193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43"/>
            <p:cNvSpPr/>
            <p:nvPr/>
          </p:nvSpPr>
          <p:spPr>
            <a:xfrm>
              <a:off x="2149467" y="2377969"/>
              <a:ext cx="60695" cy="50132"/>
            </a:xfrm>
            <a:custGeom>
              <a:avLst/>
              <a:gdLst/>
              <a:ahLst/>
              <a:cxnLst/>
              <a:rect l="l" t="t" r="r" b="b"/>
              <a:pathLst>
                <a:path w="724" h="598" extrusionOk="0">
                  <a:moveTo>
                    <a:pt x="717" y="1"/>
                  </a:moveTo>
                  <a:lnTo>
                    <a:pt x="704" y="33"/>
                  </a:lnTo>
                  <a:cubicBezTo>
                    <a:pt x="671" y="98"/>
                    <a:pt x="633" y="156"/>
                    <a:pt x="587" y="207"/>
                  </a:cubicBezTo>
                  <a:cubicBezTo>
                    <a:pt x="549" y="252"/>
                    <a:pt x="523" y="278"/>
                    <a:pt x="523" y="278"/>
                  </a:cubicBezTo>
                  <a:cubicBezTo>
                    <a:pt x="523" y="278"/>
                    <a:pt x="497" y="304"/>
                    <a:pt x="452" y="349"/>
                  </a:cubicBezTo>
                  <a:cubicBezTo>
                    <a:pt x="400" y="394"/>
                    <a:pt x="342" y="440"/>
                    <a:pt x="284" y="472"/>
                  </a:cubicBezTo>
                  <a:cubicBezTo>
                    <a:pt x="226" y="511"/>
                    <a:pt x="161" y="543"/>
                    <a:pt x="97" y="569"/>
                  </a:cubicBezTo>
                  <a:cubicBezTo>
                    <a:pt x="39" y="588"/>
                    <a:pt x="0" y="588"/>
                    <a:pt x="0" y="595"/>
                  </a:cubicBezTo>
                  <a:cubicBezTo>
                    <a:pt x="0" y="597"/>
                    <a:pt x="2" y="597"/>
                    <a:pt x="4" y="597"/>
                  </a:cubicBezTo>
                  <a:cubicBezTo>
                    <a:pt x="9" y="597"/>
                    <a:pt x="19" y="595"/>
                    <a:pt x="32" y="595"/>
                  </a:cubicBezTo>
                  <a:cubicBezTo>
                    <a:pt x="52" y="595"/>
                    <a:pt x="78" y="588"/>
                    <a:pt x="103" y="582"/>
                  </a:cubicBezTo>
                  <a:cubicBezTo>
                    <a:pt x="174" y="569"/>
                    <a:pt x="239" y="536"/>
                    <a:pt x="303" y="504"/>
                  </a:cubicBezTo>
                  <a:cubicBezTo>
                    <a:pt x="368" y="465"/>
                    <a:pt x="426" y="427"/>
                    <a:pt x="484" y="382"/>
                  </a:cubicBezTo>
                  <a:cubicBezTo>
                    <a:pt x="510" y="356"/>
                    <a:pt x="536" y="336"/>
                    <a:pt x="555" y="311"/>
                  </a:cubicBezTo>
                  <a:cubicBezTo>
                    <a:pt x="555" y="311"/>
                    <a:pt x="581" y="285"/>
                    <a:pt x="620" y="233"/>
                  </a:cubicBezTo>
                  <a:cubicBezTo>
                    <a:pt x="658" y="175"/>
                    <a:pt x="697" y="123"/>
                    <a:pt x="723" y="59"/>
                  </a:cubicBezTo>
                  <a:cubicBezTo>
                    <a:pt x="723" y="46"/>
                    <a:pt x="717" y="20"/>
                    <a:pt x="71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43"/>
            <p:cNvSpPr/>
            <p:nvPr/>
          </p:nvSpPr>
          <p:spPr>
            <a:xfrm>
              <a:off x="1941645" y="2205358"/>
              <a:ext cx="234396" cy="105713"/>
            </a:xfrm>
            <a:custGeom>
              <a:avLst/>
              <a:gdLst/>
              <a:ahLst/>
              <a:cxnLst/>
              <a:rect l="l" t="t" r="r" b="b"/>
              <a:pathLst>
                <a:path w="2796" h="1261" extrusionOk="0">
                  <a:moveTo>
                    <a:pt x="7" y="1"/>
                  </a:moveTo>
                  <a:cubicBezTo>
                    <a:pt x="7" y="1"/>
                    <a:pt x="7" y="7"/>
                    <a:pt x="7" y="20"/>
                  </a:cubicBezTo>
                  <a:cubicBezTo>
                    <a:pt x="7" y="39"/>
                    <a:pt x="0" y="59"/>
                    <a:pt x="7" y="85"/>
                  </a:cubicBezTo>
                  <a:cubicBezTo>
                    <a:pt x="20" y="149"/>
                    <a:pt x="52" y="214"/>
                    <a:pt x="91" y="278"/>
                  </a:cubicBezTo>
                  <a:cubicBezTo>
                    <a:pt x="213" y="452"/>
                    <a:pt x="368" y="601"/>
                    <a:pt x="543" y="730"/>
                  </a:cubicBezTo>
                  <a:cubicBezTo>
                    <a:pt x="710" y="859"/>
                    <a:pt x="898" y="975"/>
                    <a:pt x="1091" y="1066"/>
                  </a:cubicBezTo>
                  <a:cubicBezTo>
                    <a:pt x="1169" y="1104"/>
                    <a:pt x="1240" y="1130"/>
                    <a:pt x="1285" y="1150"/>
                  </a:cubicBezTo>
                  <a:lnTo>
                    <a:pt x="1369" y="1175"/>
                  </a:lnTo>
                  <a:lnTo>
                    <a:pt x="1446" y="1195"/>
                  </a:lnTo>
                  <a:cubicBezTo>
                    <a:pt x="1517" y="1214"/>
                    <a:pt x="1582" y="1227"/>
                    <a:pt x="1653" y="1240"/>
                  </a:cubicBezTo>
                  <a:cubicBezTo>
                    <a:pt x="1745" y="1254"/>
                    <a:pt x="1838" y="1261"/>
                    <a:pt x="1932" y="1261"/>
                  </a:cubicBezTo>
                  <a:cubicBezTo>
                    <a:pt x="2054" y="1261"/>
                    <a:pt x="2177" y="1249"/>
                    <a:pt x="2298" y="1227"/>
                  </a:cubicBezTo>
                  <a:cubicBezTo>
                    <a:pt x="2473" y="1195"/>
                    <a:pt x="2640" y="1124"/>
                    <a:pt x="2795" y="1027"/>
                  </a:cubicBezTo>
                  <a:cubicBezTo>
                    <a:pt x="2789" y="1020"/>
                    <a:pt x="2782" y="1014"/>
                    <a:pt x="2776" y="1014"/>
                  </a:cubicBezTo>
                  <a:cubicBezTo>
                    <a:pt x="2628" y="1098"/>
                    <a:pt x="2466" y="1162"/>
                    <a:pt x="2292" y="1195"/>
                  </a:cubicBezTo>
                  <a:cubicBezTo>
                    <a:pt x="2189" y="1211"/>
                    <a:pt x="2084" y="1219"/>
                    <a:pt x="1979" y="1219"/>
                  </a:cubicBezTo>
                  <a:cubicBezTo>
                    <a:pt x="1874" y="1219"/>
                    <a:pt x="1769" y="1211"/>
                    <a:pt x="1666" y="1195"/>
                  </a:cubicBezTo>
                  <a:cubicBezTo>
                    <a:pt x="1582" y="1182"/>
                    <a:pt x="1511" y="1156"/>
                    <a:pt x="1466" y="1150"/>
                  </a:cubicBezTo>
                  <a:lnTo>
                    <a:pt x="1388" y="1124"/>
                  </a:lnTo>
                  <a:lnTo>
                    <a:pt x="1311" y="1104"/>
                  </a:lnTo>
                  <a:cubicBezTo>
                    <a:pt x="1266" y="1085"/>
                    <a:pt x="1195" y="1066"/>
                    <a:pt x="1117" y="1020"/>
                  </a:cubicBezTo>
                  <a:cubicBezTo>
                    <a:pt x="930" y="930"/>
                    <a:pt x="743" y="827"/>
                    <a:pt x="575" y="698"/>
                  </a:cubicBezTo>
                  <a:cubicBezTo>
                    <a:pt x="401" y="575"/>
                    <a:pt x="246" y="433"/>
                    <a:pt x="117" y="265"/>
                  </a:cubicBezTo>
                  <a:cubicBezTo>
                    <a:pt x="78" y="207"/>
                    <a:pt x="46" y="143"/>
                    <a:pt x="26" y="78"/>
                  </a:cubicBezTo>
                  <a:cubicBezTo>
                    <a:pt x="13" y="33"/>
                    <a:pt x="7" y="1"/>
                    <a:pt x="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43"/>
            <p:cNvSpPr/>
            <p:nvPr/>
          </p:nvSpPr>
          <p:spPr>
            <a:xfrm>
              <a:off x="1914064" y="2261107"/>
              <a:ext cx="228444" cy="132120"/>
            </a:xfrm>
            <a:custGeom>
              <a:avLst/>
              <a:gdLst/>
              <a:ahLst/>
              <a:cxnLst/>
              <a:rect l="l" t="t" r="r" b="b"/>
              <a:pathLst>
                <a:path w="2725" h="1576" extrusionOk="0">
                  <a:moveTo>
                    <a:pt x="0" y="0"/>
                  </a:moveTo>
                  <a:lnTo>
                    <a:pt x="0" y="0"/>
                  </a:lnTo>
                  <a:cubicBezTo>
                    <a:pt x="7" y="26"/>
                    <a:pt x="13" y="46"/>
                    <a:pt x="26" y="71"/>
                  </a:cubicBezTo>
                  <a:cubicBezTo>
                    <a:pt x="45" y="110"/>
                    <a:pt x="71" y="175"/>
                    <a:pt x="110" y="239"/>
                  </a:cubicBezTo>
                  <a:cubicBezTo>
                    <a:pt x="207" y="414"/>
                    <a:pt x="323" y="568"/>
                    <a:pt x="452" y="717"/>
                  </a:cubicBezTo>
                  <a:cubicBezTo>
                    <a:pt x="581" y="859"/>
                    <a:pt x="730" y="995"/>
                    <a:pt x="884" y="1111"/>
                  </a:cubicBezTo>
                  <a:cubicBezTo>
                    <a:pt x="949" y="1169"/>
                    <a:pt x="1026" y="1220"/>
                    <a:pt x="1104" y="1266"/>
                  </a:cubicBezTo>
                  <a:cubicBezTo>
                    <a:pt x="1175" y="1311"/>
                    <a:pt x="1252" y="1356"/>
                    <a:pt x="1336" y="1388"/>
                  </a:cubicBezTo>
                  <a:cubicBezTo>
                    <a:pt x="1511" y="1479"/>
                    <a:pt x="1704" y="1537"/>
                    <a:pt x="1898" y="1563"/>
                  </a:cubicBezTo>
                  <a:cubicBezTo>
                    <a:pt x="1962" y="1571"/>
                    <a:pt x="2028" y="1575"/>
                    <a:pt x="2093" y="1575"/>
                  </a:cubicBezTo>
                  <a:cubicBezTo>
                    <a:pt x="2224" y="1575"/>
                    <a:pt x="2354" y="1558"/>
                    <a:pt x="2479" y="1524"/>
                  </a:cubicBezTo>
                  <a:cubicBezTo>
                    <a:pt x="2511" y="1511"/>
                    <a:pt x="2550" y="1498"/>
                    <a:pt x="2582" y="1485"/>
                  </a:cubicBezTo>
                  <a:cubicBezTo>
                    <a:pt x="2608" y="1479"/>
                    <a:pt x="2634" y="1466"/>
                    <a:pt x="2660" y="1453"/>
                  </a:cubicBezTo>
                  <a:cubicBezTo>
                    <a:pt x="2679" y="1440"/>
                    <a:pt x="2698" y="1427"/>
                    <a:pt x="2724" y="1414"/>
                  </a:cubicBezTo>
                  <a:lnTo>
                    <a:pt x="2724" y="1414"/>
                  </a:lnTo>
                  <a:cubicBezTo>
                    <a:pt x="2640" y="1446"/>
                    <a:pt x="2556" y="1479"/>
                    <a:pt x="2472" y="1504"/>
                  </a:cubicBezTo>
                  <a:cubicBezTo>
                    <a:pt x="2356" y="1533"/>
                    <a:pt x="2237" y="1548"/>
                    <a:pt x="2117" y="1548"/>
                  </a:cubicBezTo>
                  <a:cubicBezTo>
                    <a:pt x="2044" y="1548"/>
                    <a:pt x="1971" y="1542"/>
                    <a:pt x="1898" y="1530"/>
                  </a:cubicBezTo>
                  <a:cubicBezTo>
                    <a:pt x="1711" y="1498"/>
                    <a:pt x="1530" y="1433"/>
                    <a:pt x="1356" y="1350"/>
                  </a:cubicBezTo>
                  <a:cubicBezTo>
                    <a:pt x="1214" y="1279"/>
                    <a:pt x="1123" y="1220"/>
                    <a:pt x="1123" y="1220"/>
                  </a:cubicBezTo>
                  <a:cubicBezTo>
                    <a:pt x="1123" y="1220"/>
                    <a:pt x="1033" y="1169"/>
                    <a:pt x="910" y="1078"/>
                  </a:cubicBezTo>
                  <a:cubicBezTo>
                    <a:pt x="755" y="962"/>
                    <a:pt x="613" y="833"/>
                    <a:pt x="478" y="691"/>
                  </a:cubicBezTo>
                  <a:cubicBezTo>
                    <a:pt x="349" y="549"/>
                    <a:pt x="226" y="394"/>
                    <a:pt x="129" y="233"/>
                  </a:cubicBezTo>
                  <a:cubicBezTo>
                    <a:pt x="84" y="162"/>
                    <a:pt x="52" y="104"/>
                    <a:pt x="32" y="65"/>
                  </a:cubicBezTo>
                  <a:cubicBezTo>
                    <a:pt x="26" y="39"/>
                    <a:pt x="13" y="2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43"/>
            <p:cNvSpPr/>
            <p:nvPr/>
          </p:nvSpPr>
          <p:spPr>
            <a:xfrm>
              <a:off x="1694339" y="2247610"/>
              <a:ext cx="186192" cy="115689"/>
            </a:xfrm>
            <a:custGeom>
              <a:avLst/>
              <a:gdLst/>
              <a:ahLst/>
              <a:cxnLst/>
              <a:rect l="l" t="t" r="r" b="b"/>
              <a:pathLst>
                <a:path w="2221" h="1380" extrusionOk="0">
                  <a:moveTo>
                    <a:pt x="2221" y="0"/>
                  </a:moveTo>
                  <a:lnTo>
                    <a:pt x="2221" y="0"/>
                  </a:lnTo>
                  <a:cubicBezTo>
                    <a:pt x="2208" y="19"/>
                    <a:pt x="2202" y="32"/>
                    <a:pt x="2189" y="52"/>
                  </a:cubicBezTo>
                  <a:cubicBezTo>
                    <a:pt x="2169" y="90"/>
                    <a:pt x="2143" y="142"/>
                    <a:pt x="2111" y="200"/>
                  </a:cubicBezTo>
                  <a:cubicBezTo>
                    <a:pt x="2021" y="349"/>
                    <a:pt x="1930" y="484"/>
                    <a:pt x="1821" y="620"/>
                  </a:cubicBezTo>
                  <a:cubicBezTo>
                    <a:pt x="1717" y="749"/>
                    <a:pt x="1595" y="872"/>
                    <a:pt x="1459" y="968"/>
                  </a:cubicBezTo>
                  <a:cubicBezTo>
                    <a:pt x="1401" y="1014"/>
                    <a:pt x="1356" y="1046"/>
                    <a:pt x="1324" y="1065"/>
                  </a:cubicBezTo>
                  <a:lnTo>
                    <a:pt x="1272" y="1097"/>
                  </a:lnTo>
                  <a:lnTo>
                    <a:pt x="1214" y="1123"/>
                  </a:lnTo>
                  <a:lnTo>
                    <a:pt x="1149" y="1162"/>
                  </a:lnTo>
                  <a:lnTo>
                    <a:pt x="1065" y="1194"/>
                  </a:lnTo>
                  <a:cubicBezTo>
                    <a:pt x="911" y="1259"/>
                    <a:pt x="743" y="1310"/>
                    <a:pt x="581" y="1336"/>
                  </a:cubicBezTo>
                  <a:cubicBezTo>
                    <a:pt x="528" y="1344"/>
                    <a:pt x="475" y="1347"/>
                    <a:pt x="423" y="1347"/>
                  </a:cubicBezTo>
                  <a:cubicBezTo>
                    <a:pt x="385" y="1347"/>
                    <a:pt x="348" y="1345"/>
                    <a:pt x="310" y="1343"/>
                  </a:cubicBezTo>
                  <a:cubicBezTo>
                    <a:pt x="272" y="1330"/>
                    <a:pt x="233" y="1323"/>
                    <a:pt x="194" y="1310"/>
                  </a:cubicBezTo>
                  <a:cubicBezTo>
                    <a:pt x="155" y="1304"/>
                    <a:pt x="117" y="1285"/>
                    <a:pt x="91" y="1272"/>
                  </a:cubicBezTo>
                  <a:lnTo>
                    <a:pt x="7" y="1227"/>
                  </a:lnTo>
                  <a:cubicBezTo>
                    <a:pt x="0" y="1233"/>
                    <a:pt x="0" y="1239"/>
                    <a:pt x="0" y="1246"/>
                  </a:cubicBezTo>
                  <a:lnTo>
                    <a:pt x="78" y="1291"/>
                  </a:lnTo>
                  <a:cubicBezTo>
                    <a:pt x="104" y="1310"/>
                    <a:pt x="142" y="1323"/>
                    <a:pt x="181" y="1336"/>
                  </a:cubicBezTo>
                  <a:cubicBezTo>
                    <a:pt x="220" y="1349"/>
                    <a:pt x="259" y="1362"/>
                    <a:pt x="304" y="1375"/>
                  </a:cubicBezTo>
                  <a:cubicBezTo>
                    <a:pt x="349" y="1378"/>
                    <a:pt x="394" y="1380"/>
                    <a:pt x="440" y="1380"/>
                  </a:cubicBezTo>
                  <a:cubicBezTo>
                    <a:pt x="486" y="1380"/>
                    <a:pt x="533" y="1378"/>
                    <a:pt x="581" y="1375"/>
                  </a:cubicBezTo>
                  <a:cubicBezTo>
                    <a:pt x="749" y="1349"/>
                    <a:pt x="917" y="1304"/>
                    <a:pt x="1078" y="1239"/>
                  </a:cubicBezTo>
                  <a:lnTo>
                    <a:pt x="1162" y="1201"/>
                  </a:lnTo>
                  <a:lnTo>
                    <a:pt x="1233" y="1168"/>
                  </a:lnTo>
                  <a:lnTo>
                    <a:pt x="1291" y="1136"/>
                  </a:lnTo>
                  <a:lnTo>
                    <a:pt x="1343" y="1104"/>
                  </a:lnTo>
                  <a:cubicBezTo>
                    <a:pt x="1382" y="1085"/>
                    <a:pt x="1427" y="1046"/>
                    <a:pt x="1485" y="1007"/>
                  </a:cubicBezTo>
                  <a:cubicBezTo>
                    <a:pt x="1621" y="904"/>
                    <a:pt x="1743" y="781"/>
                    <a:pt x="1847" y="639"/>
                  </a:cubicBezTo>
                  <a:cubicBezTo>
                    <a:pt x="1950" y="504"/>
                    <a:pt x="2040" y="362"/>
                    <a:pt x="2124" y="207"/>
                  </a:cubicBezTo>
                  <a:cubicBezTo>
                    <a:pt x="2156" y="149"/>
                    <a:pt x="2182" y="97"/>
                    <a:pt x="2202" y="58"/>
                  </a:cubicBezTo>
                  <a:cubicBezTo>
                    <a:pt x="2208" y="39"/>
                    <a:pt x="2214" y="19"/>
                    <a:pt x="222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43"/>
            <p:cNvSpPr/>
            <p:nvPr/>
          </p:nvSpPr>
          <p:spPr>
            <a:xfrm>
              <a:off x="1709512" y="2233526"/>
              <a:ext cx="486564" cy="259797"/>
            </a:xfrm>
            <a:custGeom>
              <a:avLst/>
              <a:gdLst/>
              <a:ahLst/>
              <a:cxnLst/>
              <a:rect l="l" t="t" r="r" b="b"/>
              <a:pathLst>
                <a:path w="5804" h="3099" extrusionOk="0">
                  <a:moveTo>
                    <a:pt x="2117" y="0"/>
                  </a:moveTo>
                  <a:cubicBezTo>
                    <a:pt x="1950" y="317"/>
                    <a:pt x="1401" y="1220"/>
                    <a:pt x="697" y="1459"/>
                  </a:cubicBezTo>
                  <a:cubicBezTo>
                    <a:pt x="523" y="1518"/>
                    <a:pt x="379" y="1542"/>
                    <a:pt x="260" y="1542"/>
                  </a:cubicBezTo>
                  <a:cubicBezTo>
                    <a:pt x="159" y="1542"/>
                    <a:pt x="75" y="1525"/>
                    <a:pt x="7" y="1498"/>
                  </a:cubicBezTo>
                  <a:lnTo>
                    <a:pt x="7" y="1498"/>
                  </a:lnTo>
                  <a:cubicBezTo>
                    <a:pt x="0" y="1672"/>
                    <a:pt x="39" y="1853"/>
                    <a:pt x="103" y="2014"/>
                  </a:cubicBezTo>
                  <a:cubicBezTo>
                    <a:pt x="103" y="2014"/>
                    <a:pt x="234" y="2065"/>
                    <a:pt x="443" y="2065"/>
                  </a:cubicBezTo>
                  <a:cubicBezTo>
                    <a:pt x="819" y="2065"/>
                    <a:pt x="1446" y="1900"/>
                    <a:pt x="2014" y="975"/>
                  </a:cubicBezTo>
                  <a:cubicBezTo>
                    <a:pt x="2014" y="975"/>
                    <a:pt x="2427" y="2382"/>
                    <a:pt x="4312" y="2621"/>
                  </a:cubicBezTo>
                  <a:cubicBezTo>
                    <a:pt x="4312" y="2621"/>
                    <a:pt x="4286" y="2937"/>
                    <a:pt x="4396" y="3099"/>
                  </a:cubicBezTo>
                  <a:cubicBezTo>
                    <a:pt x="4383" y="2899"/>
                    <a:pt x="4448" y="2705"/>
                    <a:pt x="4583" y="2569"/>
                  </a:cubicBezTo>
                  <a:cubicBezTo>
                    <a:pt x="4770" y="2395"/>
                    <a:pt x="5029" y="2350"/>
                    <a:pt x="5209" y="2169"/>
                  </a:cubicBezTo>
                  <a:cubicBezTo>
                    <a:pt x="5429" y="1956"/>
                    <a:pt x="5629" y="1724"/>
                    <a:pt x="5803" y="1472"/>
                  </a:cubicBezTo>
                  <a:lnTo>
                    <a:pt x="5803" y="1472"/>
                  </a:lnTo>
                  <a:cubicBezTo>
                    <a:pt x="5203" y="1832"/>
                    <a:pt x="4658" y="1960"/>
                    <a:pt x="4210" y="1960"/>
                  </a:cubicBezTo>
                  <a:cubicBezTo>
                    <a:pt x="3911" y="1960"/>
                    <a:pt x="3655" y="1903"/>
                    <a:pt x="3454" y="1821"/>
                  </a:cubicBezTo>
                  <a:cubicBezTo>
                    <a:pt x="2356" y="1369"/>
                    <a:pt x="2201" y="336"/>
                    <a:pt x="2182" y="0"/>
                  </a:cubicBez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43"/>
            <p:cNvSpPr/>
            <p:nvPr/>
          </p:nvSpPr>
          <p:spPr>
            <a:xfrm>
              <a:off x="1771213" y="2241909"/>
              <a:ext cx="34120" cy="27581"/>
            </a:xfrm>
            <a:custGeom>
              <a:avLst/>
              <a:gdLst/>
              <a:ahLst/>
              <a:cxnLst/>
              <a:rect l="l" t="t" r="r" b="b"/>
              <a:pathLst>
                <a:path w="407" h="329" extrusionOk="0">
                  <a:moveTo>
                    <a:pt x="325" y="0"/>
                  </a:moveTo>
                  <a:cubicBezTo>
                    <a:pt x="278" y="0"/>
                    <a:pt x="207" y="34"/>
                    <a:pt x="142" y="94"/>
                  </a:cubicBezTo>
                  <a:cubicBezTo>
                    <a:pt x="52" y="178"/>
                    <a:pt x="0" y="275"/>
                    <a:pt x="39" y="313"/>
                  </a:cubicBezTo>
                  <a:cubicBezTo>
                    <a:pt x="47" y="324"/>
                    <a:pt x="61" y="328"/>
                    <a:pt x="78" y="328"/>
                  </a:cubicBezTo>
                  <a:cubicBezTo>
                    <a:pt x="125" y="328"/>
                    <a:pt x="198" y="291"/>
                    <a:pt x="265" y="229"/>
                  </a:cubicBezTo>
                  <a:cubicBezTo>
                    <a:pt x="355" y="146"/>
                    <a:pt x="407" y="49"/>
                    <a:pt x="368" y="16"/>
                  </a:cubicBezTo>
                  <a:cubicBezTo>
                    <a:pt x="359" y="5"/>
                    <a:pt x="344" y="0"/>
                    <a:pt x="325" y="0"/>
                  </a:cubicBez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43"/>
            <p:cNvSpPr/>
            <p:nvPr/>
          </p:nvSpPr>
          <p:spPr>
            <a:xfrm>
              <a:off x="1811202" y="2231095"/>
              <a:ext cx="24479" cy="11150"/>
            </a:xfrm>
            <a:custGeom>
              <a:avLst/>
              <a:gdLst/>
              <a:ahLst/>
              <a:cxnLst/>
              <a:rect l="l" t="t" r="r" b="b"/>
              <a:pathLst>
                <a:path w="292" h="133" extrusionOk="0">
                  <a:moveTo>
                    <a:pt x="200" y="1"/>
                  </a:moveTo>
                  <a:cubicBezTo>
                    <a:pt x="179" y="1"/>
                    <a:pt x="155" y="4"/>
                    <a:pt x="130" y="10"/>
                  </a:cubicBezTo>
                  <a:cubicBezTo>
                    <a:pt x="59" y="29"/>
                    <a:pt x="1" y="68"/>
                    <a:pt x="14" y="100"/>
                  </a:cubicBezTo>
                  <a:cubicBezTo>
                    <a:pt x="18" y="122"/>
                    <a:pt x="50" y="132"/>
                    <a:pt x="94" y="132"/>
                  </a:cubicBezTo>
                  <a:cubicBezTo>
                    <a:pt x="114" y="132"/>
                    <a:pt x="138" y="130"/>
                    <a:pt x="162" y="126"/>
                  </a:cubicBezTo>
                  <a:cubicBezTo>
                    <a:pt x="233" y="107"/>
                    <a:pt x="291" y="68"/>
                    <a:pt x="285" y="36"/>
                  </a:cubicBezTo>
                  <a:cubicBezTo>
                    <a:pt x="280" y="14"/>
                    <a:pt x="246" y="1"/>
                    <a:pt x="200" y="1"/>
                  </a:cubicBez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43"/>
            <p:cNvSpPr/>
            <p:nvPr/>
          </p:nvSpPr>
          <p:spPr>
            <a:xfrm>
              <a:off x="1639177" y="2862856"/>
              <a:ext cx="580121" cy="304731"/>
            </a:xfrm>
            <a:custGeom>
              <a:avLst/>
              <a:gdLst/>
              <a:ahLst/>
              <a:cxnLst/>
              <a:rect l="l" t="t" r="r" b="b"/>
              <a:pathLst>
                <a:path w="6920" h="3635" extrusionOk="0">
                  <a:moveTo>
                    <a:pt x="0" y="0"/>
                  </a:moveTo>
                  <a:lnTo>
                    <a:pt x="3441" y="3635"/>
                  </a:lnTo>
                  <a:lnTo>
                    <a:pt x="6920" y="368"/>
                  </a:lnTo>
                  <a:lnTo>
                    <a:pt x="5784" y="704"/>
                  </a:lnTo>
                  <a:lnTo>
                    <a:pt x="3531" y="2679"/>
                  </a:lnTo>
                  <a:lnTo>
                    <a:pt x="1640" y="485"/>
                  </a:lnTo>
                  <a:lnTo>
                    <a:pt x="0" y="0"/>
                  </a:lnTo>
                  <a:close/>
                </a:path>
              </a:pathLst>
            </a:custGeom>
            <a:solidFill>
              <a:srgbClr val="EDD4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43"/>
            <p:cNvSpPr/>
            <p:nvPr/>
          </p:nvSpPr>
          <p:spPr>
            <a:xfrm>
              <a:off x="1639177" y="2862856"/>
              <a:ext cx="580121" cy="304731"/>
            </a:xfrm>
            <a:custGeom>
              <a:avLst/>
              <a:gdLst/>
              <a:ahLst/>
              <a:cxnLst/>
              <a:rect l="l" t="t" r="r" b="b"/>
              <a:pathLst>
                <a:path w="6920" h="3635" extrusionOk="0">
                  <a:moveTo>
                    <a:pt x="0" y="0"/>
                  </a:moveTo>
                  <a:lnTo>
                    <a:pt x="3441" y="3635"/>
                  </a:lnTo>
                  <a:lnTo>
                    <a:pt x="6920" y="368"/>
                  </a:lnTo>
                  <a:lnTo>
                    <a:pt x="5784" y="704"/>
                  </a:lnTo>
                  <a:lnTo>
                    <a:pt x="3531" y="2679"/>
                  </a:lnTo>
                  <a:lnTo>
                    <a:pt x="1640" y="485"/>
                  </a:lnTo>
                  <a:lnTo>
                    <a:pt x="0" y="0"/>
                  </a:lnTo>
                  <a:close/>
                </a:path>
              </a:pathLst>
            </a:custGeom>
            <a:solidFill>
              <a:srgbClr val="FFB9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9" name="Google Shape;1509;p43"/>
            <p:cNvSpPr/>
            <p:nvPr/>
          </p:nvSpPr>
          <p:spPr>
            <a:xfrm>
              <a:off x="1927561" y="2893707"/>
              <a:ext cx="291737" cy="273881"/>
            </a:xfrm>
            <a:custGeom>
              <a:avLst/>
              <a:gdLst/>
              <a:ahLst/>
              <a:cxnLst/>
              <a:rect l="l" t="t" r="r" b="b"/>
              <a:pathLst>
                <a:path w="3480" h="3267" extrusionOk="0">
                  <a:moveTo>
                    <a:pt x="3480" y="0"/>
                  </a:moveTo>
                  <a:lnTo>
                    <a:pt x="2344" y="336"/>
                  </a:lnTo>
                  <a:lnTo>
                    <a:pt x="91" y="2311"/>
                  </a:lnTo>
                  <a:lnTo>
                    <a:pt x="78" y="2298"/>
                  </a:lnTo>
                  <a:lnTo>
                    <a:pt x="1" y="3267"/>
                  </a:lnTo>
                  <a:lnTo>
                    <a:pt x="1" y="3267"/>
                  </a:lnTo>
                  <a:lnTo>
                    <a:pt x="3480" y="0"/>
                  </a:lnTo>
                  <a:close/>
                </a:path>
              </a:pathLst>
            </a:custGeom>
            <a:solidFill>
              <a:srgbClr val="FFB9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43"/>
            <p:cNvSpPr/>
            <p:nvPr/>
          </p:nvSpPr>
          <p:spPr>
            <a:xfrm>
              <a:off x="1553667" y="2918018"/>
              <a:ext cx="734373" cy="323174"/>
            </a:xfrm>
            <a:custGeom>
              <a:avLst/>
              <a:gdLst/>
              <a:ahLst/>
              <a:cxnLst/>
              <a:rect l="l" t="t" r="r" b="b"/>
              <a:pathLst>
                <a:path w="8760" h="3855" extrusionOk="0">
                  <a:moveTo>
                    <a:pt x="239" y="1"/>
                  </a:moveTo>
                  <a:lnTo>
                    <a:pt x="0" y="240"/>
                  </a:lnTo>
                  <a:lnTo>
                    <a:pt x="3744" y="3854"/>
                  </a:lnTo>
                  <a:cubicBezTo>
                    <a:pt x="3911" y="3736"/>
                    <a:pt x="4119" y="3699"/>
                    <a:pt x="4314" y="3699"/>
                  </a:cubicBezTo>
                  <a:cubicBezTo>
                    <a:pt x="4641" y="3699"/>
                    <a:pt x="4932" y="3803"/>
                    <a:pt x="4932" y="3803"/>
                  </a:cubicBezTo>
                  <a:lnTo>
                    <a:pt x="8760" y="769"/>
                  </a:lnTo>
                  <a:lnTo>
                    <a:pt x="8585" y="549"/>
                  </a:lnTo>
                  <a:lnTo>
                    <a:pt x="4996" y="3396"/>
                  </a:lnTo>
                  <a:cubicBezTo>
                    <a:pt x="4996" y="3396"/>
                    <a:pt x="4705" y="3292"/>
                    <a:pt x="4379" y="3292"/>
                  </a:cubicBezTo>
                  <a:cubicBezTo>
                    <a:pt x="4183" y="3292"/>
                    <a:pt x="3975" y="3329"/>
                    <a:pt x="3809" y="3448"/>
                  </a:cubicBezTo>
                  <a:lnTo>
                    <a:pt x="23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43"/>
            <p:cNvSpPr/>
            <p:nvPr/>
          </p:nvSpPr>
          <p:spPr>
            <a:xfrm>
              <a:off x="1560709" y="2918018"/>
              <a:ext cx="720289" cy="309090"/>
            </a:xfrm>
            <a:custGeom>
              <a:avLst/>
              <a:gdLst/>
              <a:ahLst/>
              <a:cxnLst/>
              <a:rect l="l" t="t" r="r" b="b"/>
              <a:pathLst>
                <a:path w="8592" h="3687" extrusionOk="0">
                  <a:moveTo>
                    <a:pt x="155" y="1"/>
                  </a:moveTo>
                  <a:lnTo>
                    <a:pt x="0" y="156"/>
                  </a:lnTo>
                  <a:lnTo>
                    <a:pt x="3660" y="3687"/>
                  </a:lnTo>
                  <a:cubicBezTo>
                    <a:pt x="3827" y="3568"/>
                    <a:pt x="4035" y="3531"/>
                    <a:pt x="4230" y="3531"/>
                  </a:cubicBezTo>
                  <a:cubicBezTo>
                    <a:pt x="4557" y="3531"/>
                    <a:pt x="4848" y="3635"/>
                    <a:pt x="4848" y="3635"/>
                  </a:cubicBezTo>
                  <a:lnTo>
                    <a:pt x="8592" y="666"/>
                  </a:lnTo>
                  <a:lnTo>
                    <a:pt x="8501" y="549"/>
                  </a:lnTo>
                  <a:lnTo>
                    <a:pt x="4912" y="3396"/>
                  </a:lnTo>
                  <a:cubicBezTo>
                    <a:pt x="4912" y="3396"/>
                    <a:pt x="4624" y="3292"/>
                    <a:pt x="4297" y="3292"/>
                  </a:cubicBezTo>
                  <a:cubicBezTo>
                    <a:pt x="4102" y="3292"/>
                    <a:pt x="3894" y="3329"/>
                    <a:pt x="3725" y="3448"/>
                  </a:cubicBezTo>
                  <a:lnTo>
                    <a:pt x="155"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43"/>
            <p:cNvSpPr/>
            <p:nvPr/>
          </p:nvSpPr>
          <p:spPr>
            <a:xfrm>
              <a:off x="1573620" y="2856317"/>
              <a:ext cx="699834" cy="350755"/>
            </a:xfrm>
            <a:custGeom>
              <a:avLst/>
              <a:gdLst/>
              <a:ahLst/>
              <a:cxnLst/>
              <a:rect l="l" t="t" r="r" b="b"/>
              <a:pathLst>
                <a:path w="8348" h="4184" extrusionOk="0">
                  <a:moveTo>
                    <a:pt x="763" y="1"/>
                  </a:moveTo>
                  <a:lnTo>
                    <a:pt x="1" y="737"/>
                  </a:lnTo>
                  <a:lnTo>
                    <a:pt x="3577" y="4184"/>
                  </a:lnTo>
                  <a:cubicBezTo>
                    <a:pt x="3744" y="4065"/>
                    <a:pt x="3952" y="4028"/>
                    <a:pt x="4147" y="4028"/>
                  </a:cubicBezTo>
                  <a:cubicBezTo>
                    <a:pt x="4474" y="4028"/>
                    <a:pt x="4765" y="4132"/>
                    <a:pt x="4765" y="4132"/>
                  </a:cubicBezTo>
                  <a:lnTo>
                    <a:pt x="8347" y="1285"/>
                  </a:lnTo>
                  <a:lnTo>
                    <a:pt x="7702" y="446"/>
                  </a:lnTo>
                  <a:lnTo>
                    <a:pt x="4190" y="3538"/>
                  </a:lnTo>
                  <a:lnTo>
                    <a:pt x="763" y="1"/>
                  </a:lnTo>
                  <a:close/>
                </a:path>
              </a:pathLst>
            </a:custGeom>
            <a:solidFill>
              <a:srgbClr val="EDD4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43"/>
            <p:cNvSpPr/>
            <p:nvPr/>
          </p:nvSpPr>
          <p:spPr>
            <a:xfrm>
              <a:off x="1573620" y="2907204"/>
              <a:ext cx="699834" cy="299869"/>
            </a:xfrm>
            <a:custGeom>
              <a:avLst/>
              <a:gdLst/>
              <a:ahLst/>
              <a:cxnLst/>
              <a:rect l="l" t="t" r="r" b="b"/>
              <a:pathLst>
                <a:path w="8348" h="3577" extrusionOk="0">
                  <a:moveTo>
                    <a:pt x="137" y="1"/>
                  </a:moveTo>
                  <a:lnTo>
                    <a:pt x="1" y="130"/>
                  </a:lnTo>
                  <a:lnTo>
                    <a:pt x="3571" y="3577"/>
                  </a:lnTo>
                  <a:cubicBezTo>
                    <a:pt x="3740" y="3458"/>
                    <a:pt x="3948" y="3421"/>
                    <a:pt x="4143" y="3421"/>
                  </a:cubicBezTo>
                  <a:cubicBezTo>
                    <a:pt x="4470" y="3421"/>
                    <a:pt x="4758" y="3525"/>
                    <a:pt x="4758" y="3525"/>
                  </a:cubicBezTo>
                  <a:lnTo>
                    <a:pt x="8347" y="678"/>
                  </a:lnTo>
                  <a:lnTo>
                    <a:pt x="8218" y="517"/>
                  </a:lnTo>
                  <a:lnTo>
                    <a:pt x="4758" y="3260"/>
                  </a:lnTo>
                  <a:cubicBezTo>
                    <a:pt x="4758" y="3260"/>
                    <a:pt x="4470" y="3157"/>
                    <a:pt x="4143" y="3157"/>
                  </a:cubicBezTo>
                  <a:cubicBezTo>
                    <a:pt x="3948" y="3157"/>
                    <a:pt x="3740" y="3194"/>
                    <a:pt x="3571" y="3312"/>
                  </a:cubicBezTo>
                  <a:lnTo>
                    <a:pt x="137" y="1"/>
                  </a:lnTo>
                  <a:close/>
                </a:path>
              </a:pathLst>
            </a:custGeom>
            <a:solidFill>
              <a:srgbClr val="FFB9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43"/>
            <p:cNvSpPr/>
            <p:nvPr/>
          </p:nvSpPr>
          <p:spPr>
            <a:xfrm>
              <a:off x="2156425" y="2932689"/>
              <a:ext cx="99174" cy="82827"/>
            </a:xfrm>
            <a:custGeom>
              <a:avLst/>
              <a:gdLst/>
              <a:ahLst/>
              <a:cxnLst/>
              <a:rect l="l" t="t" r="r" b="b"/>
              <a:pathLst>
                <a:path w="1183" h="988" extrusionOk="0">
                  <a:moveTo>
                    <a:pt x="1105" y="0"/>
                  </a:moveTo>
                  <a:lnTo>
                    <a:pt x="1" y="988"/>
                  </a:lnTo>
                  <a:lnTo>
                    <a:pt x="1" y="988"/>
                  </a:lnTo>
                  <a:lnTo>
                    <a:pt x="1182" y="97"/>
                  </a:lnTo>
                  <a:lnTo>
                    <a:pt x="1105" y="0"/>
                  </a:lnTo>
                  <a:close/>
                </a:path>
              </a:pathLst>
            </a:custGeom>
            <a:solidFill>
              <a:srgbClr val="FFB9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5" name="Google Shape;1515;p43"/>
            <p:cNvSpPr/>
            <p:nvPr/>
          </p:nvSpPr>
          <p:spPr>
            <a:xfrm>
              <a:off x="1979538" y="2905611"/>
              <a:ext cx="258204" cy="235988"/>
            </a:xfrm>
            <a:custGeom>
              <a:avLst/>
              <a:gdLst/>
              <a:ahLst/>
              <a:cxnLst/>
              <a:rect l="l" t="t" r="r" b="b"/>
              <a:pathLst>
                <a:path w="3080" h="2815" extrusionOk="0">
                  <a:moveTo>
                    <a:pt x="2969" y="0"/>
                  </a:moveTo>
                  <a:lnTo>
                    <a:pt x="0" y="2815"/>
                  </a:lnTo>
                  <a:lnTo>
                    <a:pt x="0" y="2815"/>
                  </a:lnTo>
                  <a:lnTo>
                    <a:pt x="3079" y="142"/>
                  </a:lnTo>
                  <a:lnTo>
                    <a:pt x="2969" y="0"/>
                  </a:lnTo>
                  <a:close/>
                </a:path>
              </a:pathLst>
            </a:custGeom>
            <a:solidFill>
              <a:srgbClr val="FFB9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43"/>
            <p:cNvSpPr/>
            <p:nvPr/>
          </p:nvSpPr>
          <p:spPr>
            <a:xfrm>
              <a:off x="1598015" y="2886665"/>
              <a:ext cx="160288" cy="157521"/>
            </a:xfrm>
            <a:custGeom>
              <a:avLst/>
              <a:gdLst/>
              <a:ahLst/>
              <a:cxnLst/>
              <a:rect l="l" t="t" r="r" b="b"/>
              <a:pathLst>
                <a:path w="1912" h="1879" extrusionOk="0">
                  <a:moveTo>
                    <a:pt x="104" y="0"/>
                  </a:moveTo>
                  <a:lnTo>
                    <a:pt x="0" y="97"/>
                  </a:lnTo>
                  <a:lnTo>
                    <a:pt x="1911" y="1879"/>
                  </a:lnTo>
                  <a:lnTo>
                    <a:pt x="104" y="0"/>
                  </a:lnTo>
                  <a:close/>
                </a:path>
              </a:pathLst>
            </a:custGeom>
            <a:solidFill>
              <a:srgbClr val="FFB9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43"/>
            <p:cNvSpPr/>
            <p:nvPr/>
          </p:nvSpPr>
          <p:spPr>
            <a:xfrm>
              <a:off x="2049287" y="2909886"/>
              <a:ext cx="184096" cy="165150"/>
            </a:xfrm>
            <a:custGeom>
              <a:avLst/>
              <a:gdLst/>
              <a:ahLst/>
              <a:cxnLst/>
              <a:rect l="l" t="t" r="r" b="b"/>
              <a:pathLst>
                <a:path w="2196" h="1970" extrusionOk="0">
                  <a:moveTo>
                    <a:pt x="2176" y="1"/>
                  </a:moveTo>
                  <a:lnTo>
                    <a:pt x="1486" y="601"/>
                  </a:lnTo>
                  <a:lnTo>
                    <a:pt x="743" y="1279"/>
                  </a:lnTo>
                  <a:lnTo>
                    <a:pt x="227" y="1750"/>
                  </a:lnTo>
                  <a:lnTo>
                    <a:pt x="65" y="1905"/>
                  </a:lnTo>
                  <a:cubicBezTo>
                    <a:pt x="40" y="1925"/>
                    <a:pt x="27" y="1937"/>
                    <a:pt x="14" y="1950"/>
                  </a:cubicBezTo>
                  <a:cubicBezTo>
                    <a:pt x="7" y="1957"/>
                    <a:pt x="1" y="1963"/>
                    <a:pt x="1" y="1970"/>
                  </a:cubicBezTo>
                  <a:cubicBezTo>
                    <a:pt x="7" y="1963"/>
                    <a:pt x="14" y="1957"/>
                    <a:pt x="20" y="1950"/>
                  </a:cubicBezTo>
                  <a:lnTo>
                    <a:pt x="72" y="1912"/>
                  </a:lnTo>
                  <a:lnTo>
                    <a:pt x="246" y="1763"/>
                  </a:lnTo>
                  <a:lnTo>
                    <a:pt x="763" y="1305"/>
                  </a:lnTo>
                  <a:lnTo>
                    <a:pt x="1518" y="634"/>
                  </a:lnTo>
                  <a:lnTo>
                    <a:pt x="2196" y="27"/>
                  </a:lnTo>
                  <a:lnTo>
                    <a:pt x="217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8" name="Google Shape;1518;p43"/>
            <p:cNvSpPr/>
            <p:nvPr/>
          </p:nvSpPr>
          <p:spPr>
            <a:xfrm>
              <a:off x="2146197" y="2933192"/>
              <a:ext cx="105629" cy="95318"/>
            </a:xfrm>
            <a:custGeom>
              <a:avLst/>
              <a:gdLst/>
              <a:ahLst/>
              <a:cxnLst/>
              <a:rect l="l" t="t" r="r" b="b"/>
              <a:pathLst>
                <a:path w="1260" h="1137" extrusionOk="0">
                  <a:moveTo>
                    <a:pt x="1233" y="1"/>
                  </a:moveTo>
                  <a:lnTo>
                    <a:pt x="743" y="452"/>
                  </a:lnTo>
                  <a:lnTo>
                    <a:pt x="233" y="917"/>
                  </a:lnTo>
                  <a:lnTo>
                    <a:pt x="65" y="1072"/>
                  </a:lnTo>
                  <a:lnTo>
                    <a:pt x="20" y="1117"/>
                  </a:lnTo>
                  <a:cubicBezTo>
                    <a:pt x="7" y="1130"/>
                    <a:pt x="0" y="1130"/>
                    <a:pt x="0" y="1137"/>
                  </a:cubicBezTo>
                  <a:lnTo>
                    <a:pt x="20" y="1124"/>
                  </a:lnTo>
                  <a:lnTo>
                    <a:pt x="71" y="1079"/>
                  </a:lnTo>
                  <a:lnTo>
                    <a:pt x="246" y="930"/>
                  </a:lnTo>
                  <a:lnTo>
                    <a:pt x="768" y="478"/>
                  </a:lnTo>
                  <a:lnTo>
                    <a:pt x="1259" y="33"/>
                  </a:lnTo>
                  <a:lnTo>
                    <a:pt x="123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43"/>
            <p:cNvSpPr/>
            <p:nvPr/>
          </p:nvSpPr>
          <p:spPr>
            <a:xfrm>
              <a:off x="1600698" y="2891527"/>
              <a:ext cx="237665" cy="237078"/>
            </a:xfrm>
            <a:custGeom>
              <a:avLst/>
              <a:gdLst/>
              <a:ahLst/>
              <a:cxnLst/>
              <a:rect l="l" t="t" r="r" b="b"/>
              <a:pathLst>
                <a:path w="2835" h="2828" extrusionOk="0">
                  <a:moveTo>
                    <a:pt x="1" y="1"/>
                  </a:moveTo>
                  <a:lnTo>
                    <a:pt x="39" y="46"/>
                  </a:lnTo>
                  <a:lnTo>
                    <a:pt x="194" y="214"/>
                  </a:lnTo>
                  <a:lnTo>
                    <a:pt x="659" y="723"/>
                  </a:lnTo>
                  <a:lnTo>
                    <a:pt x="1369" y="1440"/>
                  </a:lnTo>
                  <a:lnTo>
                    <a:pt x="2099" y="2137"/>
                  </a:lnTo>
                  <a:lnTo>
                    <a:pt x="2602" y="2615"/>
                  </a:lnTo>
                  <a:lnTo>
                    <a:pt x="2770" y="2770"/>
                  </a:lnTo>
                  <a:lnTo>
                    <a:pt x="2815" y="2815"/>
                  </a:lnTo>
                  <a:cubicBezTo>
                    <a:pt x="2822" y="2821"/>
                    <a:pt x="2828" y="2821"/>
                    <a:pt x="2834" y="2828"/>
                  </a:cubicBezTo>
                  <a:cubicBezTo>
                    <a:pt x="2828" y="2821"/>
                    <a:pt x="2828" y="2815"/>
                    <a:pt x="2822" y="2808"/>
                  </a:cubicBezTo>
                  <a:lnTo>
                    <a:pt x="2783" y="2763"/>
                  </a:lnTo>
                  <a:lnTo>
                    <a:pt x="2621" y="2602"/>
                  </a:lnTo>
                  <a:lnTo>
                    <a:pt x="2124" y="2111"/>
                  </a:lnTo>
                  <a:lnTo>
                    <a:pt x="1408" y="1408"/>
                  </a:lnTo>
                  <a:lnTo>
                    <a:pt x="685" y="704"/>
                  </a:lnTo>
                  <a:lnTo>
                    <a:pt x="207" y="201"/>
                  </a:lnTo>
                  <a:lnTo>
                    <a:pt x="46" y="39"/>
                  </a:lnTo>
                  <a:lnTo>
                    <a:pt x="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0" name="Google Shape;1520;p43"/>
            <p:cNvSpPr/>
            <p:nvPr/>
          </p:nvSpPr>
          <p:spPr>
            <a:xfrm>
              <a:off x="1620231" y="2870988"/>
              <a:ext cx="153162" cy="149054"/>
            </a:xfrm>
            <a:custGeom>
              <a:avLst/>
              <a:gdLst/>
              <a:ahLst/>
              <a:cxnLst/>
              <a:rect l="l" t="t" r="r" b="b"/>
              <a:pathLst>
                <a:path w="1827" h="1778" extrusionOk="0">
                  <a:moveTo>
                    <a:pt x="26" y="0"/>
                  </a:moveTo>
                  <a:lnTo>
                    <a:pt x="0" y="26"/>
                  </a:lnTo>
                  <a:lnTo>
                    <a:pt x="362" y="394"/>
                  </a:lnTo>
                  <a:lnTo>
                    <a:pt x="1097" y="1085"/>
                  </a:lnTo>
                  <a:lnTo>
                    <a:pt x="1594" y="1562"/>
                  </a:lnTo>
                  <a:lnTo>
                    <a:pt x="1762" y="1724"/>
                  </a:lnTo>
                  <a:lnTo>
                    <a:pt x="1807" y="1762"/>
                  </a:lnTo>
                  <a:cubicBezTo>
                    <a:pt x="1817" y="1772"/>
                    <a:pt x="1823" y="1778"/>
                    <a:pt x="1825" y="1778"/>
                  </a:cubicBezTo>
                  <a:cubicBezTo>
                    <a:pt x="1826" y="1778"/>
                    <a:pt x="1827" y="1777"/>
                    <a:pt x="1827" y="1775"/>
                  </a:cubicBezTo>
                  <a:lnTo>
                    <a:pt x="1814" y="1762"/>
                  </a:lnTo>
                  <a:lnTo>
                    <a:pt x="1769" y="1717"/>
                  </a:lnTo>
                  <a:lnTo>
                    <a:pt x="1607" y="1556"/>
                  </a:lnTo>
                  <a:lnTo>
                    <a:pt x="1117" y="1065"/>
                  </a:lnTo>
                  <a:lnTo>
                    <a:pt x="394" y="362"/>
                  </a:lnTo>
                  <a:lnTo>
                    <a:pt x="2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1" name="Google Shape;1521;p43"/>
            <p:cNvSpPr/>
            <p:nvPr/>
          </p:nvSpPr>
          <p:spPr>
            <a:xfrm>
              <a:off x="2272785" y="2942497"/>
              <a:ext cx="33701" cy="43844"/>
            </a:xfrm>
            <a:custGeom>
              <a:avLst/>
              <a:gdLst/>
              <a:ahLst/>
              <a:cxnLst/>
              <a:rect l="l" t="t" r="r" b="b"/>
              <a:pathLst>
                <a:path w="402" h="523" extrusionOk="0">
                  <a:moveTo>
                    <a:pt x="231" y="0"/>
                  </a:moveTo>
                  <a:cubicBezTo>
                    <a:pt x="183" y="0"/>
                    <a:pt x="132" y="19"/>
                    <a:pt x="98" y="64"/>
                  </a:cubicBezTo>
                  <a:cubicBezTo>
                    <a:pt x="33" y="154"/>
                    <a:pt x="1" y="264"/>
                    <a:pt x="7" y="380"/>
                  </a:cubicBezTo>
                  <a:lnTo>
                    <a:pt x="265" y="522"/>
                  </a:lnTo>
                  <a:cubicBezTo>
                    <a:pt x="265" y="522"/>
                    <a:pt x="259" y="238"/>
                    <a:pt x="343" y="135"/>
                  </a:cubicBezTo>
                  <a:cubicBezTo>
                    <a:pt x="402" y="63"/>
                    <a:pt x="321" y="0"/>
                    <a:pt x="231" y="0"/>
                  </a:cubicBezTo>
                  <a:close/>
                </a:path>
              </a:pathLst>
            </a:custGeom>
            <a:solidFill>
              <a:srgbClr val="EDD4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2" name="Google Shape;1522;p43"/>
            <p:cNvSpPr/>
            <p:nvPr/>
          </p:nvSpPr>
          <p:spPr>
            <a:xfrm>
              <a:off x="2272785" y="2942497"/>
              <a:ext cx="33701" cy="43844"/>
            </a:xfrm>
            <a:custGeom>
              <a:avLst/>
              <a:gdLst/>
              <a:ahLst/>
              <a:cxnLst/>
              <a:rect l="l" t="t" r="r" b="b"/>
              <a:pathLst>
                <a:path w="402" h="523" extrusionOk="0">
                  <a:moveTo>
                    <a:pt x="231" y="0"/>
                  </a:moveTo>
                  <a:cubicBezTo>
                    <a:pt x="183" y="0"/>
                    <a:pt x="132" y="19"/>
                    <a:pt x="98" y="64"/>
                  </a:cubicBezTo>
                  <a:cubicBezTo>
                    <a:pt x="33" y="154"/>
                    <a:pt x="1" y="264"/>
                    <a:pt x="7" y="380"/>
                  </a:cubicBezTo>
                  <a:lnTo>
                    <a:pt x="265" y="522"/>
                  </a:lnTo>
                  <a:cubicBezTo>
                    <a:pt x="265" y="522"/>
                    <a:pt x="259" y="238"/>
                    <a:pt x="343" y="135"/>
                  </a:cubicBezTo>
                  <a:cubicBezTo>
                    <a:pt x="402" y="63"/>
                    <a:pt x="321" y="0"/>
                    <a:pt x="231" y="0"/>
                  </a:cubicBezTo>
                  <a:close/>
                </a:path>
              </a:pathLst>
            </a:custGeom>
            <a:solidFill>
              <a:srgbClr val="F2E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3" name="Google Shape;1523;p43"/>
            <p:cNvSpPr/>
            <p:nvPr/>
          </p:nvSpPr>
          <p:spPr>
            <a:xfrm>
              <a:off x="2198174" y="2946689"/>
              <a:ext cx="105042" cy="108731"/>
            </a:xfrm>
            <a:custGeom>
              <a:avLst/>
              <a:gdLst/>
              <a:ahLst/>
              <a:cxnLst/>
              <a:rect l="l" t="t" r="r" b="b"/>
              <a:pathLst>
                <a:path w="1253" h="1297" extrusionOk="0">
                  <a:moveTo>
                    <a:pt x="505" y="0"/>
                  </a:moveTo>
                  <a:cubicBezTo>
                    <a:pt x="498" y="0"/>
                    <a:pt x="491" y="1"/>
                    <a:pt x="484" y="1"/>
                  </a:cubicBezTo>
                  <a:cubicBezTo>
                    <a:pt x="39" y="33"/>
                    <a:pt x="394" y="472"/>
                    <a:pt x="471" y="685"/>
                  </a:cubicBezTo>
                  <a:cubicBezTo>
                    <a:pt x="420" y="595"/>
                    <a:pt x="342" y="517"/>
                    <a:pt x="252" y="459"/>
                  </a:cubicBezTo>
                  <a:cubicBezTo>
                    <a:pt x="211" y="441"/>
                    <a:pt x="181" y="433"/>
                    <a:pt x="160" y="433"/>
                  </a:cubicBezTo>
                  <a:cubicBezTo>
                    <a:pt x="6" y="433"/>
                    <a:pt x="288" y="846"/>
                    <a:pt x="361" y="937"/>
                  </a:cubicBezTo>
                  <a:lnTo>
                    <a:pt x="0" y="1273"/>
                  </a:lnTo>
                  <a:cubicBezTo>
                    <a:pt x="72" y="1289"/>
                    <a:pt x="146" y="1297"/>
                    <a:pt x="220" y="1297"/>
                  </a:cubicBezTo>
                  <a:cubicBezTo>
                    <a:pt x="382" y="1297"/>
                    <a:pt x="544" y="1258"/>
                    <a:pt x="691" y="1182"/>
                  </a:cubicBezTo>
                  <a:cubicBezTo>
                    <a:pt x="897" y="1060"/>
                    <a:pt x="1252" y="763"/>
                    <a:pt x="1155" y="479"/>
                  </a:cubicBezTo>
                  <a:cubicBezTo>
                    <a:pt x="1074" y="233"/>
                    <a:pt x="765" y="0"/>
                    <a:pt x="505" y="0"/>
                  </a:cubicBezTo>
                  <a:close/>
                </a:path>
              </a:pathLst>
            </a:custGeom>
            <a:solidFill>
              <a:srgbClr val="F2E4D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4" name="Google Shape;1524;p43"/>
            <p:cNvSpPr/>
            <p:nvPr/>
          </p:nvSpPr>
          <p:spPr>
            <a:xfrm>
              <a:off x="2198174" y="2963539"/>
              <a:ext cx="98000" cy="91713"/>
            </a:xfrm>
            <a:custGeom>
              <a:avLst/>
              <a:gdLst/>
              <a:ahLst/>
              <a:cxnLst/>
              <a:rect l="l" t="t" r="r" b="b"/>
              <a:pathLst>
                <a:path w="1169" h="1094" extrusionOk="0">
                  <a:moveTo>
                    <a:pt x="265" y="0"/>
                  </a:moveTo>
                  <a:lnTo>
                    <a:pt x="265" y="0"/>
                  </a:lnTo>
                  <a:cubicBezTo>
                    <a:pt x="290" y="110"/>
                    <a:pt x="329" y="207"/>
                    <a:pt x="381" y="303"/>
                  </a:cubicBezTo>
                  <a:cubicBezTo>
                    <a:pt x="445" y="374"/>
                    <a:pt x="497" y="452"/>
                    <a:pt x="542" y="529"/>
                  </a:cubicBezTo>
                  <a:cubicBezTo>
                    <a:pt x="583" y="592"/>
                    <a:pt x="523" y="652"/>
                    <a:pt x="466" y="652"/>
                  </a:cubicBezTo>
                  <a:cubicBezTo>
                    <a:pt x="441" y="652"/>
                    <a:pt x="416" y="641"/>
                    <a:pt x="400" y="613"/>
                  </a:cubicBezTo>
                  <a:cubicBezTo>
                    <a:pt x="323" y="478"/>
                    <a:pt x="226" y="355"/>
                    <a:pt x="116" y="245"/>
                  </a:cubicBezTo>
                  <a:lnTo>
                    <a:pt x="116" y="245"/>
                  </a:lnTo>
                  <a:cubicBezTo>
                    <a:pt x="84" y="336"/>
                    <a:pt x="297" y="652"/>
                    <a:pt x="361" y="729"/>
                  </a:cubicBezTo>
                  <a:lnTo>
                    <a:pt x="0" y="1065"/>
                  </a:lnTo>
                  <a:cubicBezTo>
                    <a:pt x="77" y="1084"/>
                    <a:pt x="154" y="1094"/>
                    <a:pt x="232" y="1094"/>
                  </a:cubicBezTo>
                  <a:cubicBezTo>
                    <a:pt x="390" y="1094"/>
                    <a:pt x="548" y="1055"/>
                    <a:pt x="691" y="981"/>
                  </a:cubicBezTo>
                  <a:cubicBezTo>
                    <a:pt x="871" y="871"/>
                    <a:pt x="1155" y="639"/>
                    <a:pt x="1168" y="387"/>
                  </a:cubicBezTo>
                  <a:lnTo>
                    <a:pt x="1168" y="387"/>
                  </a:lnTo>
                  <a:cubicBezTo>
                    <a:pt x="1099" y="466"/>
                    <a:pt x="999" y="512"/>
                    <a:pt x="898" y="512"/>
                  </a:cubicBezTo>
                  <a:cubicBezTo>
                    <a:pt x="858" y="512"/>
                    <a:pt x="819" y="505"/>
                    <a:pt x="781" y="491"/>
                  </a:cubicBezTo>
                  <a:cubicBezTo>
                    <a:pt x="562" y="413"/>
                    <a:pt x="394" y="207"/>
                    <a:pt x="265" y="0"/>
                  </a:cubicBezTo>
                  <a:close/>
                </a:path>
              </a:pathLst>
            </a:custGeom>
            <a:solidFill>
              <a:srgbClr val="FFFFFF">
                <a:alpha val="37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5" name="Google Shape;1525;p43"/>
            <p:cNvSpPr/>
            <p:nvPr/>
          </p:nvSpPr>
          <p:spPr>
            <a:xfrm>
              <a:off x="2205132" y="2978629"/>
              <a:ext cx="41749" cy="49880"/>
            </a:xfrm>
            <a:custGeom>
              <a:avLst/>
              <a:gdLst/>
              <a:ahLst/>
              <a:cxnLst/>
              <a:rect l="l" t="t" r="r" b="b"/>
              <a:pathLst>
                <a:path w="498" h="595" extrusionOk="0">
                  <a:moveTo>
                    <a:pt x="78" y="1"/>
                  </a:moveTo>
                  <a:cubicBezTo>
                    <a:pt x="65" y="1"/>
                    <a:pt x="53" y="1"/>
                    <a:pt x="46" y="7"/>
                  </a:cubicBezTo>
                  <a:cubicBezTo>
                    <a:pt x="33" y="14"/>
                    <a:pt x="20" y="27"/>
                    <a:pt x="14" y="39"/>
                  </a:cubicBezTo>
                  <a:cubicBezTo>
                    <a:pt x="1" y="65"/>
                    <a:pt x="1" y="98"/>
                    <a:pt x="14" y="130"/>
                  </a:cubicBezTo>
                  <a:cubicBezTo>
                    <a:pt x="40" y="194"/>
                    <a:pt x="78" y="265"/>
                    <a:pt x="124" y="324"/>
                  </a:cubicBezTo>
                  <a:cubicBezTo>
                    <a:pt x="169" y="395"/>
                    <a:pt x="214" y="459"/>
                    <a:pt x="246" y="511"/>
                  </a:cubicBezTo>
                  <a:cubicBezTo>
                    <a:pt x="266" y="543"/>
                    <a:pt x="291" y="569"/>
                    <a:pt x="311" y="595"/>
                  </a:cubicBezTo>
                  <a:cubicBezTo>
                    <a:pt x="317" y="595"/>
                    <a:pt x="233" y="453"/>
                    <a:pt x="156" y="311"/>
                  </a:cubicBezTo>
                  <a:cubicBezTo>
                    <a:pt x="117" y="253"/>
                    <a:pt x="85" y="188"/>
                    <a:pt x="53" y="117"/>
                  </a:cubicBezTo>
                  <a:cubicBezTo>
                    <a:pt x="46" y="104"/>
                    <a:pt x="46" y="85"/>
                    <a:pt x="53" y="65"/>
                  </a:cubicBezTo>
                  <a:cubicBezTo>
                    <a:pt x="59" y="65"/>
                    <a:pt x="59" y="59"/>
                    <a:pt x="65" y="59"/>
                  </a:cubicBezTo>
                  <a:cubicBezTo>
                    <a:pt x="65" y="59"/>
                    <a:pt x="65" y="52"/>
                    <a:pt x="85" y="52"/>
                  </a:cubicBezTo>
                  <a:cubicBezTo>
                    <a:pt x="104" y="52"/>
                    <a:pt x="124" y="52"/>
                    <a:pt x="143" y="59"/>
                  </a:cubicBezTo>
                  <a:cubicBezTo>
                    <a:pt x="156" y="65"/>
                    <a:pt x="169" y="72"/>
                    <a:pt x="182" y="85"/>
                  </a:cubicBezTo>
                  <a:lnTo>
                    <a:pt x="220" y="117"/>
                  </a:lnTo>
                  <a:lnTo>
                    <a:pt x="266" y="156"/>
                  </a:lnTo>
                  <a:lnTo>
                    <a:pt x="304" y="201"/>
                  </a:lnTo>
                  <a:cubicBezTo>
                    <a:pt x="330" y="227"/>
                    <a:pt x="356" y="259"/>
                    <a:pt x="382" y="291"/>
                  </a:cubicBezTo>
                  <a:cubicBezTo>
                    <a:pt x="401" y="317"/>
                    <a:pt x="421" y="343"/>
                    <a:pt x="440" y="369"/>
                  </a:cubicBezTo>
                  <a:cubicBezTo>
                    <a:pt x="459" y="401"/>
                    <a:pt x="479" y="427"/>
                    <a:pt x="498" y="453"/>
                  </a:cubicBezTo>
                  <a:cubicBezTo>
                    <a:pt x="485" y="420"/>
                    <a:pt x="472" y="388"/>
                    <a:pt x="459" y="356"/>
                  </a:cubicBezTo>
                  <a:cubicBezTo>
                    <a:pt x="440" y="324"/>
                    <a:pt x="421" y="298"/>
                    <a:pt x="401" y="265"/>
                  </a:cubicBezTo>
                  <a:cubicBezTo>
                    <a:pt x="382" y="233"/>
                    <a:pt x="356" y="201"/>
                    <a:pt x="330" y="169"/>
                  </a:cubicBezTo>
                  <a:cubicBezTo>
                    <a:pt x="317" y="156"/>
                    <a:pt x="304" y="143"/>
                    <a:pt x="291" y="123"/>
                  </a:cubicBezTo>
                  <a:cubicBezTo>
                    <a:pt x="278" y="110"/>
                    <a:pt x="266" y="98"/>
                    <a:pt x="246" y="85"/>
                  </a:cubicBezTo>
                  <a:lnTo>
                    <a:pt x="207" y="39"/>
                  </a:lnTo>
                  <a:cubicBezTo>
                    <a:pt x="195" y="33"/>
                    <a:pt x="175" y="20"/>
                    <a:pt x="162" y="14"/>
                  </a:cubicBezTo>
                  <a:cubicBezTo>
                    <a:pt x="136" y="1"/>
                    <a:pt x="111" y="1"/>
                    <a:pt x="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43"/>
            <p:cNvSpPr/>
            <p:nvPr/>
          </p:nvSpPr>
          <p:spPr>
            <a:xfrm>
              <a:off x="2218126" y="2942916"/>
              <a:ext cx="78048" cy="68323"/>
            </a:xfrm>
            <a:custGeom>
              <a:avLst/>
              <a:gdLst/>
              <a:ahLst/>
              <a:cxnLst/>
              <a:rect l="l" t="t" r="r" b="b"/>
              <a:pathLst>
                <a:path w="931" h="815" extrusionOk="0">
                  <a:moveTo>
                    <a:pt x="227" y="1"/>
                  </a:moveTo>
                  <a:cubicBezTo>
                    <a:pt x="201" y="7"/>
                    <a:pt x="175" y="14"/>
                    <a:pt x="149" y="27"/>
                  </a:cubicBezTo>
                  <a:cubicBezTo>
                    <a:pt x="117" y="39"/>
                    <a:pt x="91" y="59"/>
                    <a:pt x="65" y="78"/>
                  </a:cubicBezTo>
                  <a:cubicBezTo>
                    <a:pt x="20" y="130"/>
                    <a:pt x="1" y="201"/>
                    <a:pt x="1" y="265"/>
                  </a:cubicBezTo>
                  <a:cubicBezTo>
                    <a:pt x="1" y="298"/>
                    <a:pt x="7" y="336"/>
                    <a:pt x="20" y="369"/>
                  </a:cubicBezTo>
                  <a:cubicBezTo>
                    <a:pt x="27" y="394"/>
                    <a:pt x="40" y="427"/>
                    <a:pt x="59" y="453"/>
                  </a:cubicBezTo>
                  <a:cubicBezTo>
                    <a:pt x="85" y="504"/>
                    <a:pt x="111" y="549"/>
                    <a:pt x="143" y="595"/>
                  </a:cubicBezTo>
                  <a:cubicBezTo>
                    <a:pt x="175" y="640"/>
                    <a:pt x="207" y="679"/>
                    <a:pt x="246" y="717"/>
                  </a:cubicBezTo>
                  <a:cubicBezTo>
                    <a:pt x="227" y="672"/>
                    <a:pt x="195" y="620"/>
                    <a:pt x="169" y="582"/>
                  </a:cubicBezTo>
                  <a:cubicBezTo>
                    <a:pt x="136" y="530"/>
                    <a:pt x="111" y="485"/>
                    <a:pt x="85" y="440"/>
                  </a:cubicBezTo>
                  <a:cubicBezTo>
                    <a:pt x="72" y="407"/>
                    <a:pt x="59" y="382"/>
                    <a:pt x="52" y="356"/>
                  </a:cubicBezTo>
                  <a:cubicBezTo>
                    <a:pt x="46" y="323"/>
                    <a:pt x="40" y="298"/>
                    <a:pt x="40" y="265"/>
                  </a:cubicBezTo>
                  <a:cubicBezTo>
                    <a:pt x="40" y="207"/>
                    <a:pt x="59" y="149"/>
                    <a:pt x="104" y="104"/>
                  </a:cubicBezTo>
                  <a:cubicBezTo>
                    <a:pt x="117" y="85"/>
                    <a:pt x="143" y="72"/>
                    <a:pt x="162" y="59"/>
                  </a:cubicBezTo>
                  <a:cubicBezTo>
                    <a:pt x="188" y="52"/>
                    <a:pt x="207" y="46"/>
                    <a:pt x="233" y="46"/>
                  </a:cubicBezTo>
                  <a:lnTo>
                    <a:pt x="298" y="46"/>
                  </a:lnTo>
                  <a:cubicBezTo>
                    <a:pt x="311" y="46"/>
                    <a:pt x="324" y="46"/>
                    <a:pt x="343" y="52"/>
                  </a:cubicBezTo>
                  <a:lnTo>
                    <a:pt x="382" y="65"/>
                  </a:lnTo>
                  <a:lnTo>
                    <a:pt x="420" y="78"/>
                  </a:lnTo>
                  <a:cubicBezTo>
                    <a:pt x="459" y="91"/>
                    <a:pt x="491" y="104"/>
                    <a:pt x="524" y="123"/>
                  </a:cubicBezTo>
                  <a:cubicBezTo>
                    <a:pt x="627" y="175"/>
                    <a:pt x="717" y="246"/>
                    <a:pt x="795" y="336"/>
                  </a:cubicBezTo>
                  <a:cubicBezTo>
                    <a:pt x="827" y="388"/>
                    <a:pt x="859" y="440"/>
                    <a:pt x="885" y="498"/>
                  </a:cubicBezTo>
                  <a:cubicBezTo>
                    <a:pt x="898" y="549"/>
                    <a:pt x="911" y="601"/>
                    <a:pt x="911" y="653"/>
                  </a:cubicBezTo>
                  <a:cubicBezTo>
                    <a:pt x="905" y="711"/>
                    <a:pt x="898" y="762"/>
                    <a:pt x="885" y="814"/>
                  </a:cubicBezTo>
                  <a:cubicBezTo>
                    <a:pt x="892" y="801"/>
                    <a:pt x="898" y="788"/>
                    <a:pt x="905" y="769"/>
                  </a:cubicBezTo>
                  <a:cubicBezTo>
                    <a:pt x="911" y="756"/>
                    <a:pt x="917" y="737"/>
                    <a:pt x="917" y="724"/>
                  </a:cubicBezTo>
                  <a:cubicBezTo>
                    <a:pt x="924" y="698"/>
                    <a:pt x="930" y="679"/>
                    <a:pt x="930" y="659"/>
                  </a:cubicBezTo>
                  <a:cubicBezTo>
                    <a:pt x="930" y="601"/>
                    <a:pt x="924" y="543"/>
                    <a:pt x="911" y="491"/>
                  </a:cubicBezTo>
                  <a:cubicBezTo>
                    <a:pt x="885" y="427"/>
                    <a:pt x="859" y="369"/>
                    <a:pt x="821" y="317"/>
                  </a:cubicBezTo>
                  <a:cubicBezTo>
                    <a:pt x="750" y="220"/>
                    <a:pt x="653" y="143"/>
                    <a:pt x="550" y="85"/>
                  </a:cubicBezTo>
                  <a:cubicBezTo>
                    <a:pt x="511" y="65"/>
                    <a:pt x="479" y="46"/>
                    <a:pt x="440" y="33"/>
                  </a:cubicBezTo>
                  <a:lnTo>
                    <a:pt x="395" y="20"/>
                  </a:lnTo>
                  <a:lnTo>
                    <a:pt x="349" y="7"/>
                  </a:lnTo>
                  <a:cubicBezTo>
                    <a:pt x="337" y="1"/>
                    <a:pt x="317" y="1"/>
                    <a:pt x="29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43"/>
            <p:cNvSpPr/>
            <p:nvPr/>
          </p:nvSpPr>
          <p:spPr>
            <a:xfrm>
              <a:off x="2231120" y="2946353"/>
              <a:ext cx="49377" cy="40491"/>
            </a:xfrm>
            <a:custGeom>
              <a:avLst/>
              <a:gdLst/>
              <a:ahLst/>
              <a:cxnLst/>
              <a:rect l="l" t="t" r="r" b="b"/>
              <a:pathLst>
                <a:path w="589" h="483" extrusionOk="0">
                  <a:moveTo>
                    <a:pt x="33" y="0"/>
                  </a:moveTo>
                  <a:cubicBezTo>
                    <a:pt x="22" y="0"/>
                    <a:pt x="10" y="2"/>
                    <a:pt x="1" y="5"/>
                  </a:cubicBezTo>
                  <a:cubicBezTo>
                    <a:pt x="1" y="11"/>
                    <a:pt x="27" y="11"/>
                    <a:pt x="59" y="24"/>
                  </a:cubicBezTo>
                  <a:cubicBezTo>
                    <a:pt x="104" y="37"/>
                    <a:pt x="143" y="50"/>
                    <a:pt x="182" y="76"/>
                  </a:cubicBezTo>
                  <a:cubicBezTo>
                    <a:pt x="233" y="108"/>
                    <a:pt x="285" y="147"/>
                    <a:pt x="330" y="192"/>
                  </a:cubicBezTo>
                  <a:cubicBezTo>
                    <a:pt x="375" y="237"/>
                    <a:pt x="420" y="282"/>
                    <a:pt x="466" y="328"/>
                  </a:cubicBezTo>
                  <a:cubicBezTo>
                    <a:pt x="530" y="405"/>
                    <a:pt x="582" y="483"/>
                    <a:pt x="588" y="483"/>
                  </a:cubicBezTo>
                  <a:cubicBezTo>
                    <a:pt x="562" y="418"/>
                    <a:pt x="537" y="360"/>
                    <a:pt x="491" y="308"/>
                  </a:cubicBezTo>
                  <a:cubicBezTo>
                    <a:pt x="453" y="257"/>
                    <a:pt x="407" y="205"/>
                    <a:pt x="362" y="160"/>
                  </a:cubicBezTo>
                  <a:cubicBezTo>
                    <a:pt x="311" y="115"/>
                    <a:pt x="253" y="76"/>
                    <a:pt x="194" y="44"/>
                  </a:cubicBezTo>
                  <a:cubicBezTo>
                    <a:pt x="156" y="24"/>
                    <a:pt x="111" y="11"/>
                    <a:pt x="65" y="5"/>
                  </a:cubicBezTo>
                  <a:cubicBezTo>
                    <a:pt x="56" y="2"/>
                    <a:pt x="44" y="0"/>
                    <a:pt x="3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43"/>
            <p:cNvSpPr/>
            <p:nvPr/>
          </p:nvSpPr>
          <p:spPr>
            <a:xfrm>
              <a:off x="2221982" y="2957587"/>
              <a:ext cx="38982" cy="41162"/>
            </a:xfrm>
            <a:custGeom>
              <a:avLst/>
              <a:gdLst/>
              <a:ahLst/>
              <a:cxnLst/>
              <a:rect l="l" t="t" r="r" b="b"/>
              <a:pathLst>
                <a:path w="465" h="491" extrusionOk="0">
                  <a:moveTo>
                    <a:pt x="0" y="0"/>
                  </a:moveTo>
                  <a:cubicBezTo>
                    <a:pt x="0" y="6"/>
                    <a:pt x="77" y="45"/>
                    <a:pt x="142" y="97"/>
                  </a:cubicBezTo>
                  <a:cubicBezTo>
                    <a:pt x="168" y="123"/>
                    <a:pt x="200" y="148"/>
                    <a:pt x="226" y="181"/>
                  </a:cubicBezTo>
                  <a:lnTo>
                    <a:pt x="265" y="219"/>
                  </a:lnTo>
                  <a:lnTo>
                    <a:pt x="297" y="258"/>
                  </a:lnTo>
                  <a:cubicBezTo>
                    <a:pt x="323" y="284"/>
                    <a:pt x="349" y="316"/>
                    <a:pt x="374" y="349"/>
                  </a:cubicBezTo>
                  <a:cubicBezTo>
                    <a:pt x="426" y="413"/>
                    <a:pt x="458" y="491"/>
                    <a:pt x="465" y="491"/>
                  </a:cubicBezTo>
                  <a:cubicBezTo>
                    <a:pt x="458" y="433"/>
                    <a:pt x="433" y="374"/>
                    <a:pt x="400" y="329"/>
                  </a:cubicBezTo>
                  <a:cubicBezTo>
                    <a:pt x="381" y="290"/>
                    <a:pt x="355" y="258"/>
                    <a:pt x="336" y="226"/>
                  </a:cubicBezTo>
                  <a:cubicBezTo>
                    <a:pt x="310" y="200"/>
                    <a:pt x="297" y="187"/>
                    <a:pt x="297" y="187"/>
                  </a:cubicBezTo>
                  <a:lnTo>
                    <a:pt x="258" y="148"/>
                  </a:lnTo>
                  <a:cubicBezTo>
                    <a:pt x="226" y="123"/>
                    <a:pt x="194" y="97"/>
                    <a:pt x="161" y="71"/>
                  </a:cubicBezTo>
                  <a:cubicBezTo>
                    <a:pt x="116" y="39"/>
                    <a:pt x="58" y="13"/>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43"/>
            <p:cNvSpPr/>
            <p:nvPr/>
          </p:nvSpPr>
          <p:spPr>
            <a:xfrm>
              <a:off x="2274964" y="2939228"/>
              <a:ext cx="30934" cy="42755"/>
            </a:xfrm>
            <a:custGeom>
              <a:avLst/>
              <a:gdLst/>
              <a:ahLst/>
              <a:cxnLst/>
              <a:rect l="l" t="t" r="r" b="b"/>
              <a:pathLst>
                <a:path w="369" h="510" extrusionOk="0">
                  <a:moveTo>
                    <a:pt x="230" y="1"/>
                  </a:moveTo>
                  <a:cubicBezTo>
                    <a:pt x="186" y="1"/>
                    <a:pt x="142" y="13"/>
                    <a:pt x="104" y="32"/>
                  </a:cubicBezTo>
                  <a:cubicBezTo>
                    <a:pt x="59" y="71"/>
                    <a:pt x="26" y="116"/>
                    <a:pt x="20" y="174"/>
                  </a:cubicBezTo>
                  <a:cubicBezTo>
                    <a:pt x="7" y="200"/>
                    <a:pt x="1" y="225"/>
                    <a:pt x="7" y="251"/>
                  </a:cubicBezTo>
                  <a:cubicBezTo>
                    <a:pt x="14" y="232"/>
                    <a:pt x="26" y="206"/>
                    <a:pt x="33" y="187"/>
                  </a:cubicBezTo>
                  <a:cubicBezTo>
                    <a:pt x="52" y="135"/>
                    <a:pt x="85" y="96"/>
                    <a:pt x="123" y="64"/>
                  </a:cubicBezTo>
                  <a:cubicBezTo>
                    <a:pt x="152" y="52"/>
                    <a:pt x="182" y="44"/>
                    <a:pt x="213" y="44"/>
                  </a:cubicBezTo>
                  <a:cubicBezTo>
                    <a:pt x="230" y="44"/>
                    <a:pt x="247" y="47"/>
                    <a:pt x="265" y="51"/>
                  </a:cubicBezTo>
                  <a:cubicBezTo>
                    <a:pt x="278" y="58"/>
                    <a:pt x="291" y="64"/>
                    <a:pt x="298" y="71"/>
                  </a:cubicBezTo>
                  <a:cubicBezTo>
                    <a:pt x="304" y="77"/>
                    <a:pt x="310" y="83"/>
                    <a:pt x="310" y="83"/>
                  </a:cubicBezTo>
                  <a:cubicBezTo>
                    <a:pt x="317" y="96"/>
                    <a:pt x="323" y="116"/>
                    <a:pt x="317" y="135"/>
                  </a:cubicBezTo>
                  <a:cubicBezTo>
                    <a:pt x="304" y="180"/>
                    <a:pt x="285" y="232"/>
                    <a:pt x="259" y="277"/>
                  </a:cubicBezTo>
                  <a:cubicBezTo>
                    <a:pt x="239" y="329"/>
                    <a:pt x="233" y="380"/>
                    <a:pt x="239" y="438"/>
                  </a:cubicBezTo>
                  <a:cubicBezTo>
                    <a:pt x="233" y="464"/>
                    <a:pt x="239" y="484"/>
                    <a:pt x="239" y="509"/>
                  </a:cubicBezTo>
                  <a:cubicBezTo>
                    <a:pt x="252" y="484"/>
                    <a:pt x="259" y="464"/>
                    <a:pt x="259" y="438"/>
                  </a:cubicBezTo>
                  <a:cubicBezTo>
                    <a:pt x="259" y="387"/>
                    <a:pt x="272" y="335"/>
                    <a:pt x="291" y="290"/>
                  </a:cubicBezTo>
                  <a:cubicBezTo>
                    <a:pt x="317" y="245"/>
                    <a:pt x="343" y="193"/>
                    <a:pt x="362" y="142"/>
                  </a:cubicBezTo>
                  <a:cubicBezTo>
                    <a:pt x="369" y="122"/>
                    <a:pt x="369" y="96"/>
                    <a:pt x="362" y="77"/>
                  </a:cubicBezTo>
                  <a:lnTo>
                    <a:pt x="349" y="51"/>
                  </a:lnTo>
                  <a:cubicBezTo>
                    <a:pt x="330" y="32"/>
                    <a:pt x="304" y="12"/>
                    <a:pt x="278" y="6"/>
                  </a:cubicBezTo>
                  <a:cubicBezTo>
                    <a:pt x="263" y="3"/>
                    <a:pt x="247" y="1"/>
                    <a:pt x="23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0" name="Google Shape;1530;p43"/>
          <p:cNvGrpSpPr/>
          <p:nvPr/>
        </p:nvGrpSpPr>
        <p:grpSpPr>
          <a:xfrm>
            <a:off x="4478280" y="450227"/>
            <a:ext cx="315389" cy="315390"/>
            <a:chOff x="3607889" y="4974571"/>
            <a:chExt cx="194349" cy="194349"/>
          </a:xfrm>
        </p:grpSpPr>
        <p:sp>
          <p:nvSpPr>
            <p:cNvPr id="1531" name="Google Shape;1531;p43"/>
            <p:cNvSpPr/>
            <p:nvPr/>
          </p:nvSpPr>
          <p:spPr>
            <a:xfrm>
              <a:off x="3705396" y="4974571"/>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43"/>
            <p:cNvSpPr/>
            <p:nvPr/>
          </p:nvSpPr>
          <p:spPr>
            <a:xfrm>
              <a:off x="3705396" y="5138713"/>
              <a:ext cx="111" cy="30208"/>
            </a:xfrm>
            <a:custGeom>
              <a:avLst/>
              <a:gdLst/>
              <a:ahLst/>
              <a:cxnLst/>
              <a:rect l="l" t="t" r="r" b="b"/>
              <a:pathLst>
                <a:path w="1" h="272" fill="none" extrusionOk="0">
                  <a:moveTo>
                    <a:pt x="0" y="0"/>
                  </a:moveTo>
                  <a:lnTo>
                    <a:pt x="0" y="27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43"/>
            <p:cNvSpPr/>
            <p:nvPr/>
          </p:nvSpPr>
          <p:spPr>
            <a:xfrm>
              <a:off x="3772696" y="5071301"/>
              <a:ext cx="29541" cy="111"/>
            </a:xfrm>
            <a:custGeom>
              <a:avLst/>
              <a:gdLst/>
              <a:ahLst/>
              <a:cxnLst/>
              <a:rect l="l" t="t" r="r" b="b"/>
              <a:pathLst>
                <a:path w="266" h="1" fill="none" extrusionOk="0">
                  <a:moveTo>
                    <a:pt x="266" y="0"/>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43"/>
            <p:cNvSpPr/>
            <p:nvPr/>
          </p:nvSpPr>
          <p:spPr>
            <a:xfrm>
              <a:off x="3607889" y="507130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43"/>
            <p:cNvSpPr/>
            <p:nvPr/>
          </p:nvSpPr>
          <p:spPr>
            <a:xfrm>
              <a:off x="3752706" y="5003224"/>
              <a:ext cx="20879" cy="20879"/>
            </a:xfrm>
            <a:custGeom>
              <a:avLst/>
              <a:gdLst/>
              <a:ahLst/>
              <a:cxnLst/>
              <a:rect l="l" t="t" r="r" b="b"/>
              <a:pathLst>
                <a:path w="188" h="188" fill="none" extrusionOk="0">
                  <a:moveTo>
                    <a:pt x="187"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43"/>
            <p:cNvSpPr/>
            <p:nvPr/>
          </p:nvSpPr>
          <p:spPr>
            <a:xfrm>
              <a:off x="3636541" y="5119278"/>
              <a:ext cx="20879" cy="20990"/>
            </a:xfrm>
            <a:custGeom>
              <a:avLst/>
              <a:gdLst/>
              <a:ahLst/>
              <a:cxnLst/>
              <a:rect l="l" t="t" r="r" b="b"/>
              <a:pathLst>
                <a:path w="188" h="189" fill="none" extrusionOk="0">
                  <a:moveTo>
                    <a:pt x="188"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43"/>
            <p:cNvSpPr/>
            <p:nvPr/>
          </p:nvSpPr>
          <p:spPr>
            <a:xfrm>
              <a:off x="3752706" y="5119278"/>
              <a:ext cx="20879" cy="20990"/>
            </a:xfrm>
            <a:custGeom>
              <a:avLst/>
              <a:gdLst/>
              <a:ahLst/>
              <a:cxnLst/>
              <a:rect l="l" t="t" r="r" b="b"/>
              <a:pathLst>
                <a:path w="188" h="189" fill="none" extrusionOk="0">
                  <a:moveTo>
                    <a:pt x="187"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43"/>
            <p:cNvSpPr/>
            <p:nvPr/>
          </p:nvSpPr>
          <p:spPr>
            <a:xfrm>
              <a:off x="3636541" y="5003224"/>
              <a:ext cx="20879" cy="20879"/>
            </a:xfrm>
            <a:custGeom>
              <a:avLst/>
              <a:gdLst/>
              <a:ahLst/>
              <a:cxnLst/>
              <a:rect l="l" t="t" r="r" b="b"/>
              <a:pathLst>
                <a:path w="188" h="188" fill="none" extrusionOk="0">
                  <a:moveTo>
                    <a:pt x="188" y="187"/>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39" name="Google Shape;1539;p43"/>
          <p:cNvSpPr/>
          <p:nvPr/>
        </p:nvSpPr>
        <p:spPr>
          <a:xfrm>
            <a:off x="6403009" y="1391447"/>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40" name="Google Shape;1540;p43"/>
          <p:cNvGrpSpPr/>
          <p:nvPr/>
        </p:nvGrpSpPr>
        <p:grpSpPr>
          <a:xfrm flipH="1">
            <a:off x="7850343" y="534992"/>
            <a:ext cx="966681" cy="675901"/>
            <a:chOff x="2961475" y="4200025"/>
            <a:chExt cx="214000" cy="149625"/>
          </a:xfrm>
        </p:grpSpPr>
        <p:sp>
          <p:nvSpPr>
            <p:cNvPr id="1541" name="Google Shape;1541;p43"/>
            <p:cNvSpPr/>
            <p:nvPr/>
          </p:nvSpPr>
          <p:spPr>
            <a:xfrm>
              <a:off x="2961475" y="4326550"/>
              <a:ext cx="214000" cy="23100"/>
            </a:xfrm>
            <a:custGeom>
              <a:avLst/>
              <a:gdLst/>
              <a:ahLst/>
              <a:cxnLst/>
              <a:rect l="l" t="t" r="r" b="b"/>
              <a:pathLst>
                <a:path w="8560" h="924" extrusionOk="0">
                  <a:moveTo>
                    <a:pt x="1" y="0"/>
                  </a:moveTo>
                  <a:lnTo>
                    <a:pt x="1" y="923"/>
                  </a:lnTo>
                  <a:lnTo>
                    <a:pt x="8560" y="923"/>
                  </a:lnTo>
                  <a:lnTo>
                    <a:pt x="856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43"/>
            <p:cNvSpPr/>
            <p:nvPr/>
          </p:nvSpPr>
          <p:spPr>
            <a:xfrm>
              <a:off x="2985850" y="4200025"/>
              <a:ext cx="34400" cy="126550"/>
            </a:xfrm>
            <a:custGeom>
              <a:avLst/>
              <a:gdLst/>
              <a:ahLst/>
              <a:cxnLst/>
              <a:rect l="l" t="t" r="r" b="b"/>
              <a:pathLst>
                <a:path w="1376" h="5062" extrusionOk="0">
                  <a:moveTo>
                    <a:pt x="0" y="1"/>
                  </a:moveTo>
                  <a:lnTo>
                    <a:pt x="0" y="5061"/>
                  </a:lnTo>
                  <a:lnTo>
                    <a:pt x="1375" y="5061"/>
                  </a:lnTo>
                  <a:lnTo>
                    <a:pt x="137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43"/>
            <p:cNvSpPr/>
            <p:nvPr/>
          </p:nvSpPr>
          <p:spPr>
            <a:xfrm>
              <a:off x="3045225" y="4226000"/>
              <a:ext cx="34400" cy="100575"/>
            </a:xfrm>
            <a:custGeom>
              <a:avLst/>
              <a:gdLst/>
              <a:ahLst/>
              <a:cxnLst/>
              <a:rect l="l" t="t" r="r" b="b"/>
              <a:pathLst>
                <a:path w="1376" h="4023" extrusionOk="0">
                  <a:moveTo>
                    <a:pt x="1" y="1"/>
                  </a:moveTo>
                  <a:lnTo>
                    <a:pt x="1" y="4022"/>
                  </a:lnTo>
                  <a:lnTo>
                    <a:pt x="1376" y="4022"/>
                  </a:lnTo>
                  <a:lnTo>
                    <a:pt x="137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43"/>
            <p:cNvSpPr/>
            <p:nvPr/>
          </p:nvSpPr>
          <p:spPr>
            <a:xfrm>
              <a:off x="3079600" y="4216650"/>
              <a:ext cx="34400" cy="109925"/>
            </a:xfrm>
            <a:custGeom>
              <a:avLst/>
              <a:gdLst/>
              <a:ahLst/>
              <a:cxnLst/>
              <a:rect l="l" t="t" r="r" b="b"/>
              <a:pathLst>
                <a:path w="1376" h="4397" extrusionOk="0">
                  <a:moveTo>
                    <a:pt x="1" y="1"/>
                  </a:moveTo>
                  <a:lnTo>
                    <a:pt x="1" y="4396"/>
                  </a:lnTo>
                  <a:lnTo>
                    <a:pt x="1376" y="4396"/>
                  </a:lnTo>
                  <a:lnTo>
                    <a:pt x="137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43"/>
            <p:cNvSpPr/>
            <p:nvPr/>
          </p:nvSpPr>
          <p:spPr>
            <a:xfrm>
              <a:off x="3113975" y="4246825"/>
              <a:ext cx="34400" cy="79750"/>
            </a:xfrm>
            <a:custGeom>
              <a:avLst/>
              <a:gdLst/>
              <a:ahLst/>
              <a:cxnLst/>
              <a:rect l="l" t="t" r="r" b="b"/>
              <a:pathLst>
                <a:path w="1376" h="3190" extrusionOk="0">
                  <a:moveTo>
                    <a:pt x="1" y="1"/>
                  </a:moveTo>
                  <a:lnTo>
                    <a:pt x="1" y="3189"/>
                  </a:lnTo>
                  <a:lnTo>
                    <a:pt x="1375" y="3189"/>
                  </a:lnTo>
                  <a:lnTo>
                    <a:pt x="137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43"/>
            <p:cNvSpPr/>
            <p:nvPr/>
          </p:nvSpPr>
          <p:spPr>
            <a:xfrm>
              <a:off x="2985850" y="4213275"/>
              <a:ext cx="34400" cy="3550"/>
            </a:xfrm>
            <a:custGeom>
              <a:avLst/>
              <a:gdLst/>
              <a:ahLst/>
              <a:cxnLst/>
              <a:rect l="l" t="t" r="r" b="b"/>
              <a:pathLst>
                <a:path w="1376" h="142" extrusionOk="0">
                  <a:moveTo>
                    <a:pt x="0" y="0"/>
                  </a:moveTo>
                  <a:lnTo>
                    <a:pt x="0" y="142"/>
                  </a:lnTo>
                  <a:lnTo>
                    <a:pt x="1375" y="142"/>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43"/>
            <p:cNvSpPr/>
            <p:nvPr/>
          </p:nvSpPr>
          <p:spPr>
            <a:xfrm>
              <a:off x="2985850" y="4220525"/>
              <a:ext cx="34400" cy="3425"/>
            </a:xfrm>
            <a:custGeom>
              <a:avLst/>
              <a:gdLst/>
              <a:ahLst/>
              <a:cxnLst/>
              <a:rect l="l" t="t" r="r" b="b"/>
              <a:pathLst>
                <a:path w="1376" h="137" extrusionOk="0">
                  <a:moveTo>
                    <a:pt x="0" y="0"/>
                  </a:moveTo>
                  <a:lnTo>
                    <a:pt x="0" y="136"/>
                  </a:lnTo>
                  <a:lnTo>
                    <a:pt x="1375" y="136"/>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43"/>
            <p:cNvSpPr/>
            <p:nvPr/>
          </p:nvSpPr>
          <p:spPr>
            <a:xfrm>
              <a:off x="2985850" y="4308800"/>
              <a:ext cx="34400" cy="3575"/>
            </a:xfrm>
            <a:custGeom>
              <a:avLst/>
              <a:gdLst/>
              <a:ahLst/>
              <a:cxnLst/>
              <a:rect l="l" t="t" r="r" b="b"/>
              <a:pathLst>
                <a:path w="1376" h="143" extrusionOk="0">
                  <a:moveTo>
                    <a:pt x="0" y="0"/>
                  </a:moveTo>
                  <a:lnTo>
                    <a:pt x="0" y="142"/>
                  </a:lnTo>
                  <a:lnTo>
                    <a:pt x="1375" y="142"/>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43"/>
            <p:cNvSpPr/>
            <p:nvPr/>
          </p:nvSpPr>
          <p:spPr>
            <a:xfrm>
              <a:off x="2985850" y="4316050"/>
              <a:ext cx="34400" cy="3425"/>
            </a:xfrm>
            <a:custGeom>
              <a:avLst/>
              <a:gdLst/>
              <a:ahLst/>
              <a:cxnLst/>
              <a:rect l="l" t="t" r="r" b="b"/>
              <a:pathLst>
                <a:path w="1376" h="137" extrusionOk="0">
                  <a:moveTo>
                    <a:pt x="0" y="1"/>
                  </a:moveTo>
                  <a:lnTo>
                    <a:pt x="0" y="136"/>
                  </a:lnTo>
                  <a:lnTo>
                    <a:pt x="1375" y="136"/>
                  </a:lnTo>
                  <a:lnTo>
                    <a:pt x="137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43"/>
            <p:cNvSpPr/>
            <p:nvPr/>
          </p:nvSpPr>
          <p:spPr>
            <a:xfrm>
              <a:off x="3053300" y="4246675"/>
              <a:ext cx="18250" cy="57475"/>
            </a:xfrm>
            <a:custGeom>
              <a:avLst/>
              <a:gdLst/>
              <a:ahLst/>
              <a:cxnLst/>
              <a:rect l="l" t="t" r="r" b="b"/>
              <a:pathLst>
                <a:path w="730" h="2299" extrusionOk="0">
                  <a:moveTo>
                    <a:pt x="362" y="0"/>
                  </a:moveTo>
                  <a:cubicBezTo>
                    <a:pt x="162" y="0"/>
                    <a:pt x="1" y="517"/>
                    <a:pt x="1" y="1149"/>
                  </a:cubicBezTo>
                  <a:cubicBezTo>
                    <a:pt x="1" y="1788"/>
                    <a:pt x="162" y="2298"/>
                    <a:pt x="362" y="2298"/>
                  </a:cubicBezTo>
                  <a:cubicBezTo>
                    <a:pt x="569" y="2298"/>
                    <a:pt x="730" y="1788"/>
                    <a:pt x="730" y="1149"/>
                  </a:cubicBezTo>
                  <a:cubicBezTo>
                    <a:pt x="730" y="517"/>
                    <a:pt x="569" y="0"/>
                    <a:pt x="36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43"/>
            <p:cNvSpPr/>
            <p:nvPr/>
          </p:nvSpPr>
          <p:spPr>
            <a:xfrm>
              <a:off x="3079600" y="4305900"/>
              <a:ext cx="34400" cy="20675"/>
            </a:xfrm>
            <a:custGeom>
              <a:avLst/>
              <a:gdLst/>
              <a:ahLst/>
              <a:cxnLst/>
              <a:rect l="l" t="t" r="r" b="b"/>
              <a:pathLst>
                <a:path w="1376" h="827" extrusionOk="0">
                  <a:moveTo>
                    <a:pt x="1" y="0"/>
                  </a:moveTo>
                  <a:lnTo>
                    <a:pt x="1" y="826"/>
                  </a:lnTo>
                  <a:lnTo>
                    <a:pt x="1376" y="826"/>
                  </a:lnTo>
                  <a:lnTo>
                    <a:pt x="137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52" name="Google Shape;1552;p43"/>
          <p:cNvGrpSpPr/>
          <p:nvPr/>
        </p:nvGrpSpPr>
        <p:grpSpPr>
          <a:xfrm>
            <a:off x="1104269" y="2523139"/>
            <a:ext cx="2081078" cy="1394735"/>
            <a:chOff x="5553001" y="2799643"/>
            <a:chExt cx="1811523" cy="1213974"/>
          </a:xfrm>
        </p:grpSpPr>
        <p:grpSp>
          <p:nvGrpSpPr>
            <p:cNvPr id="1553" name="Google Shape;1553;p43"/>
            <p:cNvGrpSpPr/>
            <p:nvPr/>
          </p:nvGrpSpPr>
          <p:grpSpPr>
            <a:xfrm>
              <a:off x="5553001" y="2799643"/>
              <a:ext cx="1811523" cy="1213974"/>
              <a:chOff x="795825" y="4164375"/>
              <a:chExt cx="774950" cy="519325"/>
            </a:xfrm>
          </p:grpSpPr>
          <p:sp>
            <p:nvSpPr>
              <p:cNvPr id="1554" name="Google Shape;1554;p43"/>
              <p:cNvSpPr/>
              <p:nvPr/>
            </p:nvSpPr>
            <p:spPr>
              <a:xfrm>
                <a:off x="1469900" y="4164375"/>
                <a:ext cx="100875" cy="511725"/>
              </a:xfrm>
              <a:custGeom>
                <a:avLst/>
                <a:gdLst/>
                <a:ahLst/>
                <a:cxnLst/>
                <a:rect l="l" t="t" r="r" b="b"/>
                <a:pathLst>
                  <a:path w="4035" h="20469" extrusionOk="0">
                    <a:moveTo>
                      <a:pt x="0" y="0"/>
                    </a:moveTo>
                    <a:lnTo>
                      <a:pt x="0" y="20469"/>
                    </a:lnTo>
                    <a:lnTo>
                      <a:pt x="4034" y="20469"/>
                    </a:lnTo>
                    <a:lnTo>
                      <a:pt x="403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43"/>
              <p:cNvSpPr/>
              <p:nvPr/>
            </p:nvSpPr>
            <p:spPr>
              <a:xfrm>
                <a:off x="1469900" y="4182600"/>
                <a:ext cx="100875" cy="29550"/>
              </a:xfrm>
              <a:custGeom>
                <a:avLst/>
                <a:gdLst/>
                <a:ahLst/>
                <a:cxnLst/>
                <a:rect l="l" t="t" r="r" b="b"/>
                <a:pathLst>
                  <a:path w="4035" h="1182" extrusionOk="0">
                    <a:moveTo>
                      <a:pt x="0" y="1"/>
                    </a:moveTo>
                    <a:lnTo>
                      <a:pt x="0" y="1182"/>
                    </a:lnTo>
                    <a:lnTo>
                      <a:pt x="4034" y="1182"/>
                    </a:lnTo>
                    <a:lnTo>
                      <a:pt x="403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43"/>
              <p:cNvSpPr/>
              <p:nvPr/>
            </p:nvSpPr>
            <p:spPr>
              <a:xfrm>
                <a:off x="1469900" y="4624275"/>
                <a:ext cx="100875" cy="29575"/>
              </a:xfrm>
              <a:custGeom>
                <a:avLst/>
                <a:gdLst/>
                <a:ahLst/>
                <a:cxnLst/>
                <a:rect l="l" t="t" r="r" b="b"/>
                <a:pathLst>
                  <a:path w="4035" h="1183" extrusionOk="0">
                    <a:moveTo>
                      <a:pt x="0" y="1"/>
                    </a:moveTo>
                    <a:lnTo>
                      <a:pt x="0" y="1182"/>
                    </a:lnTo>
                    <a:lnTo>
                      <a:pt x="4034" y="1182"/>
                    </a:lnTo>
                    <a:lnTo>
                      <a:pt x="403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43"/>
              <p:cNvSpPr/>
              <p:nvPr/>
            </p:nvSpPr>
            <p:spPr>
              <a:xfrm>
                <a:off x="1428900" y="4164375"/>
                <a:ext cx="41025" cy="511725"/>
              </a:xfrm>
              <a:custGeom>
                <a:avLst/>
                <a:gdLst/>
                <a:ahLst/>
                <a:cxnLst/>
                <a:rect l="l" t="t" r="r" b="b"/>
                <a:pathLst>
                  <a:path w="1641" h="20469" extrusionOk="0">
                    <a:moveTo>
                      <a:pt x="1640" y="0"/>
                    </a:moveTo>
                    <a:lnTo>
                      <a:pt x="0" y="833"/>
                    </a:lnTo>
                    <a:lnTo>
                      <a:pt x="0" y="19339"/>
                    </a:lnTo>
                    <a:lnTo>
                      <a:pt x="1640" y="20469"/>
                    </a:lnTo>
                    <a:lnTo>
                      <a:pt x="1640" y="0"/>
                    </a:lnTo>
                    <a:close/>
                  </a:path>
                </a:pathLst>
              </a:custGeom>
              <a:solidFill>
                <a:srgbClr val="45939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43"/>
              <p:cNvSpPr/>
              <p:nvPr/>
            </p:nvSpPr>
            <p:spPr>
              <a:xfrm>
                <a:off x="1428900" y="4164375"/>
                <a:ext cx="41025" cy="511725"/>
              </a:xfrm>
              <a:custGeom>
                <a:avLst/>
                <a:gdLst/>
                <a:ahLst/>
                <a:cxnLst/>
                <a:rect l="l" t="t" r="r" b="b"/>
                <a:pathLst>
                  <a:path w="1641" h="20469" extrusionOk="0">
                    <a:moveTo>
                      <a:pt x="1640" y="0"/>
                    </a:moveTo>
                    <a:lnTo>
                      <a:pt x="0" y="833"/>
                    </a:lnTo>
                    <a:lnTo>
                      <a:pt x="0" y="19339"/>
                    </a:lnTo>
                    <a:lnTo>
                      <a:pt x="1640" y="20469"/>
                    </a:lnTo>
                    <a:lnTo>
                      <a:pt x="164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43"/>
              <p:cNvSpPr/>
              <p:nvPr/>
            </p:nvSpPr>
            <p:spPr>
              <a:xfrm>
                <a:off x="1428900" y="4164375"/>
                <a:ext cx="41025" cy="511725"/>
              </a:xfrm>
              <a:custGeom>
                <a:avLst/>
                <a:gdLst/>
                <a:ahLst/>
                <a:cxnLst/>
                <a:rect l="l" t="t" r="r" b="b"/>
                <a:pathLst>
                  <a:path w="1641" h="20469" extrusionOk="0">
                    <a:moveTo>
                      <a:pt x="1640" y="0"/>
                    </a:moveTo>
                    <a:lnTo>
                      <a:pt x="865" y="4603"/>
                    </a:lnTo>
                    <a:lnTo>
                      <a:pt x="0" y="19339"/>
                    </a:lnTo>
                    <a:lnTo>
                      <a:pt x="1640" y="20469"/>
                    </a:lnTo>
                    <a:lnTo>
                      <a:pt x="1640" y="0"/>
                    </a:lnTo>
                    <a:close/>
                  </a:path>
                </a:pathLst>
              </a:custGeom>
              <a:solidFill>
                <a:srgbClr val="FFFFFF">
                  <a:alpha val="37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43"/>
              <p:cNvSpPr/>
              <p:nvPr/>
            </p:nvSpPr>
            <p:spPr>
              <a:xfrm>
                <a:off x="1493300" y="4246825"/>
                <a:ext cx="59400" cy="341175"/>
              </a:xfrm>
              <a:custGeom>
                <a:avLst/>
                <a:gdLst/>
                <a:ahLst/>
                <a:cxnLst/>
                <a:rect l="l" t="t" r="r" b="b"/>
                <a:pathLst>
                  <a:path w="2376" h="13647" extrusionOk="0">
                    <a:moveTo>
                      <a:pt x="1162" y="1"/>
                    </a:moveTo>
                    <a:cubicBezTo>
                      <a:pt x="516" y="7"/>
                      <a:pt x="0" y="3067"/>
                      <a:pt x="19" y="6836"/>
                    </a:cubicBezTo>
                    <a:cubicBezTo>
                      <a:pt x="32" y="10602"/>
                      <a:pt x="567" y="13646"/>
                      <a:pt x="1218" y="13646"/>
                    </a:cubicBezTo>
                    <a:cubicBezTo>
                      <a:pt x="1219" y="13646"/>
                      <a:pt x="1219" y="13646"/>
                      <a:pt x="1220" y="13646"/>
                    </a:cubicBezTo>
                    <a:cubicBezTo>
                      <a:pt x="1865" y="13646"/>
                      <a:pt x="2375" y="10580"/>
                      <a:pt x="2363" y="6817"/>
                    </a:cubicBezTo>
                    <a:cubicBezTo>
                      <a:pt x="2350" y="3047"/>
                      <a:pt x="1814" y="1"/>
                      <a:pt x="11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43"/>
              <p:cNvSpPr/>
              <p:nvPr/>
            </p:nvSpPr>
            <p:spPr>
              <a:xfrm>
                <a:off x="1469900" y="4164375"/>
                <a:ext cx="100875" cy="511725"/>
              </a:xfrm>
              <a:custGeom>
                <a:avLst/>
                <a:gdLst/>
                <a:ahLst/>
                <a:cxnLst/>
                <a:rect l="l" t="t" r="r" b="b"/>
                <a:pathLst>
                  <a:path w="4035" h="20469" extrusionOk="0">
                    <a:moveTo>
                      <a:pt x="0" y="0"/>
                    </a:moveTo>
                    <a:lnTo>
                      <a:pt x="0" y="271"/>
                    </a:lnTo>
                    <a:lnTo>
                      <a:pt x="3744" y="271"/>
                    </a:lnTo>
                    <a:lnTo>
                      <a:pt x="3744" y="20469"/>
                    </a:lnTo>
                    <a:lnTo>
                      <a:pt x="4034" y="20469"/>
                    </a:lnTo>
                    <a:lnTo>
                      <a:pt x="403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43"/>
              <p:cNvSpPr/>
              <p:nvPr/>
            </p:nvSpPr>
            <p:spPr>
              <a:xfrm>
                <a:off x="897000" y="4206800"/>
                <a:ext cx="76350" cy="469300"/>
              </a:xfrm>
              <a:custGeom>
                <a:avLst/>
                <a:gdLst/>
                <a:ahLst/>
                <a:cxnLst/>
                <a:rect l="l" t="t" r="r" b="b"/>
                <a:pathLst>
                  <a:path w="3054" h="18772" extrusionOk="0">
                    <a:moveTo>
                      <a:pt x="1" y="1"/>
                    </a:moveTo>
                    <a:lnTo>
                      <a:pt x="1" y="18772"/>
                    </a:lnTo>
                    <a:lnTo>
                      <a:pt x="3054" y="17455"/>
                    </a:lnTo>
                    <a:lnTo>
                      <a:pt x="3054" y="1318"/>
                    </a:lnTo>
                    <a:lnTo>
                      <a:pt x="1" y="1"/>
                    </a:ln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43"/>
              <p:cNvSpPr/>
              <p:nvPr/>
            </p:nvSpPr>
            <p:spPr>
              <a:xfrm>
                <a:off x="897000" y="4206800"/>
                <a:ext cx="76350" cy="469300"/>
              </a:xfrm>
              <a:custGeom>
                <a:avLst/>
                <a:gdLst/>
                <a:ahLst/>
                <a:cxnLst/>
                <a:rect l="l" t="t" r="r" b="b"/>
                <a:pathLst>
                  <a:path w="3054" h="18772" extrusionOk="0">
                    <a:moveTo>
                      <a:pt x="1" y="1"/>
                    </a:moveTo>
                    <a:lnTo>
                      <a:pt x="1" y="18772"/>
                    </a:lnTo>
                    <a:lnTo>
                      <a:pt x="3054" y="17455"/>
                    </a:lnTo>
                    <a:lnTo>
                      <a:pt x="3054" y="1318"/>
                    </a:lnTo>
                    <a:lnTo>
                      <a:pt x="1"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43"/>
              <p:cNvSpPr/>
              <p:nvPr/>
            </p:nvSpPr>
            <p:spPr>
              <a:xfrm>
                <a:off x="909100" y="4262650"/>
                <a:ext cx="52150" cy="150900"/>
              </a:xfrm>
              <a:custGeom>
                <a:avLst/>
                <a:gdLst/>
                <a:ahLst/>
                <a:cxnLst/>
                <a:rect l="l" t="t" r="r" b="b"/>
                <a:pathLst>
                  <a:path w="2086" h="6036" extrusionOk="0">
                    <a:moveTo>
                      <a:pt x="1" y="0"/>
                    </a:moveTo>
                    <a:lnTo>
                      <a:pt x="1" y="6036"/>
                    </a:lnTo>
                    <a:lnTo>
                      <a:pt x="2086" y="6016"/>
                    </a:lnTo>
                    <a:lnTo>
                      <a:pt x="2086" y="420"/>
                    </a:lnTo>
                    <a:lnTo>
                      <a:pt x="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43"/>
              <p:cNvSpPr/>
              <p:nvPr/>
            </p:nvSpPr>
            <p:spPr>
              <a:xfrm>
                <a:off x="897000" y="4239725"/>
                <a:ext cx="76350" cy="436375"/>
              </a:xfrm>
              <a:custGeom>
                <a:avLst/>
                <a:gdLst/>
                <a:ahLst/>
                <a:cxnLst/>
                <a:rect l="l" t="t" r="r" b="b"/>
                <a:pathLst>
                  <a:path w="3054" h="17455" extrusionOk="0">
                    <a:moveTo>
                      <a:pt x="3054" y="1"/>
                    </a:moveTo>
                    <a:lnTo>
                      <a:pt x="1376" y="10303"/>
                    </a:lnTo>
                    <a:lnTo>
                      <a:pt x="1" y="17455"/>
                    </a:lnTo>
                    <a:lnTo>
                      <a:pt x="3054" y="16138"/>
                    </a:lnTo>
                    <a:lnTo>
                      <a:pt x="3054" y="1"/>
                    </a:lnTo>
                    <a:close/>
                  </a:path>
                </a:pathLst>
              </a:custGeom>
              <a:solidFill>
                <a:srgbClr val="FFFFFF">
                  <a:alpha val="37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43"/>
              <p:cNvSpPr/>
              <p:nvPr/>
            </p:nvSpPr>
            <p:spPr>
              <a:xfrm>
                <a:off x="796150" y="4206800"/>
                <a:ext cx="100875" cy="469300"/>
              </a:xfrm>
              <a:custGeom>
                <a:avLst/>
                <a:gdLst/>
                <a:ahLst/>
                <a:cxnLst/>
                <a:rect l="l" t="t" r="r" b="b"/>
                <a:pathLst>
                  <a:path w="4035" h="18772" extrusionOk="0">
                    <a:moveTo>
                      <a:pt x="0" y="1"/>
                    </a:moveTo>
                    <a:lnTo>
                      <a:pt x="0" y="18772"/>
                    </a:lnTo>
                    <a:lnTo>
                      <a:pt x="4035" y="18772"/>
                    </a:lnTo>
                    <a:lnTo>
                      <a:pt x="403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43"/>
              <p:cNvSpPr/>
              <p:nvPr/>
            </p:nvSpPr>
            <p:spPr>
              <a:xfrm>
                <a:off x="796150" y="4206800"/>
                <a:ext cx="100875" cy="469300"/>
              </a:xfrm>
              <a:custGeom>
                <a:avLst/>
                <a:gdLst/>
                <a:ahLst/>
                <a:cxnLst/>
                <a:rect l="l" t="t" r="r" b="b"/>
                <a:pathLst>
                  <a:path w="4035" h="18772" extrusionOk="0">
                    <a:moveTo>
                      <a:pt x="0" y="1"/>
                    </a:moveTo>
                    <a:lnTo>
                      <a:pt x="0" y="18772"/>
                    </a:lnTo>
                    <a:lnTo>
                      <a:pt x="355" y="18772"/>
                    </a:lnTo>
                    <a:lnTo>
                      <a:pt x="355" y="240"/>
                    </a:lnTo>
                    <a:lnTo>
                      <a:pt x="4035" y="240"/>
                    </a:lnTo>
                    <a:lnTo>
                      <a:pt x="403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43"/>
              <p:cNvSpPr/>
              <p:nvPr/>
            </p:nvSpPr>
            <p:spPr>
              <a:xfrm>
                <a:off x="795825" y="4236650"/>
                <a:ext cx="100875" cy="16175"/>
              </a:xfrm>
              <a:custGeom>
                <a:avLst/>
                <a:gdLst/>
                <a:ahLst/>
                <a:cxnLst/>
                <a:rect l="l" t="t" r="r" b="b"/>
                <a:pathLst>
                  <a:path w="4035" h="647" extrusionOk="0">
                    <a:moveTo>
                      <a:pt x="0" y="1"/>
                    </a:moveTo>
                    <a:lnTo>
                      <a:pt x="0" y="646"/>
                    </a:lnTo>
                    <a:lnTo>
                      <a:pt x="4035" y="646"/>
                    </a:lnTo>
                    <a:lnTo>
                      <a:pt x="403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43"/>
              <p:cNvSpPr/>
              <p:nvPr/>
            </p:nvSpPr>
            <p:spPr>
              <a:xfrm>
                <a:off x="795825" y="4261825"/>
                <a:ext cx="100875" cy="16175"/>
              </a:xfrm>
              <a:custGeom>
                <a:avLst/>
                <a:gdLst/>
                <a:ahLst/>
                <a:cxnLst/>
                <a:rect l="l" t="t" r="r" b="b"/>
                <a:pathLst>
                  <a:path w="4035" h="647" extrusionOk="0">
                    <a:moveTo>
                      <a:pt x="0" y="1"/>
                    </a:moveTo>
                    <a:lnTo>
                      <a:pt x="0" y="646"/>
                    </a:lnTo>
                    <a:lnTo>
                      <a:pt x="4035" y="646"/>
                    </a:lnTo>
                    <a:lnTo>
                      <a:pt x="403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43"/>
              <p:cNvSpPr/>
              <p:nvPr/>
            </p:nvSpPr>
            <p:spPr>
              <a:xfrm>
                <a:off x="795825" y="4605875"/>
                <a:ext cx="100875" cy="16175"/>
              </a:xfrm>
              <a:custGeom>
                <a:avLst/>
                <a:gdLst/>
                <a:ahLst/>
                <a:cxnLst/>
                <a:rect l="l" t="t" r="r" b="b"/>
                <a:pathLst>
                  <a:path w="4035" h="647" extrusionOk="0">
                    <a:moveTo>
                      <a:pt x="0" y="1"/>
                    </a:moveTo>
                    <a:lnTo>
                      <a:pt x="0" y="646"/>
                    </a:lnTo>
                    <a:lnTo>
                      <a:pt x="4035" y="646"/>
                    </a:lnTo>
                    <a:lnTo>
                      <a:pt x="4035"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43"/>
              <p:cNvSpPr/>
              <p:nvPr/>
            </p:nvSpPr>
            <p:spPr>
              <a:xfrm>
                <a:off x="795825" y="4632675"/>
                <a:ext cx="100875" cy="16150"/>
              </a:xfrm>
              <a:custGeom>
                <a:avLst/>
                <a:gdLst/>
                <a:ahLst/>
                <a:cxnLst/>
                <a:rect l="l" t="t" r="r" b="b"/>
                <a:pathLst>
                  <a:path w="4035" h="646" extrusionOk="0">
                    <a:moveTo>
                      <a:pt x="0" y="0"/>
                    </a:moveTo>
                    <a:lnTo>
                      <a:pt x="0" y="646"/>
                    </a:lnTo>
                    <a:lnTo>
                      <a:pt x="4035" y="646"/>
                    </a:lnTo>
                    <a:lnTo>
                      <a:pt x="403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43"/>
              <p:cNvSpPr/>
              <p:nvPr/>
            </p:nvSpPr>
            <p:spPr>
              <a:xfrm>
                <a:off x="822125" y="4207450"/>
                <a:ext cx="41350" cy="463000"/>
              </a:xfrm>
              <a:custGeom>
                <a:avLst/>
                <a:gdLst/>
                <a:ahLst/>
                <a:cxnLst/>
                <a:rect l="l" t="t" r="r" b="b"/>
                <a:pathLst>
                  <a:path w="1654" h="18520" extrusionOk="0">
                    <a:moveTo>
                      <a:pt x="1" y="1"/>
                    </a:moveTo>
                    <a:lnTo>
                      <a:pt x="1" y="18520"/>
                    </a:lnTo>
                    <a:lnTo>
                      <a:pt x="1653" y="18520"/>
                    </a:lnTo>
                    <a:lnTo>
                      <a:pt x="165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43"/>
              <p:cNvSpPr/>
              <p:nvPr/>
            </p:nvSpPr>
            <p:spPr>
              <a:xfrm>
                <a:off x="973962" y="4323473"/>
                <a:ext cx="165263" cy="344421"/>
              </a:xfrm>
              <a:custGeom>
                <a:avLst/>
                <a:gdLst/>
                <a:ahLst/>
                <a:cxnLst/>
                <a:rect l="l" t="t" r="r" b="b"/>
                <a:pathLst>
                  <a:path w="6753" h="13737" extrusionOk="0">
                    <a:moveTo>
                      <a:pt x="4048" y="1"/>
                    </a:moveTo>
                    <a:lnTo>
                      <a:pt x="1" y="13737"/>
                    </a:lnTo>
                    <a:lnTo>
                      <a:pt x="1" y="13737"/>
                    </a:lnTo>
                    <a:lnTo>
                      <a:pt x="3687" y="11723"/>
                    </a:lnTo>
                    <a:lnTo>
                      <a:pt x="6753" y="1034"/>
                    </a:lnTo>
                    <a:lnTo>
                      <a:pt x="4048"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43"/>
              <p:cNvSpPr/>
              <p:nvPr/>
            </p:nvSpPr>
            <p:spPr>
              <a:xfrm>
                <a:off x="1052400" y="4335900"/>
                <a:ext cx="90400" cy="293100"/>
              </a:xfrm>
              <a:custGeom>
                <a:avLst/>
                <a:gdLst/>
                <a:ahLst/>
                <a:cxnLst/>
                <a:rect l="l" t="t" r="r" b="b"/>
                <a:pathLst>
                  <a:path w="3616" h="11724" extrusionOk="0">
                    <a:moveTo>
                      <a:pt x="911" y="1"/>
                    </a:moveTo>
                    <a:lnTo>
                      <a:pt x="1" y="8070"/>
                    </a:lnTo>
                    <a:lnTo>
                      <a:pt x="550" y="11723"/>
                    </a:lnTo>
                    <a:lnTo>
                      <a:pt x="3616" y="1034"/>
                    </a:lnTo>
                    <a:lnTo>
                      <a:pt x="911" y="1"/>
                    </a:lnTo>
                    <a:close/>
                  </a:path>
                </a:pathLst>
              </a:custGeom>
              <a:solidFill>
                <a:srgbClr val="FFFFFF">
                  <a:alpha val="37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43"/>
              <p:cNvSpPr/>
              <p:nvPr/>
            </p:nvSpPr>
            <p:spPr>
              <a:xfrm>
                <a:off x="901850" y="4302675"/>
                <a:ext cx="174150" cy="365200"/>
              </a:xfrm>
              <a:custGeom>
                <a:avLst/>
                <a:gdLst/>
                <a:ahLst/>
                <a:cxnLst/>
                <a:rect l="l" t="t" r="r" b="b"/>
                <a:pathLst>
                  <a:path w="6966" h="14608" extrusionOk="0">
                    <a:moveTo>
                      <a:pt x="4009" y="0"/>
                    </a:moveTo>
                    <a:lnTo>
                      <a:pt x="0" y="13749"/>
                    </a:lnTo>
                    <a:lnTo>
                      <a:pt x="2957" y="14608"/>
                    </a:lnTo>
                    <a:lnTo>
                      <a:pt x="6965" y="859"/>
                    </a:lnTo>
                    <a:lnTo>
                      <a:pt x="400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43"/>
              <p:cNvSpPr/>
              <p:nvPr/>
            </p:nvSpPr>
            <p:spPr>
              <a:xfrm>
                <a:off x="906371" y="4314126"/>
                <a:ext cx="168833" cy="334701"/>
              </a:xfrm>
              <a:custGeom>
                <a:avLst/>
                <a:gdLst/>
                <a:ahLst/>
                <a:cxnLst/>
                <a:rect l="l" t="t" r="r" b="b"/>
                <a:pathLst>
                  <a:path w="6999" h="13795" extrusionOk="0">
                    <a:moveTo>
                      <a:pt x="4048" y="0"/>
                    </a:moveTo>
                    <a:lnTo>
                      <a:pt x="1" y="13737"/>
                    </a:lnTo>
                    <a:lnTo>
                      <a:pt x="207" y="13795"/>
                    </a:lnTo>
                    <a:lnTo>
                      <a:pt x="4184" y="297"/>
                    </a:lnTo>
                    <a:lnTo>
                      <a:pt x="6934" y="1104"/>
                    </a:lnTo>
                    <a:lnTo>
                      <a:pt x="6998" y="872"/>
                    </a:lnTo>
                    <a:lnTo>
                      <a:pt x="404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43"/>
              <p:cNvSpPr/>
              <p:nvPr/>
            </p:nvSpPr>
            <p:spPr>
              <a:xfrm>
                <a:off x="933150" y="4367150"/>
                <a:ext cx="105250" cy="263525"/>
              </a:xfrm>
              <a:custGeom>
                <a:avLst/>
                <a:gdLst/>
                <a:ahLst/>
                <a:cxnLst/>
                <a:rect l="l" t="t" r="r" b="b"/>
                <a:pathLst>
                  <a:path w="4210" h="10541" extrusionOk="0">
                    <a:moveTo>
                      <a:pt x="3550" y="1"/>
                    </a:moveTo>
                    <a:cubicBezTo>
                      <a:pt x="2940" y="1"/>
                      <a:pt x="1843" y="2159"/>
                      <a:pt x="1033" y="4960"/>
                    </a:cubicBezTo>
                    <a:cubicBezTo>
                      <a:pt x="201" y="7865"/>
                      <a:pt x="1" y="10357"/>
                      <a:pt x="595" y="10531"/>
                    </a:cubicBezTo>
                    <a:cubicBezTo>
                      <a:pt x="616" y="10537"/>
                      <a:pt x="638" y="10540"/>
                      <a:pt x="660" y="10540"/>
                    </a:cubicBezTo>
                    <a:cubicBezTo>
                      <a:pt x="1270" y="10540"/>
                      <a:pt x="2374" y="8381"/>
                      <a:pt x="3177" y="5580"/>
                    </a:cubicBezTo>
                    <a:cubicBezTo>
                      <a:pt x="4009" y="2675"/>
                      <a:pt x="4209" y="184"/>
                      <a:pt x="3615" y="10"/>
                    </a:cubicBezTo>
                    <a:cubicBezTo>
                      <a:pt x="3594" y="4"/>
                      <a:pt x="3572" y="1"/>
                      <a:pt x="35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43"/>
              <p:cNvSpPr/>
              <p:nvPr/>
            </p:nvSpPr>
            <p:spPr>
              <a:xfrm>
                <a:off x="1163425" y="4324450"/>
                <a:ext cx="23750" cy="351650"/>
              </a:xfrm>
              <a:custGeom>
                <a:avLst/>
                <a:gdLst/>
                <a:ahLst/>
                <a:cxnLst/>
                <a:rect l="l" t="t" r="r" b="b"/>
                <a:pathLst>
                  <a:path w="950" h="14066" extrusionOk="0">
                    <a:moveTo>
                      <a:pt x="1" y="0"/>
                    </a:moveTo>
                    <a:lnTo>
                      <a:pt x="124" y="14066"/>
                    </a:lnTo>
                    <a:lnTo>
                      <a:pt x="950" y="13033"/>
                    </a:lnTo>
                    <a:lnTo>
                      <a:pt x="950" y="336"/>
                    </a:lnTo>
                    <a:lnTo>
                      <a:pt x="1" y="0"/>
                    </a:lnTo>
                    <a:close/>
                  </a:path>
                </a:pathLst>
              </a:custGeom>
              <a:solidFill>
                <a:srgbClr val="295C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43"/>
              <p:cNvSpPr/>
              <p:nvPr/>
            </p:nvSpPr>
            <p:spPr>
              <a:xfrm>
                <a:off x="1163425" y="4324450"/>
                <a:ext cx="23750" cy="351650"/>
              </a:xfrm>
              <a:custGeom>
                <a:avLst/>
                <a:gdLst/>
                <a:ahLst/>
                <a:cxnLst/>
                <a:rect l="l" t="t" r="r" b="b"/>
                <a:pathLst>
                  <a:path w="950" h="14066" extrusionOk="0">
                    <a:moveTo>
                      <a:pt x="1" y="0"/>
                    </a:moveTo>
                    <a:lnTo>
                      <a:pt x="124" y="14066"/>
                    </a:lnTo>
                    <a:lnTo>
                      <a:pt x="950" y="13033"/>
                    </a:lnTo>
                    <a:lnTo>
                      <a:pt x="950" y="336"/>
                    </a:lnTo>
                    <a:lnTo>
                      <a:pt x="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43"/>
              <p:cNvSpPr/>
              <p:nvPr/>
            </p:nvSpPr>
            <p:spPr>
              <a:xfrm>
                <a:off x="1078550" y="4321700"/>
                <a:ext cx="87975" cy="354400"/>
              </a:xfrm>
              <a:custGeom>
                <a:avLst/>
                <a:gdLst/>
                <a:ahLst/>
                <a:cxnLst/>
                <a:rect l="l" t="t" r="r" b="b"/>
                <a:pathLst>
                  <a:path w="3519" h="14176" extrusionOk="0">
                    <a:moveTo>
                      <a:pt x="1" y="1"/>
                    </a:moveTo>
                    <a:lnTo>
                      <a:pt x="1" y="14176"/>
                    </a:lnTo>
                    <a:lnTo>
                      <a:pt x="3519" y="14176"/>
                    </a:lnTo>
                    <a:lnTo>
                      <a:pt x="3519"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43"/>
              <p:cNvSpPr/>
              <p:nvPr/>
            </p:nvSpPr>
            <p:spPr>
              <a:xfrm>
                <a:off x="1078550" y="4345100"/>
                <a:ext cx="87975" cy="43125"/>
              </a:xfrm>
              <a:custGeom>
                <a:avLst/>
                <a:gdLst/>
                <a:ahLst/>
                <a:cxnLst/>
                <a:rect l="l" t="t" r="r" b="b"/>
                <a:pathLst>
                  <a:path w="3519" h="1725" extrusionOk="0">
                    <a:moveTo>
                      <a:pt x="1" y="1"/>
                    </a:moveTo>
                    <a:lnTo>
                      <a:pt x="1" y="1724"/>
                    </a:lnTo>
                    <a:lnTo>
                      <a:pt x="3519" y="1724"/>
                    </a:lnTo>
                    <a:lnTo>
                      <a:pt x="351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2" name="Google Shape;1582;p43"/>
              <p:cNvSpPr/>
              <p:nvPr/>
            </p:nvSpPr>
            <p:spPr>
              <a:xfrm>
                <a:off x="1078550" y="4609425"/>
                <a:ext cx="87975" cy="43125"/>
              </a:xfrm>
              <a:custGeom>
                <a:avLst/>
                <a:gdLst/>
                <a:ahLst/>
                <a:cxnLst/>
                <a:rect l="l" t="t" r="r" b="b"/>
                <a:pathLst>
                  <a:path w="3519" h="1725" extrusionOk="0">
                    <a:moveTo>
                      <a:pt x="1" y="1"/>
                    </a:moveTo>
                    <a:lnTo>
                      <a:pt x="1" y="1724"/>
                    </a:lnTo>
                    <a:lnTo>
                      <a:pt x="3519" y="1724"/>
                    </a:lnTo>
                    <a:lnTo>
                      <a:pt x="351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3" name="Google Shape;1583;p43"/>
              <p:cNvSpPr/>
              <p:nvPr/>
            </p:nvSpPr>
            <p:spPr>
              <a:xfrm>
                <a:off x="1096625" y="4321700"/>
                <a:ext cx="18275" cy="354400"/>
              </a:xfrm>
              <a:custGeom>
                <a:avLst/>
                <a:gdLst/>
                <a:ahLst/>
                <a:cxnLst/>
                <a:rect l="l" t="t" r="r" b="b"/>
                <a:pathLst>
                  <a:path w="731" h="14176" extrusionOk="0">
                    <a:moveTo>
                      <a:pt x="1" y="1"/>
                    </a:moveTo>
                    <a:lnTo>
                      <a:pt x="1" y="14176"/>
                    </a:lnTo>
                    <a:lnTo>
                      <a:pt x="730" y="14176"/>
                    </a:lnTo>
                    <a:lnTo>
                      <a:pt x="73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4" name="Google Shape;1584;p43"/>
              <p:cNvSpPr/>
              <p:nvPr/>
            </p:nvSpPr>
            <p:spPr>
              <a:xfrm>
                <a:off x="1078550" y="4321700"/>
                <a:ext cx="87975" cy="354400"/>
              </a:xfrm>
              <a:custGeom>
                <a:avLst/>
                <a:gdLst/>
                <a:ahLst/>
                <a:cxnLst/>
                <a:rect l="l" t="t" r="r" b="b"/>
                <a:pathLst>
                  <a:path w="3519" h="14176" extrusionOk="0">
                    <a:moveTo>
                      <a:pt x="1" y="1"/>
                    </a:moveTo>
                    <a:lnTo>
                      <a:pt x="1" y="14176"/>
                    </a:lnTo>
                    <a:lnTo>
                      <a:pt x="272" y="14176"/>
                    </a:lnTo>
                    <a:lnTo>
                      <a:pt x="272" y="246"/>
                    </a:lnTo>
                    <a:lnTo>
                      <a:pt x="3519" y="246"/>
                    </a:lnTo>
                    <a:lnTo>
                      <a:pt x="351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5" name="Google Shape;1585;p43"/>
              <p:cNvSpPr/>
              <p:nvPr/>
            </p:nvSpPr>
            <p:spPr>
              <a:xfrm>
                <a:off x="1179250" y="4627200"/>
                <a:ext cx="7925" cy="33100"/>
              </a:xfrm>
              <a:custGeom>
                <a:avLst/>
                <a:gdLst/>
                <a:ahLst/>
                <a:cxnLst/>
                <a:rect l="l" t="t" r="r" b="b"/>
                <a:pathLst>
                  <a:path w="317" h="1324" extrusionOk="0">
                    <a:moveTo>
                      <a:pt x="317" y="0"/>
                    </a:moveTo>
                    <a:lnTo>
                      <a:pt x="1" y="1323"/>
                    </a:lnTo>
                    <a:lnTo>
                      <a:pt x="317" y="923"/>
                    </a:lnTo>
                    <a:lnTo>
                      <a:pt x="317" y="0"/>
                    </a:ln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6" name="Google Shape;1586;p43"/>
              <p:cNvSpPr/>
              <p:nvPr/>
            </p:nvSpPr>
            <p:spPr>
              <a:xfrm>
                <a:off x="1178925" y="4329775"/>
                <a:ext cx="8250" cy="24225"/>
              </a:xfrm>
              <a:custGeom>
                <a:avLst/>
                <a:gdLst/>
                <a:ahLst/>
                <a:cxnLst/>
                <a:rect l="l" t="t" r="r" b="b"/>
                <a:pathLst>
                  <a:path w="330" h="969" extrusionOk="0">
                    <a:moveTo>
                      <a:pt x="1" y="0"/>
                    </a:moveTo>
                    <a:lnTo>
                      <a:pt x="330" y="969"/>
                    </a:lnTo>
                    <a:lnTo>
                      <a:pt x="330" y="123"/>
                    </a:lnTo>
                    <a:lnTo>
                      <a:pt x="1" y="0"/>
                    </a:lnTo>
                    <a:close/>
                  </a:path>
                </a:pathLst>
              </a:custGeom>
              <a:solidFill>
                <a:srgbClr val="F09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7" name="Google Shape;1587;p43"/>
              <p:cNvSpPr/>
              <p:nvPr/>
            </p:nvSpPr>
            <p:spPr>
              <a:xfrm>
                <a:off x="1170525" y="4317675"/>
                <a:ext cx="182400" cy="365700"/>
              </a:xfrm>
              <a:custGeom>
                <a:avLst/>
                <a:gdLst/>
                <a:ahLst/>
                <a:cxnLst/>
                <a:rect l="l" t="t" r="r" b="b"/>
                <a:pathLst>
                  <a:path w="7296" h="14628" extrusionOk="0">
                    <a:moveTo>
                      <a:pt x="3448" y="0"/>
                    </a:moveTo>
                    <a:lnTo>
                      <a:pt x="1" y="988"/>
                    </a:lnTo>
                    <a:lnTo>
                      <a:pt x="3848" y="14627"/>
                    </a:lnTo>
                    <a:lnTo>
                      <a:pt x="7295" y="13646"/>
                    </a:lnTo>
                    <a:lnTo>
                      <a:pt x="344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43"/>
              <p:cNvSpPr/>
              <p:nvPr/>
            </p:nvSpPr>
            <p:spPr>
              <a:xfrm>
                <a:off x="1170525" y="4317675"/>
                <a:ext cx="97175" cy="65050"/>
              </a:xfrm>
              <a:custGeom>
                <a:avLst/>
                <a:gdLst/>
                <a:ahLst/>
                <a:cxnLst/>
                <a:rect l="l" t="t" r="r" b="b"/>
                <a:pathLst>
                  <a:path w="3887" h="2602" extrusionOk="0">
                    <a:moveTo>
                      <a:pt x="3448" y="0"/>
                    </a:moveTo>
                    <a:lnTo>
                      <a:pt x="1" y="982"/>
                    </a:lnTo>
                    <a:lnTo>
                      <a:pt x="440" y="2602"/>
                    </a:lnTo>
                    <a:lnTo>
                      <a:pt x="3887" y="1627"/>
                    </a:lnTo>
                    <a:lnTo>
                      <a:pt x="3448"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43"/>
              <p:cNvSpPr/>
              <p:nvPr/>
            </p:nvSpPr>
            <p:spPr>
              <a:xfrm>
                <a:off x="1254625" y="4618800"/>
                <a:ext cx="97150" cy="64900"/>
              </a:xfrm>
              <a:custGeom>
                <a:avLst/>
                <a:gdLst/>
                <a:ahLst/>
                <a:cxnLst/>
                <a:rect l="l" t="t" r="r" b="b"/>
                <a:pathLst>
                  <a:path w="3886" h="2596" extrusionOk="0">
                    <a:moveTo>
                      <a:pt x="3447" y="0"/>
                    </a:moveTo>
                    <a:lnTo>
                      <a:pt x="0" y="975"/>
                    </a:lnTo>
                    <a:lnTo>
                      <a:pt x="439" y="2595"/>
                    </a:lnTo>
                    <a:lnTo>
                      <a:pt x="3886" y="1621"/>
                    </a:lnTo>
                    <a:lnTo>
                      <a:pt x="344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43"/>
              <p:cNvSpPr/>
              <p:nvPr/>
            </p:nvSpPr>
            <p:spPr>
              <a:xfrm>
                <a:off x="1256700" y="4317675"/>
                <a:ext cx="105425" cy="341175"/>
              </a:xfrm>
              <a:custGeom>
                <a:avLst/>
                <a:gdLst/>
                <a:ahLst/>
                <a:cxnLst/>
                <a:rect l="l" t="t" r="r" b="b"/>
                <a:pathLst>
                  <a:path w="4217" h="13647" extrusionOk="0">
                    <a:moveTo>
                      <a:pt x="1" y="0"/>
                    </a:moveTo>
                    <a:lnTo>
                      <a:pt x="3848" y="13646"/>
                    </a:lnTo>
                    <a:lnTo>
                      <a:pt x="4216" y="13059"/>
                    </a:lnTo>
                    <a:lnTo>
                      <a:pt x="795" y="543"/>
                    </a:lnTo>
                    <a:lnTo>
                      <a:pt x="1"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43"/>
              <p:cNvSpPr/>
              <p:nvPr/>
            </p:nvSpPr>
            <p:spPr>
              <a:xfrm>
                <a:off x="1256700" y="4317675"/>
                <a:ext cx="105425" cy="341175"/>
              </a:xfrm>
              <a:custGeom>
                <a:avLst/>
                <a:gdLst/>
                <a:ahLst/>
                <a:cxnLst/>
                <a:rect l="l" t="t" r="r" b="b"/>
                <a:pathLst>
                  <a:path w="4217" h="13647" extrusionOk="0">
                    <a:moveTo>
                      <a:pt x="1" y="0"/>
                    </a:moveTo>
                    <a:lnTo>
                      <a:pt x="3848" y="13646"/>
                    </a:lnTo>
                    <a:lnTo>
                      <a:pt x="4216" y="13059"/>
                    </a:lnTo>
                    <a:lnTo>
                      <a:pt x="1460" y="4144"/>
                    </a:lnTo>
                    <a:lnTo>
                      <a:pt x="1"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43"/>
              <p:cNvSpPr/>
              <p:nvPr/>
            </p:nvSpPr>
            <p:spPr>
              <a:xfrm>
                <a:off x="1190375" y="4323475"/>
                <a:ext cx="142700" cy="354250"/>
              </a:xfrm>
              <a:custGeom>
                <a:avLst/>
                <a:gdLst/>
                <a:ahLst/>
                <a:cxnLst/>
                <a:rect l="l" t="t" r="r" b="b"/>
                <a:pathLst>
                  <a:path w="5708" h="14170" extrusionOk="0">
                    <a:moveTo>
                      <a:pt x="1854" y="1"/>
                    </a:moveTo>
                    <a:lnTo>
                      <a:pt x="1" y="530"/>
                    </a:lnTo>
                    <a:lnTo>
                      <a:pt x="3861" y="14169"/>
                    </a:lnTo>
                    <a:lnTo>
                      <a:pt x="5707" y="13640"/>
                    </a:lnTo>
                    <a:lnTo>
                      <a:pt x="185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43"/>
              <p:cNvSpPr/>
              <p:nvPr/>
            </p:nvSpPr>
            <p:spPr>
              <a:xfrm>
                <a:off x="1170525" y="4317675"/>
                <a:ext cx="102200" cy="365700"/>
              </a:xfrm>
              <a:custGeom>
                <a:avLst/>
                <a:gdLst/>
                <a:ahLst/>
                <a:cxnLst/>
                <a:rect l="l" t="t" r="r" b="b"/>
                <a:pathLst>
                  <a:path w="4088" h="14628" extrusionOk="0">
                    <a:moveTo>
                      <a:pt x="3448" y="0"/>
                    </a:moveTo>
                    <a:lnTo>
                      <a:pt x="1" y="988"/>
                    </a:lnTo>
                    <a:lnTo>
                      <a:pt x="3848" y="14627"/>
                    </a:lnTo>
                    <a:lnTo>
                      <a:pt x="4087" y="14556"/>
                    </a:lnTo>
                    <a:lnTo>
                      <a:pt x="285" y="1065"/>
                    </a:lnTo>
                    <a:lnTo>
                      <a:pt x="3487" y="155"/>
                    </a:lnTo>
                    <a:lnTo>
                      <a:pt x="3448"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4" name="Google Shape;1594;p43"/>
              <p:cNvSpPr/>
              <p:nvPr/>
            </p:nvSpPr>
            <p:spPr>
              <a:xfrm>
                <a:off x="1215725" y="4386725"/>
                <a:ext cx="86200" cy="233075"/>
              </a:xfrm>
              <a:custGeom>
                <a:avLst/>
                <a:gdLst/>
                <a:ahLst/>
                <a:cxnLst/>
                <a:rect l="l" t="t" r="r" b="b"/>
                <a:pathLst>
                  <a:path w="3448" h="9323" extrusionOk="0">
                    <a:moveTo>
                      <a:pt x="576" y="1"/>
                    </a:moveTo>
                    <a:cubicBezTo>
                      <a:pt x="558" y="1"/>
                      <a:pt x="540" y="3"/>
                      <a:pt x="523" y="8"/>
                    </a:cubicBezTo>
                    <a:cubicBezTo>
                      <a:pt x="0" y="143"/>
                      <a:pt x="110" y="2338"/>
                      <a:pt x="775" y="4907"/>
                    </a:cubicBezTo>
                    <a:cubicBezTo>
                      <a:pt x="1418" y="7393"/>
                      <a:pt x="2339" y="9322"/>
                      <a:pt x="2872" y="9322"/>
                    </a:cubicBezTo>
                    <a:cubicBezTo>
                      <a:pt x="2890" y="9322"/>
                      <a:pt x="2908" y="9320"/>
                      <a:pt x="2925" y="9316"/>
                    </a:cubicBezTo>
                    <a:cubicBezTo>
                      <a:pt x="3447" y="9180"/>
                      <a:pt x="3338" y="6992"/>
                      <a:pt x="2673" y="4416"/>
                    </a:cubicBezTo>
                    <a:cubicBezTo>
                      <a:pt x="2030" y="1931"/>
                      <a:pt x="1108" y="1"/>
                      <a:pt x="57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43"/>
              <p:cNvSpPr/>
              <p:nvPr/>
            </p:nvSpPr>
            <p:spPr>
              <a:xfrm>
                <a:off x="1244852" y="4398477"/>
                <a:ext cx="57800" cy="221275"/>
              </a:xfrm>
              <a:custGeom>
                <a:avLst/>
                <a:gdLst/>
                <a:ahLst/>
                <a:cxnLst/>
                <a:rect l="l" t="t" r="r" b="b"/>
                <a:pathLst>
                  <a:path w="2312" h="8851" extrusionOk="0">
                    <a:moveTo>
                      <a:pt x="0" y="0"/>
                    </a:moveTo>
                    <a:cubicBezTo>
                      <a:pt x="220" y="601"/>
                      <a:pt x="433" y="1285"/>
                      <a:pt x="620" y="2021"/>
                    </a:cubicBezTo>
                    <a:cubicBezTo>
                      <a:pt x="1285" y="4590"/>
                      <a:pt x="1395" y="6778"/>
                      <a:pt x="872" y="6920"/>
                    </a:cubicBezTo>
                    <a:cubicBezTo>
                      <a:pt x="856" y="6924"/>
                      <a:pt x="840" y="6926"/>
                      <a:pt x="823" y="6926"/>
                    </a:cubicBezTo>
                    <a:cubicBezTo>
                      <a:pt x="664" y="6926"/>
                      <a:pt x="470" y="6759"/>
                      <a:pt x="265" y="6455"/>
                    </a:cubicBezTo>
                    <a:lnTo>
                      <a:pt x="265" y="6455"/>
                    </a:lnTo>
                    <a:cubicBezTo>
                      <a:pt x="789" y="7891"/>
                      <a:pt x="1360" y="8850"/>
                      <a:pt x="1736" y="8850"/>
                    </a:cubicBezTo>
                    <a:cubicBezTo>
                      <a:pt x="1754" y="8850"/>
                      <a:pt x="1772" y="8848"/>
                      <a:pt x="1789" y="8844"/>
                    </a:cubicBezTo>
                    <a:cubicBezTo>
                      <a:pt x="2311" y="8708"/>
                      <a:pt x="2202" y="6520"/>
                      <a:pt x="1537" y="3944"/>
                    </a:cubicBezTo>
                    <a:cubicBezTo>
                      <a:pt x="1085" y="2195"/>
                      <a:pt x="491" y="717"/>
                      <a:pt x="0" y="0"/>
                    </a:cubicBezTo>
                    <a:close/>
                  </a:path>
                </a:pathLst>
              </a:custGeom>
              <a:solidFill>
                <a:srgbClr val="FFFFFF">
                  <a:alpha val="37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43"/>
              <p:cNvSpPr/>
              <p:nvPr/>
            </p:nvSpPr>
            <p:spPr>
              <a:xfrm>
                <a:off x="1373075" y="4277325"/>
                <a:ext cx="76675" cy="398775"/>
              </a:xfrm>
              <a:custGeom>
                <a:avLst/>
                <a:gdLst/>
                <a:ahLst/>
                <a:cxnLst/>
                <a:rect l="l" t="t" r="r" b="b"/>
                <a:pathLst>
                  <a:path w="3067" h="15951" extrusionOk="0">
                    <a:moveTo>
                      <a:pt x="0" y="1"/>
                    </a:moveTo>
                    <a:lnTo>
                      <a:pt x="0" y="15951"/>
                    </a:lnTo>
                    <a:lnTo>
                      <a:pt x="3066" y="15951"/>
                    </a:lnTo>
                    <a:lnTo>
                      <a:pt x="306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43"/>
              <p:cNvSpPr/>
              <p:nvPr/>
            </p:nvSpPr>
            <p:spPr>
              <a:xfrm>
                <a:off x="1373075" y="4355275"/>
                <a:ext cx="76675" cy="16150"/>
              </a:xfrm>
              <a:custGeom>
                <a:avLst/>
                <a:gdLst/>
                <a:ahLst/>
                <a:cxnLst/>
                <a:rect l="l" t="t" r="r" b="b"/>
                <a:pathLst>
                  <a:path w="3067" h="646" extrusionOk="0">
                    <a:moveTo>
                      <a:pt x="0" y="0"/>
                    </a:moveTo>
                    <a:lnTo>
                      <a:pt x="0" y="646"/>
                    </a:lnTo>
                    <a:lnTo>
                      <a:pt x="3066" y="646"/>
                    </a:lnTo>
                    <a:lnTo>
                      <a:pt x="306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8" name="Google Shape;1598;p43"/>
              <p:cNvSpPr/>
              <p:nvPr/>
            </p:nvSpPr>
            <p:spPr>
              <a:xfrm>
                <a:off x="1373075" y="4587975"/>
                <a:ext cx="76675" cy="16150"/>
              </a:xfrm>
              <a:custGeom>
                <a:avLst/>
                <a:gdLst/>
                <a:ahLst/>
                <a:cxnLst/>
                <a:rect l="l" t="t" r="r" b="b"/>
                <a:pathLst>
                  <a:path w="3067" h="646" extrusionOk="0">
                    <a:moveTo>
                      <a:pt x="0" y="0"/>
                    </a:moveTo>
                    <a:lnTo>
                      <a:pt x="0" y="646"/>
                    </a:lnTo>
                    <a:lnTo>
                      <a:pt x="3066" y="646"/>
                    </a:lnTo>
                    <a:lnTo>
                      <a:pt x="306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43"/>
              <p:cNvSpPr/>
              <p:nvPr/>
            </p:nvSpPr>
            <p:spPr>
              <a:xfrm>
                <a:off x="1360325" y="4277325"/>
                <a:ext cx="12775" cy="398775"/>
              </a:xfrm>
              <a:custGeom>
                <a:avLst/>
                <a:gdLst/>
                <a:ahLst/>
                <a:cxnLst/>
                <a:rect l="l" t="t" r="r" b="b"/>
                <a:pathLst>
                  <a:path w="511" h="15951" extrusionOk="0">
                    <a:moveTo>
                      <a:pt x="510" y="1"/>
                    </a:moveTo>
                    <a:lnTo>
                      <a:pt x="0" y="833"/>
                    </a:lnTo>
                    <a:lnTo>
                      <a:pt x="0" y="14363"/>
                    </a:lnTo>
                    <a:lnTo>
                      <a:pt x="510" y="15951"/>
                    </a:lnTo>
                    <a:lnTo>
                      <a:pt x="510" y="1"/>
                    </a:lnTo>
                    <a:close/>
                  </a:path>
                </a:pathLst>
              </a:custGeom>
              <a:solidFill>
                <a:srgbClr val="295C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0" name="Google Shape;1600;p43"/>
              <p:cNvSpPr/>
              <p:nvPr/>
            </p:nvSpPr>
            <p:spPr>
              <a:xfrm>
                <a:off x="1360325" y="4277325"/>
                <a:ext cx="12775" cy="398775"/>
              </a:xfrm>
              <a:custGeom>
                <a:avLst/>
                <a:gdLst/>
                <a:ahLst/>
                <a:cxnLst/>
                <a:rect l="l" t="t" r="r" b="b"/>
                <a:pathLst>
                  <a:path w="511" h="15951" extrusionOk="0">
                    <a:moveTo>
                      <a:pt x="510" y="1"/>
                    </a:moveTo>
                    <a:lnTo>
                      <a:pt x="0" y="833"/>
                    </a:lnTo>
                    <a:lnTo>
                      <a:pt x="0" y="14363"/>
                    </a:lnTo>
                    <a:lnTo>
                      <a:pt x="510" y="15951"/>
                    </a:lnTo>
                    <a:lnTo>
                      <a:pt x="51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1" name="Google Shape;1601;p43"/>
              <p:cNvSpPr/>
              <p:nvPr/>
            </p:nvSpPr>
            <p:spPr>
              <a:xfrm>
                <a:off x="1360325" y="4277325"/>
                <a:ext cx="12775" cy="398775"/>
              </a:xfrm>
              <a:custGeom>
                <a:avLst/>
                <a:gdLst/>
                <a:ahLst/>
                <a:cxnLst/>
                <a:rect l="l" t="t" r="r" b="b"/>
                <a:pathLst>
                  <a:path w="511" h="15951" extrusionOk="0">
                    <a:moveTo>
                      <a:pt x="510" y="1"/>
                    </a:moveTo>
                    <a:lnTo>
                      <a:pt x="323" y="3202"/>
                    </a:lnTo>
                    <a:lnTo>
                      <a:pt x="0" y="14363"/>
                    </a:lnTo>
                    <a:lnTo>
                      <a:pt x="510" y="15951"/>
                    </a:lnTo>
                    <a:lnTo>
                      <a:pt x="510" y="1"/>
                    </a:lnTo>
                    <a:close/>
                  </a:path>
                </a:pathLst>
              </a:custGeom>
              <a:solidFill>
                <a:srgbClr val="FFFFFF">
                  <a:alpha val="37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2" name="Google Shape;1602;p43"/>
              <p:cNvSpPr/>
              <p:nvPr/>
            </p:nvSpPr>
            <p:spPr>
              <a:xfrm>
                <a:off x="1396300" y="4277325"/>
                <a:ext cx="30200" cy="398775"/>
              </a:xfrm>
              <a:custGeom>
                <a:avLst/>
                <a:gdLst/>
                <a:ahLst/>
                <a:cxnLst/>
                <a:rect l="l" t="t" r="r" b="b"/>
                <a:pathLst>
                  <a:path w="1208" h="15951" extrusionOk="0">
                    <a:moveTo>
                      <a:pt x="1" y="1"/>
                    </a:moveTo>
                    <a:lnTo>
                      <a:pt x="1" y="15951"/>
                    </a:lnTo>
                    <a:lnTo>
                      <a:pt x="1208" y="15951"/>
                    </a:lnTo>
                    <a:lnTo>
                      <a:pt x="120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3" name="Google Shape;1603;p43"/>
              <p:cNvSpPr/>
              <p:nvPr/>
            </p:nvSpPr>
            <p:spPr>
              <a:xfrm>
                <a:off x="1373075" y="4277325"/>
                <a:ext cx="76675" cy="398775"/>
              </a:xfrm>
              <a:custGeom>
                <a:avLst/>
                <a:gdLst/>
                <a:ahLst/>
                <a:cxnLst/>
                <a:rect l="l" t="t" r="r" b="b"/>
                <a:pathLst>
                  <a:path w="3067" h="15951" extrusionOk="0">
                    <a:moveTo>
                      <a:pt x="0" y="1"/>
                    </a:moveTo>
                    <a:lnTo>
                      <a:pt x="0" y="181"/>
                    </a:lnTo>
                    <a:lnTo>
                      <a:pt x="2847" y="181"/>
                    </a:lnTo>
                    <a:lnTo>
                      <a:pt x="2847" y="15951"/>
                    </a:lnTo>
                    <a:lnTo>
                      <a:pt x="3066" y="15951"/>
                    </a:lnTo>
                    <a:lnTo>
                      <a:pt x="306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4" name="Google Shape;1604;p43"/>
              <p:cNvSpPr/>
              <p:nvPr/>
            </p:nvSpPr>
            <p:spPr>
              <a:xfrm>
                <a:off x="1391950" y="4299275"/>
                <a:ext cx="40375" cy="40375"/>
              </a:xfrm>
              <a:custGeom>
                <a:avLst/>
                <a:gdLst/>
                <a:ahLst/>
                <a:cxnLst/>
                <a:rect l="l" t="t" r="r" b="b"/>
                <a:pathLst>
                  <a:path w="1615" h="1615" extrusionOk="0">
                    <a:moveTo>
                      <a:pt x="807" y="1"/>
                    </a:moveTo>
                    <a:cubicBezTo>
                      <a:pt x="362" y="1"/>
                      <a:pt x="0" y="356"/>
                      <a:pt x="0" y="807"/>
                    </a:cubicBezTo>
                    <a:cubicBezTo>
                      <a:pt x="0" y="1253"/>
                      <a:pt x="362" y="1614"/>
                      <a:pt x="807" y="1614"/>
                    </a:cubicBezTo>
                    <a:cubicBezTo>
                      <a:pt x="1253" y="1614"/>
                      <a:pt x="1614" y="1253"/>
                      <a:pt x="1614" y="807"/>
                    </a:cubicBezTo>
                    <a:cubicBezTo>
                      <a:pt x="1614" y="356"/>
                      <a:pt x="1253" y="1"/>
                      <a:pt x="80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5" name="Google Shape;1605;p43"/>
              <p:cNvSpPr/>
              <p:nvPr/>
            </p:nvSpPr>
            <p:spPr>
              <a:xfrm>
                <a:off x="1391950" y="4614925"/>
                <a:ext cx="40375" cy="40375"/>
              </a:xfrm>
              <a:custGeom>
                <a:avLst/>
                <a:gdLst/>
                <a:ahLst/>
                <a:cxnLst/>
                <a:rect l="l" t="t" r="r" b="b"/>
                <a:pathLst>
                  <a:path w="1615" h="1615" extrusionOk="0">
                    <a:moveTo>
                      <a:pt x="807" y="0"/>
                    </a:moveTo>
                    <a:cubicBezTo>
                      <a:pt x="362" y="0"/>
                      <a:pt x="0" y="362"/>
                      <a:pt x="0" y="807"/>
                    </a:cubicBezTo>
                    <a:cubicBezTo>
                      <a:pt x="0" y="1253"/>
                      <a:pt x="362" y="1614"/>
                      <a:pt x="807" y="1614"/>
                    </a:cubicBezTo>
                    <a:cubicBezTo>
                      <a:pt x="1253" y="1614"/>
                      <a:pt x="1614" y="1253"/>
                      <a:pt x="1614" y="807"/>
                    </a:cubicBezTo>
                    <a:cubicBezTo>
                      <a:pt x="1614" y="362"/>
                      <a:pt x="1253" y="0"/>
                      <a:pt x="80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06" name="Google Shape;1606;p43"/>
            <p:cNvSpPr/>
            <p:nvPr/>
          </p:nvSpPr>
          <p:spPr>
            <a:xfrm>
              <a:off x="7179294" y="3039443"/>
              <a:ext cx="131724" cy="747331"/>
            </a:xfrm>
            <a:custGeom>
              <a:avLst/>
              <a:gdLst/>
              <a:ahLst/>
              <a:cxnLst/>
              <a:rect l="l" t="t" r="r" b="b"/>
              <a:pathLst>
                <a:path w="2254" h="12788" extrusionOk="0">
                  <a:moveTo>
                    <a:pt x="594" y="0"/>
                  </a:moveTo>
                  <a:lnTo>
                    <a:pt x="594" y="0"/>
                  </a:lnTo>
                  <a:cubicBezTo>
                    <a:pt x="239" y="1169"/>
                    <a:pt x="0" y="3408"/>
                    <a:pt x="13" y="5977"/>
                  </a:cubicBezTo>
                  <a:cubicBezTo>
                    <a:pt x="26" y="9743"/>
                    <a:pt x="567" y="12787"/>
                    <a:pt x="1212" y="12787"/>
                  </a:cubicBezTo>
                  <a:cubicBezTo>
                    <a:pt x="1213" y="12787"/>
                    <a:pt x="1213" y="12787"/>
                    <a:pt x="1214" y="12787"/>
                  </a:cubicBezTo>
                  <a:cubicBezTo>
                    <a:pt x="1672" y="12787"/>
                    <a:pt x="2066" y="11219"/>
                    <a:pt x="2253" y="8953"/>
                  </a:cubicBezTo>
                  <a:lnTo>
                    <a:pt x="2253" y="8953"/>
                  </a:lnTo>
                  <a:cubicBezTo>
                    <a:pt x="2085" y="9495"/>
                    <a:pt x="1892" y="9812"/>
                    <a:pt x="1685" y="9812"/>
                  </a:cubicBezTo>
                  <a:cubicBezTo>
                    <a:pt x="1685" y="9812"/>
                    <a:pt x="1684" y="9812"/>
                    <a:pt x="1683" y="9812"/>
                  </a:cubicBezTo>
                  <a:cubicBezTo>
                    <a:pt x="1039" y="9812"/>
                    <a:pt x="504" y="6761"/>
                    <a:pt x="485" y="3002"/>
                  </a:cubicBezTo>
                  <a:cubicBezTo>
                    <a:pt x="485" y="1924"/>
                    <a:pt x="523" y="904"/>
                    <a:pt x="594" y="0"/>
                  </a:cubicBezTo>
                  <a:close/>
                </a:path>
              </a:pathLst>
            </a:custGeom>
            <a:solidFill>
              <a:srgbClr val="FFFFFF">
                <a:alpha val="37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7" name="Google Shape;1607;p43"/>
            <p:cNvSpPr/>
            <p:nvPr/>
          </p:nvSpPr>
          <p:spPr>
            <a:xfrm>
              <a:off x="5879983" y="3317701"/>
              <a:ext cx="226046" cy="568329"/>
            </a:xfrm>
            <a:custGeom>
              <a:avLst/>
              <a:gdLst/>
              <a:ahLst/>
              <a:cxnLst/>
              <a:rect l="l" t="t" r="r" b="b"/>
              <a:pathLst>
                <a:path w="3868" h="9725" extrusionOk="0">
                  <a:moveTo>
                    <a:pt x="3796" y="0"/>
                  </a:moveTo>
                  <a:lnTo>
                    <a:pt x="3796" y="0"/>
                  </a:lnTo>
                  <a:cubicBezTo>
                    <a:pt x="3667" y="717"/>
                    <a:pt x="3480" y="1511"/>
                    <a:pt x="3241" y="2344"/>
                  </a:cubicBezTo>
                  <a:cubicBezTo>
                    <a:pt x="2432" y="5145"/>
                    <a:pt x="1328" y="7303"/>
                    <a:pt x="724" y="7303"/>
                  </a:cubicBezTo>
                  <a:cubicBezTo>
                    <a:pt x="702" y="7303"/>
                    <a:pt x="680" y="7300"/>
                    <a:pt x="659" y="7295"/>
                  </a:cubicBezTo>
                  <a:cubicBezTo>
                    <a:pt x="472" y="7236"/>
                    <a:pt x="362" y="6946"/>
                    <a:pt x="330" y="6488"/>
                  </a:cubicBezTo>
                  <a:lnTo>
                    <a:pt x="330" y="6488"/>
                  </a:lnTo>
                  <a:cubicBezTo>
                    <a:pt x="1" y="8282"/>
                    <a:pt x="20" y="9592"/>
                    <a:pt x="440" y="9715"/>
                  </a:cubicBezTo>
                  <a:cubicBezTo>
                    <a:pt x="461" y="9721"/>
                    <a:pt x="483" y="9724"/>
                    <a:pt x="505" y="9724"/>
                  </a:cubicBezTo>
                  <a:cubicBezTo>
                    <a:pt x="1116" y="9724"/>
                    <a:pt x="2225" y="7565"/>
                    <a:pt x="3022" y="4764"/>
                  </a:cubicBezTo>
                  <a:cubicBezTo>
                    <a:pt x="3596" y="2782"/>
                    <a:pt x="3867" y="994"/>
                    <a:pt x="3796" y="0"/>
                  </a:cubicBezTo>
                  <a:close/>
                </a:path>
              </a:pathLst>
            </a:custGeom>
            <a:solidFill>
              <a:srgbClr val="FFFFFF">
                <a:alpha val="37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11"/>
        <p:cNvGrpSpPr/>
        <p:nvPr/>
      </p:nvGrpSpPr>
      <p:grpSpPr>
        <a:xfrm>
          <a:off x="0" y="0"/>
          <a:ext cx="0" cy="0"/>
          <a:chOff x="0" y="0"/>
          <a:chExt cx="0" cy="0"/>
        </a:xfrm>
      </p:grpSpPr>
      <p:sp>
        <p:nvSpPr>
          <p:cNvPr id="1612" name="Google Shape;1612;p44"/>
          <p:cNvSpPr/>
          <p:nvPr/>
        </p:nvSpPr>
        <p:spPr>
          <a:xfrm>
            <a:off x="5948344" y="1652389"/>
            <a:ext cx="902125" cy="819000"/>
          </a:xfrm>
          <a:custGeom>
            <a:avLst/>
            <a:gdLst/>
            <a:ahLst/>
            <a:cxnLst/>
            <a:rect l="l" t="t" r="r" b="b"/>
            <a:pathLst>
              <a:path w="36085" h="32760" extrusionOk="0">
                <a:moveTo>
                  <a:pt x="26008" y="1"/>
                </a:moveTo>
                <a:cubicBezTo>
                  <a:pt x="24500" y="1"/>
                  <a:pt x="23000" y="264"/>
                  <a:pt x="21580" y="781"/>
                </a:cubicBezTo>
                <a:cubicBezTo>
                  <a:pt x="19617" y="1504"/>
                  <a:pt x="17836" y="2698"/>
                  <a:pt x="15815" y="3247"/>
                </a:cubicBezTo>
                <a:cubicBezTo>
                  <a:pt x="13524" y="3860"/>
                  <a:pt x="11084" y="3595"/>
                  <a:pt x="8767" y="4112"/>
                </a:cubicBezTo>
                <a:cubicBezTo>
                  <a:pt x="5526" y="4835"/>
                  <a:pt x="2692" y="7159"/>
                  <a:pt x="1343" y="10192"/>
                </a:cubicBezTo>
                <a:cubicBezTo>
                  <a:pt x="1" y="13220"/>
                  <a:pt x="169" y="16886"/>
                  <a:pt x="1802" y="19778"/>
                </a:cubicBezTo>
                <a:cubicBezTo>
                  <a:pt x="3131" y="22128"/>
                  <a:pt x="5287" y="23877"/>
                  <a:pt x="7146" y="25839"/>
                </a:cubicBezTo>
                <a:cubicBezTo>
                  <a:pt x="9212" y="28015"/>
                  <a:pt x="11052" y="30577"/>
                  <a:pt x="13782" y="31836"/>
                </a:cubicBezTo>
                <a:cubicBezTo>
                  <a:pt x="15299" y="32533"/>
                  <a:pt x="16965" y="32760"/>
                  <a:pt x="18648" y="32760"/>
                </a:cubicBezTo>
                <a:cubicBezTo>
                  <a:pt x="19521" y="32760"/>
                  <a:pt x="20399" y="32699"/>
                  <a:pt x="21263" y="32611"/>
                </a:cubicBezTo>
                <a:cubicBezTo>
                  <a:pt x="23213" y="32417"/>
                  <a:pt x="25169" y="32088"/>
                  <a:pt x="26976" y="31332"/>
                </a:cubicBezTo>
                <a:cubicBezTo>
                  <a:pt x="28784" y="30571"/>
                  <a:pt x="30449" y="29351"/>
                  <a:pt x="31449" y="27666"/>
                </a:cubicBezTo>
                <a:cubicBezTo>
                  <a:pt x="32663" y="25633"/>
                  <a:pt x="32824" y="23173"/>
                  <a:pt x="33296" y="20856"/>
                </a:cubicBezTo>
                <a:cubicBezTo>
                  <a:pt x="33954" y="17674"/>
                  <a:pt x="35271" y="14633"/>
                  <a:pt x="35684" y="11412"/>
                </a:cubicBezTo>
                <a:cubicBezTo>
                  <a:pt x="36084" y="8314"/>
                  <a:pt x="35329" y="5758"/>
                  <a:pt x="33625" y="3202"/>
                </a:cubicBezTo>
                <a:cubicBezTo>
                  <a:pt x="32147" y="988"/>
                  <a:pt x="29694" y="252"/>
                  <a:pt x="27079" y="45"/>
                </a:cubicBezTo>
                <a:cubicBezTo>
                  <a:pt x="26722" y="16"/>
                  <a:pt x="26365" y="1"/>
                  <a:pt x="260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3" name="Google Shape;1613;p44"/>
          <p:cNvSpPr/>
          <p:nvPr/>
        </p:nvSpPr>
        <p:spPr>
          <a:xfrm>
            <a:off x="2293494" y="1652389"/>
            <a:ext cx="902125" cy="819000"/>
          </a:xfrm>
          <a:custGeom>
            <a:avLst/>
            <a:gdLst/>
            <a:ahLst/>
            <a:cxnLst/>
            <a:rect l="l" t="t" r="r" b="b"/>
            <a:pathLst>
              <a:path w="36085" h="32760" extrusionOk="0">
                <a:moveTo>
                  <a:pt x="26008" y="1"/>
                </a:moveTo>
                <a:cubicBezTo>
                  <a:pt x="24500" y="1"/>
                  <a:pt x="23000" y="264"/>
                  <a:pt x="21580" y="781"/>
                </a:cubicBezTo>
                <a:cubicBezTo>
                  <a:pt x="19617" y="1504"/>
                  <a:pt x="17836" y="2698"/>
                  <a:pt x="15815" y="3247"/>
                </a:cubicBezTo>
                <a:cubicBezTo>
                  <a:pt x="13524" y="3860"/>
                  <a:pt x="11084" y="3595"/>
                  <a:pt x="8767" y="4112"/>
                </a:cubicBezTo>
                <a:cubicBezTo>
                  <a:pt x="5526" y="4835"/>
                  <a:pt x="2692" y="7159"/>
                  <a:pt x="1343" y="10192"/>
                </a:cubicBezTo>
                <a:cubicBezTo>
                  <a:pt x="1" y="13220"/>
                  <a:pt x="169" y="16886"/>
                  <a:pt x="1802" y="19778"/>
                </a:cubicBezTo>
                <a:cubicBezTo>
                  <a:pt x="3131" y="22128"/>
                  <a:pt x="5287" y="23877"/>
                  <a:pt x="7146" y="25839"/>
                </a:cubicBezTo>
                <a:cubicBezTo>
                  <a:pt x="9212" y="28015"/>
                  <a:pt x="11052" y="30577"/>
                  <a:pt x="13782" y="31836"/>
                </a:cubicBezTo>
                <a:cubicBezTo>
                  <a:pt x="15299" y="32533"/>
                  <a:pt x="16965" y="32760"/>
                  <a:pt x="18648" y="32760"/>
                </a:cubicBezTo>
                <a:cubicBezTo>
                  <a:pt x="19521" y="32760"/>
                  <a:pt x="20399" y="32699"/>
                  <a:pt x="21263" y="32611"/>
                </a:cubicBezTo>
                <a:cubicBezTo>
                  <a:pt x="23213" y="32417"/>
                  <a:pt x="25169" y="32088"/>
                  <a:pt x="26976" y="31332"/>
                </a:cubicBezTo>
                <a:cubicBezTo>
                  <a:pt x="28784" y="30571"/>
                  <a:pt x="30449" y="29351"/>
                  <a:pt x="31449" y="27666"/>
                </a:cubicBezTo>
                <a:cubicBezTo>
                  <a:pt x="32663" y="25633"/>
                  <a:pt x="32824" y="23173"/>
                  <a:pt x="33296" y="20856"/>
                </a:cubicBezTo>
                <a:cubicBezTo>
                  <a:pt x="33954" y="17674"/>
                  <a:pt x="35271" y="14633"/>
                  <a:pt x="35684" y="11412"/>
                </a:cubicBezTo>
                <a:cubicBezTo>
                  <a:pt x="36084" y="8314"/>
                  <a:pt x="35329" y="5758"/>
                  <a:pt x="33625" y="3202"/>
                </a:cubicBezTo>
                <a:cubicBezTo>
                  <a:pt x="32147" y="988"/>
                  <a:pt x="29694" y="252"/>
                  <a:pt x="27079" y="45"/>
                </a:cubicBezTo>
                <a:cubicBezTo>
                  <a:pt x="26722" y="16"/>
                  <a:pt x="26365" y="1"/>
                  <a:pt x="260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4" name="Google Shape;1614;p44"/>
          <p:cNvSpPr txBox="1">
            <a:spLocks noGrp="1"/>
          </p:cNvSpPr>
          <p:nvPr>
            <p:ph type="subTitle" idx="1"/>
          </p:nvPr>
        </p:nvSpPr>
        <p:spPr>
          <a:xfrm>
            <a:off x="1171956" y="2474146"/>
            <a:ext cx="3145200" cy="71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latin typeface="Times New Roman" panose="02020603050405020304" pitchFamily="18" charset="0"/>
                <a:cs typeface="Times New Roman" panose="02020603050405020304" pitchFamily="18" charset="0"/>
              </a:rPr>
              <a:t>Mục đích</a:t>
            </a:r>
            <a:endParaRPr dirty="0">
              <a:latin typeface="Times New Roman" panose="02020603050405020304" pitchFamily="18" charset="0"/>
              <a:cs typeface="Times New Roman" panose="02020603050405020304" pitchFamily="18" charset="0"/>
            </a:endParaRPr>
          </a:p>
        </p:txBody>
      </p:sp>
      <p:sp>
        <p:nvSpPr>
          <p:cNvPr id="1615" name="Google Shape;1615;p44"/>
          <p:cNvSpPr txBox="1">
            <a:spLocks noGrp="1"/>
          </p:cNvSpPr>
          <p:nvPr>
            <p:ph type="subTitle" idx="2"/>
          </p:nvPr>
        </p:nvSpPr>
        <p:spPr>
          <a:xfrm>
            <a:off x="4826831" y="2474146"/>
            <a:ext cx="3145200" cy="71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latin typeface="Times New Roman" panose="02020603050405020304" pitchFamily="18" charset="0"/>
                <a:cs typeface="Times New Roman" panose="02020603050405020304" pitchFamily="18" charset="0"/>
              </a:rPr>
              <a:t>Nghệ thuật</a:t>
            </a:r>
            <a:endParaRPr dirty="0">
              <a:latin typeface="Times New Roman" panose="02020603050405020304" pitchFamily="18" charset="0"/>
              <a:cs typeface="Times New Roman" panose="02020603050405020304" pitchFamily="18" charset="0"/>
            </a:endParaRPr>
          </a:p>
        </p:txBody>
      </p:sp>
      <p:sp>
        <p:nvSpPr>
          <p:cNvPr id="1616" name="Google Shape;1616;p44"/>
          <p:cNvSpPr txBox="1">
            <a:spLocks noGrp="1"/>
          </p:cNvSpPr>
          <p:nvPr>
            <p:ph type="subTitle" idx="3"/>
          </p:nvPr>
        </p:nvSpPr>
        <p:spPr>
          <a:xfrm>
            <a:off x="1171969" y="3168710"/>
            <a:ext cx="3145200" cy="940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Kể về cuộc đời của một số kiểu nhân vật (Tài năng, thông minh, bất hạnh, …)</a:t>
            </a:r>
            <a:endParaRPr dirty="0"/>
          </a:p>
        </p:txBody>
      </p:sp>
      <p:sp>
        <p:nvSpPr>
          <p:cNvPr id="1617" name="Google Shape;1617;p44"/>
          <p:cNvSpPr txBox="1">
            <a:spLocks noGrp="1"/>
          </p:cNvSpPr>
          <p:nvPr>
            <p:ph type="subTitle" idx="4"/>
          </p:nvPr>
        </p:nvSpPr>
        <p:spPr>
          <a:xfrm>
            <a:off x="4826844" y="3168710"/>
            <a:ext cx="3145200" cy="940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Yếu tố kì ảo, hoang đường</a:t>
            </a:r>
            <a:endParaRPr dirty="0"/>
          </a:p>
        </p:txBody>
      </p:sp>
      <p:sp>
        <p:nvSpPr>
          <p:cNvPr id="1618" name="Google Shape;1618;p44"/>
          <p:cNvSpPr txBox="1">
            <a:spLocks noGrp="1"/>
          </p:cNvSpPr>
          <p:nvPr>
            <p:ph type="title"/>
          </p:nvPr>
        </p:nvSpPr>
        <p:spPr>
          <a:xfrm>
            <a:off x="720000" y="445025"/>
            <a:ext cx="77040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latin typeface="Times New Roman" panose="02020603050405020304" pitchFamily="18" charset="0"/>
                <a:cs typeface="Times New Roman" panose="02020603050405020304" pitchFamily="18" charset="0"/>
              </a:rPr>
              <a:t>1. Truyện cổ tích</a:t>
            </a:r>
            <a:endParaRPr dirty="0">
              <a:latin typeface="Times New Roman" panose="02020603050405020304" pitchFamily="18" charset="0"/>
              <a:cs typeface="Times New Roman" panose="02020603050405020304" pitchFamily="18" charset="0"/>
            </a:endParaRPr>
          </a:p>
        </p:txBody>
      </p:sp>
      <p:grpSp>
        <p:nvGrpSpPr>
          <p:cNvPr id="1619" name="Google Shape;1619;p44"/>
          <p:cNvGrpSpPr/>
          <p:nvPr/>
        </p:nvGrpSpPr>
        <p:grpSpPr>
          <a:xfrm>
            <a:off x="2559117" y="1893011"/>
            <a:ext cx="370879" cy="337755"/>
            <a:chOff x="-40378075" y="3267450"/>
            <a:chExt cx="317425" cy="289075"/>
          </a:xfrm>
        </p:grpSpPr>
        <p:sp>
          <p:nvSpPr>
            <p:cNvPr id="1620" name="Google Shape;1620;p44"/>
            <p:cNvSpPr/>
            <p:nvPr/>
          </p:nvSpPr>
          <p:spPr>
            <a:xfrm>
              <a:off x="-40218975" y="3308400"/>
              <a:ext cx="158325" cy="248125"/>
            </a:xfrm>
            <a:custGeom>
              <a:avLst/>
              <a:gdLst/>
              <a:ahLst/>
              <a:cxnLst/>
              <a:rect l="l" t="t" r="r" b="b"/>
              <a:pathLst>
                <a:path w="6333" h="9925" extrusionOk="0">
                  <a:moveTo>
                    <a:pt x="4694" y="1"/>
                  </a:moveTo>
                  <a:lnTo>
                    <a:pt x="4694" y="7877"/>
                  </a:lnTo>
                  <a:cubicBezTo>
                    <a:pt x="4694" y="8097"/>
                    <a:pt x="4474" y="8255"/>
                    <a:pt x="4253" y="8255"/>
                  </a:cubicBezTo>
                  <a:cubicBezTo>
                    <a:pt x="2993" y="8255"/>
                    <a:pt x="1638" y="8696"/>
                    <a:pt x="693" y="9452"/>
                  </a:cubicBezTo>
                  <a:cubicBezTo>
                    <a:pt x="536" y="9546"/>
                    <a:pt x="189" y="9925"/>
                    <a:pt x="0" y="9925"/>
                  </a:cubicBezTo>
                  <a:lnTo>
                    <a:pt x="5073" y="9925"/>
                  </a:lnTo>
                  <a:cubicBezTo>
                    <a:pt x="5734" y="9925"/>
                    <a:pt x="6333" y="9357"/>
                    <a:pt x="6333" y="8696"/>
                  </a:cubicBezTo>
                  <a:lnTo>
                    <a:pt x="6333" y="1229"/>
                  </a:lnTo>
                  <a:cubicBezTo>
                    <a:pt x="6333" y="536"/>
                    <a:pt x="5766" y="1"/>
                    <a:pt x="50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44"/>
            <p:cNvSpPr/>
            <p:nvPr/>
          </p:nvSpPr>
          <p:spPr>
            <a:xfrm>
              <a:off x="-40316650" y="3267450"/>
              <a:ext cx="86675" cy="257575"/>
            </a:xfrm>
            <a:custGeom>
              <a:avLst/>
              <a:gdLst/>
              <a:ahLst/>
              <a:cxnLst/>
              <a:rect l="l" t="t" r="r" b="b"/>
              <a:pathLst>
                <a:path w="3467" h="10303" extrusionOk="0">
                  <a:moveTo>
                    <a:pt x="1" y="0"/>
                  </a:moveTo>
                  <a:lnTo>
                    <a:pt x="1" y="9105"/>
                  </a:lnTo>
                  <a:cubicBezTo>
                    <a:pt x="1166" y="9200"/>
                    <a:pt x="2489" y="9578"/>
                    <a:pt x="3466" y="10302"/>
                  </a:cubicBezTo>
                  <a:lnTo>
                    <a:pt x="3466" y="1197"/>
                  </a:lnTo>
                  <a:cubicBezTo>
                    <a:pt x="2489" y="473"/>
                    <a:pt x="1229" y="95"/>
                    <a:pt x="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44"/>
            <p:cNvSpPr/>
            <p:nvPr/>
          </p:nvSpPr>
          <p:spPr>
            <a:xfrm>
              <a:off x="-40209525" y="3267450"/>
              <a:ext cx="86650" cy="257575"/>
            </a:xfrm>
            <a:custGeom>
              <a:avLst/>
              <a:gdLst/>
              <a:ahLst/>
              <a:cxnLst/>
              <a:rect l="l" t="t" r="r" b="b"/>
              <a:pathLst>
                <a:path w="3466" h="10303" extrusionOk="0">
                  <a:moveTo>
                    <a:pt x="3466" y="0"/>
                  </a:moveTo>
                  <a:cubicBezTo>
                    <a:pt x="2300" y="95"/>
                    <a:pt x="977" y="473"/>
                    <a:pt x="0" y="1197"/>
                  </a:cubicBezTo>
                  <a:lnTo>
                    <a:pt x="0" y="10302"/>
                  </a:lnTo>
                  <a:cubicBezTo>
                    <a:pt x="977" y="9578"/>
                    <a:pt x="2237" y="9200"/>
                    <a:pt x="3466" y="9105"/>
                  </a:cubicBezTo>
                  <a:lnTo>
                    <a:pt x="346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44"/>
            <p:cNvSpPr/>
            <p:nvPr/>
          </p:nvSpPr>
          <p:spPr>
            <a:xfrm>
              <a:off x="-40378075" y="3308400"/>
              <a:ext cx="157550" cy="248125"/>
            </a:xfrm>
            <a:custGeom>
              <a:avLst/>
              <a:gdLst/>
              <a:ahLst/>
              <a:cxnLst/>
              <a:rect l="l" t="t" r="r" b="b"/>
              <a:pathLst>
                <a:path w="6302" h="9925" extrusionOk="0">
                  <a:moveTo>
                    <a:pt x="1229" y="1"/>
                  </a:moveTo>
                  <a:cubicBezTo>
                    <a:pt x="567" y="1"/>
                    <a:pt x="0" y="536"/>
                    <a:pt x="0" y="1198"/>
                  </a:cubicBezTo>
                  <a:lnTo>
                    <a:pt x="0" y="8664"/>
                  </a:lnTo>
                  <a:cubicBezTo>
                    <a:pt x="32" y="9357"/>
                    <a:pt x="567" y="9925"/>
                    <a:pt x="1229" y="9925"/>
                  </a:cubicBezTo>
                  <a:lnTo>
                    <a:pt x="6301" y="9925"/>
                  </a:lnTo>
                  <a:cubicBezTo>
                    <a:pt x="6112" y="9925"/>
                    <a:pt x="5766" y="9609"/>
                    <a:pt x="5608" y="9452"/>
                  </a:cubicBezTo>
                  <a:cubicBezTo>
                    <a:pt x="4631" y="8664"/>
                    <a:pt x="3277" y="8255"/>
                    <a:pt x="2048" y="8255"/>
                  </a:cubicBezTo>
                  <a:cubicBezTo>
                    <a:pt x="1828" y="8255"/>
                    <a:pt x="1638" y="8066"/>
                    <a:pt x="1638" y="7877"/>
                  </a:cubicBezTo>
                  <a:lnTo>
                    <a:pt x="163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24" name="Google Shape;1624;p44"/>
          <p:cNvSpPr/>
          <p:nvPr/>
        </p:nvSpPr>
        <p:spPr>
          <a:xfrm>
            <a:off x="6217180" y="1877180"/>
            <a:ext cx="364453" cy="369419"/>
          </a:xfrm>
          <a:custGeom>
            <a:avLst/>
            <a:gdLst/>
            <a:ahLst/>
            <a:cxnLst/>
            <a:rect l="l" t="t" r="r" b="b"/>
            <a:pathLst>
              <a:path w="12477" h="12647" extrusionOk="0">
                <a:moveTo>
                  <a:pt x="3750" y="4538"/>
                </a:moveTo>
                <a:cubicBezTo>
                  <a:pt x="4223" y="4538"/>
                  <a:pt x="4601" y="4884"/>
                  <a:pt x="4601" y="5357"/>
                </a:cubicBezTo>
                <a:cubicBezTo>
                  <a:pt x="4601" y="5829"/>
                  <a:pt x="4223" y="6176"/>
                  <a:pt x="3750" y="6176"/>
                </a:cubicBezTo>
                <a:cubicBezTo>
                  <a:pt x="3277" y="6176"/>
                  <a:pt x="2931" y="5829"/>
                  <a:pt x="2931" y="5357"/>
                </a:cubicBezTo>
                <a:cubicBezTo>
                  <a:pt x="2931" y="4884"/>
                  <a:pt x="3277" y="4538"/>
                  <a:pt x="3750" y="4538"/>
                </a:cubicBezTo>
                <a:close/>
                <a:moveTo>
                  <a:pt x="6239" y="4538"/>
                </a:moveTo>
                <a:cubicBezTo>
                  <a:pt x="6711" y="4538"/>
                  <a:pt x="7058" y="4884"/>
                  <a:pt x="7058" y="5357"/>
                </a:cubicBezTo>
                <a:cubicBezTo>
                  <a:pt x="7058" y="5829"/>
                  <a:pt x="6711" y="6176"/>
                  <a:pt x="6239" y="6176"/>
                </a:cubicBezTo>
                <a:cubicBezTo>
                  <a:pt x="5766" y="6176"/>
                  <a:pt x="5420" y="5829"/>
                  <a:pt x="5420" y="5357"/>
                </a:cubicBezTo>
                <a:cubicBezTo>
                  <a:pt x="5420" y="4884"/>
                  <a:pt x="5766" y="4538"/>
                  <a:pt x="6239" y="4538"/>
                </a:cubicBezTo>
                <a:close/>
                <a:moveTo>
                  <a:pt x="8728" y="4538"/>
                </a:moveTo>
                <a:cubicBezTo>
                  <a:pt x="9200" y="4538"/>
                  <a:pt x="9547" y="4884"/>
                  <a:pt x="9547" y="5357"/>
                </a:cubicBezTo>
                <a:cubicBezTo>
                  <a:pt x="9547" y="5829"/>
                  <a:pt x="9200" y="6176"/>
                  <a:pt x="8728" y="6176"/>
                </a:cubicBezTo>
                <a:cubicBezTo>
                  <a:pt x="8255" y="6176"/>
                  <a:pt x="7877" y="5829"/>
                  <a:pt x="7877" y="5357"/>
                </a:cubicBezTo>
                <a:cubicBezTo>
                  <a:pt x="7877" y="4884"/>
                  <a:pt x="8255" y="4538"/>
                  <a:pt x="8728" y="4538"/>
                </a:cubicBezTo>
                <a:close/>
                <a:moveTo>
                  <a:pt x="6239" y="1"/>
                </a:moveTo>
                <a:cubicBezTo>
                  <a:pt x="2805" y="1"/>
                  <a:pt x="1" y="2395"/>
                  <a:pt x="1" y="5357"/>
                </a:cubicBezTo>
                <a:cubicBezTo>
                  <a:pt x="1" y="7436"/>
                  <a:pt x="1387" y="9200"/>
                  <a:pt x="3309" y="10082"/>
                </a:cubicBezTo>
                <a:lnTo>
                  <a:pt x="3309" y="12256"/>
                </a:lnTo>
                <a:cubicBezTo>
                  <a:pt x="3309" y="12486"/>
                  <a:pt x="3502" y="12646"/>
                  <a:pt x="3715" y="12646"/>
                </a:cubicBezTo>
                <a:cubicBezTo>
                  <a:pt x="3824" y="12646"/>
                  <a:pt x="3938" y="12604"/>
                  <a:pt x="4034" y="12508"/>
                </a:cubicBezTo>
                <a:lnTo>
                  <a:pt x="5609" y="10681"/>
                </a:lnTo>
                <a:cubicBezTo>
                  <a:pt x="5798" y="10681"/>
                  <a:pt x="5987" y="10713"/>
                  <a:pt x="6239" y="10713"/>
                </a:cubicBezTo>
                <a:cubicBezTo>
                  <a:pt x="9641" y="10713"/>
                  <a:pt x="12477" y="8350"/>
                  <a:pt x="12477" y="5357"/>
                </a:cubicBezTo>
                <a:cubicBezTo>
                  <a:pt x="12477" y="2395"/>
                  <a:pt x="9704" y="1"/>
                  <a:pt x="623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25" name="Google Shape;1625;p44"/>
          <p:cNvGrpSpPr/>
          <p:nvPr/>
        </p:nvGrpSpPr>
        <p:grpSpPr>
          <a:xfrm>
            <a:off x="4765284" y="1629504"/>
            <a:ext cx="234109" cy="232848"/>
            <a:chOff x="2311753" y="6176760"/>
            <a:chExt cx="144262" cy="143485"/>
          </a:xfrm>
        </p:grpSpPr>
        <p:sp>
          <p:nvSpPr>
            <p:cNvPr id="1626" name="Google Shape;1626;p44"/>
            <p:cNvSpPr/>
            <p:nvPr/>
          </p:nvSpPr>
          <p:spPr>
            <a:xfrm>
              <a:off x="2383495" y="6176760"/>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44"/>
            <p:cNvSpPr/>
            <p:nvPr/>
          </p:nvSpPr>
          <p:spPr>
            <a:xfrm>
              <a:off x="2383495" y="6290704"/>
              <a:ext cx="111" cy="29541"/>
            </a:xfrm>
            <a:custGeom>
              <a:avLst/>
              <a:gdLst/>
              <a:ahLst/>
              <a:cxnLst/>
              <a:rect l="l" t="t" r="r" b="b"/>
              <a:pathLst>
                <a:path w="1" h="266"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44"/>
            <p:cNvSpPr/>
            <p:nvPr/>
          </p:nvSpPr>
          <p:spPr>
            <a:xfrm>
              <a:off x="2425696" y="6248391"/>
              <a:ext cx="30319" cy="111"/>
            </a:xfrm>
            <a:custGeom>
              <a:avLst/>
              <a:gdLst/>
              <a:ahLst/>
              <a:cxnLst/>
              <a:rect l="l" t="t" r="r" b="b"/>
              <a:pathLst>
                <a:path w="273" h="1" fill="none" extrusionOk="0">
                  <a:moveTo>
                    <a:pt x="272"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44"/>
            <p:cNvSpPr/>
            <p:nvPr/>
          </p:nvSpPr>
          <p:spPr>
            <a:xfrm>
              <a:off x="2311753" y="6248391"/>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30" name="Google Shape;1630;p44"/>
          <p:cNvSpPr/>
          <p:nvPr/>
        </p:nvSpPr>
        <p:spPr>
          <a:xfrm>
            <a:off x="883371" y="1836262"/>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31" name="Google Shape;1631;p44"/>
          <p:cNvGrpSpPr/>
          <p:nvPr/>
        </p:nvGrpSpPr>
        <p:grpSpPr>
          <a:xfrm>
            <a:off x="352683" y="4315219"/>
            <a:ext cx="724843" cy="287298"/>
            <a:chOff x="1559457" y="4421359"/>
            <a:chExt cx="476306" cy="188788"/>
          </a:xfrm>
        </p:grpSpPr>
        <p:sp>
          <p:nvSpPr>
            <p:cNvPr id="1632" name="Google Shape;1632;p44"/>
            <p:cNvSpPr/>
            <p:nvPr/>
          </p:nvSpPr>
          <p:spPr>
            <a:xfrm>
              <a:off x="1590130" y="4421359"/>
              <a:ext cx="445633" cy="94432"/>
            </a:xfrm>
            <a:custGeom>
              <a:avLst/>
              <a:gdLst/>
              <a:ahLst/>
              <a:cxnLst/>
              <a:rect l="l" t="t" r="r" b="b"/>
              <a:pathLst>
                <a:path w="5913" h="1253" extrusionOk="0">
                  <a:moveTo>
                    <a:pt x="0" y="0"/>
                  </a:moveTo>
                  <a:lnTo>
                    <a:pt x="0" y="1252"/>
                  </a:lnTo>
                  <a:lnTo>
                    <a:pt x="5913" y="1252"/>
                  </a:lnTo>
                  <a:lnTo>
                    <a:pt x="591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44"/>
            <p:cNvSpPr/>
            <p:nvPr/>
          </p:nvSpPr>
          <p:spPr>
            <a:xfrm>
              <a:off x="1559457" y="4515714"/>
              <a:ext cx="445181" cy="94432"/>
            </a:xfrm>
            <a:custGeom>
              <a:avLst/>
              <a:gdLst/>
              <a:ahLst/>
              <a:cxnLst/>
              <a:rect l="l" t="t" r="r" b="b"/>
              <a:pathLst>
                <a:path w="5907" h="1253" extrusionOk="0">
                  <a:moveTo>
                    <a:pt x="0" y="0"/>
                  </a:moveTo>
                  <a:lnTo>
                    <a:pt x="0" y="1253"/>
                  </a:lnTo>
                  <a:lnTo>
                    <a:pt x="5907" y="1253"/>
                  </a:lnTo>
                  <a:lnTo>
                    <a:pt x="590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44"/>
            <p:cNvSpPr/>
            <p:nvPr/>
          </p:nvSpPr>
          <p:spPr>
            <a:xfrm>
              <a:off x="1580860" y="4515714"/>
              <a:ext cx="33161" cy="94432"/>
            </a:xfrm>
            <a:custGeom>
              <a:avLst/>
              <a:gdLst/>
              <a:ahLst/>
              <a:cxnLst/>
              <a:rect l="l" t="t" r="r" b="b"/>
              <a:pathLst>
                <a:path w="440" h="1253" extrusionOk="0">
                  <a:moveTo>
                    <a:pt x="0" y="0"/>
                  </a:moveTo>
                  <a:lnTo>
                    <a:pt x="0" y="1253"/>
                  </a:lnTo>
                  <a:lnTo>
                    <a:pt x="439" y="1253"/>
                  </a:lnTo>
                  <a:lnTo>
                    <a:pt x="439"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TextBox 1">
            <a:extLst>
              <a:ext uri="{FF2B5EF4-FFF2-40B4-BE49-F238E27FC236}">
                <a16:creationId xmlns:a16="http://schemas.microsoft.com/office/drawing/2014/main" xmlns="" id="{1C3F0211-44DC-FE76-401B-10EC722D1921}"/>
              </a:ext>
            </a:extLst>
          </p:cNvPr>
          <p:cNvSpPr txBox="1"/>
          <p:nvPr/>
        </p:nvSpPr>
        <p:spPr>
          <a:xfrm>
            <a:off x="1159557" y="4053608"/>
            <a:ext cx="3145200" cy="954107"/>
          </a:xfrm>
          <a:prstGeom prst="rect">
            <a:avLst/>
          </a:prstGeom>
          <a:noFill/>
        </p:spPr>
        <p:txBody>
          <a:bodyPr wrap="square" rtlCol="0">
            <a:spAutoFit/>
          </a:bodyPr>
          <a:lstStyle/>
          <a:p>
            <a:r>
              <a:rPr lang="en-US" dirty="0">
                <a:latin typeface="Comfortaa" panose="020B0604020202020204" charset="0"/>
                <a:sym typeface="Wingdings" panose="05000000000000000000" pitchFamily="2" charset="2"/>
              </a:rPr>
              <a:t> </a:t>
            </a:r>
            <a:r>
              <a:rPr lang="en-US" dirty="0" err="1">
                <a:latin typeface="Comfortaa" panose="020B0604020202020204" charset="0"/>
                <a:sym typeface="Wingdings" panose="05000000000000000000" pitchFamily="2" charset="2"/>
              </a:rPr>
              <a:t>Thể</a:t>
            </a:r>
            <a:r>
              <a:rPr lang="en-US" dirty="0">
                <a:latin typeface="Comfortaa" panose="020B0604020202020204" charset="0"/>
                <a:sym typeface="Wingdings" panose="05000000000000000000" pitchFamily="2" charset="2"/>
              </a:rPr>
              <a:t> </a:t>
            </a:r>
            <a:r>
              <a:rPr lang="en-US" dirty="0" err="1">
                <a:latin typeface="Comfortaa" panose="020B0604020202020204" charset="0"/>
                <a:sym typeface="Wingdings" panose="05000000000000000000" pitchFamily="2" charset="2"/>
              </a:rPr>
              <a:t>hiện</a:t>
            </a:r>
            <a:r>
              <a:rPr lang="en-US" dirty="0">
                <a:latin typeface="Comfortaa" panose="020B0604020202020204" charset="0"/>
                <a:sym typeface="Wingdings" panose="05000000000000000000" pitchFamily="2" charset="2"/>
              </a:rPr>
              <a:t> </a:t>
            </a:r>
            <a:r>
              <a:rPr lang="en-US" dirty="0" err="1">
                <a:latin typeface="Comfortaa" panose="020B0604020202020204" charset="0"/>
                <a:sym typeface="Wingdings" panose="05000000000000000000" pitchFamily="2" charset="2"/>
              </a:rPr>
              <a:t>ước</a:t>
            </a:r>
            <a:r>
              <a:rPr lang="en-US" dirty="0">
                <a:latin typeface="Comfortaa" panose="020B0604020202020204" charset="0"/>
                <a:sym typeface="Wingdings" panose="05000000000000000000" pitchFamily="2" charset="2"/>
              </a:rPr>
              <a:t> </a:t>
            </a:r>
            <a:r>
              <a:rPr lang="en-US" dirty="0" err="1">
                <a:latin typeface="Comfortaa" panose="020B0604020202020204" charset="0"/>
                <a:sym typeface="Wingdings" panose="05000000000000000000" pitchFamily="2" charset="2"/>
              </a:rPr>
              <a:t>mơ</a:t>
            </a:r>
            <a:r>
              <a:rPr lang="en-US" dirty="0">
                <a:latin typeface="Comfortaa" panose="020B0604020202020204" charset="0"/>
                <a:sym typeface="Wingdings" panose="05000000000000000000" pitchFamily="2" charset="2"/>
              </a:rPr>
              <a:t>, </a:t>
            </a:r>
            <a:r>
              <a:rPr lang="en-US" dirty="0" err="1">
                <a:latin typeface="Comfortaa" panose="020B0604020202020204" charset="0"/>
                <a:sym typeface="Wingdings" panose="05000000000000000000" pitchFamily="2" charset="2"/>
              </a:rPr>
              <a:t>niềm</a:t>
            </a:r>
            <a:r>
              <a:rPr lang="en-US" dirty="0">
                <a:latin typeface="Comfortaa" panose="020B0604020202020204" charset="0"/>
                <a:sym typeface="Wingdings" panose="05000000000000000000" pitchFamily="2" charset="2"/>
              </a:rPr>
              <a:t> tin </a:t>
            </a:r>
            <a:r>
              <a:rPr lang="en-US" dirty="0" err="1">
                <a:latin typeface="Comfortaa" panose="020B0604020202020204" charset="0"/>
                <a:sym typeface="Wingdings" panose="05000000000000000000" pitchFamily="2" charset="2"/>
              </a:rPr>
              <a:t>của</a:t>
            </a:r>
            <a:r>
              <a:rPr lang="en-US" dirty="0">
                <a:latin typeface="Comfortaa" panose="020B0604020202020204" charset="0"/>
                <a:sym typeface="Wingdings" panose="05000000000000000000" pitchFamily="2" charset="2"/>
              </a:rPr>
              <a:t> </a:t>
            </a:r>
            <a:r>
              <a:rPr lang="en-US" dirty="0" err="1">
                <a:latin typeface="Comfortaa" panose="020B0604020202020204" charset="0"/>
                <a:sym typeface="Wingdings" panose="05000000000000000000" pitchFamily="2" charset="2"/>
              </a:rPr>
              <a:t>nhân</a:t>
            </a:r>
            <a:r>
              <a:rPr lang="en-US" dirty="0">
                <a:latin typeface="Comfortaa" panose="020B0604020202020204" charset="0"/>
                <a:sym typeface="Wingdings" panose="05000000000000000000" pitchFamily="2" charset="2"/>
              </a:rPr>
              <a:t> </a:t>
            </a:r>
            <a:r>
              <a:rPr lang="en-US" dirty="0" err="1">
                <a:latin typeface="Comfortaa" panose="020B0604020202020204" charset="0"/>
                <a:sym typeface="Wingdings" panose="05000000000000000000" pitchFamily="2" charset="2"/>
              </a:rPr>
              <a:t>dân</a:t>
            </a:r>
            <a:r>
              <a:rPr lang="en-US" dirty="0">
                <a:latin typeface="Comfortaa" panose="020B0604020202020204" charset="0"/>
                <a:sym typeface="Wingdings" panose="05000000000000000000" pitchFamily="2" charset="2"/>
              </a:rPr>
              <a:t> </a:t>
            </a:r>
            <a:r>
              <a:rPr lang="en-US" dirty="0" err="1">
                <a:latin typeface="Comfortaa" panose="020B0604020202020204" charset="0"/>
                <a:sym typeface="Wingdings" panose="05000000000000000000" pitchFamily="2" charset="2"/>
              </a:rPr>
              <a:t>về</a:t>
            </a:r>
            <a:r>
              <a:rPr lang="en-US" dirty="0">
                <a:latin typeface="Comfortaa" panose="020B0604020202020204" charset="0"/>
                <a:sym typeface="Wingdings" panose="05000000000000000000" pitchFamily="2" charset="2"/>
              </a:rPr>
              <a:t> </a:t>
            </a:r>
            <a:r>
              <a:rPr lang="en-US" dirty="0" err="1">
                <a:latin typeface="Comfortaa" panose="020B0604020202020204" charset="0"/>
                <a:sym typeface="Wingdings" panose="05000000000000000000" pitchFamily="2" charset="2"/>
              </a:rPr>
              <a:t>cuộc</a:t>
            </a:r>
            <a:r>
              <a:rPr lang="en-US" dirty="0">
                <a:latin typeface="Comfortaa" panose="020B0604020202020204" charset="0"/>
                <a:sym typeface="Wingdings" panose="05000000000000000000" pitchFamily="2" charset="2"/>
              </a:rPr>
              <a:t> </a:t>
            </a:r>
            <a:r>
              <a:rPr lang="en-US" dirty="0" err="1">
                <a:latin typeface="Comfortaa" panose="020B0604020202020204" charset="0"/>
                <a:sym typeface="Wingdings" panose="05000000000000000000" pitchFamily="2" charset="2"/>
              </a:rPr>
              <a:t>sống</a:t>
            </a:r>
            <a:r>
              <a:rPr lang="en-US" dirty="0">
                <a:latin typeface="Comfortaa" panose="020B0604020202020204" charset="0"/>
                <a:sym typeface="Wingdings" panose="05000000000000000000" pitchFamily="2" charset="2"/>
              </a:rPr>
              <a:t> </a:t>
            </a:r>
            <a:r>
              <a:rPr lang="en-US" dirty="0" err="1">
                <a:latin typeface="Comfortaa" panose="020B0604020202020204" charset="0"/>
                <a:sym typeface="Wingdings" panose="05000000000000000000" pitchFamily="2" charset="2"/>
              </a:rPr>
              <a:t>công</a:t>
            </a:r>
            <a:r>
              <a:rPr lang="en-US" dirty="0">
                <a:latin typeface="Comfortaa" panose="020B0604020202020204" charset="0"/>
                <a:sym typeface="Wingdings" panose="05000000000000000000" pitchFamily="2" charset="2"/>
              </a:rPr>
              <a:t> </a:t>
            </a:r>
            <a:r>
              <a:rPr lang="en-US" dirty="0" err="1">
                <a:latin typeface="Comfortaa" panose="020B0604020202020204" charset="0"/>
                <a:sym typeface="Wingdings" panose="05000000000000000000" pitchFamily="2" charset="2"/>
              </a:rPr>
              <a:t>bằng</a:t>
            </a:r>
            <a:r>
              <a:rPr lang="en-US" dirty="0">
                <a:latin typeface="Comfortaa" panose="020B0604020202020204" charset="0"/>
                <a:sym typeface="Wingdings" panose="05000000000000000000" pitchFamily="2" charset="2"/>
              </a:rPr>
              <a:t>, ở </a:t>
            </a:r>
            <a:r>
              <a:rPr lang="en-US" dirty="0" err="1">
                <a:latin typeface="Comfortaa" panose="020B0604020202020204" charset="0"/>
                <a:sym typeface="Wingdings" panose="05000000000000000000" pitchFamily="2" charset="2"/>
              </a:rPr>
              <a:t>hiền</a:t>
            </a:r>
            <a:r>
              <a:rPr lang="en-US" dirty="0">
                <a:latin typeface="Comfortaa" panose="020B0604020202020204" charset="0"/>
                <a:sym typeface="Wingdings" panose="05000000000000000000" pitchFamily="2" charset="2"/>
              </a:rPr>
              <a:t> </a:t>
            </a:r>
            <a:r>
              <a:rPr lang="en-US" dirty="0" err="1">
                <a:latin typeface="Comfortaa" panose="020B0604020202020204" charset="0"/>
                <a:sym typeface="Wingdings" panose="05000000000000000000" pitchFamily="2" charset="2"/>
              </a:rPr>
              <a:t>gặp</a:t>
            </a:r>
            <a:r>
              <a:rPr lang="en-US" dirty="0">
                <a:latin typeface="Comfortaa" panose="020B0604020202020204" charset="0"/>
                <a:sym typeface="Wingdings" panose="05000000000000000000" pitchFamily="2" charset="2"/>
              </a:rPr>
              <a:t> </a:t>
            </a:r>
            <a:r>
              <a:rPr lang="en-US" dirty="0" err="1">
                <a:latin typeface="Comfortaa" panose="020B0604020202020204" charset="0"/>
                <a:sym typeface="Wingdings" panose="05000000000000000000" pitchFamily="2" charset="2"/>
              </a:rPr>
              <a:t>lành</a:t>
            </a:r>
            <a:r>
              <a:rPr lang="en-US" dirty="0">
                <a:latin typeface="Comfortaa" panose="020B0604020202020204" charset="0"/>
                <a:sym typeface="Wingdings" panose="05000000000000000000" pitchFamily="2" charset="2"/>
              </a:rPr>
              <a:t> - ở </a:t>
            </a:r>
            <a:r>
              <a:rPr lang="en-US" dirty="0" err="1">
                <a:latin typeface="Comfortaa" panose="020B0604020202020204" charset="0"/>
                <a:sym typeface="Wingdings" panose="05000000000000000000" pitchFamily="2" charset="2"/>
              </a:rPr>
              <a:t>ác</a:t>
            </a:r>
            <a:r>
              <a:rPr lang="en-US" dirty="0">
                <a:latin typeface="Comfortaa" panose="020B0604020202020204" charset="0"/>
                <a:sym typeface="Wingdings" panose="05000000000000000000" pitchFamily="2" charset="2"/>
              </a:rPr>
              <a:t> </a:t>
            </a:r>
            <a:r>
              <a:rPr lang="en-US" dirty="0" err="1">
                <a:latin typeface="Comfortaa" panose="020B0604020202020204" charset="0"/>
                <a:sym typeface="Wingdings" panose="05000000000000000000" pitchFamily="2" charset="2"/>
              </a:rPr>
              <a:t>gặp</a:t>
            </a:r>
            <a:r>
              <a:rPr lang="en-US" dirty="0">
                <a:latin typeface="Comfortaa" panose="020B0604020202020204" charset="0"/>
                <a:sym typeface="Wingdings" panose="05000000000000000000" pitchFamily="2" charset="2"/>
              </a:rPr>
              <a:t> </a:t>
            </a:r>
            <a:r>
              <a:rPr lang="en-US" dirty="0" err="1">
                <a:latin typeface="Comfortaa" panose="020B0604020202020204" charset="0"/>
                <a:sym typeface="Wingdings" panose="05000000000000000000" pitchFamily="2" charset="2"/>
              </a:rPr>
              <a:t>báo</a:t>
            </a:r>
            <a:r>
              <a:rPr lang="en-US" dirty="0">
                <a:latin typeface="Comfortaa" panose="020B0604020202020204" charset="0"/>
                <a:sym typeface="Wingdings" panose="05000000000000000000" pitchFamily="2" charset="2"/>
              </a:rPr>
              <a:t>.</a:t>
            </a:r>
            <a:endParaRPr lang="en-US" dirty="0">
              <a:latin typeface="Comfortaa" panose="020B060402020202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18"/>
                                        </p:tgtEl>
                                        <p:attrNameLst>
                                          <p:attrName>style.visibility</p:attrName>
                                        </p:attrNameLst>
                                      </p:cBhvr>
                                      <p:to>
                                        <p:strVal val="visible"/>
                                      </p:to>
                                    </p:set>
                                    <p:animEffect transition="in" filter="fade">
                                      <p:cBhvr>
                                        <p:cTn id="7" dur="500"/>
                                        <p:tgtEl>
                                          <p:spTgt spid="16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13"/>
                                        </p:tgtEl>
                                        <p:attrNameLst>
                                          <p:attrName>style.visibility</p:attrName>
                                        </p:attrNameLst>
                                      </p:cBhvr>
                                      <p:to>
                                        <p:strVal val="visible"/>
                                      </p:to>
                                    </p:set>
                                    <p:animEffect transition="in" filter="fade">
                                      <p:cBhvr>
                                        <p:cTn id="12" dur="500"/>
                                        <p:tgtEl>
                                          <p:spTgt spid="161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614">
                                            <p:txEl>
                                              <p:pRg st="0" end="0"/>
                                            </p:txEl>
                                          </p:spTgt>
                                        </p:tgtEl>
                                        <p:attrNameLst>
                                          <p:attrName>style.visibility</p:attrName>
                                        </p:attrNameLst>
                                      </p:cBhvr>
                                      <p:to>
                                        <p:strVal val="visible"/>
                                      </p:to>
                                    </p:set>
                                    <p:animEffect transition="in" filter="fade">
                                      <p:cBhvr>
                                        <p:cTn id="15" dur="500"/>
                                        <p:tgtEl>
                                          <p:spTgt spid="1614">
                                            <p:txEl>
                                              <p:pRg st="0" end="0"/>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19"/>
                                        </p:tgtEl>
                                        <p:attrNameLst>
                                          <p:attrName>style.visibility</p:attrName>
                                        </p:attrNameLst>
                                      </p:cBhvr>
                                      <p:to>
                                        <p:strVal val="visible"/>
                                      </p:to>
                                    </p:set>
                                    <p:animEffect transition="in" filter="fade">
                                      <p:cBhvr>
                                        <p:cTn id="18" dur="500"/>
                                        <p:tgtEl>
                                          <p:spTgt spid="161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616">
                                            <p:txEl>
                                              <p:pRg st="0" end="0"/>
                                            </p:txEl>
                                          </p:spTgt>
                                        </p:tgtEl>
                                        <p:attrNameLst>
                                          <p:attrName>style.visibility</p:attrName>
                                        </p:attrNameLst>
                                      </p:cBhvr>
                                      <p:to>
                                        <p:strVal val="visible"/>
                                      </p:to>
                                    </p:set>
                                    <p:animEffect transition="in" filter="fade">
                                      <p:cBhvr>
                                        <p:cTn id="23" dur="500"/>
                                        <p:tgtEl>
                                          <p:spTgt spid="1616">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500"/>
                                        <p:tgtEl>
                                          <p:spTgt spid="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615">
                                            <p:txEl>
                                              <p:pRg st="0" end="0"/>
                                            </p:txEl>
                                          </p:spTgt>
                                        </p:tgtEl>
                                        <p:attrNameLst>
                                          <p:attrName>style.visibility</p:attrName>
                                        </p:attrNameLst>
                                      </p:cBhvr>
                                      <p:to>
                                        <p:strVal val="visible"/>
                                      </p:to>
                                    </p:set>
                                    <p:animEffect transition="in" filter="fade">
                                      <p:cBhvr>
                                        <p:cTn id="33" dur="500"/>
                                        <p:tgtEl>
                                          <p:spTgt spid="1615">
                                            <p:txEl>
                                              <p:pRg st="0" end="0"/>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624"/>
                                        </p:tgtEl>
                                        <p:attrNameLst>
                                          <p:attrName>style.visibility</p:attrName>
                                        </p:attrNameLst>
                                      </p:cBhvr>
                                      <p:to>
                                        <p:strVal val="visible"/>
                                      </p:to>
                                    </p:set>
                                    <p:animEffect transition="in" filter="fade">
                                      <p:cBhvr>
                                        <p:cTn id="36" dur="500"/>
                                        <p:tgtEl>
                                          <p:spTgt spid="1624"/>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612"/>
                                        </p:tgtEl>
                                        <p:attrNameLst>
                                          <p:attrName>style.visibility</p:attrName>
                                        </p:attrNameLst>
                                      </p:cBhvr>
                                      <p:to>
                                        <p:strVal val="visible"/>
                                      </p:to>
                                    </p:set>
                                    <p:animEffect transition="in" filter="fade">
                                      <p:cBhvr>
                                        <p:cTn id="39" dur="500"/>
                                        <p:tgtEl>
                                          <p:spTgt spid="1612"/>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617">
                                            <p:txEl>
                                              <p:pRg st="0" end="0"/>
                                            </p:txEl>
                                          </p:spTgt>
                                        </p:tgtEl>
                                        <p:attrNameLst>
                                          <p:attrName>style.visibility</p:attrName>
                                        </p:attrNameLst>
                                      </p:cBhvr>
                                      <p:to>
                                        <p:strVal val="visible"/>
                                      </p:to>
                                    </p:set>
                                    <p:animEffect transition="in" filter="fade">
                                      <p:cBhvr>
                                        <p:cTn id="44" dur="500"/>
                                        <p:tgtEl>
                                          <p:spTgt spid="16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2" grpId="0" animBg="1"/>
      <p:bldP spid="1613" grpId="0" animBg="1"/>
      <p:bldP spid="1614" grpId="0" build="p"/>
      <p:bldP spid="1615" grpId="0" build="p"/>
      <p:bldP spid="1616" grpId="0" build="p"/>
      <p:bldP spid="1617" grpId="0" build="p"/>
      <p:bldP spid="1618" grpId="0"/>
      <p:bldP spid="1624" grpId="0" animBg="1"/>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38"/>
        <p:cNvGrpSpPr/>
        <p:nvPr/>
      </p:nvGrpSpPr>
      <p:grpSpPr>
        <a:xfrm>
          <a:off x="0" y="0"/>
          <a:ext cx="0" cy="0"/>
          <a:chOff x="0" y="0"/>
          <a:chExt cx="0" cy="0"/>
        </a:xfrm>
      </p:grpSpPr>
      <p:sp>
        <p:nvSpPr>
          <p:cNvPr id="1639" name="Google Shape;1639;p45"/>
          <p:cNvSpPr txBox="1">
            <a:spLocks noGrp="1"/>
          </p:cNvSpPr>
          <p:nvPr>
            <p:ph type="title"/>
          </p:nvPr>
        </p:nvSpPr>
        <p:spPr>
          <a:xfrm>
            <a:off x="1663666" y="1594625"/>
            <a:ext cx="6718800" cy="514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latin typeface="Times New Roman" panose="02020603050405020304" pitchFamily="18" charset="0"/>
                <a:cs typeface="Times New Roman" panose="02020603050405020304" pitchFamily="18" charset="0"/>
              </a:rPr>
              <a:t>Thể loại</a:t>
            </a:r>
            <a:endParaRPr dirty="0">
              <a:latin typeface="Times New Roman" panose="02020603050405020304" pitchFamily="18" charset="0"/>
              <a:cs typeface="Times New Roman" panose="02020603050405020304" pitchFamily="18" charset="0"/>
            </a:endParaRPr>
          </a:p>
        </p:txBody>
      </p:sp>
      <p:sp>
        <p:nvSpPr>
          <p:cNvPr id="1640" name="Google Shape;1640;p45"/>
          <p:cNvSpPr txBox="1">
            <a:spLocks noGrp="1"/>
          </p:cNvSpPr>
          <p:nvPr>
            <p:ph type="subTitle" idx="1"/>
          </p:nvPr>
        </p:nvSpPr>
        <p:spPr>
          <a:xfrm>
            <a:off x="1663672" y="2017227"/>
            <a:ext cx="6718800" cy="324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Truyện cổ tích</a:t>
            </a:r>
            <a:endParaRPr dirty="0"/>
          </a:p>
        </p:txBody>
      </p:sp>
      <p:sp>
        <p:nvSpPr>
          <p:cNvPr id="1641" name="Google Shape;1641;p45"/>
          <p:cNvSpPr txBox="1">
            <a:spLocks noGrp="1"/>
          </p:cNvSpPr>
          <p:nvPr>
            <p:ph type="title" idx="2"/>
          </p:nvPr>
        </p:nvSpPr>
        <p:spPr>
          <a:xfrm>
            <a:off x="1663666" y="2720922"/>
            <a:ext cx="6718800" cy="514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latin typeface="Times New Roman" panose="02020603050405020304" pitchFamily="18" charset="0"/>
                <a:cs typeface="Times New Roman" panose="02020603050405020304" pitchFamily="18" charset="0"/>
              </a:rPr>
              <a:t>Kiểu nhân vật/PTBĐ</a:t>
            </a:r>
            <a:endParaRPr dirty="0">
              <a:latin typeface="Times New Roman" panose="02020603050405020304" pitchFamily="18" charset="0"/>
              <a:cs typeface="Times New Roman" panose="02020603050405020304" pitchFamily="18" charset="0"/>
            </a:endParaRPr>
          </a:p>
        </p:txBody>
      </p:sp>
      <p:sp>
        <p:nvSpPr>
          <p:cNvPr id="1642" name="Google Shape;1642;p45"/>
          <p:cNvSpPr txBox="1">
            <a:spLocks noGrp="1"/>
          </p:cNvSpPr>
          <p:nvPr>
            <p:ph type="subTitle" idx="3"/>
          </p:nvPr>
        </p:nvSpPr>
        <p:spPr>
          <a:xfrm>
            <a:off x="1663672" y="3145907"/>
            <a:ext cx="6718800" cy="324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Nhân vật dũng sĩ/Phương thức biểu đạt Tự sự</a:t>
            </a:r>
            <a:endParaRPr dirty="0"/>
          </a:p>
        </p:txBody>
      </p:sp>
      <p:sp>
        <p:nvSpPr>
          <p:cNvPr id="1643" name="Google Shape;1643;p45"/>
          <p:cNvSpPr txBox="1">
            <a:spLocks noGrp="1"/>
          </p:cNvSpPr>
          <p:nvPr>
            <p:ph type="title" idx="4"/>
          </p:nvPr>
        </p:nvSpPr>
        <p:spPr>
          <a:xfrm>
            <a:off x="1663666" y="3847219"/>
            <a:ext cx="6718800" cy="514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latin typeface="Times New Roman" panose="02020603050405020304" pitchFamily="18" charset="0"/>
                <a:cs typeface="Times New Roman" panose="02020603050405020304" pitchFamily="18" charset="0"/>
              </a:rPr>
              <a:t>Nhân vật chính/Bố cục</a:t>
            </a:r>
            <a:endParaRPr dirty="0">
              <a:latin typeface="Times New Roman" panose="02020603050405020304" pitchFamily="18" charset="0"/>
              <a:cs typeface="Times New Roman" panose="02020603050405020304" pitchFamily="18" charset="0"/>
            </a:endParaRPr>
          </a:p>
        </p:txBody>
      </p:sp>
      <p:sp>
        <p:nvSpPr>
          <p:cNvPr id="1644" name="Google Shape;1644;p45"/>
          <p:cNvSpPr txBox="1">
            <a:spLocks noGrp="1"/>
          </p:cNvSpPr>
          <p:nvPr>
            <p:ph type="subTitle" idx="5"/>
          </p:nvPr>
        </p:nvSpPr>
        <p:spPr>
          <a:xfrm>
            <a:off x="1663672" y="4274587"/>
            <a:ext cx="6718800" cy="324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Nhân vật chính Thạch Sanh/Bố cục 5 đoạn</a:t>
            </a:r>
            <a:endParaRPr dirty="0"/>
          </a:p>
        </p:txBody>
      </p:sp>
      <p:sp>
        <p:nvSpPr>
          <p:cNvPr id="1645" name="Google Shape;1645;p45"/>
          <p:cNvSpPr/>
          <p:nvPr/>
        </p:nvSpPr>
        <p:spPr>
          <a:xfrm>
            <a:off x="761528" y="1574707"/>
            <a:ext cx="902125" cy="819000"/>
          </a:xfrm>
          <a:custGeom>
            <a:avLst/>
            <a:gdLst/>
            <a:ahLst/>
            <a:cxnLst/>
            <a:rect l="l" t="t" r="r" b="b"/>
            <a:pathLst>
              <a:path w="36085" h="32760" extrusionOk="0">
                <a:moveTo>
                  <a:pt x="26008" y="1"/>
                </a:moveTo>
                <a:cubicBezTo>
                  <a:pt x="24500" y="1"/>
                  <a:pt x="23000" y="264"/>
                  <a:pt x="21580" y="781"/>
                </a:cubicBezTo>
                <a:cubicBezTo>
                  <a:pt x="19617" y="1504"/>
                  <a:pt x="17836" y="2698"/>
                  <a:pt x="15815" y="3247"/>
                </a:cubicBezTo>
                <a:cubicBezTo>
                  <a:pt x="13524" y="3860"/>
                  <a:pt x="11084" y="3595"/>
                  <a:pt x="8767" y="4112"/>
                </a:cubicBezTo>
                <a:cubicBezTo>
                  <a:pt x="5526" y="4835"/>
                  <a:pt x="2692" y="7159"/>
                  <a:pt x="1343" y="10192"/>
                </a:cubicBezTo>
                <a:cubicBezTo>
                  <a:pt x="1" y="13220"/>
                  <a:pt x="169" y="16886"/>
                  <a:pt x="1802" y="19778"/>
                </a:cubicBezTo>
                <a:cubicBezTo>
                  <a:pt x="3131" y="22128"/>
                  <a:pt x="5287" y="23877"/>
                  <a:pt x="7146" y="25839"/>
                </a:cubicBezTo>
                <a:cubicBezTo>
                  <a:pt x="9212" y="28015"/>
                  <a:pt x="11052" y="30577"/>
                  <a:pt x="13782" y="31836"/>
                </a:cubicBezTo>
                <a:cubicBezTo>
                  <a:pt x="15299" y="32533"/>
                  <a:pt x="16965" y="32760"/>
                  <a:pt x="18648" y="32760"/>
                </a:cubicBezTo>
                <a:cubicBezTo>
                  <a:pt x="19521" y="32760"/>
                  <a:pt x="20399" y="32699"/>
                  <a:pt x="21263" y="32611"/>
                </a:cubicBezTo>
                <a:cubicBezTo>
                  <a:pt x="23213" y="32417"/>
                  <a:pt x="25169" y="32088"/>
                  <a:pt x="26976" y="31332"/>
                </a:cubicBezTo>
                <a:cubicBezTo>
                  <a:pt x="28784" y="30571"/>
                  <a:pt x="30449" y="29351"/>
                  <a:pt x="31449" y="27666"/>
                </a:cubicBezTo>
                <a:cubicBezTo>
                  <a:pt x="32663" y="25633"/>
                  <a:pt x="32824" y="23173"/>
                  <a:pt x="33296" y="20856"/>
                </a:cubicBezTo>
                <a:cubicBezTo>
                  <a:pt x="33954" y="17674"/>
                  <a:pt x="35271" y="14633"/>
                  <a:pt x="35684" y="11412"/>
                </a:cubicBezTo>
                <a:cubicBezTo>
                  <a:pt x="36084" y="8314"/>
                  <a:pt x="35329" y="5758"/>
                  <a:pt x="33625" y="3202"/>
                </a:cubicBezTo>
                <a:cubicBezTo>
                  <a:pt x="32147" y="988"/>
                  <a:pt x="29694" y="252"/>
                  <a:pt x="27079" y="45"/>
                </a:cubicBezTo>
                <a:cubicBezTo>
                  <a:pt x="26722" y="16"/>
                  <a:pt x="26365" y="1"/>
                  <a:pt x="260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45"/>
          <p:cNvSpPr/>
          <p:nvPr/>
        </p:nvSpPr>
        <p:spPr>
          <a:xfrm>
            <a:off x="761528" y="2667188"/>
            <a:ext cx="902125" cy="819000"/>
          </a:xfrm>
          <a:custGeom>
            <a:avLst/>
            <a:gdLst/>
            <a:ahLst/>
            <a:cxnLst/>
            <a:rect l="l" t="t" r="r" b="b"/>
            <a:pathLst>
              <a:path w="36085" h="32760" extrusionOk="0">
                <a:moveTo>
                  <a:pt x="26008" y="1"/>
                </a:moveTo>
                <a:cubicBezTo>
                  <a:pt x="24500" y="1"/>
                  <a:pt x="23000" y="264"/>
                  <a:pt x="21580" y="781"/>
                </a:cubicBezTo>
                <a:cubicBezTo>
                  <a:pt x="19617" y="1504"/>
                  <a:pt x="17836" y="2698"/>
                  <a:pt x="15815" y="3247"/>
                </a:cubicBezTo>
                <a:cubicBezTo>
                  <a:pt x="13524" y="3860"/>
                  <a:pt x="11084" y="3595"/>
                  <a:pt x="8767" y="4112"/>
                </a:cubicBezTo>
                <a:cubicBezTo>
                  <a:pt x="5526" y="4835"/>
                  <a:pt x="2692" y="7159"/>
                  <a:pt x="1343" y="10192"/>
                </a:cubicBezTo>
                <a:cubicBezTo>
                  <a:pt x="1" y="13220"/>
                  <a:pt x="169" y="16886"/>
                  <a:pt x="1802" y="19778"/>
                </a:cubicBezTo>
                <a:cubicBezTo>
                  <a:pt x="3131" y="22128"/>
                  <a:pt x="5287" y="23877"/>
                  <a:pt x="7146" y="25839"/>
                </a:cubicBezTo>
                <a:cubicBezTo>
                  <a:pt x="9212" y="28015"/>
                  <a:pt x="11052" y="30577"/>
                  <a:pt x="13782" y="31836"/>
                </a:cubicBezTo>
                <a:cubicBezTo>
                  <a:pt x="15299" y="32533"/>
                  <a:pt x="16965" y="32760"/>
                  <a:pt x="18648" y="32760"/>
                </a:cubicBezTo>
                <a:cubicBezTo>
                  <a:pt x="19521" y="32760"/>
                  <a:pt x="20399" y="32699"/>
                  <a:pt x="21263" y="32611"/>
                </a:cubicBezTo>
                <a:cubicBezTo>
                  <a:pt x="23213" y="32417"/>
                  <a:pt x="25169" y="32088"/>
                  <a:pt x="26976" y="31332"/>
                </a:cubicBezTo>
                <a:cubicBezTo>
                  <a:pt x="28784" y="30571"/>
                  <a:pt x="30449" y="29351"/>
                  <a:pt x="31449" y="27666"/>
                </a:cubicBezTo>
                <a:cubicBezTo>
                  <a:pt x="32663" y="25633"/>
                  <a:pt x="32824" y="23173"/>
                  <a:pt x="33296" y="20856"/>
                </a:cubicBezTo>
                <a:cubicBezTo>
                  <a:pt x="33954" y="17674"/>
                  <a:pt x="35271" y="14633"/>
                  <a:pt x="35684" y="11412"/>
                </a:cubicBezTo>
                <a:cubicBezTo>
                  <a:pt x="36084" y="8314"/>
                  <a:pt x="35329" y="5758"/>
                  <a:pt x="33625" y="3202"/>
                </a:cubicBezTo>
                <a:cubicBezTo>
                  <a:pt x="32147" y="988"/>
                  <a:pt x="29694" y="252"/>
                  <a:pt x="27079" y="45"/>
                </a:cubicBezTo>
                <a:cubicBezTo>
                  <a:pt x="26722" y="16"/>
                  <a:pt x="26365" y="1"/>
                  <a:pt x="260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45"/>
          <p:cNvSpPr/>
          <p:nvPr/>
        </p:nvSpPr>
        <p:spPr>
          <a:xfrm>
            <a:off x="761528" y="3812182"/>
            <a:ext cx="902125" cy="819000"/>
          </a:xfrm>
          <a:custGeom>
            <a:avLst/>
            <a:gdLst/>
            <a:ahLst/>
            <a:cxnLst/>
            <a:rect l="l" t="t" r="r" b="b"/>
            <a:pathLst>
              <a:path w="36085" h="32760" extrusionOk="0">
                <a:moveTo>
                  <a:pt x="26008" y="1"/>
                </a:moveTo>
                <a:cubicBezTo>
                  <a:pt x="24500" y="1"/>
                  <a:pt x="23000" y="264"/>
                  <a:pt x="21580" y="781"/>
                </a:cubicBezTo>
                <a:cubicBezTo>
                  <a:pt x="19617" y="1504"/>
                  <a:pt x="17836" y="2698"/>
                  <a:pt x="15815" y="3247"/>
                </a:cubicBezTo>
                <a:cubicBezTo>
                  <a:pt x="13524" y="3860"/>
                  <a:pt x="11084" y="3595"/>
                  <a:pt x="8767" y="4112"/>
                </a:cubicBezTo>
                <a:cubicBezTo>
                  <a:pt x="5526" y="4835"/>
                  <a:pt x="2692" y="7159"/>
                  <a:pt x="1343" y="10192"/>
                </a:cubicBezTo>
                <a:cubicBezTo>
                  <a:pt x="1" y="13220"/>
                  <a:pt x="169" y="16886"/>
                  <a:pt x="1802" y="19778"/>
                </a:cubicBezTo>
                <a:cubicBezTo>
                  <a:pt x="3131" y="22128"/>
                  <a:pt x="5287" y="23877"/>
                  <a:pt x="7146" y="25839"/>
                </a:cubicBezTo>
                <a:cubicBezTo>
                  <a:pt x="9212" y="28015"/>
                  <a:pt x="11052" y="30577"/>
                  <a:pt x="13782" y="31836"/>
                </a:cubicBezTo>
                <a:cubicBezTo>
                  <a:pt x="15299" y="32533"/>
                  <a:pt x="16965" y="32760"/>
                  <a:pt x="18648" y="32760"/>
                </a:cubicBezTo>
                <a:cubicBezTo>
                  <a:pt x="19521" y="32760"/>
                  <a:pt x="20399" y="32699"/>
                  <a:pt x="21263" y="32611"/>
                </a:cubicBezTo>
                <a:cubicBezTo>
                  <a:pt x="23213" y="32417"/>
                  <a:pt x="25169" y="32088"/>
                  <a:pt x="26976" y="31332"/>
                </a:cubicBezTo>
                <a:cubicBezTo>
                  <a:pt x="28784" y="30571"/>
                  <a:pt x="30449" y="29351"/>
                  <a:pt x="31449" y="27666"/>
                </a:cubicBezTo>
                <a:cubicBezTo>
                  <a:pt x="32663" y="25633"/>
                  <a:pt x="32824" y="23173"/>
                  <a:pt x="33296" y="20856"/>
                </a:cubicBezTo>
                <a:cubicBezTo>
                  <a:pt x="33954" y="17674"/>
                  <a:pt x="35271" y="14633"/>
                  <a:pt x="35684" y="11412"/>
                </a:cubicBezTo>
                <a:cubicBezTo>
                  <a:pt x="36084" y="8314"/>
                  <a:pt x="35329" y="5758"/>
                  <a:pt x="33625" y="3202"/>
                </a:cubicBezTo>
                <a:cubicBezTo>
                  <a:pt x="32147" y="988"/>
                  <a:pt x="29694" y="252"/>
                  <a:pt x="27079" y="45"/>
                </a:cubicBezTo>
                <a:cubicBezTo>
                  <a:pt x="26722" y="16"/>
                  <a:pt x="26365" y="1"/>
                  <a:pt x="260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45"/>
          <p:cNvSpPr txBox="1">
            <a:spLocks noGrp="1"/>
          </p:cNvSpPr>
          <p:nvPr>
            <p:ph type="title" idx="7"/>
          </p:nvPr>
        </p:nvSpPr>
        <p:spPr>
          <a:xfrm>
            <a:off x="881241" y="1726963"/>
            <a:ext cx="662700" cy="514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1649" name="Google Shape;1649;p45"/>
          <p:cNvSpPr txBox="1">
            <a:spLocks noGrp="1"/>
          </p:cNvSpPr>
          <p:nvPr>
            <p:ph type="title" idx="8"/>
          </p:nvPr>
        </p:nvSpPr>
        <p:spPr>
          <a:xfrm>
            <a:off x="881241" y="2819444"/>
            <a:ext cx="662700" cy="514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
        <p:nvSpPr>
          <p:cNvPr id="1650" name="Google Shape;1650;p45"/>
          <p:cNvSpPr txBox="1">
            <a:spLocks noGrp="1"/>
          </p:cNvSpPr>
          <p:nvPr>
            <p:ph type="title" idx="9"/>
          </p:nvPr>
        </p:nvSpPr>
        <p:spPr>
          <a:xfrm>
            <a:off x="881241" y="3964437"/>
            <a:ext cx="662700" cy="514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03.</a:t>
            </a:r>
            <a:endParaRPr/>
          </a:p>
        </p:txBody>
      </p:sp>
      <p:sp>
        <p:nvSpPr>
          <p:cNvPr id="1651" name="Google Shape;1651;p45"/>
          <p:cNvSpPr txBox="1">
            <a:spLocks noGrp="1"/>
          </p:cNvSpPr>
          <p:nvPr>
            <p:ph type="title" idx="6"/>
          </p:nvPr>
        </p:nvSpPr>
        <p:spPr>
          <a:xfrm>
            <a:off x="720000" y="445025"/>
            <a:ext cx="77040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latin typeface="Comfortaa" panose="020B0604020202020204" charset="0"/>
              </a:rPr>
              <a:t>2. Văn bản thạch sanh</a:t>
            </a:r>
            <a:endParaRPr dirty="0">
              <a:latin typeface="Comfortaa" panose="020B060402020202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45"/>
                                        </p:tgtEl>
                                        <p:attrNameLst>
                                          <p:attrName>style.visibility</p:attrName>
                                        </p:attrNameLst>
                                      </p:cBhvr>
                                      <p:to>
                                        <p:strVal val="visible"/>
                                      </p:to>
                                    </p:set>
                                    <p:animEffect transition="in" filter="fade">
                                      <p:cBhvr>
                                        <p:cTn id="7" dur="500"/>
                                        <p:tgtEl>
                                          <p:spTgt spid="164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48"/>
                                        </p:tgtEl>
                                        <p:attrNameLst>
                                          <p:attrName>style.visibility</p:attrName>
                                        </p:attrNameLst>
                                      </p:cBhvr>
                                      <p:to>
                                        <p:strVal val="visible"/>
                                      </p:to>
                                    </p:set>
                                    <p:animEffect transition="in" filter="fade">
                                      <p:cBhvr>
                                        <p:cTn id="10" dur="500"/>
                                        <p:tgtEl>
                                          <p:spTgt spid="164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639"/>
                                        </p:tgtEl>
                                        <p:attrNameLst>
                                          <p:attrName>style.visibility</p:attrName>
                                        </p:attrNameLst>
                                      </p:cBhvr>
                                      <p:to>
                                        <p:strVal val="visible"/>
                                      </p:to>
                                    </p:set>
                                    <p:animEffect transition="in" filter="fade">
                                      <p:cBhvr>
                                        <p:cTn id="13" dur="500"/>
                                        <p:tgtEl>
                                          <p:spTgt spid="1639"/>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640">
                                            <p:txEl>
                                              <p:pRg st="0" end="0"/>
                                            </p:txEl>
                                          </p:spTgt>
                                        </p:tgtEl>
                                        <p:attrNameLst>
                                          <p:attrName>style.visibility</p:attrName>
                                        </p:attrNameLst>
                                      </p:cBhvr>
                                      <p:to>
                                        <p:strVal val="visible"/>
                                      </p:to>
                                    </p:set>
                                    <p:animEffect transition="in" filter="fade">
                                      <p:cBhvr>
                                        <p:cTn id="16" dur="500"/>
                                        <p:tgtEl>
                                          <p:spTgt spid="1640">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641"/>
                                        </p:tgtEl>
                                        <p:attrNameLst>
                                          <p:attrName>style.visibility</p:attrName>
                                        </p:attrNameLst>
                                      </p:cBhvr>
                                      <p:to>
                                        <p:strVal val="visible"/>
                                      </p:to>
                                    </p:set>
                                    <p:animEffect transition="in" filter="fade">
                                      <p:cBhvr>
                                        <p:cTn id="21" dur="500"/>
                                        <p:tgtEl>
                                          <p:spTgt spid="1641"/>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42">
                                            <p:txEl>
                                              <p:pRg st="0" end="0"/>
                                            </p:txEl>
                                          </p:spTgt>
                                        </p:tgtEl>
                                        <p:attrNameLst>
                                          <p:attrName>style.visibility</p:attrName>
                                        </p:attrNameLst>
                                      </p:cBhvr>
                                      <p:to>
                                        <p:strVal val="visible"/>
                                      </p:to>
                                    </p:set>
                                    <p:animEffect transition="in" filter="fade">
                                      <p:cBhvr>
                                        <p:cTn id="24" dur="500"/>
                                        <p:tgtEl>
                                          <p:spTgt spid="1642">
                                            <p:txEl>
                                              <p:pRg st="0" end="0"/>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646"/>
                                        </p:tgtEl>
                                        <p:attrNameLst>
                                          <p:attrName>style.visibility</p:attrName>
                                        </p:attrNameLst>
                                      </p:cBhvr>
                                      <p:to>
                                        <p:strVal val="visible"/>
                                      </p:to>
                                    </p:set>
                                    <p:animEffect transition="in" filter="fade">
                                      <p:cBhvr>
                                        <p:cTn id="27" dur="500"/>
                                        <p:tgtEl>
                                          <p:spTgt spid="1646"/>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649"/>
                                        </p:tgtEl>
                                        <p:attrNameLst>
                                          <p:attrName>style.visibility</p:attrName>
                                        </p:attrNameLst>
                                      </p:cBhvr>
                                      <p:to>
                                        <p:strVal val="visible"/>
                                      </p:to>
                                    </p:set>
                                    <p:animEffect transition="in" filter="fade">
                                      <p:cBhvr>
                                        <p:cTn id="30" dur="500"/>
                                        <p:tgtEl>
                                          <p:spTgt spid="164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643"/>
                                        </p:tgtEl>
                                        <p:attrNameLst>
                                          <p:attrName>style.visibility</p:attrName>
                                        </p:attrNameLst>
                                      </p:cBhvr>
                                      <p:to>
                                        <p:strVal val="visible"/>
                                      </p:to>
                                    </p:set>
                                    <p:animEffect transition="in" filter="fade">
                                      <p:cBhvr>
                                        <p:cTn id="35" dur="500"/>
                                        <p:tgtEl>
                                          <p:spTgt spid="1643"/>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644">
                                            <p:txEl>
                                              <p:pRg st="0" end="0"/>
                                            </p:txEl>
                                          </p:spTgt>
                                        </p:tgtEl>
                                        <p:attrNameLst>
                                          <p:attrName>style.visibility</p:attrName>
                                        </p:attrNameLst>
                                      </p:cBhvr>
                                      <p:to>
                                        <p:strVal val="visible"/>
                                      </p:to>
                                    </p:set>
                                    <p:animEffect transition="in" filter="fade">
                                      <p:cBhvr>
                                        <p:cTn id="38" dur="500"/>
                                        <p:tgtEl>
                                          <p:spTgt spid="1644">
                                            <p:txEl>
                                              <p:pRg st="0" end="0"/>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647"/>
                                        </p:tgtEl>
                                        <p:attrNameLst>
                                          <p:attrName>style.visibility</p:attrName>
                                        </p:attrNameLst>
                                      </p:cBhvr>
                                      <p:to>
                                        <p:strVal val="visible"/>
                                      </p:to>
                                    </p:set>
                                    <p:animEffect transition="in" filter="fade">
                                      <p:cBhvr>
                                        <p:cTn id="41" dur="500"/>
                                        <p:tgtEl>
                                          <p:spTgt spid="1647"/>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650"/>
                                        </p:tgtEl>
                                        <p:attrNameLst>
                                          <p:attrName>style.visibility</p:attrName>
                                        </p:attrNameLst>
                                      </p:cBhvr>
                                      <p:to>
                                        <p:strVal val="visible"/>
                                      </p:to>
                                    </p:set>
                                    <p:animEffect transition="in" filter="fade">
                                      <p:cBhvr>
                                        <p:cTn id="44" dur="500"/>
                                        <p:tgtEl>
                                          <p:spTgt spid="16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 grpId="0"/>
      <p:bldP spid="1640" grpId="0" build="p"/>
      <p:bldP spid="1641" grpId="0"/>
      <p:bldP spid="1642" grpId="0" build="p"/>
      <p:bldP spid="1643" grpId="0"/>
      <p:bldP spid="1644" grpId="0" build="p"/>
      <p:bldP spid="1645" grpId="0" animBg="1"/>
      <p:bldP spid="1646" grpId="0" animBg="1"/>
      <p:bldP spid="1647" grpId="0" animBg="1"/>
      <p:bldP spid="1648" grpId="0"/>
      <p:bldP spid="1649" grpId="0"/>
      <p:bldP spid="165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44"/>
        <p:cNvGrpSpPr/>
        <p:nvPr/>
      </p:nvGrpSpPr>
      <p:grpSpPr>
        <a:xfrm>
          <a:off x="0" y="0"/>
          <a:ext cx="0" cy="0"/>
          <a:chOff x="0" y="0"/>
          <a:chExt cx="0" cy="0"/>
        </a:xfrm>
      </p:grpSpPr>
      <p:grpSp>
        <p:nvGrpSpPr>
          <p:cNvPr id="1745" name="Google Shape;1745;p48"/>
          <p:cNvGrpSpPr/>
          <p:nvPr/>
        </p:nvGrpSpPr>
        <p:grpSpPr>
          <a:xfrm>
            <a:off x="-4" y="2578121"/>
            <a:ext cx="3151479" cy="2201937"/>
            <a:chOff x="-104829" y="5870021"/>
            <a:chExt cx="3151479" cy="2201937"/>
          </a:xfrm>
        </p:grpSpPr>
        <p:sp>
          <p:nvSpPr>
            <p:cNvPr id="1746" name="Google Shape;1746;p48"/>
            <p:cNvSpPr/>
            <p:nvPr/>
          </p:nvSpPr>
          <p:spPr>
            <a:xfrm>
              <a:off x="-104829" y="5870021"/>
              <a:ext cx="3151479" cy="2201937"/>
            </a:xfrm>
            <a:custGeom>
              <a:avLst/>
              <a:gdLst/>
              <a:ahLst/>
              <a:cxnLst/>
              <a:rect l="l" t="t" r="r" b="b"/>
              <a:pathLst>
                <a:path w="28377" h="19827" extrusionOk="0">
                  <a:moveTo>
                    <a:pt x="8838" y="0"/>
                  </a:moveTo>
                  <a:cubicBezTo>
                    <a:pt x="8237" y="0"/>
                    <a:pt x="7636" y="80"/>
                    <a:pt x="7108" y="309"/>
                  </a:cubicBezTo>
                  <a:cubicBezTo>
                    <a:pt x="6223" y="690"/>
                    <a:pt x="5268" y="987"/>
                    <a:pt x="4442" y="1490"/>
                  </a:cubicBezTo>
                  <a:cubicBezTo>
                    <a:pt x="3409" y="2123"/>
                    <a:pt x="2544" y="3001"/>
                    <a:pt x="1937" y="4047"/>
                  </a:cubicBezTo>
                  <a:cubicBezTo>
                    <a:pt x="1" y="7352"/>
                    <a:pt x="27" y="12064"/>
                    <a:pt x="1873" y="15382"/>
                  </a:cubicBezTo>
                  <a:cubicBezTo>
                    <a:pt x="2912" y="17247"/>
                    <a:pt x="4881" y="18448"/>
                    <a:pt x="6940" y="18996"/>
                  </a:cubicBezTo>
                  <a:cubicBezTo>
                    <a:pt x="7940" y="19255"/>
                    <a:pt x="8960" y="19409"/>
                    <a:pt x="9987" y="19461"/>
                  </a:cubicBezTo>
                  <a:cubicBezTo>
                    <a:pt x="10144" y="19470"/>
                    <a:pt x="10304" y="19474"/>
                    <a:pt x="10465" y="19474"/>
                  </a:cubicBezTo>
                  <a:cubicBezTo>
                    <a:pt x="10976" y="19474"/>
                    <a:pt x="11501" y="19439"/>
                    <a:pt x="12017" y="19439"/>
                  </a:cubicBezTo>
                  <a:cubicBezTo>
                    <a:pt x="12360" y="19439"/>
                    <a:pt x="12700" y="19454"/>
                    <a:pt x="13027" y="19506"/>
                  </a:cubicBezTo>
                  <a:cubicBezTo>
                    <a:pt x="14537" y="19741"/>
                    <a:pt x="16052" y="19826"/>
                    <a:pt x="17580" y="19826"/>
                  </a:cubicBezTo>
                  <a:cubicBezTo>
                    <a:pt x="17985" y="19826"/>
                    <a:pt x="18391" y="19820"/>
                    <a:pt x="18798" y="19810"/>
                  </a:cubicBezTo>
                  <a:cubicBezTo>
                    <a:pt x="21354" y="19739"/>
                    <a:pt x="24000" y="19435"/>
                    <a:pt x="26195" y="18131"/>
                  </a:cubicBezTo>
                  <a:cubicBezTo>
                    <a:pt x="26815" y="17763"/>
                    <a:pt x="27409" y="17299"/>
                    <a:pt x="27706" y="16653"/>
                  </a:cubicBezTo>
                  <a:cubicBezTo>
                    <a:pt x="27886" y="16272"/>
                    <a:pt x="27951" y="15846"/>
                    <a:pt x="27983" y="15427"/>
                  </a:cubicBezTo>
                  <a:cubicBezTo>
                    <a:pt x="28377" y="10773"/>
                    <a:pt x="25253" y="6545"/>
                    <a:pt x="20689" y="5557"/>
                  </a:cubicBezTo>
                  <a:cubicBezTo>
                    <a:pt x="19953" y="5396"/>
                    <a:pt x="19191" y="5325"/>
                    <a:pt x="18501" y="5015"/>
                  </a:cubicBezTo>
                  <a:cubicBezTo>
                    <a:pt x="17584" y="4602"/>
                    <a:pt x="16893" y="3814"/>
                    <a:pt x="16164" y="3117"/>
                  </a:cubicBezTo>
                  <a:cubicBezTo>
                    <a:pt x="14525" y="1581"/>
                    <a:pt x="12433" y="438"/>
                    <a:pt x="10193" y="109"/>
                  </a:cubicBezTo>
                  <a:cubicBezTo>
                    <a:pt x="9763" y="47"/>
                    <a:pt x="9301" y="0"/>
                    <a:pt x="8838" y="0"/>
                  </a:cubicBezTo>
                  <a:close/>
                </a:path>
              </a:pathLst>
            </a:custGeom>
            <a:solidFill>
              <a:srgbClr val="B7B2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7" name="Google Shape;1747;p48"/>
            <p:cNvSpPr/>
            <p:nvPr/>
          </p:nvSpPr>
          <p:spPr>
            <a:xfrm>
              <a:off x="318850" y="6702169"/>
              <a:ext cx="826712" cy="551400"/>
            </a:xfrm>
            <a:custGeom>
              <a:avLst/>
              <a:gdLst/>
              <a:ahLst/>
              <a:cxnLst/>
              <a:rect l="l" t="t" r="r" b="b"/>
              <a:pathLst>
                <a:path w="7444" h="4965" fill="none" extrusionOk="0">
                  <a:moveTo>
                    <a:pt x="7443" y="4964"/>
                  </a:moveTo>
                  <a:cubicBezTo>
                    <a:pt x="5623" y="2479"/>
                    <a:pt x="2989" y="724"/>
                    <a:pt x="1" y="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8" name="Google Shape;1748;p48"/>
            <p:cNvSpPr/>
            <p:nvPr/>
          </p:nvSpPr>
          <p:spPr>
            <a:xfrm>
              <a:off x="555400" y="6607549"/>
              <a:ext cx="360715" cy="320512"/>
            </a:xfrm>
            <a:custGeom>
              <a:avLst/>
              <a:gdLst/>
              <a:ahLst/>
              <a:cxnLst/>
              <a:rect l="l" t="t" r="r" b="b"/>
              <a:pathLst>
                <a:path w="3248" h="2886" fill="none" extrusionOk="0">
                  <a:moveTo>
                    <a:pt x="3248" y="2886"/>
                  </a:moveTo>
                  <a:cubicBezTo>
                    <a:pt x="2809" y="2292"/>
                    <a:pt x="2370" y="1692"/>
                    <a:pt x="1847" y="1175"/>
                  </a:cubicBezTo>
                  <a:cubicBezTo>
                    <a:pt x="1324" y="659"/>
                    <a:pt x="704" y="220"/>
                    <a:pt x="1" y="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9" name="Google Shape;1749;p48"/>
            <p:cNvSpPr/>
            <p:nvPr/>
          </p:nvSpPr>
          <p:spPr>
            <a:xfrm>
              <a:off x="1588444" y="6635535"/>
              <a:ext cx="245326" cy="338392"/>
            </a:xfrm>
            <a:custGeom>
              <a:avLst/>
              <a:gdLst/>
              <a:ahLst/>
              <a:cxnLst/>
              <a:rect l="l" t="t" r="r" b="b"/>
              <a:pathLst>
                <a:path w="2209" h="3047" fill="none" extrusionOk="0">
                  <a:moveTo>
                    <a:pt x="0" y="3047"/>
                  </a:moveTo>
                  <a:cubicBezTo>
                    <a:pt x="13" y="2550"/>
                    <a:pt x="246" y="2079"/>
                    <a:pt x="523" y="1666"/>
                  </a:cubicBezTo>
                  <a:cubicBezTo>
                    <a:pt x="969" y="1001"/>
                    <a:pt x="1537" y="433"/>
                    <a:pt x="2208" y="0"/>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0" name="Google Shape;1750;p48"/>
            <p:cNvSpPr/>
            <p:nvPr/>
          </p:nvSpPr>
          <p:spPr>
            <a:xfrm>
              <a:off x="454338" y="6005399"/>
              <a:ext cx="10884" cy="7996"/>
            </a:xfrm>
            <a:custGeom>
              <a:avLst/>
              <a:gdLst/>
              <a:ahLst/>
              <a:cxnLst/>
              <a:rect l="l" t="t" r="r" b="b"/>
              <a:pathLst>
                <a:path w="98" h="72" fill="none" extrusionOk="0">
                  <a:moveTo>
                    <a:pt x="97" y="0"/>
                  </a:moveTo>
                  <a:cubicBezTo>
                    <a:pt x="65" y="20"/>
                    <a:pt x="33" y="46"/>
                    <a:pt x="1" y="7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1" name="Google Shape;1751;p48"/>
            <p:cNvSpPr/>
            <p:nvPr/>
          </p:nvSpPr>
          <p:spPr>
            <a:xfrm>
              <a:off x="161928" y="6029721"/>
              <a:ext cx="622255" cy="1965051"/>
            </a:xfrm>
            <a:custGeom>
              <a:avLst/>
              <a:gdLst/>
              <a:ahLst/>
              <a:cxnLst/>
              <a:rect l="l" t="t" r="r" b="b"/>
              <a:pathLst>
                <a:path w="5603" h="17694" fill="none" extrusionOk="0">
                  <a:moveTo>
                    <a:pt x="2440" y="1"/>
                  </a:moveTo>
                  <a:cubicBezTo>
                    <a:pt x="1685" y="646"/>
                    <a:pt x="1246" y="1621"/>
                    <a:pt x="936" y="2583"/>
                  </a:cubicBezTo>
                  <a:cubicBezTo>
                    <a:pt x="58" y="5300"/>
                    <a:pt x="0" y="8295"/>
                    <a:pt x="839" y="11026"/>
                  </a:cubicBezTo>
                  <a:cubicBezTo>
                    <a:pt x="1659" y="13685"/>
                    <a:pt x="3344" y="16080"/>
                    <a:pt x="5603" y="17694"/>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53" name="Google Shape;1753;p48"/>
          <p:cNvSpPr txBox="1">
            <a:spLocks noGrp="1"/>
          </p:cNvSpPr>
          <p:nvPr>
            <p:ph type="subTitle" idx="1"/>
          </p:nvPr>
        </p:nvSpPr>
        <p:spPr>
          <a:xfrm>
            <a:off x="2391900" y="2175272"/>
            <a:ext cx="4360200" cy="471900"/>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lang="en-US" dirty="0" err="1"/>
              <a:t>Đọc</a:t>
            </a:r>
            <a:r>
              <a:rPr lang="en-US" dirty="0"/>
              <a:t> – </a:t>
            </a:r>
            <a:r>
              <a:rPr lang="en-US" dirty="0" err="1"/>
              <a:t>Hiểu</a:t>
            </a:r>
            <a:r>
              <a:rPr lang="en-US" dirty="0"/>
              <a:t> </a:t>
            </a:r>
            <a:r>
              <a:rPr lang="en-US" dirty="0" err="1"/>
              <a:t>văn</a:t>
            </a:r>
            <a:r>
              <a:rPr lang="en-US" dirty="0"/>
              <a:t> </a:t>
            </a:r>
            <a:r>
              <a:rPr lang="en-US" dirty="0" err="1"/>
              <a:t>bản</a:t>
            </a:r>
            <a:endParaRPr lang="en-US" dirty="0"/>
          </a:p>
        </p:txBody>
      </p:sp>
      <p:sp>
        <p:nvSpPr>
          <p:cNvPr id="1754" name="Google Shape;1754;p48"/>
          <p:cNvSpPr txBox="1">
            <a:spLocks noGrp="1"/>
          </p:cNvSpPr>
          <p:nvPr>
            <p:ph type="title" idx="2"/>
          </p:nvPr>
        </p:nvSpPr>
        <p:spPr>
          <a:xfrm>
            <a:off x="2996550" y="1337825"/>
            <a:ext cx="31509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II.</a:t>
            </a:r>
            <a:endParaRPr dirty="0"/>
          </a:p>
        </p:txBody>
      </p:sp>
      <p:grpSp>
        <p:nvGrpSpPr>
          <p:cNvPr id="1755" name="Google Shape;1755;p48"/>
          <p:cNvGrpSpPr/>
          <p:nvPr/>
        </p:nvGrpSpPr>
        <p:grpSpPr>
          <a:xfrm>
            <a:off x="773582" y="1986970"/>
            <a:ext cx="1604308" cy="2390189"/>
            <a:chOff x="6978425" y="4178275"/>
            <a:chExt cx="404750" cy="603050"/>
          </a:xfrm>
        </p:grpSpPr>
        <p:sp>
          <p:nvSpPr>
            <p:cNvPr id="1756" name="Google Shape;1756;p48"/>
            <p:cNvSpPr/>
            <p:nvPr/>
          </p:nvSpPr>
          <p:spPr>
            <a:xfrm>
              <a:off x="7121725" y="4667525"/>
              <a:ext cx="44075" cy="52325"/>
            </a:xfrm>
            <a:custGeom>
              <a:avLst/>
              <a:gdLst/>
              <a:ahLst/>
              <a:cxnLst/>
              <a:rect l="l" t="t" r="r" b="b"/>
              <a:pathLst>
                <a:path w="1763" h="2093" extrusionOk="0">
                  <a:moveTo>
                    <a:pt x="226" y="1"/>
                  </a:moveTo>
                  <a:cubicBezTo>
                    <a:pt x="226" y="246"/>
                    <a:pt x="226" y="440"/>
                    <a:pt x="220" y="556"/>
                  </a:cubicBezTo>
                  <a:cubicBezTo>
                    <a:pt x="194" y="1014"/>
                    <a:pt x="72" y="1453"/>
                    <a:pt x="1" y="1905"/>
                  </a:cubicBezTo>
                  <a:lnTo>
                    <a:pt x="1" y="1918"/>
                  </a:lnTo>
                  <a:cubicBezTo>
                    <a:pt x="46" y="1982"/>
                    <a:pt x="104" y="2041"/>
                    <a:pt x="162" y="2092"/>
                  </a:cubicBezTo>
                  <a:cubicBezTo>
                    <a:pt x="356" y="1944"/>
                    <a:pt x="575" y="1828"/>
                    <a:pt x="814" y="1763"/>
                  </a:cubicBezTo>
                  <a:cubicBezTo>
                    <a:pt x="895" y="1741"/>
                    <a:pt x="979" y="1730"/>
                    <a:pt x="1062" y="1730"/>
                  </a:cubicBezTo>
                  <a:cubicBezTo>
                    <a:pt x="1224" y="1730"/>
                    <a:pt x="1384" y="1770"/>
                    <a:pt x="1524" y="1847"/>
                  </a:cubicBezTo>
                  <a:cubicBezTo>
                    <a:pt x="1601" y="1899"/>
                    <a:pt x="1679" y="1944"/>
                    <a:pt x="1763" y="1989"/>
                  </a:cubicBezTo>
                  <a:cubicBezTo>
                    <a:pt x="1679" y="1795"/>
                    <a:pt x="1634" y="1582"/>
                    <a:pt x="1627" y="1369"/>
                  </a:cubicBezTo>
                  <a:cubicBezTo>
                    <a:pt x="1627" y="1253"/>
                    <a:pt x="1679" y="20"/>
                    <a:pt x="1711" y="20"/>
                  </a:cubicBezTo>
                  <a:lnTo>
                    <a:pt x="226" y="1"/>
                  </a:lnTo>
                  <a:close/>
                </a:path>
              </a:pathLst>
            </a:custGeom>
            <a:solidFill>
              <a:srgbClr val="F2B2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7" name="Google Shape;1757;p48"/>
            <p:cNvSpPr/>
            <p:nvPr/>
          </p:nvSpPr>
          <p:spPr>
            <a:xfrm>
              <a:off x="7118500" y="4710875"/>
              <a:ext cx="65550" cy="70450"/>
            </a:xfrm>
            <a:custGeom>
              <a:avLst/>
              <a:gdLst/>
              <a:ahLst/>
              <a:cxnLst/>
              <a:rect l="l" t="t" r="r" b="b"/>
              <a:pathLst>
                <a:path w="2622" h="2818" extrusionOk="0">
                  <a:moveTo>
                    <a:pt x="1203" y="1"/>
                  </a:moveTo>
                  <a:cubicBezTo>
                    <a:pt x="1116" y="1"/>
                    <a:pt x="1028" y="12"/>
                    <a:pt x="943" y="35"/>
                  </a:cubicBezTo>
                  <a:cubicBezTo>
                    <a:pt x="704" y="100"/>
                    <a:pt x="485" y="210"/>
                    <a:pt x="291" y="365"/>
                  </a:cubicBezTo>
                  <a:cubicBezTo>
                    <a:pt x="233" y="313"/>
                    <a:pt x="175" y="255"/>
                    <a:pt x="130" y="190"/>
                  </a:cubicBezTo>
                  <a:cubicBezTo>
                    <a:pt x="71" y="649"/>
                    <a:pt x="39" y="1107"/>
                    <a:pt x="26" y="1565"/>
                  </a:cubicBezTo>
                  <a:cubicBezTo>
                    <a:pt x="26" y="1656"/>
                    <a:pt x="20" y="1740"/>
                    <a:pt x="20" y="1830"/>
                  </a:cubicBezTo>
                  <a:cubicBezTo>
                    <a:pt x="0" y="1953"/>
                    <a:pt x="20" y="2075"/>
                    <a:pt x="65" y="2191"/>
                  </a:cubicBezTo>
                  <a:cubicBezTo>
                    <a:pt x="207" y="2475"/>
                    <a:pt x="762" y="2688"/>
                    <a:pt x="1046" y="2766"/>
                  </a:cubicBezTo>
                  <a:cubicBezTo>
                    <a:pt x="1160" y="2801"/>
                    <a:pt x="1277" y="2818"/>
                    <a:pt x="1393" y="2818"/>
                  </a:cubicBezTo>
                  <a:cubicBezTo>
                    <a:pt x="1683" y="2818"/>
                    <a:pt x="1967" y="2711"/>
                    <a:pt x="2189" y="2508"/>
                  </a:cubicBezTo>
                  <a:cubicBezTo>
                    <a:pt x="2621" y="2120"/>
                    <a:pt x="2492" y="1598"/>
                    <a:pt x="2286" y="1120"/>
                  </a:cubicBezTo>
                  <a:cubicBezTo>
                    <a:pt x="2156" y="816"/>
                    <a:pt x="1995" y="545"/>
                    <a:pt x="1892" y="261"/>
                  </a:cubicBezTo>
                  <a:cubicBezTo>
                    <a:pt x="1808" y="216"/>
                    <a:pt x="1730" y="165"/>
                    <a:pt x="1653" y="113"/>
                  </a:cubicBezTo>
                  <a:cubicBezTo>
                    <a:pt x="1516" y="38"/>
                    <a:pt x="1360" y="1"/>
                    <a:pt x="120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8" name="Google Shape;1758;p48"/>
            <p:cNvSpPr/>
            <p:nvPr/>
          </p:nvSpPr>
          <p:spPr>
            <a:xfrm>
              <a:off x="7118500" y="4755650"/>
              <a:ext cx="62625" cy="25675"/>
            </a:xfrm>
            <a:custGeom>
              <a:avLst/>
              <a:gdLst/>
              <a:ahLst/>
              <a:cxnLst/>
              <a:rect l="l" t="t" r="r" b="b"/>
              <a:pathLst>
                <a:path w="2505" h="1027" extrusionOk="0">
                  <a:moveTo>
                    <a:pt x="2473" y="0"/>
                  </a:moveTo>
                  <a:cubicBezTo>
                    <a:pt x="2421" y="129"/>
                    <a:pt x="2337" y="245"/>
                    <a:pt x="2227" y="342"/>
                  </a:cubicBezTo>
                  <a:cubicBezTo>
                    <a:pt x="1994" y="552"/>
                    <a:pt x="1694" y="664"/>
                    <a:pt x="1390" y="664"/>
                  </a:cubicBezTo>
                  <a:cubicBezTo>
                    <a:pt x="1272" y="664"/>
                    <a:pt x="1155" y="648"/>
                    <a:pt x="1040" y="613"/>
                  </a:cubicBezTo>
                  <a:cubicBezTo>
                    <a:pt x="743" y="536"/>
                    <a:pt x="175" y="316"/>
                    <a:pt x="20" y="26"/>
                  </a:cubicBezTo>
                  <a:cubicBezTo>
                    <a:pt x="20" y="32"/>
                    <a:pt x="20" y="32"/>
                    <a:pt x="20" y="39"/>
                  </a:cubicBezTo>
                  <a:cubicBezTo>
                    <a:pt x="0" y="162"/>
                    <a:pt x="20" y="284"/>
                    <a:pt x="65" y="400"/>
                  </a:cubicBezTo>
                  <a:cubicBezTo>
                    <a:pt x="201" y="684"/>
                    <a:pt x="762" y="897"/>
                    <a:pt x="1046" y="975"/>
                  </a:cubicBezTo>
                  <a:cubicBezTo>
                    <a:pt x="1160" y="1010"/>
                    <a:pt x="1277" y="1027"/>
                    <a:pt x="1393" y="1027"/>
                  </a:cubicBezTo>
                  <a:cubicBezTo>
                    <a:pt x="1683" y="1027"/>
                    <a:pt x="1965" y="920"/>
                    <a:pt x="2182" y="717"/>
                  </a:cubicBezTo>
                  <a:cubicBezTo>
                    <a:pt x="2395" y="536"/>
                    <a:pt x="2505" y="271"/>
                    <a:pt x="247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9" name="Google Shape;1759;p48"/>
            <p:cNvSpPr/>
            <p:nvPr/>
          </p:nvSpPr>
          <p:spPr>
            <a:xfrm>
              <a:off x="7266650" y="4645100"/>
              <a:ext cx="61175" cy="53050"/>
            </a:xfrm>
            <a:custGeom>
              <a:avLst/>
              <a:gdLst/>
              <a:ahLst/>
              <a:cxnLst/>
              <a:rect l="l" t="t" r="r" b="b"/>
              <a:pathLst>
                <a:path w="2447" h="2122" extrusionOk="0">
                  <a:moveTo>
                    <a:pt x="1530" y="1"/>
                  </a:moveTo>
                  <a:lnTo>
                    <a:pt x="0" y="439"/>
                  </a:lnTo>
                  <a:cubicBezTo>
                    <a:pt x="129" y="730"/>
                    <a:pt x="265" y="1040"/>
                    <a:pt x="413" y="1382"/>
                  </a:cubicBezTo>
                  <a:cubicBezTo>
                    <a:pt x="478" y="1569"/>
                    <a:pt x="510" y="1769"/>
                    <a:pt x="504" y="1963"/>
                  </a:cubicBezTo>
                  <a:lnTo>
                    <a:pt x="1795" y="2111"/>
                  </a:lnTo>
                  <a:cubicBezTo>
                    <a:pt x="1828" y="2118"/>
                    <a:pt x="1861" y="2122"/>
                    <a:pt x="1895" y="2122"/>
                  </a:cubicBezTo>
                  <a:cubicBezTo>
                    <a:pt x="1958" y="2122"/>
                    <a:pt x="2019" y="2109"/>
                    <a:pt x="2079" y="2079"/>
                  </a:cubicBezTo>
                  <a:cubicBezTo>
                    <a:pt x="2163" y="2021"/>
                    <a:pt x="2195" y="1918"/>
                    <a:pt x="2253" y="1834"/>
                  </a:cubicBezTo>
                  <a:cubicBezTo>
                    <a:pt x="2305" y="1763"/>
                    <a:pt x="2369" y="1718"/>
                    <a:pt x="2447" y="1685"/>
                  </a:cubicBezTo>
                  <a:cubicBezTo>
                    <a:pt x="2292" y="1569"/>
                    <a:pt x="2156" y="1440"/>
                    <a:pt x="2040" y="1292"/>
                  </a:cubicBezTo>
                  <a:cubicBezTo>
                    <a:pt x="1859" y="1046"/>
                    <a:pt x="1756" y="762"/>
                    <a:pt x="1666" y="478"/>
                  </a:cubicBezTo>
                  <a:cubicBezTo>
                    <a:pt x="1633" y="381"/>
                    <a:pt x="1582" y="214"/>
                    <a:pt x="1530" y="1"/>
                  </a:cubicBezTo>
                  <a:close/>
                </a:path>
              </a:pathLst>
            </a:custGeom>
            <a:solidFill>
              <a:srgbClr val="F2B27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48"/>
            <p:cNvSpPr/>
            <p:nvPr/>
          </p:nvSpPr>
          <p:spPr>
            <a:xfrm>
              <a:off x="7278250" y="4687225"/>
              <a:ext cx="104925" cy="49000"/>
            </a:xfrm>
            <a:custGeom>
              <a:avLst/>
              <a:gdLst/>
              <a:ahLst/>
              <a:cxnLst/>
              <a:rect l="l" t="t" r="r" b="b"/>
              <a:pathLst>
                <a:path w="4197" h="1960" extrusionOk="0">
                  <a:moveTo>
                    <a:pt x="1983" y="0"/>
                  </a:moveTo>
                  <a:cubicBezTo>
                    <a:pt x="1905" y="33"/>
                    <a:pt x="1841" y="78"/>
                    <a:pt x="1789" y="149"/>
                  </a:cubicBezTo>
                  <a:cubicBezTo>
                    <a:pt x="1731" y="226"/>
                    <a:pt x="1699" y="336"/>
                    <a:pt x="1615" y="394"/>
                  </a:cubicBezTo>
                  <a:cubicBezTo>
                    <a:pt x="1555" y="424"/>
                    <a:pt x="1493" y="439"/>
                    <a:pt x="1430" y="439"/>
                  </a:cubicBezTo>
                  <a:cubicBezTo>
                    <a:pt x="1397" y="439"/>
                    <a:pt x="1364" y="435"/>
                    <a:pt x="1331" y="426"/>
                  </a:cubicBezTo>
                  <a:lnTo>
                    <a:pt x="40" y="278"/>
                  </a:lnTo>
                  <a:lnTo>
                    <a:pt x="40" y="278"/>
                  </a:lnTo>
                  <a:cubicBezTo>
                    <a:pt x="53" y="691"/>
                    <a:pt x="1" y="1130"/>
                    <a:pt x="1" y="1201"/>
                  </a:cubicBezTo>
                  <a:cubicBezTo>
                    <a:pt x="14" y="1646"/>
                    <a:pt x="885" y="1588"/>
                    <a:pt x="1176" y="1627"/>
                  </a:cubicBezTo>
                  <a:cubicBezTo>
                    <a:pt x="1660" y="1691"/>
                    <a:pt x="2125" y="1853"/>
                    <a:pt x="2609" y="1924"/>
                  </a:cubicBezTo>
                  <a:cubicBezTo>
                    <a:pt x="2761" y="1945"/>
                    <a:pt x="2933" y="1960"/>
                    <a:pt x="3109" y="1960"/>
                  </a:cubicBezTo>
                  <a:cubicBezTo>
                    <a:pt x="3411" y="1960"/>
                    <a:pt x="3724" y="1917"/>
                    <a:pt x="3964" y="1795"/>
                  </a:cubicBezTo>
                  <a:cubicBezTo>
                    <a:pt x="4197" y="1666"/>
                    <a:pt x="4132" y="1395"/>
                    <a:pt x="3977" y="1214"/>
                  </a:cubicBezTo>
                  <a:cubicBezTo>
                    <a:pt x="3784" y="1001"/>
                    <a:pt x="2738" y="581"/>
                    <a:pt x="2396" y="317"/>
                  </a:cubicBezTo>
                  <a:cubicBezTo>
                    <a:pt x="2267" y="220"/>
                    <a:pt x="2118" y="110"/>
                    <a:pt x="198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48"/>
            <p:cNvSpPr/>
            <p:nvPr/>
          </p:nvSpPr>
          <p:spPr>
            <a:xfrm>
              <a:off x="7278250" y="4714825"/>
              <a:ext cx="103475" cy="21400"/>
            </a:xfrm>
            <a:custGeom>
              <a:avLst/>
              <a:gdLst/>
              <a:ahLst/>
              <a:cxnLst/>
              <a:rect l="l" t="t" r="r" b="b"/>
              <a:pathLst>
                <a:path w="4139" h="856" extrusionOk="0">
                  <a:moveTo>
                    <a:pt x="7" y="0"/>
                  </a:moveTo>
                  <a:cubicBezTo>
                    <a:pt x="7" y="45"/>
                    <a:pt x="1" y="78"/>
                    <a:pt x="1" y="97"/>
                  </a:cubicBezTo>
                  <a:cubicBezTo>
                    <a:pt x="14" y="542"/>
                    <a:pt x="885" y="484"/>
                    <a:pt x="1176" y="523"/>
                  </a:cubicBezTo>
                  <a:cubicBezTo>
                    <a:pt x="1660" y="587"/>
                    <a:pt x="2125" y="749"/>
                    <a:pt x="2609" y="820"/>
                  </a:cubicBezTo>
                  <a:cubicBezTo>
                    <a:pt x="2761" y="841"/>
                    <a:pt x="2933" y="856"/>
                    <a:pt x="3109" y="856"/>
                  </a:cubicBezTo>
                  <a:cubicBezTo>
                    <a:pt x="3411" y="856"/>
                    <a:pt x="3724" y="813"/>
                    <a:pt x="3964" y="691"/>
                  </a:cubicBezTo>
                  <a:cubicBezTo>
                    <a:pt x="4080" y="633"/>
                    <a:pt x="4139" y="504"/>
                    <a:pt x="4113" y="381"/>
                  </a:cubicBezTo>
                  <a:lnTo>
                    <a:pt x="4113" y="381"/>
                  </a:lnTo>
                  <a:cubicBezTo>
                    <a:pt x="3862" y="480"/>
                    <a:pt x="3563" y="516"/>
                    <a:pt x="3271" y="516"/>
                  </a:cubicBezTo>
                  <a:cubicBezTo>
                    <a:pt x="3066" y="516"/>
                    <a:pt x="2865" y="498"/>
                    <a:pt x="2686" y="471"/>
                  </a:cubicBezTo>
                  <a:cubicBezTo>
                    <a:pt x="2138" y="387"/>
                    <a:pt x="1602" y="207"/>
                    <a:pt x="1047" y="136"/>
                  </a:cubicBezTo>
                  <a:cubicBezTo>
                    <a:pt x="827" y="110"/>
                    <a:pt x="330" y="123"/>
                    <a:pt x="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2" name="Google Shape;1762;p48"/>
            <p:cNvSpPr/>
            <p:nvPr/>
          </p:nvSpPr>
          <p:spPr>
            <a:xfrm>
              <a:off x="7114950" y="4453500"/>
              <a:ext cx="126225" cy="62575"/>
            </a:xfrm>
            <a:custGeom>
              <a:avLst/>
              <a:gdLst/>
              <a:ahLst/>
              <a:cxnLst/>
              <a:rect l="l" t="t" r="r" b="b"/>
              <a:pathLst>
                <a:path w="5049" h="2503" extrusionOk="0">
                  <a:moveTo>
                    <a:pt x="2420" y="0"/>
                  </a:moveTo>
                  <a:cubicBezTo>
                    <a:pt x="1750" y="0"/>
                    <a:pt x="1060" y="111"/>
                    <a:pt x="556" y="538"/>
                  </a:cubicBezTo>
                  <a:cubicBezTo>
                    <a:pt x="317" y="732"/>
                    <a:pt x="149" y="997"/>
                    <a:pt x="71" y="1287"/>
                  </a:cubicBezTo>
                  <a:cubicBezTo>
                    <a:pt x="0" y="1584"/>
                    <a:pt x="71" y="1900"/>
                    <a:pt x="259" y="2139"/>
                  </a:cubicBezTo>
                  <a:cubicBezTo>
                    <a:pt x="483" y="2408"/>
                    <a:pt x="833" y="2503"/>
                    <a:pt x="1190" y="2503"/>
                  </a:cubicBezTo>
                  <a:cubicBezTo>
                    <a:pt x="1346" y="2503"/>
                    <a:pt x="1504" y="2485"/>
                    <a:pt x="1653" y="2455"/>
                  </a:cubicBezTo>
                  <a:cubicBezTo>
                    <a:pt x="2486" y="2294"/>
                    <a:pt x="3241" y="1881"/>
                    <a:pt x="3977" y="1468"/>
                  </a:cubicBezTo>
                  <a:cubicBezTo>
                    <a:pt x="4261" y="1306"/>
                    <a:pt x="4551" y="1139"/>
                    <a:pt x="4751" y="874"/>
                  </a:cubicBezTo>
                  <a:cubicBezTo>
                    <a:pt x="4861" y="725"/>
                    <a:pt x="5048" y="364"/>
                    <a:pt x="4919" y="170"/>
                  </a:cubicBezTo>
                  <a:cubicBezTo>
                    <a:pt x="4855" y="78"/>
                    <a:pt x="4746" y="61"/>
                    <a:pt x="4634" y="61"/>
                  </a:cubicBezTo>
                  <a:cubicBezTo>
                    <a:pt x="4565" y="61"/>
                    <a:pt x="4496" y="67"/>
                    <a:pt x="4435" y="67"/>
                  </a:cubicBezTo>
                  <a:cubicBezTo>
                    <a:pt x="4343" y="71"/>
                    <a:pt x="4250" y="73"/>
                    <a:pt x="4158" y="73"/>
                  </a:cubicBezTo>
                  <a:cubicBezTo>
                    <a:pt x="3637" y="73"/>
                    <a:pt x="3116" y="19"/>
                    <a:pt x="2595" y="2"/>
                  </a:cubicBezTo>
                  <a:cubicBezTo>
                    <a:pt x="2537" y="1"/>
                    <a:pt x="2479" y="0"/>
                    <a:pt x="2420" y="0"/>
                  </a:cubicBezTo>
                  <a:close/>
                </a:path>
              </a:pathLst>
            </a:custGeom>
            <a:solidFill>
              <a:srgbClr val="B274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3" name="Google Shape;1763;p48"/>
            <p:cNvSpPr/>
            <p:nvPr/>
          </p:nvSpPr>
          <p:spPr>
            <a:xfrm>
              <a:off x="7102050" y="4386425"/>
              <a:ext cx="75525" cy="82275"/>
            </a:xfrm>
            <a:custGeom>
              <a:avLst/>
              <a:gdLst/>
              <a:ahLst/>
              <a:cxnLst/>
              <a:rect l="l" t="t" r="r" b="b"/>
              <a:pathLst>
                <a:path w="3021" h="3291" extrusionOk="0">
                  <a:moveTo>
                    <a:pt x="691" y="0"/>
                  </a:moveTo>
                  <a:cubicBezTo>
                    <a:pt x="0" y="1007"/>
                    <a:pt x="491" y="3241"/>
                    <a:pt x="491" y="3241"/>
                  </a:cubicBezTo>
                  <a:cubicBezTo>
                    <a:pt x="666" y="3276"/>
                    <a:pt x="848" y="3291"/>
                    <a:pt x="1032" y="3291"/>
                  </a:cubicBezTo>
                  <a:cubicBezTo>
                    <a:pt x="2016" y="3291"/>
                    <a:pt x="3021" y="2860"/>
                    <a:pt x="3021" y="2860"/>
                  </a:cubicBezTo>
                  <a:cubicBezTo>
                    <a:pt x="3021" y="2860"/>
                    <a:pt x="2698" y="1072"/>
                    <a:pt x="2343" y="678"/>
                  </a:cubicBezTo>
                  <a:cubicBezTo>
                    <a:pt x="1995" y="291"/>
                    <a:pt x="691" y="0"/>
                    <a:pt x="691" y="0"/>
                  </a:cubicBezTo>
                  <a:close/>
                </a:path>
              </a:pathLst>
            </a:custGeom>
            <a:solidFill>
              <a:srgbClr val="DBA1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4" name="Google Shape;1764;p48"/>
            <p:cNvSpPr/>
            <p:nvPr/>
          </p:nvSpPr>
          <p:spPr>
            <a:xfrm>
              <a:off x="7062500" y="4323325"/>
              <a:ext cx="55800" cy="77150"/>
            </a:xfrm>
            <a:custGeom>
              <a:avLst/>
              <a:gdLst/>
              <a:ahLst/>
              <a:cxnLst/>
              <a:rect l="l" t="t" r="r" b="b"/>
              <a:pathLst>
                <a:path w="2232" h="3086" extrusionOk="0">
                  <a:moveTo>
                    <a:pt x="1" y="0"/>
                  </a:moveTo>
                  <a:cubicBezTo>
                    <a:pt x="1" y="0"/>
                    <a:pt x="291" y="1588"/>
                    <a:pt x="97" y="2079"/>
                  </a:cubicBezTo>
                  <a:cubicBezTo>
                    <a:pt x="97" y="2079"/>
                    <a:pt x="898" y="3079"/>
                    <a:pt x="1563" y="3086"/>
                  </a:cubicBezTo>
                  <a:cubicBezTo>
                    <a:pt x="1566" y="3086"/>
                    <a:pt x="1569" y="3086"/>
                    <a:pt x="1572" y="3086"/>
                  </a:cubicBezTo>
                  <a:cubicBezTo>
                    <a:pt x="2232" y="3086"/>
                    <a:pt x="2008" y="2389"/>
                    <a:pt x="2008" y="2389"/>
                  </a:cubicBezTo>
                  <a:cubicBezTo>
                    <a:pt x="1763" y="2253"/>
                    <a:pt x="1524" y="2059"/>
                    <a:pt x="1408" y="1737"/>
                  </a:cubicBezTo>
                  <a:cubicBezTo>
                    <a:pt x="1285" y="1420"/>
                    <a:pt x="1285" y="1065"/>
                    <a:pt x="1408" y="749"/>
                  </a:cubicBezTo>
                  <a:lnTo>
                    <a:pt x="1" y="0"/>
                  </a:lnTo>
                  <a:close/>
                </a:path>
              </a:pathLst>
            </a:custGeom>
            <a:solidFill>
              <a:srgbClr val="B274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5" name="Google Shape;1765;p48"/>
            <p:cNvSpPr/>
            <p:nvPr/>
          </p:nvSpPr>
          <p:spPr>
            <a:xfrm>
              <a:off x="7024575" y="4375450"/>
              <a:ext cx="149775" cy="261975"/>
            </a:xfrm>
            <a:custGeom>
              <a:avLst/>
              <a:gdLst/>
              <a:ahLst/>
              <a:cxnLst/>
              <a:rect l="l" t="t" r="r" b="b"/>
              <a:pathLst>
                <a:path w="5991" h="10479" extrusionOk="0">
                  <a:moveTo>
                    <a:pt x="1621" y="0"/>
                  </a:moveTo>
                  <a:cubicBezTo>
                    <a:pt x="1550" y="142"/>
                    <a:pt x="1427" y="258"/>
                    <a:pt x="1279" y="323"/>
                  </a:cubicBezTo>
                  <a:cubicBezTo>
                    <a:pt x="1098" y="407"/>
                    <a:pt x="904" y="478"/>
                    <a:pt x="704" y="530"/>
                  </a:cubicBezTo>
                  <a:cubicBezTo>
                    <a:pt x="465" y="594"/>
                    <a:pt x="265" y="652"/>
                    <a:pt x="220" y="736"/>
                  </a:cubicBezTo>
                  <a:cubicBezTo>
                    <a:pt x="1" y="1143"/>
                    <a:pt x="168" y="2105"/>
                    <a:pt x="194" y="2544"/>
                  </a:cubicBezTo>
                  <a:cubicBezTo>
                    <a:pt x="246" y="3350"/>
                    <a:pt x="452" y="4241"/>
                    <a:pt x="285" y="5048"/>
                  </a:cubicBezTo>
                  <a:cubicBezTo>
                    <a:pt x="214" y="5377"/>
                    <a:pt x="91" y="5597"/>
                    <a:pt x="97" y="5952"/>
                  </a:cubicBezTo>
                  <a:cubicBezTo>
                    <a:pt x="104" y="6404"/>
                    <a:pt x="156" y="6849"/>
                    <a:pt x="143" y="7294"/>
                  </a:cubicBezTo>
                  <a:cubicBezTo>
                    <a:pt x="123" y="7682"/>
                    <a:pt x="59" y="8063"/>
                    <a:pt x="78" y="8450"/>
                  </a:cubicBezTo>
                  <a:cubicBezTo>
                    <a:pt x="117" y="9076"/>
                    <a:pt x="504" y="9528"/>
                    <a:pt x="956" y="9934"/>
                  </a:cubicBezTo>
                  <a:cubicBezTo>
                    <a:pt x="1386" y="10325"/>
                    <a:pt x="1865" y="10478"/>
                    <a:pt x="2359" y="10478"/>
                  </a:cubicBezTo>
                  <a:cubicBezTo>
                    <a:pt x="2838" y="10478"/>
                    <a:pt x="3330" y="10334"/>
                    <a:pt x="3803" y="10122"/>
                  </a:cubicBezTo>
                  <a:cubicBezTo>
                    <a:pt x="4506" y="9799"/>
                    <a:pt x="5055" y="9250"/>
                    <a:pt x="5526" y="8643"/>
                  </a:cubicBezTo>
                  <a:cubicBezTo>
                    <a:pt x="5991" y="8030"/>
                    <a:pt x="5720" y="6946"/>
                    <a:pt x="5526" y="6268"/>
                  </a:cubicBezTo>
                  <a:cubicBezTo>
                    <a:pt x="5236" y="5203"/>
                    <a:pt x="5010" y="4241"/>
                    <a:pt x="4965" y="3137"/>
                  </a:cubicBezTo>
                  <a:cubicBezTo>
                    <a:pt x="4919" y="2124"/>
                    <a:pt x="4894" y="994"/>
                    <a:pt x="4029" y="549"/>
                  </a:cubicBezTo>
                  <a:cubicBezTo>
                    <a:pt x="3887" y="478"/>
                    <a:pt x="3706" y="400"/>
                    <a:pt x="3525" y="310"/>
                  </a:cubicBezTo>
                  <a:lnTo>
                    <a:pt x="3525" y="310"/>
                  </a:lnTo>
                  <a:cubicBezTo>
                    <a:pt x="3525" y="310"/>
                    <a:pt x="3749" y="1001"/>
                    <a:pt x="3095" y="1001"/>
                  </a:cubicBezTo>
                  <a:cubicBezTo>
                    <a:pt x="3092" y="1001"/>
                    <a:pt x="3089" y="1001"/>
                    <a:pt x="3086" y="1001"/>
                  </a:cubicBezTo>
                  <a:cubicBezTo>
                    <a:pt x="2421" y="994"/>
                    <a:pt x="1621" y="0"/>
                    <a:pt x="162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6" name="Google Shape;1766;p48"/>
            <p:cNvSpPr/>
            <p:nvPr/>
          </p:nvSpPr>
          <p:spPr>
            <a:xfrm>
              <a:off x="7062500" y="4323325"/>
              <a:ext cx="35525" cy="45375"/>
            </a:xfrm>
            <a:custGeom>
              <a:avLst/>
              <a:gdLst/>
              <a:ahLst/>
              <a:cxnLst/>
              <a:rect l="l" t="t" r="r" b="b"/>
              <a:pathLst>
                <a:path w="1421" h="1815" extrusionOk="0">
                  <a:moveTo>
                    <a:pt x="1" y="0"/>
                  </a:moveTo>
                  <a:cubicBezTo>
                    <a:pt x="1" y="0"/>
                    <a:pt x="72" y="381"/>
                    <a:pt x="117" y="833"/>
                  </a:cubicBezTo>
                  <a:cubicBezTo>
                    <a:pt x="303" y="1141"/>
                    <a:pt x="752" y="1814"/>
                    <a:pt x="1214" y="1814"/>
                  </a:cubicBezTo>
                  <a:cubicBezTo>
                    <a:pt x="1216" y="1814"/>
                    <a:pt x="1218" y="1814"/>
                    <a:pt x="1221" y="1814"/>
                  </a:cubicBezTo>
                  <a:cubicBezTo>
                    <a:pt x="1292" y="1814"/>
                    <a:pt x="1356" y="1801"/>
                    <a:pt x="1421" y="1763"/>
                  </a:cubicBezTo>
                  <a:cubicBezTo>
                    <a:pt x="1421" y="1756"/>
                    <a:pt x="1408" y="1750"/>
                    <a:pt x="1408" y="1737"/>
                  </a:cubicBezTo>
                  <a:cubicBezTo>
                    <a:pt x="1285" y="1420"/>
                    <a:pt x="1285" y="1065"/>
                    <a:pt x="1408" y="749"/>
                  </a:cubicBezTo>
                  <a:lnTo>
                    <a:pt x="1" y="0"/>
                  </a:lnTo>
                  <a:close/>
                </a:path>
              </a:pathLst>
            </a:custGeom>
            <a:solidFill>
              <a:srgbClr val="B274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48"/>
            <p:cNvSpPr/>
            <p:nvPr/>
          </p:nvSpPr>
          <p:spPr>
            <a:xfrm>
              <a:off x="6978425" y="4178275"/>
              <a:ext cx="188525" cy="164925"/>
            </a:xfrm>
            <a:custGeom>
              <a:avLst/>
              <a:gdLst/>
              <a:ahLst/>
              <a:cxnLst/>
              <a:rect l="l" t="t" r="r" b="b"/>
              <a:pathLst>
                <a:path w="7541" h="6597" extrusionOk="0">
                  <a:moveTo>
                    <a:pt x="3671" y="0"/>
                  </a:moveTo>
                  <a:cubicBezTo>
                    <a:pt x="3507" y="0"/>
                    <a:pt x="3344" y="14"/>
                    <a:pt x="3183" y="44"/>
                  </a:cubicBezTo>
                  <a:cubicBezTo>
                    <a:pt x="2608" y="154"/>
                    <a:pt x="2105" y="477"/>
                    <a:pt x="1763" y="948"/>
                  </a:cubicBezTo>
                  <a:cubicBezTo>
                    <a:pt x="1710" y="934"/>
                    <a:pt x="1655" y="927"/>
                    <a:pt x="1601" y="927"/>
                  </a:cubicBezTo>
                  <a:cubicBezTo>
                    <a:pt x="1331" y="927"/>
                    <a:pt x="1057" y="1090"/>
                    <a:pt x="885" y="1316"/>
                  </a:cubicBezTo>
                  <a:cubicBezTo>
                    <a:pt x="659" y="1619"/>
                    <a:pt x="575" y="2000"/>
                    <a:pt x="485" y="2368"/>
                  </a:cubicBezTo>
                  <a:cubicBezTo>
                    <a:pt x="388" y="2743"/>
                    <a:pt x="272" y="3123"/>
                    <a:pt x="1" y="3382"/>
                  </a:cubicBezTo>
                  <a:lnTo>
                    <a:pt x="627" y="3420"/>
                  </a:lnTo>
                  <a:cubicBezTo>
                    <a:pt x="543" y="3788"/>
                    <a:pt x="465" y="4156"/>
                    <a:pt x="485" y="4524"/>
                  </a:cubicBezTo>
                  <a:cubicBezTo>
                    <a:pt x="504" y="4899"/>
                    <a:pt x="633" y="5279"/>
                    <a:pt x="911" y="5525"/>
                  </a:cubicBezTo>
                  <a:cubicBezTo>
                    <a:pt x="1111" y="5705"/>
                    <a:pt x="1375" y="5802"/>
                    <a:pt x="1601" y="5951"/>
                  </a:cubicBezTo>
                  <a:cubicBezTo>
                    <a:pt x="1827" y="6093"/>
                    <a:pt x="2040" y="6325"/>
                    <a:pt x="2027" y="6596"/>
                  </a:cubicBezTo>
                  <a:cubicBezTo>
                    <a:pt x="2524" y="6448"/>
                    <a:pt x="2931" y="6086"/>
                    <a:pt x="3125" y="5609"/>
                  </a:cubicBezTo>
                  <a:cubicBezTo>
                    <a:pt x="3544" y="5899"/>
                    <a:pt x="4028" y="6080"/>
                    <a:pt x="4538" y="6119"/>
                  </a:cubicBezTo>
                  <a:cubicBezTo>
                    <a:pt x="4377" y="5912"/>
                    <a:pt x="4254" y="5680"/>
                    <a:pt x="4190" y="5428"/>
                  </a:cubicBezTo>
                  <a:lnTo>
                    <a:pt x="4190" y="5428"/>
                  </a:lnTo>
                  <a:cubicBezTo>
                    <a:pt x="4376" y="5472"/>
                    <a:pt x="4560" y="5493"/>
                    <a:pt x="4738" y="5493"/>
                  </a:cubicBezTo>
                  <a:cubicBezTo>
                    <a:pt x="6344" y="5493"/>
                    <a:pt x="7541" y="3814"/>
                    <a:pt x="6849" y="2239"/>
                  </a:cubicBezTo>
                  <a:cubicBezTo>
                    <a:pt x="7036" y="2213"/>
                    <a:pt x="7217" y="2162"/>
                    <a:pt x="7379" y="2078"/>
                  </a:cubicBezTo>
                  <a:cubicBezTo>
                    <a:pt x="6798" y="1516"/>
                    <a:pt x="6204" y="948"/>
                    <a:pt x="5507" y="541"/>
                  </a:cubicBezTo>
                  <a:cubicBezTo>
                    <a:pt x="4951" y="218"/>
                    <a:pt x="4310" y="0"/>
                    <a:pt x="3671" y="0"/>
                  </a:cubicBezTo>
                  <a:close/>
                </a:path>
              </a:pathLst>
            </a:custGeom>
            <a:solidFill>
              <a:srgbClr val="3832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8" name="Google Shape;1768;p48"/>
            <p:cNvSpPr/>
            <p:nvPr/>
          </p:nvSpPr>
          <p:spPr>
            <a:xfrm>
              <a:off x="7012800" y="4207225"/>
              <a:ext cx="137525" cy="145775"/>
            </a:xfrm>
            <a:custGeom>
              <a:avLst/>
              <a:gdLst/>
              <a:ahLst/>
              <a:cxnLst/>
              <a:rect l="l" t="t" r="r" b="b"/>
              <a:pathLst>
                <a:path w="5501" h="5831" extrusionOk="0">
                  <a:moveTo>
                    <a:pt x="2365" y="0"/>
                  </a:moveTo>
                  <a:cubicBezTo>
                    <a:pt x="2147" y="0"/>
                    <a:pt x="1932" y="33"/>
                    <a:pt x="1724" y="100"/>
                  </a:cubicBezTo>
                  <a:cubicBezTo>
                    <a:pt x="478" y="507"/>
                    <a:pt x="0" y="2172"/>
                    <a:pt x="491" y="3689"/>
                  </a:cubicBezTo>
                  <a:cubicBezTo>
                    <a:pt x="904" y="4965"/>
                    <a:pt x="2235" y="5830"/>
                    <a:pt x="3393" y="5830"/>
                  </a:cubicBezTo>
                  <a:cubicBezTo>
                    <a:pt x="3611" y="5830"/>
                    <a:pt x="3823" y="5800"/>
                    <a:pt x="4022" y="5735"/>
                  </a:cubicBezTo>
                  <a:cubicBezTo>
                    <a:pt x="4913" y="5451"/>
                    <a:pt x="5500" y="3599"/>
                    <a:pt x="5003" y="2082"/>
                  </a:cubicBezTo>
                  <a:cubicBezTo>
                    <a:pt x="4594" y="816"/>
                    <a:pt x="3457" y="0"/>
                    <a:pt x="2365" y="0"/>
                  </a:cubicBezTo>
                  <a:close/>
                </a:path>
              </a:pathLst>
            </a:custGeom>
            <a:solidFill>
              <a:srgbClr val="B274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9" name="Google Shape;1769;p48"/>
            <p:cNvSpPr/>
            <p:nvPr/>
          </p:nvSpPr>
          <p:spPr>
            <a:xfrm>
              <a:off x="7068671" y="4295874"/>
              <a:ext cx="25602" cy="26241"/>
            </a:xfrm>
            <a:custGeom>
              <a:avLst/>
              <a:gdLst/>
              <a:ahLst/>
              <a:cxnLst/>
              <a:rect l="l" t="t" r="r" b="b"/>
              <a:pathLst>
                <a:path w="1802" h="1847" extrusionOk="0">
                  <a:moveTo>
                    <a:pt x="130" y="1143"/>
                  </a:moveTo>
                  <a:cubicBezTo>
                    <a:pt x="330" y="1776"/>
                    <a:pt x="1195" y="1847"/>
                    <a:pt x="1498" y="1253"/>
                  </a:cubicBezTo>
                  <a:cubicBezTo>
                    <a:pt x="1802" y="665"/>
                    <a:pt x="1240" y="1"/>
                    <a:pt x="607" y="207"/>
                  </a:cubicBezTo>
                  <a:cubicBezTo>
                    <a:pt x="214" y="336"/>
                    <a:pt x="1" y="756"/>
                    <a:pt x="130" y="1143"/>
                  </a:cubicBezTo>
                  <a:close/>
                </a:path>
              </a:pathLst>
            </a:custGeom>
            <a:solidFill>
              <a:srgbClr val="E06666">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0" name="Google Shape;1770;p48"/>
            <p:cNvSpPr/>
            <p:nvPr/>
          </p:nvSpPr>
          <p:spPr>
            <a:xfrm>
              <a:off x="7119151" y="4297590"/>
              <a:ext cx="21799" cy="22418"/>
            </a:xfrm>
            <a:custGeom>
              <a:avLst/>
              <a:gdLst/>
              <a:ahLst/>
              <a:cxnLst/>
              <a:rect l="l" t="t" r="r" b="b"/>
              <a:pathLst>
                <a:path w="1796" h="1847" extrusionOk="0">
                  <a:moveTo>
                    <a:pt x="123" y="1143"/>
                  </a:moveTo>
                  <a:cubicBezTo>
                    <a:pt x="330" y="1775"/>
                    <a:pt x="1195" y="1846"/>
                    <a:pt x="1498" y="1252"/>
                  </a:cubicBezTo>
                  <a:cubicBezTo>
                    <a:pt x="1795" y="665"/>
                    <a:pt x="1234" y="0"/>
                    <a:pt x="608" y="207"/>
                  </a:cubicBezTo>
                  <a:cubicBezTo>
                    <a:pt x="214" y="336"/>
                    <a:pt x="1" y="755"/>
                    <a:pt x="123" y="1143"/>
                  </a:cubicBezTo>
                  <a:close/>
                </a:path>
              </a:pathLst>
            </a:custGeom>
            <a:solidFill>
              <a:srgbClr val="E06666">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1" name="Google Shape;1771;p48"/>
            <p:cNvSpPr/>
            <p:nvPr/>
          </p:nvSpPr>
          <p:spPr>
            <a:xfrm>
              <a:off x="7081700" y="4320750"/>
              <a:ext cx="41350" cy="15350"/>
            </a:xfrm>
            <a:custGeom>
              <a:avLst/>
              <a:gdLst/>
              <a:ahLst/>
              <a:cxnLst/>
              <a:rect l="l" t="t" r="r" b="b"/>
              <a:pathLst>
                <a:path w="1654" h="614" extrusionOk="0">
                  <a:moveTo>
                    <a:pt x="316" y="1"/>
                  </a:moveTo>
                  <a:cubicBezTo>
                    <a:pt x="211" y="1"/>
                    <a:pt x="106" y="3"/>
                    <a:pt x="1" y="6"/>
                  </a:cubicBezTo>
                  <a:cubicBezTo>
                    <a:pt x="1" y="6"/>
                    <a:pt x="259" y="607"/>
                    <a:pt x="808" y="613"/>
                  </a:cubicBezTo>
                  <a:cubicBezTo>
                    <a:pt x="1356" y="613"/>
                    <a:pt x="1653" y="97"/>
                    <a:pt x="1653" y="97"/>
                  </a:cubicBezTo>
                  <a:cubicBezTo>
                    <a:pt x="1209" y="34"/>
                    <a:pt x="764" y="1"/>
                    <a:pt x="31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2" name="Google Shape;1772;p48"/>
            <p:cNvSpPr/>
            <p:nvPr/>
          </p:nvSpPr>
          <p:spPr>
            <a:xfrm>
              <a:off x="7082500" y="4285550"/>
              <a:ext cx="16175" cy="13325"/>
            </a:xfrm>
            <a:custGeom>
              <a:avLst/>
              <a:gdLst/>
              <a:ahLst/>
              <a:cxnLst/>
              <a:rect l="l" t="t" r="r" b="b"/>
              <a:pathLst>
                <a:path w="647" h="533" extrusionOk="0">
                  <a:moveTo>
                    <a:pt x="333" y="1"/>
                  </a:moveTo>
                  <a:cubicBezTo>
                    <a:pt x="306" y="1"/>
                    <a:pt x="279" y="5"/>
                    <a:pt x="253" y="14"/>
                  </a:cubicBezTo>
                  <a:cubicBezTo>
                    <a:pt x="27" y="85"/>
                    <a:pt x="1" y="395"/>
                    <a:pt x="214" y="504"/>
                  </a:cubicBezTo>
                  <a:cubicBezTo>
                    <a:pt x="252" y="524"/>
                    <a:pt x="292" y="532"/>
                    <a:pt x="330" y="532"/>
                  </a:cubicBezTo>
                  <a:cubicBezTo>
                    <a:pt x="499" y="532"/>
                    <a:pt x="646" y="365"/>
                    <a:pt x="588" y="182"/>
                  </a:cubicBezTo>
                  <a:cubicBezTo>
                    <a:pt x="552" y="72"/>
                    <a:pt x="444" y="1"/>
                    <a:pt x="33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3" name="Google Shape;1773;p48"/>
            <p:cNvSpPr/>
            <p:nvPr/>
          </p:nvSpPr>
          <p:spPr>
            <a:xfrm>
              <a:off x="7119150" y="4283450"/>
              <a:ext cx="16125" cy="13400"/>
            </a:xfrm>
            <a:custGeom>
              <a:avLst/>
              <a:gdLst/>
              <a:ahLst/>
              <a:cxnLst/>
              <a:rect l="l" t="t" r="r" b="b"/>
              <a:pathLst>
                <a:path w="645" h="536" extrusionOk="0">
                  <a:moveTo>
                    <a:pt x="334" y="1"/>
                  </a:moveTo>
                  <a:cubicBezTo>
                    <a:pt x="307" y="1"/>
                    <a:pt x="279" y="5"/>
                    <a:pt x="252" y="14"/>
                  </a:cubicBezTo>
                  <a:cubicBezTo>
                    <a:pt x="26" y="91"/>
                    <a:pt x="0" y="395"/>
                    <a:pt x="213" y="504"/>
                  </a:cubicBezTo>
                  <a:cubicBezTo>
                    <a:pt x="255" y="526"/>
                    <a:pt x="297" y="535"/>
                    <a:pt x="337" y="535"/>
                  </a:cubicBezTo>
                  <a:cubicBezTo>
                    <a:pt x="505" y="535"/>
                    <a:pt x="645" y="370"/>
                    <a:pt x="588" y="188"/>
                  </a:cubicBezTo>
                  <a:cubicBezTo>
                    <a:pt x="551" y="74"/>
                    <a:pt x="447" y="1"/>
                    <a:pt x="33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4" name="Google Shape;1774;p48"/>
            <p:cNvSpPr/>
            <p:nvPr/>
          </p:nvSpPr>
          <p:spPr>
            <a:xfrm>
              <a:off x="7068625" y="4266650"/>
              <a:ext cx="31825" cy="10225"/>
            </a:xfrm>
            <a:custGeom>
              <a:avLst/>
              <a:gdLst/>
              <a:ahLst/>
              <a:cxnLst/>
              <a:rect l="l" t="t" r="r" b="b"/>
              <a:pathLst>
                <a:path w="1273" h="409" extrusionOk="0">
                  <a:moveTo>
                    <a:pt x="663" y="1"/>
                  </a:moveTo>
                  <a:cubicBezTo>
                    <a:pt x="653" y="1"/>
                    <a:pt x="643" y="1"/>
                    <a:pt x="633" y="2"/>
                  </a:cubicBezTo>
                  <a:cubicBezTo>
                    <a:pt x="569" y="8"/>
                    <a:pt x="504" y="21"/>
                    <a:pt x="440" y="47"/>
                  </a:cubicBezTo>
                  <a:cubicBezTo>
                    <a:pt x="382" y="66"/>
                    <a:pt x="317" y="98"/>
                    <a:pt x="266" y="137"/>
                  </a:cubicBezTo>
                  <a:cubicBezTo>
                    <a:pt x="162" y="208"/>
                    <a:pt x="72" y="305"/>
                    <a:pt x="1" y="408"/>
                  </a:cubicBezTo>
                  <a:cubicBezTo>
                    <a:pt x="104" y="337"/>
                    <a:pt x="207" y="273"/>
                    <a:pt x="311" y="215"/>
                  </a:cubicBezTo>
                  <a:cubicBezTo>
                    <a:pt x="414" y="157"/>
                    <a:pt x="524" y="124"/>
                    <a:pt x="640" y="118"/>
                  </a:cubicBezTo>
                  <a:cubicBezTo>
                    <a:pt x="654" y="117"/>
                    <a:pt x="669" y="117"/>
                    <a:pt x="683" y="117"/>
                  </a:cubicBezTo>
                  <a:cubicBezTo>
                    <a:pt x="785" y="117"/>
                    <a:pt x="885" y="137"/>
                    <a:pt x="976" y="182"/>
                  </a:cubicBezTo>
                  <a:cubicBezTo>
                    <a:pt x="1085" y="234"/>
                    <a:pt x="1182" y="305"/>
                    <a:pt x="1272" y="389"/>
                  </a:cubicBezTo>
                  <a:cubicBezTo>
                    <a:pt x="1214" y="273"/>
                    <a:pt x="1124" y="176"/>
                    <a:pt x="1014" y="105"/>
                  </a:cubicBezTo>
                  <a:cubicBezTo>
                    <a:pt x="912" y="39"/>
                    <a:pt x="788" y="1"/>
                    <a:pt x="663" y="1"/>
                  </a:cubicBezTo>
                  <a:close/>
                </a:path>
              </a:pathLst>
            </a:custGeom>
            <a:solidFill>
              <a:srgbClr val="3832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5" name="Google Shape;1775;p48"/>
            <p:cNvSpPr/>
            <p:nvPr/>
          </p:nvSpPr>
          <p:spPr>
            <a:xfrm>
              <a:off x="7119150" y="4263550"/>
              <a:ext cx="21800" cy="10100"/>
            </a:xfrm>
            <a:custGeom>
              <a:avLst/>
              <a:gdLst/>
              <a:ahLst/>
              <a:cxnLst/>
              <a:rect l="l" t="t" r="r" b="b"/>
              <a:pathLst>
                <a:path w="872" h="404" extrusionOk="0">
                  <a:moveTo>
                    <a:pt x="530" y="1"/>
                  </a:moveTo>
                  <a:cubicBezTo>
                    <a:pt x="491" y="1"/>
                    <a:pt x="452" y="8"/>
                    <a:pt x="413" y="22"/>
                  </a:cubicBezTo>
                  <a:cubicBezTo>
                    <a:pt x="323" y="48"/>
                    <a:pt x="233" y="100"/>
                    <a:pt x="162" y="171"/>
                  </a:cubicBezTo>
                  <a:cubicBezTo>
                    <a:pt x="91" y="235"/>
                    <a:pt x="39" y="319"/>
                    <a:pt x="0" y="403"/>
                  </a:cubicBezTo>
                  <a:cubicBezTo>
                    <a:pt x="71" y="345"/>
                    <a:pt x="142" y="287"/>
                    <a:pt x="220" y="235"/>
                  </a:cubicBezTo>
                  <a:cubicBezTo>
                    <a:pt x="284" y="184"/>
                    <a:pt x="362" y="151"/>
                    <a:pt x="446" y="126"/>
                  </a:cubicBezTo>
                  <a:cubicBezTo>
                    <a:pt x="479" y="113"/>
                    <a:pt x="516" y="107"/>
                    <a:pt x="552" y="107"/>
                  </a:cubicBezTo>
                  <a:cubicBezTo>
                    <a:pt x="593" y="107"/>
                    <a:pt x="634" y="115"/>
                    <a:pt x="672" y="132"/>
                  </a:cubicBezTo>
                  <a:cubicBezTo>
                    <a:pt x="749" y="171"/>
                    <a:pt x="820" y="229"/>
                    <a:pt x="872" y="300"/>
                  </a:cubicBezTo>
                  <a:cubicBezTo>
                    <a:pt x="852" y="203"/>
                    <a:pt x="801" y="113"/>
                    <a:pt x="717" y="61"/>
                  </a:cubicBezTo>
                  <a:cubicBezTo>
                    <a:pt x="672" y="29"/>
                    <a:pt x="626" y="9"/>
                    <a:pt x="568" y="3"/>
                  </a:cubicBezTo>
                  <a:cubicBezTo>
                    <a:pt x="555" y="1"/>
                    <a:pt x="542" y="1"/>
                    <a:pt x="530" y="1"/>
                  </a:cubicBezTo>
                  <a:close/>
                </a:path>
              </a:pathLst>
            </a:custGeom>
            <a:solidFill>
              <a:srgbClr val="3832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6" name="Google Shape;1776;p48"/>
            <p:cNvSpPr/>
            <p:nvPr/>
          </p:nvSpPr>
          <p:spPr>
            <a:xfrm>
              <a:off x="7082025" y="4284100"/>
              <a:ext cx="15200" cy="4550"/>
            </a:xfrm>
            <a:custGeom>
              <a:avLst/>
              <a:gdLst/>
              <a:ahLst/>
              <a:cxnLst/>
              <a:rect l="l" t="t" r="r" b="b"/>
              <a:pathLst>
                <a:path w="608" h="182" fill="none" extrusionOk="0">
                  <a:moveTo>
                    <a:pt x="1" y="136"/>
                  </a:moveTo>
                  <a:cubicBezTo>
                    <a:pt x="188" y="1"/>
                    <a:pt x="446" y="20"/>
                    <a:pt x="607" y="181"/>
                  </a:cubicBezTo>
                </a:path>
              </a:pathLst>
            </a:custGeom>
            <a:noFill/>
            <a:ln w="9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7" name="Google Shape;1777;p48"/>
            <p:cNvSpPr/>
            <p:nvPr/>
          </p:nvSpPr>
          <p:spPr>
            <a:xfrm>
              <a:off x="7119950" y="4282000"/>
              <a:ext cx="13425" cy="4075"/>
            </a:xfrm>
            <a:custGeom>
              <a:avLst/>
              <a:gdLst/>
              <a:ahLst/>
              <a:cxnLst/>
              <a:rect l="l" t="t" r="r" b="b"/>
              <a:pathLst>
                <a:path w="537" h="163" fill="none" extrusionOk="0">
                  <a:moveTo>
                    <a:pt x="1" y="143"/>
                  </a:moveTo>
                  <a:cubicBezTo>
                    <a:pt x="155" y="1"/>
                    <a:pt x="388" y="14"/>
                    <a:pt x="536" y="162"/>
                  </a:cubicBezTo>
                </a:path>
              </a:pathLst>
            </a:custGeom>
            <a:noFill/>
            <a:ln w="9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8" name="Google Shape;1778;p48"/>
            <p:cNvSpPr/>
            <p:nvPr/>
          </p:nvSpPr>
          <p:spPr>
            <a:xfrm>
              <a:off x="7105425" y="4285225"/>
              <a:ext cx="18750" cy="30700"/>
            </a:xfrm>
            <a:custGeom>
              <a:avLst/>
              <a:gdLst/>
              <a:ahLst/>
              <a:cxnLst/>
              <a:rect l="l" t="t" r="r" b="b"/>
              <a:pathLst>
                <a:path w="750" h="1228" extrusionOk="0">
                  <a:moveTo>
                    <a:pt x="388" y="169"/>
                  </a:moveTo>
                  <a:cubicBezTo>
                    <a:pt x="343" y="317"/>
                    <a:pt x="388" y="485"/>
                    <a:pt x="504" y="595"/>
                  </a:cubicBezTo>
                  <a:cubicBezTo>
                    <a:pt x="575" y="659"/>
                    <a:pt x="665" y="705"/>
                    <a:pt x="711" y="782"/>
                  </a:cubicBezTo>
                  <a:cubicBezTo>
                    <a:pt x="749" y="859"/>
                    <a:pt x="749" y="950"/>
                    <a:pt x="711" y="1021"/>
                  </a:cubicBezTo>
                  <a:cubicBezTo>
                    <a:pt x="672" y="1098"/>
                    <a:pt x="614" y="1163"/>
                    <a:pt x="543" y="1202"/>
                  </a:cubicBezTo>
                  <a:cubicBezTo>
                    <a:pt x="388" y="1227"/>
                    <a:pt x="239" y="1163"/>
                    <a:pt x="162" y="1034"/>
                  </a:cubicBezTo>
                  <a:cubicBezTo>
                    <a:pt x="1" y="814"/>
                    <a:pt x="46" y="459"/>
                    <a:pt x="123" y="227"/>
                  </a:cubicBezTo>
                  <a:cubicBezTo>
                    <a:pt x="201" y="1"/>
                    <a:pt x="388" y="169"/>
                    <a:pt x="388" y="169"/>
                  </a:cubicBezTo>
                  <a:close/>
                </a:path>
              </a:pathLst>
            </a:custGeom>
            <a:solidFill>
              <a:srgbClr val="E06666">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9" name="Google Shape;1779;p48"/>
            <p:cNvSpPr/>
            <p:nvPr/>
          </p:nvSpPr>
          <p:spPr>
            <a:xfrm>
              <a:off x="7113975" y="4289425"/>
              <a:ext cx="10200" cy="25850"/>
            </a:xfrm>
            <a:custGeom>
              <a:avLst/>
              <a:gdLst/>
              <a:ahLst/>
              <a:cxnLst/>
              <a:rect l="l" t="t" r="r" b="b"/>
              <a:pathLst>
                <a:path w="408" h="1034" fill="none" extrusionOk="0">
                  <a:moveTo>
                    <a:pt x="46" y="1"/>
                  </a:moveTo>
                  <a:cubicBezTo>
                    <a:pt x="1" y="149"/>
                    <a:pt x="46" y="317"/>
                    <a:pt x="162" y="427"/>
                  </a:cubicBezTo>
                  <a:cubicBezTo>
                    <a:pt x="233" y="491"/>
                    <a:pt x="323" y="537"/>
                    <a:pt x="369" y="614"/>
                  </a:cubicBezTo>
                  <a:cubicBezTo>
                    <a:pt x="407" y="691"/>
                    <a:pt x="407" y="782"/>
                    <a:pt x="369" y="853"/>
                  </a:cubicBezTo>
                  <a:cubicBezTo>
                    <a:pt x="330" y="930"/>
                    <a:pt x="272" y="995"/>
                    <a:pt x="201" y="1034"/>
                  </a:cubicBezTo>
                </a:path>
              </a:pathLst>
            </a:custGeom>
            <a:noFill/>
            <a:ln w="9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0" name="Google Shape;1780;p48"/>
            <p:cNvSpPr/>
            <p:nvPr/>
          </p:nvSpPr>
          <p:spPr>
            <a:xfrm>
              <a:off x="7010850" y="4200875"/>
              <a:ext cx="130425" cy="100325"/>
            </a:xfrm>
            <a:custGeom>
              <a:avLst/>
              <a:gdLst/>
              <a:ahLst/>
              <a:cxnLst/>
              <a:rect l="l" t="t" r="r" b="b"/>
              <a:pathLst>
                <a:path w="5217" h="4013" extrusionOk="0">
                  <a:moveTo>
                    <a:pt x="1971" y="0"/>
                  </a:moveTo>
                  <a:cubicBezTo>
                    <a:pt x="1759" y="0"/>
                    <a:pt x="1551" y="25"/>
                    <a:pt x="1350" y="96"/>
                  </a:cubicBezTo>
                  <a:cubicBezTo>
                    <a:pt x="963" y="244"/>
                    <a:pt x="640" y="522"/>
                    <a:pt x="433" y="890"/>
                  </a:cubicBezTo>
                  <a:cubicBezTo>
                    <a:pt x="233" y="1245"/>
                    <a:pt x="104" y="1645"/>
                    <a:pt x="59" y="2058"/>
                  </a:cubicBezTo>
                  <a:cubicBezTo>
                    <a:pt x="1" y="2420"/>
                    <a:pt x="14" y="2788"/>
                    <a:pt x="104" y="3143"/>
                  </a:cubicBezTo>
                  <a:cubicBezTo>
                    <a:pt x="189" y="3448"/>
                    <a:pt x="495" y="4012"/>
                    <a:pt x="792" y="4012"/>
                  </a:cubicBezTo>
                  <a:cubicBezTo>
                    <a:pt x="904" y="4012"/>
                    <a:pt x="1014" y="3933"/>
                    <a:pt x="1111" y="3730"/>
                  </a:cubicBezTo>
                  <a:cubicBezTo>
                    <a:pt x="1176" y="3562"/>
                    <a:pt x="1234" y="3394"/>
                    <a:pt x="1286" y="3220"/>
                  </a:cubicBezTo>
                  <a:cubicBezTo>
                    <a:pt x="1447" y="2768"/>
                    <a:pt x="1763" y="2387"/>
                    <a:pt x="2176" y="2142"/>
                  </a:cubicBezTo>
                  <a:lnTo>
                    <a:pt x="2176" y="2142"/>
                  </a:lnTo>
                  <a:lnTo>
                    <a:pt x="1744" y="2826"/>
                  </a:lnTo>
                  <a:cubicBezTo>
                    <a:pt x="2467" y="2729"/>
                    <a:pt x="3106" y="2303"/>
                    <a:pt x="3467" y="1671"/>
                  </a:cubicBezTo>
                  <a:lnTo>
                    <a:pt x="3467" y="1671"/>
                  </a:lnTo>
                  <a:cubicBezTo>
                    <a:pt x="3448" y="1981"/>
                    <a:pt x="3287" y="2265"/>
                    <a:pt x="3035" y="2445"/>
                  </a:cubicBezTo>
                  <a:cubicBezTo>
                    <a:pt x="3134" y="2467"/>
                    <a:pt x="3233" y="2477"/>
                    <a:pt x="3331" y="2477"/>
                  </a:cubicBezTo>
                  <a:cubicBezTo>
                    <a:pt x="3822" y="2477"/>
                    <a:pt x="4286" y="2215"/>
                    <a:pt x="4539" y="1774"/>
                  </a:cubicBezTo>
                  <a:lnTo>
                    <a:pt x="4539" y="1774"/>
                  </a:lnTo>
                  <a:cubicBezTo>
                    <a:pt x="4507" y="2000"/>
                    <a:pt x="4403" y="2213"/>
                    <a:pt x="4255" y="2387"/>
                  </a:cubicBezTo>
                  <a:cubicBezTo>
                    <a:pt x="4295" y="2395"/>
                    <a:pt x="4336" y="2399"/>
                    <a:pt x="4377" y="2399"/>
                  </a:cubicBezTo>
                  <a:cubicBezTo>
                    <a:pt x="4697" y="2399"/>
                    <a:pt x="5004" y="2161"/>
                    <a:pt x="5107" y="1852"/>
                  </a:cubicBezTo>
                  <a:cubicBezTo>
                    <a:pt x="5217" y="1503"/>
                    <a:pt x="5107" y="1109"/>
                    <a:pt x="4862" y="832"/>
                  </a:cubicBezTo>
                  <a:cubicBezTo>
                    <a:pt x="4610" y="554"/>
                    <a:pt x="4294" y="367"/>
                    <a:pt x="3932" y="277"/>
                  </a:cubicBezTo>
                  <a:cubicBezTo>
                    <a:pt x="3577" y="186"/>
                    <a:pt x="3216" y="122"/>
                    <a:pt x="2854" y="89"/>
                  </a:cubicBezTo>
                  <a:cubicBezTo>
                    <a:pt x="2562" y="48"/>
                    <a:pt x="2263" y="0"/>
                    <a:pt x="1971" y="0"/>
                  </a:cubicBezTo>
                  <a:close/>
                </a:path>
              </a:pathLst>
            </a:custGeom>
            <a:solidFill>
              <a:srgbClr val="3832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1" name="Google Shape;1781;p48"/>
            <p:cNvSpPr/>
            <p:nvPr/>
          </p:nvSpPr>
          <p:spPr>
            <a:xfrm>
              <a:off x="7001675" y="4283450"/>
              <a:ext cx="42125" cy="39400"/>
            </a:xfrm>
            <a:custGeom>
              <a:avLst/>
              <a:gdLst/>
              <a:ahLst/>
              <a:cxnLst/>
              <a:rect l="l" t="t" r="r" b="b"/>
              <a:pathLst>
                <a:path w="1685" h="1576" extrusionOk="0">
                  <a:moveTo>
                    <a:pt x="577" y="0"/>
                  </a:moveTo>
                  <a:cubicBezTo>
                    <a:pt x="474" y="0"/>
                    <a:pt x="378" y="28"/>
                    <a:pt x="297" y="85"/>
                  </a:cubicBezTo>
                  <a:cubicBezTo>
                    <a:pt x="6" y="285"/>
                    <a:pt x="0" y="776"/>
                    <a:pt x="284" y="1182"/>
                  </a:cubicBezTo>
                  <a:cubicBezTo>
                    <a:pt x="467" y="1446"/>
                    <a:pt x="768" y="1575"/>
                    <a:pt x="1035" y="1575"/>
                  </a:cubicBezTo>
                  <a:cubicBezTo>
                    <a:pt x="1173" y="1575"/>
                    <a:pt x="1302" y="1541"/>
                    <a:pt x="1401" y="1473"/>
                  </a:cubicBezTo>
                  <a:cubicBezTo>
                    <a:pt x="1685" y="1279"/>
                    <a:pt x="1601" y="859"/>
                    <a:pt x="1323" y="459"/>
                  </a:cubicBezTo>
                  <a:cubicBezTo>
                    <a:pt x="1125" y="169"/>
                    <a:pt x="832" y="0"/>
                    <a:pt x="577" y="0"/>
                  </a:cubicBezTo>
                  <a:close/>
                </a:path>
              </a:pathLst>
            </a:custGeom>
            <a:solidFill>
              <a:srgbClr val="B274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2" name="Google Shape;1782;p48"/>
            <p:cNvSpPr/>
            <p:nvPr/>
          </p:nvSpPr>
          <p:spPr>
            <a:xfrm>
              <a:off x="7004400" y="4290250"/>
              <a:ext cx="30850" cy="21950"/>
            </a:xfrm>
            <a:custGeom>
              <a:avLst/>
              <a:gdLst/>
              <a:ahLst/>
              <a:cxnLst/>
              <a:rect l="l" t="t" r="r" b="b"/>
              <a:pathLst>
                <a:path w="1234" h="878" fill="none" extrusionOk="0">
                  <a:moveTo>
                    <a:pt x="1" y="58"/>
                  </a:moveTo>
                  <a:cubicBezTo>
                    <a:pt x="1" y="58"/>
                    <a:pt x="588" y="0"/>
                    <a:pt x="1234" y="878"/>
                  </a:cubicBezTo>
                </a:path>
              </a:pathLst>
            </a:custGeom>
            <a:noFill/>
            <a:ln w="9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3" name="Google Shape;1783;p48"/>
            <p:cNvSpPr/>
            <p:nvPr/>
          </p:nvSpPr>
          <p:spPr>
            <a:xfrm>
              <a:off x="6992950" y="4187925"/>
              <a:ext cx="153000" cy="48050"/>
            </a:xfrm>
            <a:custGeom>
              <a:avLst/>
              <a:gdLst/>
              <a:ahLst/>
              <a:cxnLst/>
              <a:rect l="l" t="t" r="r" b="b"/>
              <a:pathLst>
                <a:path w="6120" h="1922" extrusionOk="0">
                  <a:moveTo>
                    <a:pt x="4622" y="1"/>
                  </a:moveTo>
                  <a:cubicBezTo>
                    <a:pt x="4370" y="162"/>
                    <a:pt x="4132" y="343"/>
                    <a:pt x="3886" y="517"/>
                  </a:cubicBezTo>
                  <a:cubicBezTo>
                    <a:pt x="3370" y="872"/>
                    <a:pt x="2789" y="1175"/>
                    <a:pt x="2169" y="1227"/>
                  </a:cubicBezTo>
                  <a:cubicBezTo>
                    <a:pt x="2117" y="1231"/>
                    <a:pt x="2064" y="1233"/>
                    <a:pt x="2012" y="1233"/>
                  </a:cubicBezTo>
                  <a:cubicBezTo>
                    <a:pt x="1493" y="1233"/>
                    <a:pt x="969" y="1032"/>
                    <a:pt x="659" y="633"/>
                  </a:cubicBezTo>
                  <a:cubicBezTo>
                    <a:pt x="517" y="704"/>
                    <a:pt x="401" y="807"/>
                    <a:pt x="304" y="930"/>
                  </a:cubicBezTo>
                  <a:cubicBezTo>
                    <a:pt x="162" y="1130"/>
                    <a:pt x="59" y="1356"/>
                    <a:pt x="0" y="1595"/>
                  </a:cubicBezTo>
                  <a:cubicBezTo>
                    <a:pt x="417" y="1827"/>
                    <a:pt x="909" y="1922"/>
                    <a:pt x="1399" y="1922"/>
                  </a:cubicBezTo>
                  <a:cubicBezTo>
                    <a:pt x="1563" y="1922"/>
                    <a:pt x="1726" y="1911"/>
                    <a:pt x="1885" y="1892"/>
                  </a:cubicBezTo>
                  <a:cubicBezTo>
                    <a:pt x="2705" y="1789"/>
                    <a:pt x="3486" y="1479"/>
                    <a:pt x="4293" y="1279"/>
                  </a:cubicBezTo>
                  <a:cubicBezTo>
                    <a:pt x="4887" y="1130"/>
                    <a:pt x="5500" y="1053"/>
                    <a:pt x="6120" y="1053"/>
                  </a:cubicBezTo>
                  <a:cubicBezTo>
                    <a:pt x="5752" y="717"/>
                    <a:pt x="5352" y="414"/>
                    <a:pt x="4919" y="162"/>
                  </a:cubicBezTo>
                  <a:cubicBezTo>
                    <a:pt x="4822" y="104"/>
                    <a:pt x="4726" y="52"/>
                    <a:pt x="4622" y="1"/>
                  </a:cubicBezTo>
                  <a:close/>
                </a:path>
              </a:pathLst>
            </a:custGeom>
            <a:solidFill>
              <a:srgbClr val="3832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4" name="Google Shape;1784;p48"/>
            <p:cNvSpPr/>
            <p:nvPr/>
          </p:nvSpPr>
          <p:spPr>
            <a:xfrm>
              <a:off x="7189500" y="4356575"/>
              <a:ext cx="37950" cy="111200"/>
            </a:xfrm>
            <a:custGeom>
              <a:avLst/>
              <a:gdLst/>
              <a:ahLst/>
              <a:cxnLst/>
              <a:rect l="l" t="t" r="r" b="b"/>
              <a:pathLst>
                <a:path w="1518" h="4448" extrusionOk="0">
                  <a:moveTo>
                    <a:pt x="1518" y="0"/>
                  </a:moveTo>
                  <a:lnTo>
                    <a:pt x="730" y="1104"/>
                  </a:lnTo>
                  <a:lnTo>
                    <a:pt x="1" y="4448"/>
                  </a:lnTo>
                  <a:lnTo>
                    <a:pt x="1337" y="3628"/>
                  </a:lnTo>
                  <a:lnTo>
                    <a:pt x="151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5" name="Google Shape;1785;p48"/>
            <p:cNvSpPr/>
            <p:nvPr/>
          </p:nvSpPr>
          <p:spPr>
            <a:xfrm>
              <a:off x="7126075" y="4357050"/>
              <a:ext cx="81700" cy="110725"/>
            </a:xfrm>
            <a:custGeom>
              <a:avLst/>
              <a:gdLst/>
              <a:ahLst/>
              <a:cxnLst/>
              <a:rect l="l" t="t" r="r" b="b"/>
              <a:pathLst>
                <a:path w="3268" h="4429" extrusionOk="0">
                  <a:moveTo>
                    <a:pt x="1053" y="0"/>
                  </a:moveTo>
                  <a:lnTo>
                    <a:pt x="1" y="3764"/>
                  </a:lnTo>
                  <a:lnTo>
                    <a:pt x="2576" y="4429"/>
                  </a:lnTo>
                  <a:lnTo>
                    <a:pt x="3267" y="1085"/>
                  </a:lnTo>
                  <a:lnTo>
                    <a:pt x="105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6" name="Google Shape;1786;p48"/>
            <p:cNvSpPr/>
            <p:nvPr/>
          </p:nvSpPr>
          <p:spPr>
            <a:xfrm>
              <a:off x="7189500" y="4356250"/>
              <a:ext cx="46500" cy="111525"/>
            </a:xfrm>
            <a:custGeom>
              <a:avLst/>
              <a:gdLst/>
              <a:ahLst/>
              <a:cxnLst/>
              <a:rect l="l" t="t" r="r" b="b"/>
              <a:pathLst>
                <a:path w="1860" h="4461" extrusionOk="0">
                  <a:moveTo>
                    <a:pt x="1860" y="0"/>
                  </a:moveTo>
                  <a:lnTo>
                    <a:pt x="730" y="1117"/>
                  </a:lnTo>
                  <a:lnTo>
                    <a:pt x="1" y="4461"/>
                  </a:lnTo>
                  <a:lnTo>
                    <a:pt x="1337" y="3641"/>
                  </a:lnTo>
                  <a:lnTo>
                    <a:pt x="186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7" name="Google Shape;1787;p48"/>
            <p:cNvSpPr/>
            <p:nvPr/>
          </p:nvSpPr>
          <p:spPr>
            <a:xfrm>
              <a:off x="7189500" y="4358975"/>
              <a:ext cx="55050" cy="108800"/>
            </a:xfrm>
            <a:custGeom>
              <a:avLst/>
              <a:gdLst/>
              <a:ahLst/>
              <a:cxnLst/>
              <a:rect l="l" t="t" r="r" b="b"/>
              <a:pathLst>
                <a:path w="2202" h="4352" extrusionOk="0">
                  <a:moveTo>
                    <a:pt x="2202" y="1"/>
                  </a:moveTo>
                  <a:lnTo>
                    <a:pt x="730" y="1008"/>
                  </a:lnTo>
                  <a:lnTo>
                    <a:pt x="1" y="4352"/>
                  </a:lnTo>
                  <a:lnTo>
                    <a:pt x="1" y="4352"/>
                  </a:lnTo>
                  <a:lnTo>
                    <a:pt x="1543" y="3525"/>
                  </a:lnTo>
                  <a:lnTo>
                    <a:pt x="220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8" name="Google Shape;1788;p48"/>
            <p:cNvSpPr/>
            <p:nvPr/>
          </p:nvSpPr>
          <p:spPr>
            <a:xfrm>
              <a:off x="7126075" y="4358975"/>
              <a:ext cx="81700" cy="108800"/>
            </a:xfrm>
            <a:custGeom>
              <a:avLst/>
              <a:gdLst/>
              <a:ahLst/>
              <a:cxnLst/>
              <a:rect l="l" t="t" r="r" b="b"/>
              <a:pathLst>
                <a:path w="3268" h="4352" extrusionOk="0">
                  <a:moveTo>
                    <a:pt x="769" y="1"/>
                  </a:moveTo>
                  <a:lnTo>
                    <a:pt x="1" y="3687"/>
                  </a:lnTo>
                  <a:lnTo>
                    <a:pt x="2576" y="4352"/>
                  </a:lnTo>
                  <a:lnTo>
                    <a:pt x="3267" y="1008"/>
                  </a:lnTo>
                  <a:lnTo>
                    <a:pt x="76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9" name="Google Shape;1789;p48"/>
            <p:cNvSpPr/>
            <p:nvPr/>
          </p:nvSpPr>
          <p:spPr>
            <a:xfrm>
              <a:off x="7126075" y="4362050"/>
              <a:ext cx="81700" cy="105725"/>
            </a:xfrm>
            <a:custGeom>
              <a:avLst/>
              <a:gdLst/>
              <a:ahLst/>
              <a:cxnLst/>
              <a:rect l="l" t="t" r="r" b="b"/>
              <a:pathLst>
                <a:path w="3268" h="4229" extrusionOk="0">
                  <a:moveTo>
                    <a:pt x="485" y="0"/>
                  </a:moveTo>
                  <a:lnTo>
                    <a:pt x="1" y="3564"/>
                  </a:lnTo>
                  <a:lnTo>
                    <a:pt x="2576" y="4229"/>
                  </a:lnTo>
                  <a:lnTo>
                    <a:pt x="3267" y="885"/>
                  </a:lnTo>
                  <a:lnTo>
                    <a:pt x="48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0" name="Google Shape;1790;p48"/>
            <p:cNvSpPr/>
            <p:nvPr/>
          </p:nvSpPr>
          <p:spPr>
            <a:xfrm>
              <a:off x="7122850" y="4368000"/>
              <a:ext cx="84925" cy="99775"/>
            </a:xfrm>
            <a:custGeom>
              <a:avLst/>
              <a:gdLst/>
              <a:ahLst/>
              <a:cxnLst/>
              <a:rect l="l" t="t" r="r" b="b"/>
              <a:pathLst>
                <a:path w="3397" h="3991" extrusionOk="0">
                  <a:moveTo>
                    <a:pt x="766" y="0"/>
                  </a:moveTo>
                  <a:cubicBezTo>
                    <a:pt x="616" y="0"/>
                    <a:pt x="481" y="108"/>
                    <a:pt x="459" y="260"/>
                  </a:cubicBezTo>
                  <a:lnTo>
                    <a:pt x="27" y="3093"/>
                  </a:lnTo>
                  <a:cubicBezTo>
                    <a:pt x="1" y="3248"/>
                    <a:pt x="104" y="3403"/>
                    <a:pt x="259" y="3435"/>
                  </a:cubicBezTo>
                  <a:lnTo>
                    <a:pt x="2673" y="3991"/>
                  </a:lnTo>
                  <a:lnTo>
                    <a:pt x="3396" y="647"/>
                  </a:lnTo>
                  <a:lnTo>
                    <a:pt x="833" y="8"/>
                  </a:lnTo>
                  <a:cubicBezTo>
                    <a:pt x="811" y="3"/>
                    <a:pt x="788" y="0"/>
                    <a:pt x="76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1" name="Google Shape;1791;p48"/>
            <p:cNvSpPr/>
            <p:nvPr/>
          </p:nvSpPr>
          <p:spPr>
            <a:xfrm>
              <a:off x="7189500" y="4367875"/>
              <a:ext cx="57725" cy="99900"/>
            </a:xfrm>
            <a:custGeom>
              <a:avLst/>
              <a:gdLst/>
              <a:ahLst/>
              <a:cxnLst/>
              <a:rect l="l" t="t" r="r" b="b"/>
              <a:pathLst>
                <a:path w="2309" h="3996" extrusionOk="0">
                  <a:moveTo>
                    <a:pt x="2154" y="1"/>
                  </a:moveTo>
                  <a:cubicBezTo>
                    <a:pt x="2136" y="1"/>
                    <a:pt x="2117" y="5"/>
                    <a:pt x="2099" y="13"/>
                  </a:cubicBezTo>
                  <a:lnTo>
                    <a:pt x="730" y="652"/>
                  </a:lnTo>
                  <a:lnTo>
                    <a:pt x="1" y="3996"/>
                  </a:lnTo>
                  <a:lnTo>
                    <a:pt x="1705" y="3143"/>
                  </a:lnTo>
                  <a:cubicBezTo>
                    <a:pt x="1744" y="3124"/>
                    <a:pt x="1769" y="3085"/>
                    <a:pt x="1776" y="3047"/>
                  </a:cubicBezTo>
                  <a:lnTo>
                    <a:pt x="2292" y="168"/>
                  </a:lnTo>
                  <a:cubicBezTo>
                    <a:pt x="2308" y="78"/>
                    <a:pt x="2237" y="1"/>
                    <a:pt x="215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2" name="Google Shape;1792;p48"/>
            <p:cNvSpPr/>
            <p:nvPr/>
          </p:nvSpPr>
          <p:spPr>
            <a:xfrm>
              <a:off x="7186125" y="4382775"/>
              <a:ext cx="25600" cy="85650"/>
            </a:xfrm>
            <a:custGeom>
              <a:avLst/>
              <a:gdLst/>
              <a:ahLst/>
              <a:cxnLst/>
              <a:rect l="l" t="t" r="r" b="b"/>
              <a:pathLst>
                <a:path w="1024" h="3426" extrusionOk="0">
                  <a:moveTo>
                    <a:pt x="842" y="0"/>
                  </a:moveTo>
                  <a:cubicBezTo>
                    <a:pt x="776" y="0"/>
                    <a:pt x="711" y="39"/>
                    <a:pt x="697" y="127"/>
                  </a:cubicBezTo>
                  <a:lnTo>
                    <a:pt x="19" y="3245"/>
                  </a:lnTo>
                  <a:cubicBezTo>
                    <a:pt x="0" y="3322"/>
                    <a:pt x="52" y="3406"/>
                    <a:pt x="136" y="3425"/>
                  </a:cubicBezTo>
                  <a:lnTo>
                    <a:pt x="168" y="3425"/>
                  </a:lnTo>
                  <a:cubicBezTo>
                    <a:pt x="239" y="3419"/>
                    <a:pt x="303" y="3367"/>
                    <a:pt x="316" y="3303"/>
                  </a:cubicBezTo>
                  <a:lnTo>
                    <a:pt x="994" y="191"/>
                  </a:lnTo>
                  <a:cubicBezTo>
                    <a:pt x="1024" y="72"/>
                    <a:pt x="931" y="0"/>
                    <a:pt x="84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3" name="Google Shape;1793;p48"/>
            <p:cNvSpPr/>
            <p:nvPr/>
          </p:nvSpPr>
          <p:spPr>
            <a:xfrm>
              <a:off x="7095050" y="4476950"/>
              <a:ext cx="180975" cy="183225"/>
            </a:xfrm>
            <a:custGeom>
              <a:avLst/>
              <a:gdLst/>
              <a:ahLst/>
              <a:cxnLst/>
              <a:rect l="l" t="t" r="r" b="b"/>
              <a:pathLst>
                <a:path w="7239" h="7329" extrusionOk="0">
                  <a:moveTo>
                    <a:pt x="5334" y="0"/>
                  </a:moveTo>
                  <a:cubicBezTo>
                    <a:pt x="5334" y="0"/>
                    <a:pt x="1184" y="2589"/>
                    <a:pt x="86" y="4609"/>
                  </a:cubicBezTo>
                  <a:cubicBezTo>
                    <a:pt x="86" y="4609"/>
                    <a:pt x="1" y="7328"/>
                    <a:pt x="1979" y="7328"/>
                  </a:cubicBezTo>
                  <a:cubicBezTo>
                    <a:pt x="2103" y="7328"/>
                    <a:pt x="2236" y="7318"/>
                    <a:pt x="2378" y="7295"/>
                  </a:cubicBezTo>
                  <a:cubicBezTo>
                    <a:pt x="4766" y="6907"/>
                    <a:pt x="7239" y="2182"/>
                    <a:pt x="7239" y="2182"/>
                  </a:cubicBezTo>
                  <a:lnTo>
                    <a:pt x="5334" y="0"/>
                  </a:lnTo>
                  <a:close/>
                </a:path>
              </a:pathLst>
            </a:custGeom>
            <a:solidFill>
              <a:srgbClr val="3751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4" name="Google Shape;1794;p48"/>
            <p:cNvSpPr/>
            <p:nvPr/>
          </p:nvSpPr>
          <p:spPr>
            <a:xfrm>
              <a:off x="7197900" y="4476025"/>
              <a:ext cx="123300" cy="204925"/>
            </a:xfrm>
            <a:custGeom>
              <a:avLst/>
              <a:gdLst/>
              <a:ahLst/>
              <a:cxnLst/>
              <a:rect l="l" t="t" r="r" b="b"/>
              <a:pathLst>
                <a:path w="4932" h="8197" extrusionOk="0">
                  <a:moveTo>
                    <a:pt x="1425" y="0"/>
                  </a:moveTo>
                  <a:cubicBezTo>
                    <a:pt x="1291" y="0"/>
                    <a:pt x="1157" y="37"/>
                    <a:pt x="1027" y="128"/>
                  </a:cubicBezTo>
                  <a:cubicBezTo>
                    <a:pt x="697" y="360"/>
                    <a:pt x="523" y="689"/>
                    <a:pt x="388" y="1038"/>
                  </a:cubicBezTo>
                  <a:cubicBezTo>
                    <a:pt x="0" y="2051"/>
                    <a:pt x="607" y="3181"/>
                    <a:pt x="969" y="4104"/>
                  </a:cubicBezTo>
                  <a:cubicBezTo>
                    <a:pt x="1504" y="5492"/>
                    <a:pt x="2053" y="6809"/>
                    <a:pt x="2589" y="8197"/>
                  </a:cubicBezTo>
                  <a:cubicBezTo>
                    <a:pt x="2739" y="8187"/>
                    <a:pt x="2888" y="8185"/>
                    <a:pt x="3037" y="8185"/>
                  </a:cubicBezTo>
                  <a:cubicBezTo>
                    <a:pt x="3185" y="8185"/>
                    <a:pt x="3332" y="8187"/>
                    <a:pt x="3477" y="8187"/>
                  </a:cubicBezTo>
                  <a:cubicBezTo>
                    <a:pt x="3986" y="8187"/>
                    <a:pt x="4476" y="8158"/>
                    <a:pt x="4932" y="7900"/>
                  </a:cubicBezTo>
                  <a:cubicBezTo>
                    <a:pt x="4622" y="6654"/>
                    <a:pt x="4325" y="5059"/>
                    <a:pt x="4015" y="3814"/>
                  </a:cubicBezTo>
                  <a:cubicBezTo>
                    <a:pt x="3977" y="3639"/>
                    <a:pt x="3931" y="3471"/>
                    <a:pt x="3886" y="3297"/>
                  </a:cubicBezTo>
                  <a:cubicBezTo>
                    <a:pt x="3770" y="2813"/>
                    <a:pt x="3609" y="2342"/>
                    <a:pt x="3409" y="1884"/>
                  </a:cubicBezTo>
                  <a:cubicBezTo>
                    <a:pt x="3131" y="1270"/>
                    <a:pt x="2731" y="696"/>
                    <a:pt x="2156" y="289"/>
                  </a:cubicBezTo>
                  <a:cubicBezTo>
                    <a:pt x="1936" y="136"/>
                    <a:pt x="1681" y="0"/>
                    <a:pt x="1425" y="0"/>
                  </a:cubicBezTo>
                  <a:close/>
                </a:path>
              </a:pathLst>
            </a:custGeom>
            <a:solidFill>
              <a:srgbClr val="3751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5" name="Google Shape;1795;p48"/>
            <p:cNvSpPr/>
            <p:nvPr/>
          </p:nvSpPr>
          <p:spPr>
            <a:xfrm>
              <a:off x="7208050" y="4541825"/>
              <a:ext cx="22800" cy="58750"/>
            </a:xfrm>
            <a:custGeom>
              <a:avLst/>
              <a:gdLst/>
              <a:ahLst/>
              <a:cxnLst/>
              <a:rect l="l" t="t" r="r" b="b"/>
              <a:pathLst>
                <a:path w="912" h="2350" fill="none" extrusionOk="0">
                  <a:moveTo>
                    <a:pt x="911" y="2350"/>
                  </a:moveTo>
                  <a:cubicBezTo>
                    <a:pt x="795" y="2059"/>
                    <a:pt x="679" y="1769"/>
                    <a:pt x="563" y="1472"/>
                  </a:cubicBezTo>
                  <a:cubicBezTo>
                    <a:pt x="388" y="1020"/>
                    <a:pt x="149" y="517"/>
                    <a:pt x="1" y="0"/>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6" name="Google Shape;1796;p48"/>
            <p:cNvSpPr/>
            <p:nvPr/>
          </p:nvSpPr>
          <p:spPr>
            <a:xfrm>
              <a:off x="7203375" y="4542625"/>
              <a:ext cx="9225" cy="12450"/>
            </a:xfrm>
            <a:custGeom>
              <a:avLst/>
              <a:gdLst/>
              <a:ahLst/>
              <a:cxnLst/>
              <a:rect l="l" t="t" r="r" b="b"/>
              <a:pathLst>
                <a:path w="369" h="498" fill="none" extrusionOk="0">
                  <a:moveTo>
                    <a:pt x="369" y="498"/>
                  </a:moveTo>
                  <a:cubicBezTo>
                    <a:pt x="194" y="381"/>
                    <a:pt x="65" y="207"/>
                    <a:pt x="1" y="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7" name="Google Shape;1797;p48"/>
            <p:cNvSpPr/>
            <p:nvPr/>
          </p:nvSpPr>
          <p:spPr>
            <a:xfrm>
              <a:off x="7022000" y="4480425"/>
              <a:ext cx="168325" cy="190450"/>
            </a:xfrm>
            <a:custGeom>
              <a:avLst/>
              <a:gdLst/>
              <a:ahLst/>
              <a:cxnLst/>
              <a:rect l="l" t="t" r="r" b="b"/>
              <a:pathLst>
                <a:path w="6733" h="7618" extrusionOk="0">
                  <a:moveTo>
                    <a:pt x="5226" y="1"/>
                  </a:moveTo>
                  <a:cubicBezTo>
                    <a:pt x="5045" y="1"/>
                    <a:pt x="4848" y="57"/>
                    <a:pt x="4635" y="191"/>
                  </a:cubicBezTo>
                  <a:cubicBezTo>
                    <a:pt x="3234" y="1069"/>
                    <a:pt x="446" y="2695"/>
                    <a:pt x="213" y="4341"/>
                  </a:cubicBezTo>
                  <a:cubicBezTo>
                    <a:pt x="0" y="5812"/>
                    <a:pt x="219" y="7617"/>
                    <a:pt x="1926" y="7617"/>
                  </a:cubicBezTo>
                  <a:cubicBezTo>
                    <a:pt x="2129" y="7617"/>
                    <a:pt x="2354" y="7591"/>
                    <a:pt x="2602" y="7536"/>
                  </a:cubicBezTo>
                  <a:cubicBezTo>
                    <a:pt x="4926" y="7020"/>
                    <a:pt x="6733" y="1733"/>
                    <a:pt x="6733" y="1733"/>
                  </a:cubicBezTo>
                  <a:cubicBezTo>
                    <a:pt x="6733" y="1733"/>
                    <a:pt x="6228" y="1"/>
                    <a:pt x="5226" y="1"/>
                  </a:cubicBezTo>
                  <a:close/>
                </a:path>
              </a:pathLst>
            </a:custGeom>
            <a:solidFill>
              <a:srgbClr val="3751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8" name="Google Shape;1798;p48"/>
            <p:cNvSpPr/>
            <p:nvPr/>
          </p:nvSpPr>
          <p:spPr>
            <a:xfrm>
              <a:off x="7111725" y="4480850"/>
              <a:ext cx="85700" cy="221125"/>
            </a:xfrm>
            <a:custGeom>
              <a:avLst/>
              <a:gdLst/>
              <a:ahLst/>
              <a:cxnLst/>
              <a:rect l="l" t="t" r="r" b="b"/>
              <a:pathLst>
                <a:path w="3428" h="8845" extrusionOk="0">
                  <a:moveTo>
                    <a:pt x="1692" y="0"/>
                  </a:moveTo>
                  <a:cubicBezTo>
                    <a:pt x="1363" y="0"/>
                    <a:pt x="1094" y="255"/>
                    <a:pt x="885" y="522"/>
                  </a:cubicBezTo>
                  <a:cubicBezTo>
                    <a:pt x="433" y="1084"/>
                    <a:pt x="200" y="1781"/>
                    <a:pt x="91" y="2485"/>
                  </a:cubicBezTo>
                  <a:cubicBezTo>
                    <a:pt x="26" y="3007"/>
                    <a:pt x="0" y="3530"/>
                    <a:pt x="13" y="4053"/>
                  </a:cubicBezTo>
                  <a:cubicBezTo>
                    <a:pt x="13" y="4240"/>
                    <a:pt x="20" y="4427"/>
                    <a:pt x="26" y="4615"/>
                  </a:cubicBezTo>
                  <a:cubicBezTo>
                    <a:pt x="65" y="5964"/>
                    <a:pt x="97" y="7319"/>
                    <a:pt x="136" y="8668"/>
                  </a:cubicBezTo>
                  <a:cubicBezTo>
                    <a:pt x="576" y="8786"/>
                    <a:pt x="1028" y="8844"/>
                    <a:pt x="1481" y="8844"/>
                  </a:cubicBezTo>
                  <a:cubicBezTo>
                    <a:pt x="1852" y="8844"/>
                    <a:pt x="2223" y="8805"/>
                    <a:pt x="2589" y="8726"/>
                  </a:cubicBezTo>
                  <a:cubicBezTo>
                    <a:pt x="2737" y="7171"/>
                    <a:pt x="2892" y="5609"/>
                    <a:pt x="3041" y="4053"/>
                  </a:cubicBezTo>
                  <a:cubicBezTo>
                    <a:pt x="3144" y="3020"/>
                    <a:pt x="3428" y="1703"/>
                    <a:pt x="2789" y="787"/>
                  </a:cubicBezTo>
                  <a:cubicBezTo>
                    <a:pt x="2563" y="471"/>
                    <a:pt x="2311" y="187"/>
                    <a:pt x="1930" y="45"/>
                  </a:cubicBezTo>
                  <a:cubicBezTo>
                    <a:pt x="1848" y="14"/>
                    <a:pt x="1768" y="0"/>
                    <a:pt x="1692" y="0"/>
                  </a:cubicBezTo>
                  <a:close/>
                </a:path>
              </a:pathLst>
            </a:custGeom>
            <a:solidFill>
              <a:srgbClr val="3751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9" name="Google Shape;1799;p48"/>
            <p:cNvSpPr/>
            <p:nvPr/>
          </p:nvSpPr>
          <p:spPr>
            <a:xfrm>
              <a:off x="7111725" y="4542950"/>
              <a:ext cx="2450" cy="111525"/>
            </a:xfrm>
            <a:custGeom>
              <a:avLst/>
              <a:gdLst/>
              <a:ahLst/>
              <a:cxnLst/>
              <a:rect l="l" t="t" r="r" b="b"/>
              <a:pathLst>
                <a:path w="98" h="4461" fill="none" extrusionOk="0">
                  <a:moveTo>
                    <a:pt x="97" y="1"/>
                  </a:moveTo>
                  <a:cubicBezTo>
                    <a:pt x="26" y="523"/>
                    <a:pt x="0" y="1046"/>
                    <a:pt x="13" y="1569"/>
                  </a:cubicBezTo>
                  <a:cubicBezTo>
                    <a:pt x="13" y="1756"/>
                    <a:pt x="20" y="1943"/>
                    <a:pt x="26" y="2131"/>
                  </a:cubicBezTo>
                  <a:cubicBezTo>
                    <a:pt x="46" y="2905"/>
                    <a:pt x="65" y="3680"/>
                    <a:pt x="91" y="446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0" name="Google Shape;1800;p48"/>
            <p:cNvSpPr/>
            <p:nvPr/>
          </p:nvSpPr>
          <p:spPr>
            <a:xfrm>
              <a:off x="7181275" y="4506650"/>
              <a:ext cx="14875" cy="141375"/>
            </a:xfrm>
            <a:custGeom>
              <a:avLst/>
              <a:gdLst/>
              <a:ahLst/>
              <a:cxnLst/>
              <a:rect l="l" t="t" r="r" b="b"/>
              <a:pathLst>
                <a:path w="595" h="5655" fill="none" extrusionOk="0">
                  <a:moveTo>
                    <a:pt x="0" y="5655"/>
                  </a:moveTo>
                  <a:cubicBezTo>
                    <a:pt x="84" y="4777"/>
                    <a:pt x="168" y="3899"/>
                    <a:pt x="259" y="3021"/>
                  </a:cubicBezTo>
                  <a:cubicBezTo>
                    <a:pt x="349" y="2079"/>
                    <a:pt x="594" y="897"/>
                    <a:pt x="149" y="0"/>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1" name="Google Shape;1801;p48"/>
            <p:cNvSpPr/>
            <p:nvPr/>
          </p:nvSpPr>
          <p:spPr>
            <a:xfrm>
              <a:off x="7108825" y="4529550"/>
              <a:ext cx="2750" cy="37800"/>
            </a:xfrm>
            <a:custGeom>
              <a:avLst/>
              <a:gdLst/>
              <a:ahLst/>
              <a:cxnLst/>
              <a:rect l="l" t="t" r="r" b="b"/>
              <a:pathLst>
                <a:path w="110" h="1512" fill="none" extrusionOk="0">
                  <a:moveTo>
                    <a:pt x="110" y="1511"/>
                  </a:moveTo>
                  <a:cubicBezTo>
                    <a:pt x="20" y="1014"/>
                    <a:pt x="0" y="504"/>
                    <a:pt x="52" y="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2" name="Google Shape;1802;p48"/>
            <p:cNvSpPr/>
            <p:nvPr/>
          </p:nvSpPr>
          <p:spPr>
            <a:xfrm>
              <a:off x="7102675" y="4420400"/>
              <a:ext cx="76525" cy="63200"/>
            </a:xfrm>
            <a:custGeom>
              <a:avLst/>
              <a:gdLst/>
              <a:ahLst/>
              <a:cxnLst/>
              <a:rect l="l" t="t" r="r" b="b"/>
              <a:pathLst>
                <a:path w="3061" h="2528" extrusionOk="0">
                  <a:moveTo>
                    <a:pt x="1707" y="1"/>
                  </a:moveTo>
                  <a:cubicBezTo>
                    <a:pt x="1676" y="1"/>
                    <a:pt x="1643" y="10"/>
                    <a:pt x="1615" y="23"/>
                  </a:cubicBezTo>
                  <a:cubicBezTo>
                    <a:pt x="1395" y="94"/>
                    <a:pt x="1195" y="197"/>
                    <a:pt x="1014" y="339"/>
                  </a:cubicBezTo>
                  <a:cubicBezTo>
                    <a:pt x="724" y="597"/>
                    <a:pt x="504" y="959"/>
                    <a:pt x="317" y="1288"/>
                  </a:cubicBezTo>
                  <a:cubicBezTo>
                    <a:pt x="207" y="1475"/>
                    <a:pt x="117" y="1656"/>
                    <a:pt x="1" y="1830"/>
                  </a:cubicBezTo>
                  <a:lnTo>
                    <a:pt x="679" y="2527"/>
                  </a:lnTo>
                  <a:cubicBezTo>
                    <a:pt x="956" y="2314"/>
                    <a:pt x="1285" y="2211"/>
                    <a:pt x="1602" y="2062"/>
                  </a:cubicBezTo>
                  <a:cubicBezTo>
                    <a:pt x="1770" y="1985"/>
                    <a:pt x="1937" y="1895"/>
                    <a:pt x="2092" y="1785"/>
                  </a:cubicBezTo>
                  <a:cubicBezTo>
                    <a:pt x="2228" y="1688"/>
                    <a:pt x="2350" y="1572"/>
                    <a:pt x="2460" y="1449"/>
                  </a:cubicBezTo>
                  <a:cubicBezTo>
                    <a:pt x="2589" y="1294"/>
                    <a:pt x="2718" y="1139"/>
                    <a:pt x="2848" y="984"/>
                  </a:cubicBezTo>
                  <a:cubicBezTo>
                    <a:pt x="2886" y="933"/>
                    <a:pt x="2925" y="881"/>
                    <a:pt x="2951" y="823"/>
                  </a:cubicBezTo>
                  <a:cubicBezTo>
                    <a:pt x="2977" y="765"/>
                    <a:pt x="2977" y="694"/>
                    <a:pt x="2944" y="636"/>
                  </a:cubicBezTo>
                  <a:cubicBezTo>
                    <a:pt x="2983" y="584"/>
                    <a:pt x="3015" y="520"/>
                    <a:pt x="3035" y="455"/>
                  </a:cubicBezTo>
                  <a:cubicBezTo>
                    <a:pt x="3061" y="384"/>
                    <a:pt x="3048" y="313"/>
                    <a:pt x="3009" y="248"/>
                  </a:cubicBezTo>
                  <a:cubicBezTo>
                    <a:pt x="2996" y="242"/>
                    <a:pt x="2990" y="229"/>
                    <a:pt x="2983" y="216"/>
                  </a:cubicBezTo>
                  <a:cubicBezTo>
                    <a:pt x="2983" y="203"/>
                    <a:pt x="2983" y="190"/>
                    <a:pt x="2983" y="177"/>
                  </a:cubicBezTo>
                  <a:cubicBezTo>
                    <a:pt x="2977" y="132"/>
                    <a:pt x="2944" y="94"/>
                    <a:pt x="2906" y="81"/>
                  </a:cubicBezTo>
                  <a:cubicBezTo>
                    <a:pt x="2883" y="74"/>
                    <a:pt x="2859" y="71"/>
                    <a:pt x="2835" y="71"/>
                  </a:cubicBezTo>
                  <a:cubicBezTo>
                    <a:pt x="2810" y="71"/>
                    <a:pt x="2786" y="74"/>
                    <a:pt x="2764" y="81"/>
                  </a:cubicBezTo>
                  <a:cubicBezTo>
                    <a:pt x="2751" y="42"/>
                    <a:pt x="2718" y="16"/>
                    <a:pt x="2680" y="16"/>
                  </a:cubicBezTo>
                  <a:cubicBezTo>
                    <a:pt x="2673" y="15"/>
                    <a:pt x="2666" y="15"/>
                    <a:pt x="2660" y="15"/>
                  </a:cubicBezTo>
                  <a:cubicBezTo>
                    <a:pt x="2615" y="15"/>
                    <a:pt x="2571" y="33"/>
                    <a:pt x="2531" y="61"/>
                  </a:cubicBezTo>
                  <a:cubicBezTo>
                    <a:pt x="2492" y="94"/>
                    <a:pt x="2454" y="132"/>
                    <a:pt x="2428" y="177"/>
                  </a:cubicBezTo>
                  <a:cubicBezTo>
                    <a:pt x="2363" y="255"/>
                    <a:pt x="2299" y="339"/>
                    <a:pt x="2234" y="410"/>
                  </a:cubicBezTo>
                  <a:cubicBezTo>
                    <a:pt x="2183" y="474"/>
                    <a:pt x="2131" y="533"/>
                    <a:pt x="2073" y="584"/>
                  </a:cubicBezTo>
                  <a:cubicBezTo>
                    <a:pt x="1950" y="681"/>
                    <a:pt x="1815" y="752"/>
                    <a:pt x="1666" y="797"/>
                  </a:cubicBezTo>
                  <a:cubicBezTo>
                    <a:pt x="1602" y="817"/>
                    <a:pt x="1531" y="836"/>
                    <a:pt x="1466" y="862"/>
                  </a:cubicBezTo>
                  <a:cubicBezTo>
                    <a:pt x="1441" y="874"/>
                    <a:pt x="1410" y="890"/>
                    <a:pt x="1380" y="890"/>
                  </a:cubicBezTo>
                  <a:cubicBezTo>
                    <a:pt x="1365" y="890"/>
                    <a:pt x="1350" y="886"/>
                    <a:pt x="1337" y="875"/>
                  </a:cubicBezTo>
                  <a:cubicBezTo>
                    <a:pt x="1298" y="836"/>
                    <a:pt x="1311" y="758"/>
                    <a:pt x="1337" y="713"/>
                  </a:cubicBezTo>
                  <a:cubicBezTo>
                    <a:pt x="1453" y="500"/>
                    <a:pt x="1660" y="352"/>
                    <a:pt x="1770" y="145"/>
                  </a:cubicBezTo>
                  <a:cubicBezTo>
                    <a:pt x="1789" y="113"/>
                    <a:pt x="1795" y="74"/>
                    <a:pt x="1782" y="42"/>
                  </a:cubicBezTo>
                  <a:cubicBezTo>
                    <a:pt x="1769" y="12"/>
                    <a:pt x="1740" y="1"/>
                    <a:pt x="1707" y="1"/>
                  </a:cubicBezTo>
                  <a:close/>
                </a:path>
              </a:pathLst>
            </a:custGeom>
            <a:solidFill>
              <a:srgbClr val="B274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3" name="Google Shape;1803;p48"/>
            <p:cNvSpPr/>
            <p:nvPr/>
          </p:nvSpPr>
          <p:spPr>
            <a:xfrm>
              <a:off x="7158025" y="4422900"/>
              <a:ext cx="13425" cy="19050"/>
            </a:xfrm>
            <a:custGeom>
              <a:avLst/>
              <a:gdLst/>
              <a:ahLst/>
              <a:cxnLst/>
              <a:rect l="l" t="t" r="r" b="b"/>
              <a:pathLst>
                <a:path w="537" h="762" fill="none" extrusionOk="0">
                  <a:moveTo>
                    <a:pt x="537" y="0"/>
                  </a:moveTo>
                  <a:cubicBezTo>
                    <a:pt x="388" y="278"/>
                    <a:pt x="214" y="536"/>
                    <a:pt x="1" y="762"/>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4" name="Google Shape;1804;p48"/>
            <p:cNvSpPr/>
            <p:nvPr/>
          </p:nvSpPr>
          <p:spPr>
            <a:xfrm>
              <a:off x="7160950" y="4426600"/>
              <a:ext cx="15825" cy="20200"/>
            </a:xfrm>
            <a:custGeom>
              <a:avLst/>
              <a:gdLst/>
              <a:ahLst/>
              <a:cxnLst/>
              <a:rect l="l" t="t" r="r" b="b"/>
              <a:pathLst>
                <a:path w="633" h="808" fill="none" extrusionOk="0">
                  <a:moveTo>
                    <a:pt x="633" y="0"/>
                  </a:moveTo>
                  <a:cubicBezTo>
                    <a:pt x="458" y="291"/>
                    <a:pt x="245" y="562"/>
                    <a:pt x="0" y="807"/>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5" name="Google Shape;1805;p48"/>
            <p:cNvSpPr/>
            <p:nvPr/>
          </p:nvSpPr>
          <p:spPr>
            <a:xfrm>
              <a:off x="7162550" y="4436925"/>
              <a:ext cx="12775" cy="15525"/>
            </a:xfrm>
            <a:custGeom>
              <a:avLst/>
              <a:gdLst/>
              <a:ahLst/>
              <a:cxnLst/>
              <a:rect l="l" t="t" r="r" b="b"/>
              <a:pathLst>
                <a:path w="511" h="621" fill="none" extrusionOk="0">
                  <a:moveTo>
                    <a:pt x="511" y="1"/>
                  </a:moveTo>
                  <a:cubicBezTo>
                    <a:pt x="356" y="220"/>
                    <a:pt x="188" y="427"/>
                    <a:pt x="1" y="620"/>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6" name="Google Shape;1806;p48"/>
            <p:cNvSpPr/>
            <p:nvPr/>
          </p:nvSpPr>
          <p:spPr>
            <a:xfrm>
              <a:off x="6982775" y="4395675"/>
              <a:ext cx="136875" cy="146500"/>
            </a:xfrm>
            <a:custGeom>
              <a:avLst/>
              <a:gdLst/>
              <a:ahLst/>
              <a:cxnLst/>
              <a:rect l="l" t="t" r="r" b="b"/>
              <a:pathLst>
                <a:path w="5475" h="5860" extrusionOk="0">
                  <a:moveTo>
                    <a:pt x="1838" y="1"/>
                  </a:moveTo>
                  <a:cubicBezTo>
                    <a:pt x="1206" y="1"/>
                    <a:pt x="608" y="1344"/>
                    <a:pt x="491" y="2225"/>
                  </a:cubicBezTo>
                  <a:cubicBezTo>
                    <a:pt x="336" y="3355"/>
                    <a:pt x="1" y="5465"/>
                    <a:pt x="1059" y="5827"/>
                  </a:cubicBezTo>
                  <a:cubicBezTo>
                    <a:pt x="1125" y="5849"/>
                    <a:pt x="1199" y="5859"/>
                    <a:pt x="1282" y="5859"/>
                  </a:cubicBezTo>
                  <a:cubicBezTo>
                    <a:pt x="2517" y="5859"/>
                    <a:pt x="5475" y="3510"/>
                    <a:pt x="5475" y="3510"/>
                  </a:cubicBezTo>
                  <a:lnTo>
                    <a:pt x="4803" y="2812"/>
                  </a:lnTo>
                  <a:lnTo>
                    <a:pt x="2338" y="3587"/>
                  </a:lnTo>
                  <a:cubicBezTo>
                    <a:pt x="2338" y="3587"/>
                    <a:pt x="2899" y="1089"/>
                    <a:pt x="2357" y="340"/>
                  </a:cubicBezTo>
                  <a:cubicBezTo>
                    <a:pt x="2187" y="101"/>
                    <a:pt x="2012" y="1"/>
                    <a:pt x="1838" y="1"/>
                  </a:cubicBezTo>
                  <a:close/>
                </a:path>
              </a:pathLst>
            </a:custGeom>
            <a:solidFill>
              <a:srgbClr val="B274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7" name="Google Shape;1807;p48"/>
            <p:cNvSpPr/>
            <p:nvPr/>
          </p:nvSpPr>
          <p:spPr>
            <a:xfrm>
              <a:off x="7005525" y="4484525"/>
              <a:ext cx="35850" cy="20525"/>
            </a:xfrm>
            <a:custGeom>
              <a:avLst/>
              <a:gdLst/>
              <a:ahLst/>
              <a:cxnLst/>
              <a:rect l="l" t="t" r="r" b="b"/>
              <a:pathLst>
                <a:path w="1434" h="821" fill="none" extrusionOk="0">
                  <a:moveTo>
                    <a:pt x="1434" y="1"/>
                  </a:moveTo>
                  <a:cubicBezTo>
                    <a:pt x="1434" y="1"/>
                    <a:pt x="330" y="220"/>
                    <a:pt x="1" y="82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8" name="Google Shape;1808;p48"/>
            <p:cNvSpPr/>
            <p:nvPr/>
          </p:nvSpPr>
          <p:spPr>
            <a:xfrm>
              <a:off x="6981825" y="4388525"/>
              <a:ext cx="84900" cy="98950"/>
            </a:xfrm>
            <a:custGeom>
              <a:avLst/>
              <a:gdLst/>
              <a:ahLst/>
              <a:cxnLst/>
              <a:rect l="l" t="t" r="r" b="b"/>
              <a:pathLst>
                <a:path w="3396" h="3958" extrusionOk="0">
                  <a:moveTo>
                    <a:pt x="2414" y="0"/>
                  </a:moveTo>
                  <a:cubicBezTo>
                    <a:pt x="2414" y="0"/>
                    <a:pt x="788" y="155"/>
                    <a:pt x="452" y="1362"/>
                  </a:cubicBezTo>
                  <a:cubicBezTo>
                    <a:pt x="245" y="2104"/>
                    <a:pt x="90" y="2873"/>
                    <a:pt x="0" y="3641"/>
                  </a:cubicBezTo>
                  <a:cubicBezTo>
                    <a:pt x="0" y="3641"/>
                    <a:pt x="903" y="3957"/>
                    <a:pt x="1721" y="3957"/>
                  </a:cubicBezTo>
                  <a:cubicBezTo>
                    <a:pt x="2094" y="3957"/>
                    <a:pt x="2449" y="3891"/>
                    <a:pt x="2692" y="3699"/>
                  </a:cubicBezTo>
                  <a:cubicBezTo>
                    <a:pt x="2692" y="3699"/>
                    <a:pt x="3395" y="801"/>
                    <a:pt x="24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9" name="Google Shape;1809;p48"/>
            <p:cNvSpPr/>
            <p:nvPr/>
          </p:nvSpPr>
          <p:spPr>
            <a:xfrm>
              <a:off x="7038625" y="4418850"/>
              <a:ext cx="18900" cy="67000"/>
            </a:xfrm>
            <a:custGeom>
              <a:avLst/>
              <a:gdLst/>
              <a:ahLst/>
              <a:cxnLst/>
              <a:rect l="l" t="t" r="r" b="b"/>
              <a:pathLst>
                <a:path w="756" h="2680" fill="none" extrusionOk="0">
                  <a:moveTo>
                    <a:pt x="0" y="2679"/>
                  </a:moveTo>
                  <a:cubicBezTo>
                    <a:pt x="155" y="2647"/>
                    <a:pt x="297" y="2576"/>
                    <a:pt x="420" y="2486"/>
                  </a:cubicBezTo>
                  <a:cubicBezTo>
                    <a:pt x="420" y="2486"/>
                    <a:pt x="755" y="1111"/>
                    <a:pt x="639" y="1"/>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0" name="Google Shape;1810;p48"/>
            <p:cNvSpPr/>
            <p:nvPr/>
          </p:nvSpPr>
          <p:spPr>
            <a:xfrm>
              <a:off x="7210475" y="4406425"/>
              <a:ext cx="41350" cy="75275"/>
            </a:xfrm>
            <a:custGeom>
              <a:avLst/>
              <a:gdLst/>
              <a:ahLst/>
              <a:cxnLst/>
              <a:rect l="l" t="t" r="r" b="b"/>
              <a:pathLst>
                <a:path w="1654" h="3011" extrusionOk="0">
                  <a:moveTo>
                    <a:pt x="478" y="0"/>
                  </a:moveTo>
                  <a:cubicBezTo>
                    <a:pt x="412" y="0"/>
                    <a:pt x="351" y="27"/>
                    <a:pt x="330" y="110"/>
                  </a:cubicBezTo>
                  <a:cubicBezTo>
                    <a:pt x="315" y="102"/>
                    <a:pt x="299" y="98"/>
                    <a:pt x="283" y="98"/>
                  </a:cubicBezTo>
                  <a:cubicBezTo>
                    <a:pt x="211" y="98"/>
                    <a:pt x="142" y="172"/>
                    <a:pt x="136" y="246"/>
                  </a:cubicBezTo>
                  <a:cubicBezTo>
                    <a:pt x="136" y="343"/>
                    <a:pt x="162" y="433"/>
                    <a:pt x="214" y="517"/>
                  </a:cubicBezTo>
                  <a:cubicBezTo>
                    <a:pt x="336" y="756"/>
                    <a:pt x="511" y="1079"/>
                    <a:pt x="420" y="1350"/>
                  </a:cubicBezTo>
                  <a:cubicBezTo>
                    <a:pt x="311" y="1685"/>
                    <a:pt x="156" y="1995"/>
                    <a:pt x="72" y="2344"/>
                  </a:cubicBezTo>
                  <a:cubicBezTo>
                    <a:pt x="27" y="2544"/>
                    <a:pt x="1" y="2789"/>
                    <a:pt x="156" y="2925"/>
                  </a:cubicBezTo>
                  <a:cubicBezTo>
                    <a:pt x="224" y="2987"/>
                    <a:pt x="305" y="3011"/>
                    <a:pt x="391" y="3011"/>
                  </a:cubicBezTo>
                  <a:cubicBezTo>
                    <a:pt x="500" y="3011"/>
                    <a:pt x="616" y="2972"/>
                    <a:pt x="717" y="2925"/>
                  </a:cubicBezTo>
                  <a:cubicBezTo>
                    <a:pt x="1098" y="2731"/>
                    <a:pt x="1395" y="2382"/>
                    <a:pt x="1524" y="1969"/>
                  </a:cubicBezTo>
                  <a:cubicBezTo>
                    <a:pt x="1531" y="1944"/>
                    <a:pt x="1537" y="1918"/>
                    <a:pt x="1544" y="1898"/>
                  </a:cubicBezTo>
                  <a:cubicBezTo>
                    <a:pt x="1653" y="1447"/>
                    <a:pt x="1479" y="1008"/>
                    <a:pt x="1305" y="588"/>
                  </a:cubicBezTo>
                  <a:cubicBezTo>
                    <a:pt x="1240" y="446"/>
                    <a:pt x="1150" y="291"/>
                    <a:pt x="1001" y="246"/>
                  </a:cubicBezTo>
                  <a:cubicBezTo>
                    <a:pt x="982" y="239"/>
                    <a:pt x="963" y="233"/>
                    <a:pt x="943" y="227"/>
                  </a:cubicBezTo>
                  <a:cubicBezTo>
                    <a:pt x="924" y="214"/>
                    <a:pt x="911" y="194"/>
                    <a:pt x="898" y="181"/>
                  </a:cubicBezTo>
                  <a:cubicBezTo>
                    <a:pt x="801" y="65"/>
                    <a:pt x="711" y="52"/>
                    <a:pt x="588" y="20"/>
                  </a:cubicBezTo>
                  <a:cubicBezTo>
                    <a:pt x="554" y="8"/>
                    <a:pt x="515" y="0"/>
                    <a:pt x="478" y="0"/>
                  </a:cubicBezTo>
                  <a:close/>
                </a:path>
              </a:pathLst>
            </a:custGeom>
            <a:solidFill>
              <a:srgbClr val="B2744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1" name="Google Shape;1811;p48"/>
            <p:cNvSpPr/>
            <p:nvPr/>
          </p:nvSpPr>
          <p:spPr>
            <a:xfrm>
              <a:off x="7233075" y="4413050"/>
              <a:ext cx="9050" cy="20350"/>
            </a:xfrm>
            <a:custGeom>
              <a:avLst/>
              <a:gdLst/>
              <a:ahLst/>
              <a:cxnLst/>
              <a:rect l="l" t="t" r="r" b="b"/>
              <a:pathLst>
                <a:path w="362" h="814" fill="none" extrusionOk="0">
                  <a:moveTo>
                    <a:pt x="1" y="0"/>
                  </a:moveTo>
                  <a:cubicBezTo>
                    <a:pt x="143" y="265"/>
                    <a:pt x="265" y="536"/>
                    <a:pt x="362" y="814"/>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2" name="Google Shape;1812;p48"/>
            <p:cNvSpPr/>
            <p:nvPr/>
          </p:nvSpPr>
          <p:spPr>
            <a:xfrm>
              <a:off x="7224850" y="4409325"/>
              <a:ext cx="11000" cy="22300"/>
            </a:xfrm>
            <a:custGeom>
              <a:avLst/>
              <a:gdLst/>
              <a:ahLst/>
              <a:cxnLst/>
              <a:rect l="l" t="t" r="r" b="b"/>
              <a:pathLst>
                <a:path w="440" h="892" fill="none" extrusionOk="0">
                  <a:moveTo>
                    <a:pt x="0" y="1"/>
                  </a:moveTo>
                  <a:cubicBezTo>
                    <a:pt x="175" y="285"/>
                    <a:pt x="317" y="582"/>
                    <a:pt x="439" y="892"/>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3" name="Google Shape;1813;p48"/>
            <p:cNvSpPr/>
            <p:nvPr/>
          </p:nvSpPr>
          <p:spPr>
            <a:xfrm>
              <a:off x="7218725" y="4410450"/>
              <a:ext cx="10175" cy="21975"/>
            </a:xfrm>
            <a:custGeom>
              <a:avLst/>
              <a:gdLst/>
              <a:ahLst/>
              <a:cxnLst/>
              <a:rect l="l" t="t" r="r" b="b"/>
              <a:pathLst>
                <a:path w="407" h="879" fill="none" extrusionOk="0">
                  <a:moveTo>
                    <a:pt x="0" y="1"/>
                  </a:moveTo>
                  <a:cubicBezTo>
                    <a:pt x="174" y="272"/>
                    <a:pt x="310" y="569"/>
                    <a:pt x="407" y="879"/>
                  </a:cubicBez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14" name="Google Shape;1814;p48"/>
          <p:cNvGrpSpPr/>
          <p:nvPr/>
        </p:nvGrpSpPr>
        <p:grpSpPr>
          <a:xfrm>
            <a:off x="6180211" y="1932000"/>
            <a:ext cx="315389" cy="315390"/>
            <a:chOff x="1737592" y="5573833"/>
            <a:chExt cx="194349" cy="194349"/>
          </a:xfrm>
        </p:grpSpPr>
        <p:sp>
          <p:nvSpPr>
            <p:cNvPr id="1815" name="Google Shape;1815;p48"/>
            <p:cNvSpPr/>
            <p:nvPr/>
          </p:nvSpPr>
          <p:spPr>
            <a:xfrm>
              <a:off x="1834322" y="5573833"/>
              <a:ext cx="111" cy="30208"/>
            </a:xfrm>
            <a:custGeom>
              <a:avLst/>
              <a:gdLst/>
              <a:ahLst/>
              <a:cxnLst/>
              <a:rect l="l" t="t" r="r" b="b"/>
              <a:pathLst>
                <a:path w="1" h="272" fill="none" extrusionOk="0">
                  <a:moveTo>
                    <a:pt x="1" y="0"/>
                  </a:moveTo>
                  <a:lnTo>
                    <a:pt x="1"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6" name="Google Shape;1816;p48"/>
            <p:cNvSpPr/>
            <p:nvPr/>
          </p:nvSpPr>
          <p:spPr>
            <a:xfrm>
              <a:off x="1834322" y="5738752"/>
              <a:ext cx="111" cy="29430"/>
            </a:xfrm>
            <a:custGeom>
              <a:avLst/>
              <a:gdLst/>
              <a:ahLst/>
              <a:cxnLst/>
              <a:rect l="l" t="t" r="r" b="b"/>
              <a:pathLst>
                <a:path w="1" h="265" fill="none" extrusionOk="0">
                  <a:moveTo>
                    <a:pt x="1" y="0"/>
                  </a:moveTo>
                  <a:lnTo>
                    <a:pt x="1"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7" name="Google Shape;1817;p48"/>
            <p:cNvSpPr/>
            <p:nvPr/>
          </p:nvSpPr>
          <p:spPr>
            <a:xfrm>
              <a:off x="1901733" y="567134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8" name="Google Shape;1818;p48"/>
            <p:cNvSpPr/>
            <p:nvPr/>
          </p:nvSpPr>
          <p:spPr>
            <a:xfrm>
              <a:off x="1737592" y="5671341"/>
              <a:ext cx="29430" cy="111"/>
            </a:xfrm>
            <a:custGeom>
              <a:avLst/>
              <a:gdLst/>
              <a:ahLst/>
              <a:cxnLst/>
              <a:rect l="l" t="t" r="r" b="b"/>
              <a:pathLst>
                <a:path w="265" h="1" fill="none" extrusionOk="0">
                  <a:moveTo>
                    <a:pt x="265"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9" name="Google Shape;1819;p48"/>
            <p:cNvSpPr/>
            <p:nvPr/>
          </p:nvSpPr>
          <p:spPr>
            <a:xfrm>
              <a:off x="1882410" y="5602486"/>
              <a:ext cx="20879" cy="20879"/>
            </a:xfrm>
            <a:custGeom>
              <a:avLst/>
              <a:gdLst/>
              <a:ahLst/>
              <a:cxnLst/>
              <a:rect l="l" t="t" r="r" b="b"/>
              <a:pathLst>
                <a:path w="188" h="188" fill="none" extrusionOk="0">
                  <a:moveTo>
                    <a:pt x="187"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0" name="Google Shape;1820;p48"/>
            <p:cNvSpPr/>
            <p:nvPr/>
          </p:nvSpPr>
          <p:spPr>
            <a:xfrm>
              <a:off x="1766245" y="5718651"/>
              <a:ext cx="20879" cy="20879"/>
            </a:xfrm>
            <a:custGeom>
              <a:avLst/>
              <a:gdLst/>
              <a:ahLst/>
              <a:cxnLst/>
              <a:rect l="l" t="t" r="r" b="b"/>
              <a:pathLst>
                <a:path w="188" h="188" fill="none" extrusionOk="0">
                  <a:moveTo>
                    <a:pt x="188" y="0"/>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1" name="Google Shape;1821;p48"/>
            <p:cNvSpPr/>
            <p:nvPr/>
          </p:nvSpPr>
          <p:spPr>
            <a:xfrm>
              <a:off x="1882410" y="5718651"/>
              <a:ext cx="20879" cy="20879"/>
            </a:xfrm>
            <a:custGeom>
              <a:avLst/>
              <a:gdLst/>
              <a:ahLst/>
              <a:cxnLst/>
              <a:rect l="l" t="t" r="r" b="b"/>
              <a:pathLst>
                <a:path w="188" h="188" fill="none" extrusionOk="0">
                  <a:moveTo>
                    <a:pt x="187" y="188"/>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2" name="Google Shape;1822;p48"/>
            <p:cNvSpPr/>
            <p:nvPr/>
          </p:nvSpPr>
          <p:spPr>
            <a:xfrm>
              <a:off x="1766245" y="5602486"/>
              <a:ext cx="20879" cy="20879"/>
            </a:xfrm>
            <a:custGeom>
              <a:avLst/>
              <a:gdLst/>
              <a:ahLst/>
              <a:cxnLst/>
              <a:rect l="l" t="t" r="r" b="b"/>
              <a:pathLst>
                <a:path w="188" h="188" fill="none" extrusionOk="0">
                  <a:moveTo>
                    <a:pt x="188"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23" name="Google Shape;1823;p48"/>
          <p:cNvGrpSpPr/>
          <p:nvPr/>
        </p:nvGrpSpPr>
        <p:grpSpPr>
          <a:xfrm>
            <a:off x="557404" y="377305"/>
            <a:ext cx="315389" cy="315390"/>
            <a:chOff x="3607889" y="4974571"/>
            <a:chExt cx="194349" cy="194349"/>
          </a:xfrm>
        </p:grpSpPr>
        <p:sp>
          <p:nvSpPr>
            <p:cNvPr id="1824" name="Google Shape;1824;p48"/>
            <p:cNvSpPr/>
            <p:nvPr/>
          </p:nvSpPr>
          <p:spPr>
            <a:xfrm>
              <a:off x="3705396" y="4974571"/>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5" name="Google Shape;1825;p48"/>
            <p:cNvSpPr/>
            <p:nvPr/>
          </p:nvSpPr>
          <p:spPr>
            <a:xfrm>
              <a:off x="3705396" y="5138713"/>
              <a:ext cx="111" cy="30208"/>
            </a:xfrm>
            <a:custGeom>
              <a:avLst/>
              <a:gdLst/>
              <a:ahLst/>
              <a:cxnLst/>
              <a:rect l="l" t="t" r="r" b="b"/>
              <a:pathLst>
                <a:path w="1" h="272" fill="none" extrusionOk="0">
                  <a:moveTo>
                    <a:pt x="0" y="0"/>
                  </a:moveTo>
                  <a:lnTo>
                    <a:pt x="0" y="27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6" name="Google Shape;1826;p48"/>
            <p:cNvSpPr/>
            <p:nvPr/>
          </p:nvSpPr>
          <p:spPr>
            <a:xfrm>
              <a:off x="3772696" y="5071301"/>
              <a:ext cx="29541" cy="111"/>
            </a:xfrm>
            <a:custGeom>
              <a:avLst/>
              <a:gdLst/>
              <a:ahLst/>
              <a:cxnLst/>
              <a:rect l="l" t="t" r="r" b="b"/>
              <a:pathLst>
                <a:path w="266" h="1" fill="none" extrusionOk="0">
                  <a:moveTo>
                    <a:pt x="266" y="0"/>
                  </a:moveTo>
                  <a:lnTo>
                    <a:pt x="1"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7" name="Google Shape;1827;p48"/>
            <p:cNvSpPr/>
            <p:nvPr/>
          </p:nvSpPr>
          <p:spPr>
            <a:xfrm>
              <a:off x="3607889" y="507130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48"/>
            <p:cNvSpPr/>
            <p:nvPr/>
          </p:nvSpPr>
          <p:spPr>
            <a:xfrm>
              <a:off x="3752706" y="5003224"/>
              <a:ext cx="20879" cy="20879"/>
            </a:xfrm>
            <a:custGeom>
              <a:avLst/>
              <a:gdLst/>
              <a:ahLst/>
              <a:cxnLst/>
              <a:rect l="l" t="t" r="r" b="b"/>
              <a:pathLst>
                <a:path w="188" h="188" fill="none" extrusionOk="0">
                  <a:moveTo>
                    <a:pt x="187" y="0"/>
                  </a:moveTo>
                  <a:lnTo>
                    <a:pt x="0" y="187"/>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9" name="Google Shape;1829;p48"/>
            <p:cNvSpPr/>
            <p:nvPr/>
          </p:nvSpPr>
          <p:spPr>
            <a:xfrm>
              <a:off x="3636541" y="5119278"/>
              <a:ext cx="20879" cy="20990"/>
            </a:xfrm>
            <a:custGeom>
              <a:avLst/>
              <a:gdLst/>
              <a:ahLst/>
              <a:cxnLst/>
              <a:rect l="l" t="t" r="r" b="b"/>
              <a:pathLst>
                <a:path w="188" h="189" fill="none" extrusionOk="0">
                  <a:moveTo>
                    <a:pt x="188"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0" name="Google Shape;1830;p48"/>
            <p:cNvSpPr/>
            <p:nvPr/>
          </p:nvSpPr>
          <p:spPr>
            <a:xfrm>
              <a:off x="3752706" y="5119278"/>
              <a:ext cx="20879" cy="20990"/>
            </a:xfrm>
            <a:custGeom>
              <a:avLst/>
              <a:gdLst/>
              <a:ahLst/>
              <a:cxnLst/>
              <a:rect l="l" t="t" r="r" b="b"/>
              <a:pathLst>
                <a:path w="188" h="189" fill="none" extrusionOk="0">
                  <a:moveTo>
                    <a:pt x="187"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48"/>
            <p:cNvSpPr/>
            <p:nvPr/>
          </p:nvSpPr>
          <p:spPr>
            <a:xfrm>
              <a:off x="3636541" y="5003224"/>
              <a:ext cx="20879" cy="20879"/>
            </a:xfrm>
            <a:custGeom>
              <a:avLst/>
              <a:gdLst/>
              <a:ahLst/>
              <a:cxnLst/>
              <a:rect l="l" t="t" r="r" b="b"/>
              <a:pathLst>
                <a:path w="188" h="188" fill="none" extrusionOk="0">
                  <a:moveTo>
                    <a:pt x="188" y="187"/>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32" name="Google Shape;1832;p48"/>
          <p:cNvSpPr/>
          <p:nvPr/>
        </p:nvSpPr>
        <p:spPr>
          <a:xfrm>
            <a:off x="1024621" y="3325562"/>
            <a:ext cx="40909" cy="40909"/>
          </a:xfrm>
          <a:custGeom>
            <a:avLst/>
            <a:gdLst/>
            <a:ahLst/>
            <a:cxnLst/>
            <a:rect l="l" t="t" r="r" b="b"/>
            <a:pathLst>
              <a:path w="227" h="227" fill="none" extrusionOk="0">
                <a:moveTo>
                  <a:pt x="227" y="116"/>
                </a:moveTo>
                <a:cubicBezTo>
                  <a:pt x="227" y="175"/>
                  <a:pt x="175" y="226"/>
                  <a:pt x="111" y="226"/>
                </a:cubicBezTo>
                <a:cubicBezTo>
                  <a:pt x="53" y="226"/>
                  <a:pt x="1" y="175"/>
                  <a:pt x="1" y="116"/>
                </a:cubicBezTo>
                <a:cubicBezTo>
                  <a:pt x="1" y="52"/>
                  <a:pt x="53" y="0"/>
                  <a:pt x="111" y="0"/>
                </a:cubicBezTo>
                <a:cubicBezTo>
                  <a:pt x="175" y="0"/>
                  <a:pt x="227" y="52"/>
                  <a:pt x="227" y="116"/>
                </a:cubicBezTo>
                <a:close/>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33" name="Google Shape;1833;p48"/>
          <p:cNvGrpSpPr/>
          <p:nvPr/>
        </p:nvGrpSpPr>
        <p:grpSpPr>
          <a:xfrm flipH="1">
            <a:off x="6895090" y="3169200"/>
            <a:ext cx="1533798" cy="1439304"/>
            <a:chOff x="4917825" y="4115950"/>
            <a:chExt cx="602600" cy="565475"/>
          </a:xfrm>
        </p:grpSpPr>
        <p:sp>
          <p:nvSpPr>
            <p:cNvPr id="1834" name="Google Shape;1834;p48"/>
            <p:cNvSpPr/>
            <p:nvPr/>
          </p:nvSpPr>
          <p:spPr>
            <a:xfrm>
              <a:off x="4978350" y="4481950"/>
              <a:ext cx="542075" cy="99750"/>
            </a:xfrm>
            <a:custGeom>
              <a:avLst/>
              <a:gdLst/>
              <a:ahLst/>
              <a:cxnLst/>
              <a:rect l="l" t="t" r="r" b="b"/>
              <a:pathLst>
                <a:path w="21683" h="3990" extrusionOk="0">
                  <a:moveTo>
                    <a:pt x="1001" y="1"/>
                  </a:moveTo>
                  <a:cubicBezTo>
                    <a:pt x="446" y="1"/>
                    <a:pt x="0" y="446"/>
                    <a:pt x="0" y="995"/>
                  </a:cubicBezTo>
                  <a:lnTo>
                    <a:pt x="0" y="3990"/>
                  </a:lnTo>
                  <a:lnTo>
                    <a:pt x="21683" y="3990"/>
                  </a:lnTo>
                  <a:lnTo>
                    <a:pt x="2168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48"/>
            <p:cNvSpPr/>
            <p:nvPr/>
          </p:nvSpPr>
          <p:spPr>
            <a:xfrm>
              <a:off x="5327725" y="4502125"/>
              <a:ext cx="192700" cy="59400"/>
            </a:xfrm>
            <a:custGeom>
              <a:avLst/>
              <a:gdLst/>
              <a:ahLst/>
              <a:cxnLst/>
              <a:rect l="l" t="t" r="r" b="b"/>
              <a:pathLst>
                <a:path w="7708" h="2376" extrusionOk="0">
                  <a:moveTo>
                    <a:pt x="588" y="0"/>
                  </a:moveTo>
                  <a:cubicBezTo>
                    <a:pt x="265" y="0"/>
                    <a:pt x="0" y="265"/>
                    <a:pt x="0" y="588"/>
                  </a:cubicBezTo>
                  <a:lnTo>
                    <a:pt x="0" y="1782"/>
                  </a:lnTo>
                  <a:cubicBezTo>
                    <a:pt x="0" y="2111"/>
                    <a:pt x="265" y="2369"/>
                    <a:pt x="588" y="2376"/>
                  </a:cubicBezTo>
                  <a:lnTo>
                    <a:pt x="7708" y="2376"/>
                  </a:lnTo>
                  <a:lnTo>
                    <a:pt x="770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48"/>
            <p:cNvSpPr/>
            <p:nvPr/>
          </p:nvSpPr>
          <p:spPr>
            <a:xfrm>
              <a:off x="5324325" y="4510200"/>
              <a:ext cx="196100" cy="25"/>
            </a:xfrm>
            <a:custGeom>
              <a:avLst/>
              <a:gdLst/>
              <a:ahLst/>
              <a:cxnLst/>
              <a:rect l="l" t="t" r="r" b="b"/>
              <a:pathLst>
                <a:path w="7844" h="1" fill="none" extrusionOk="0">
                  <a:moveTo>
                    <a:pt x="7844" y="0"/>
                  </a:moveTo>
                  <a:lnTo>
                    <a:pt x="1"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48"/>
            <p:cNvSpPr/>
            <p:nvPr/>
          </p:nvSpPr>
          <p:spPr>
            <a:xfrm>
              <a:off x="5324325" y="4518750"/>
              <a:ext cx="196100" cy="25"/>
            </a:xfrm>
            <a:custGeom>
              <a:avLst/>
              <a:gdLst/>
              <a:ahLst/>
              <a:cxnLst/>
              <a:rect l="l" t="t" r="r" b="b"/>
              <a:pathLst>
                <a:path w="7844" h="1" fill="none" extrusionOk="0">
                  <a:moveTo>
                    <a:pt x="7844" y="0"/>
                  </a:moveTo>
                  <a:lnTo>
                    <a:pt x="1"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8" name="Google Shape;1838;p48"/>
            <p:cNvSpPr/>
            <p:nvPr/>
          </p:nvSpPr>
          <p:spPr>
            <a:xfrm>
              <a:off x="5324325" y="4527450"/>
              <a:ext cx="196100" cy="25"/>
            </a:xfrm>
            <a:custGeom>
              <a:avLst/>
              <a:gdLst/>
              <a:ahLst/>
              <a:cxnLst/>
              <a:rect l="l" t="t" r="r" b="b"/>
              <a:pathLst>
                <a:path w="7844" h="1" fill="none" extrusionOk="0">
                  <a:moveTo>
                    <a:pt x="7844" y="1"/>
                  </a:moveTo>
                  <a:lnTo>
                    <a:pt x="1"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9" name="Google Shape;1839;p48"/>
            <p:cNvSpPr/>
            <p:nvPr/>
          </p:nvSpPr>
          <p:spPr>
            <a:xfrm>
              <a:off x="5324325" y="4536175"/>
              <a:ext cx="196100" cy="25"/>
            </a:xfrm>
            <a:custGeom>
              <a:avLst/>
              <a:gdLst/>
              <a:ahLst/>
              <a:cxnLst/>
              <a:rect l="l" t="t" r="r" b="b"/>
              <a:pathLst>
                <a:path w="7844" h="1" fill="none" extrusionOk="0">
                  <a:moveTo>
                    <a:pt x="7844" y="0"/>
                  </a:moveTo>
                  <a:lnTo>
                    <a:pt x="1"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0" name="Google Shape;1840;p48"/>
            <p:cNvSpPr/>
            <p:nvPr/>
          </p:nvSpPr>
          <p:spPr>
            <a:xfrm>
              <a:off x="5324325" y="4544875"/>
              <a:ext cx="196100" cy="25"/>
            </a:xfrm>
            <a:custGeom>
              <a:avLst/>
              <a:gdLst/>
              <a:ahLst/>
              <a:cxnLst/>
              <a:rect l="l" t="t" r="r" b="b"/>
              <a:pathLst>
                <a:path w="7844" h="1" fill="none" extrusionOk="0">
                  <a:moveTo>
                    <a:pt x="7844" y="1"/>
                  </a:moveTo>
                  <a:lnTo>
                    <a:pt x="1"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1" name="Google Shape;1841;p48"/>
            <p:cNvSpPr/>
            <p:nvPr/>
          </p:nvSpPr>
          <p:spPr>
            <a:xfrm>
              <a:off x="5324325" y="4553450"/>
              <a:ext cx="196100" cy="25"/>
            </a:xfrm>
            <a:custGeom>
              <a:avLst/>
              <a:gdLst/>
              <a:ahLst/>
              <a:cxnLst/>
              <a:rect l="l" t="t" r="r" b="b"/>
              <a:pathLst>
                <a:path w="7844" h="1" fill="none" extrusionOk="0">
                  <a:moveTo>
                    <a:pt x="7844" y="0"/>
                  </a:moveTo>
                  <a:lnTo>
                    <a:pt x="1"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2" name="Google Shape;1842;p48"/>
            <p:cNvSpPr/>
            <p:nvPr/>
          </p:nvSpPr>
          <p:spPr>
            <a:xfrm>
              <a:off x="5079200" y="4115950"/>
              <a:ext cx="99750" cy="366350"/>
            </a:xfrm>
            <a:custGeom>
              <a:avLst/>
              <a:gdLst/>
              <a:ahLst/>
              <a:cxnLst/>
              <a:rect l="l" t="t" r="r" b="b"/>
              <a:pathLst>
                <a:path w="3990" h="14654" extrusionOk="0">
                  <a:moveTo>
                    <a:pt x="1" y="1"/>
                  </a:moveTo>
                  <a:lnTo>
                    <a:pt x="1" y="14653"/>
                  </a:lnTo>
                  <a:lnTo>
                    <a:pt x="3990" y="14653"/>
                  </a:lnTo>
                  <a:lnTo>
                    <a:pt x="399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3" name="Google Shape;1843;p48"/>
            <p:cNvSpPr/>
            <p:nvPr/>
          </p:nvSpPr>
          <p:spPr>
            <a:xfrm>
              <a:off x="5278175" y="4249575"/>
              <a:ext cx="157525" cy="232075"/>
            </a:xfrm>
            <a:custGeom>
              <a:avLst/>
              <a:gdLst/>
              <a:ahLst/>
              <a:cxnLst/>
              <a:rect l="l" t="t" r="r" b="b"/>
              <a:pathLst>
                <a:path w="6301" h="9283" extrusionOk="0">
                  <a:moveTo>
                    <a:pt x="3816" y="0"/>
                  </a:moveTo>
                  <a:lnTo>
                    <a:pt x="1" y="1169"/>
                  </a:lnTo>
                  <a:lnTo>
                    <a:pt x="2492" y="9283"/>
                  </a:lnTo>
                  <a:lnTo>
                    <a:pt x="6301" y="8114"/>
                  </a:lnTo>
                  <a:lnTo>
                    <a:pt x="381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48"/>
            <p:cNvSpPr/>
            <p:nvPr/>
          </p:nvSpPr>
          <p:spPr>
            <a:xfrm>
              <a:off x="4917825" y="4581675"/>
              <a:ext cx="542075" cy="99750"/>
            </a:xfrm>
            <a:custGeom>
              <a:avLst/>
              <a:gdLst/>
              <a:ahLst/>
              <a:cxnLst/>
              <a:rect l="l" t="t" r="r" b="b"/>
              <a:pathLst>
                <a:path w="21683" h="3990" extrusionOk="0">
                  <a:moveTo>
                    <a:pt x="1" y="1"/>
                  </a:moveTo>
                  <a:lnTo>
                    <a:pt x="1" y="3990"/>
                  </a:lnTo>
                  <a:lnTo>
                    <a:pt x="21683" y="3990"/>
                  </a:lnTo>
                  <a:lnTo>
                    <a:pt x="2168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48"/>
            <p:cNvSpPr/>
            <p:nvPr/>
          </p:nvSpPr>
          <p:spPr>
            <a:xfrm>
              <a:off x="4917825" y="4581675"/>
              <a:ext cx="44725" cy="99750"/>
            </a:xfrm>
            <a:custGeom>
              <a:avLst/>
              <a:gdLst/>
              <a:ahLst/>
              <a:cxnLst/>
              <a:rect l="l" t="t" r="r" b="b"/>
              <a:pathLst>
                <a:path w="1789" h="3990" extrusionOk="0">
                  <a:moveTo>
                    <a:pt x="1" y="1"/>
                  </a:moveTo>
                  <a:lnTo>
                    <a:pt x="1" y="3990"/>
                  </a:lnTo>
                  <a:lnTo>
                    <a:pt x="1789" y="3990"/>
                  </a:lnTo>
                  <a:lnTo>
                    <a:pt x="178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48"/>
            <p:cNvSpPr/>
            <p:nvPr/>
          </p:nvSpPr>
          <p:spPr>
            <a:xfrm>
              <a:off x="4990450" y="4581675"/>
              <a:ext cx="44725" cy="99750"/>
            </a:xfrm>
            <a:custGeom>
              <a:avLst/>
              <a:gdLst/>
              <a:ahLst/>
              <a:cxnLst/>
              <a:rect l="l" t="t" r="r" b="b"/>
              <a:pathLst>
                <a:path w="1789" h="3990" extrusionOk="0">
                  <a:moveTo>
                    <a:pt x="0" y="1"/>
                  </a:moveTo>
                  <a:lnTo>
                    <a:pt x="0" y="3990"/>
                  </a:lnTo>
                  <a:lnTo>
                    <a:pt x="1788" y="3990"/>
                  </a:lnTo>
                  <a:lnTo>
                    <a:pt x="178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48"/>
            <p:cNvSpPr/>
            <p:nvPr/>
          </p:nvSpPr>
          <p:spPr>
            <a:xfrm>
              <a:off x="5267200" y="4601850"/>
              <a:ext cx="192700" cy="59425"/>
            </a:xfrm>
            <a:custGeom>
              <a:avLst/>
              <a:gdLst/>
              <a:ahLst/>
              <a:cxnLst/>
              <a:rect l="l" t="t" r="r" b="b"/>
              <a:pathLst>
                <a:path w="7708" h="2377" extrusionOk="0">
                  <a:moveTo>
                    <a:pt x="588" y="1"/>
                  </a:moveTo>
                  <a:cubicBezTo>
                    <a:pt x="265" y="1"/>
                    <a:pt x="1" y="265"/>
                    <a:pt x="1" y="588"/>
                  </a:cubicBezTo>
                  <a:lnTo>
                    <a:pt x="1" y="1789"/>
                  </a:lnTo>
                  <a:cubicBezTo>
                    <a:pt x="1" y="2111"/>
                    <a:pt x="265" y="2376"/>
                    <a:pt x="588" y="2376"/>
                  </a:cubicBezTo>
                  <a:lnTo>
                    <a:pt x="7708" y="2376"/>
                  </a:lnTo>
                  <a:lnTo>
                    <a:pt x="770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48"/>
            <p:cNvSpPr/>
            <p:nvPr/>
          </p:nvSpPr>
          <p:spPr>
            <a:xfrm>
              <a:off x="5263825" y="4609925"/>
              <a:ext cx="196075" cy="25"/>
            </a:xfrm>
            <a:custGeom>
              <a:avLst/>
              <a:gdLst/>
              <a:ahLst/>
              <a:cxnLst/>
              <a:rect l="l" t="t" r="r" b="b"/>
              <a:pathLst>
                <a:path w="7843" h="1" fill="none" extrusionOk="0">
                  <a:moveTo>
                    <a:pt x="7843" y="0"/>
                  </a:moveTo>
                  <a:lnTo>
                    <a:pt x="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48"/>
            <p:cNvSpPr/>
            <p:nvPr/>
          </p:nvSpPr>
          <p:spPr>
            <a:xfrm>
              <a:off x="5263825" y="4618475"/>
              <a:ext cx="196075" cy="25"/>
            </a:xfrm>
            <a:custGeom>
              <a:avLst/>
              <a:gdLst/>
              <a:ahLst/>
              <a:cxnLst/>
              <a:rect l="l" t="t" r="r" b="b"/>
              <a:pathLst>
                <a:path w="7843" h="1" fill="none" extrusionOk="0">
                  <a:moveTo>
                    <a:pt x="7843" y="0"/>
                  </a:moveTo>
                  <a:lnTo>
                    <a:pt x="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48"/>
            <p:cNvSpPr/>
            <p:nvPr/>
          </p:nvSpPr>
          <p:spPr>
            <a:xfrm>
              <a:off x="5263825" y="4627200"/>
              <a:ext cx="196075" cy="25"/>
            </a:xfrm>
            <a:custGeom>
              <a:avLst/>
              <a:gdLst/>
              <a:ahLst/>
              <a:cxnLst/>
              <a:rect l="l" t="t" r="r" b="b"/>
              <a:pathLst>
                <a:path w="7843" h="1" fill="none" extrusionOk="0">
                  <a:moveTo>
                    <a:pt x="7843" y="0"/>
                  </a:moveTo>
                  <a:lnTo>
                    <a:pt x="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48"/>
            <p:cNvSpPr/>
            <p:nvPr/>
          </p:nvSpPr>
          <p:spPr>
            <a:xfrm>
              <a:off x="5263825" y="4635900"/>
              <a:ext cx="196075" cy="25"/>
            </a:xfrm>
            <a:custGeom>
              <a:avLst/>
              <a:gdLst/>
              <a:ahLst/>
              <a:cxnLst/>
              <a:rect l="l" t="t" r="r" b="b"/>
              <a:pathLst>
                <a:path w="7843" h="1" fill="none" extrusionOk="0">
                  <a:moveTo>
                    <a:pt x="7843" y="1"/>
                  </a:moveTo>
                  <a:lnTo>
                    <a:pt x="0"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48"/>
            <p:cNvSpPr/>
            <p:nvPr/>
          </p:nvSpPr>
          <p:spPr>
            <a:xfrm>
              <a:off x="5263825" y="4644450"/>
              <a:ext cx="196075" cy="25"/>
            </a:xfrm>
            <a:custGeom>
              <a:avLst/>
              <a:gdLst/>
              <a:ahLst/>
              <a:cxnLst/>
              <a:rect l="l" t="t" r="r" b="b"/>
              <a:pathLst>
                <a:path w="7843" h="1" fill="none" extrusionOk="0">
                  <a:moveTo>
                    <a:pt x="7843" y="1"/>
                  </a:moveTo>
                  <a:lnTo>
                    <a:pt x="0"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48"/>
            <p:cNvSpPr/>
            <p:nvPr/>
          </p:nvSpPr>
          <p:spPr>
            <a:xfrm>
              <a:off x="5178925" y="4191000"/>
              <a:ext cx="99750" cy="291125"/>
            </a:xfrm>
            <a:custGeom>
              <a:avLst/>
              <a:gdLst/>
              <a:ahLst/>
              <a:cxnLst/>
              <a:rect l="l" t="t" r="r" b="b"/>
              <a:pathLst>
                <a:path w="3990" h="11645" extrusionOk="0">
                  <a:moveTo>
                    <a:pt x="1" y="0"/>
                  </a:moveTo>
                  <a:lnTo>
                    <a:pt x="1" y="11645"/>
                  </a:lnTo>
                  <a:lnTo>
                    <a:pt x="3990" y="11645"/>
                  </a:lnTo>
                  <a:lnTo>
                    <a:pt x="399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48"/>
            <p:cNvSpPr/>
            <p:nvPr/>
          </p:nvSpPr>
          <p:spPr>
            <a:xfrm>
              <a:off x="5197975" y="4240525"/>
              <a:ext cx="61675" cy="192225"/>
            </a:xfrm>
            <a:custGeom>
              <a:avLst/>
              <a:gdLst/>
              <a:ahLst/>
              <a:cxnLst/>
              <a:rect l="l" t="t" r="r" b="b"/>
              <a:pathLst>
                <a:path w="2467" h="7689" extrusionOk="0">
                  <a:moveTo>
                    <a:pt x="1233" y="1"/>
                  </a:moveTo>
                  <a:cubicBezTo>
                    <a:pt x="556" y="1"/>
                    <a:pt x="0" y="1718"/>
                    <a:pt x="0" y="3842"/>
                  </a:cubicBezTo>
                  <a:cubicBezTo>
                    <a:pt x="0" y="5965"/>
                    <a:pt x="556" y="7689"/>
                    <a:pt x="1233" y="7689"/>
                  </a:cubicBezTo>
                  <a:cubicBezTo>
                    <a:pt x="1918" y="7689"/>
                    <a:pt x="2466" y="5965"/>
                    <a:pt x="2466" y="3842"/>
                  </a:cubicBezTo>
                  <a:cubicBezTo>
                    <a:pt x="2466" y="1718"/>
                    <a:pt x="1918" y="1"/>
                    <a:pt x="12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48"/>
            <p:cNvSpPr/>
            <p:nvPr/>
          </p:nvSpPr>
          <p:spPr>
            <a:xfrm>
              <a:off x="5079200" y="4115950"/>
              <a:ext cx="99750" cy="107675"/>
            </a:xfrm>
            <a:custGeom>
              <a:avLst/>
              <a:gdLst/>
              <a:ahLst/>
              <a:cxnLst/>
              <a:rect l="l" t="t" r="r" b="b"/>
              <a:pathLst>
                <a:path w="3990" h="4307" extrusionOk="0">
                  <a:moveTo>
                    <a:pt x="1" y="1"/>
                  </a:moveTo>
                  <a:lnTo>
                    <a:pt x="1" y="4306"/>
                  </a:lnTo>
                  <a:lnTo>
                    <a:pt x="3990" y="4306"/>
                  </a:lnTo>
                  <a:lnTo>
                    <a:pt x="399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56" name="Google Shape;1856;p48"/>
          <p:cNvGrpSpPr/>
          <p:nvPr/>
        </p:nvGrpSpPr>
        <p:grpSpPr>
          <a:xfrm>
            <a:off x="1778906" y="441154"/>
            <a:ext cx="966681" cy="675901"/>
            <a:chOff x="2961475" y="4200025"/>
            <a:chExt cx="214000" cy="149625"/>
          </a:xfrm>
        </p:grpSpPr>
        <p:sp>
          <p:nvSpPr>
            <p:cNvPr id="1857" name="Google Shape;1857;p48"/>
            <p:cNvSpPr/>
            <p:nvPr/>
          </p:nvSpPr>
          <p:spPr>
            <a:xfrm>
              <a:off x="2961475" y="4326550"/>
              <a:ext cx="214000" cy="23100"/>
            </a:xfrm>
            <a:custGeom>
              <a:avLst/>
              <a:gdLst/>
              <a:ahLst/>
              <a:cxnLst/>
              <a:rect l="l" t="t" r="r" b="b"/>
              <a:pathLst>
                <a:path w="8560" h="924" extrusionOk="0">
                  <a:moveTo>
                    <a:pt x="1" y="0"/>
                  </a:moveTo>
                  <a:lnTo>
                    <a:pt x="1" y="923"/>
                  </a:lnTo>
                  <a:lnTo>
                    <a:pt x="8560" y="923"/>
                  </a:lnTo>
                  <a:lnTo>
                    <a:pt x="856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48"/>
            <p:cNvSpPr/>
            <p:nvPr/>
          </p:nvSpPr>
          <p:spPr>
            <a:xfrm>
              <a:off x="2985850" y="4200025"/>
              <a:ext cx="34400" cy="126550"/>
            </a:xfrm>
            <a:custGeom>
              <a:avLst/>
              <a:gdLst/>
              <a:ahLst/>
              <a:cxnLst/>
              <a:rect l="l" t="t" r="r" b="b"/>
              <a:pathLst>
                <a:path w="1376" h="5062" extrusionOk="0">
                  <a:moveTo>
                    <a:pt x="0" y="1"/>
                  </a:moveTo>
                  <a:lnTo>
                    <a:pt x="0" y="5061"/>
                  </a:lnTo>
                  <a:lnTo>
                    <a:pt x="1375" y="5061"/>
                  </a:lnTo>
                  <a:lnTo>
                    <a:pt x="137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48"/>
            <p:cNvSpPr/>
            <p:nvPr/>
          </p:nvSpPr>
          <p:spPr>
            <a:xfrm>
              <a:off x="3045225" y="4226000"/>
              <a:ext cx="34400" cy="100575"/>
            </a:xfrm>
            <a:custGeom>
              <a:avLst/>
              <a:gdLst/>
              <a:ahLst/>
              <a:cxnLst/>
              <a:rect l="l" t="t" r="r" b="b"/>
              <a:pathLst>
                <a:path w="1376" h="4023" extrusionOk="0">
                  <a:moveTo>
                    <a:pt x="1" y="1"/>
                  </a:moveTo>
                  <a:lnTo>
                    <a:pt x="1" y="4022"/>
                  </a:lnTo>
                  <a:lnTo>
                    <a:pt x="1376" y="4022"/>
                  </a:lnTo>
                  <a:lnTo>
                    <a:pt x="137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48"/>
            <p:cNvSpPr/>
            <p:nvPr/>
          </p:nvSpPr>
          <p:spPr>
            <a:xfrm>
              <a:off x="3079600" y="4216650"/>
              <a:ext cx="34400" cy="109925"/>
            </a:xfrm>
            <a:custGeom>
              <a:avLst/>
              <a:gdLst/>
              <a:ahLst/>
              <a:cxnLst/>
              <a:rect l="l" t="t" r="r" b="b"/>
              <a:pathLst>
                <a:path w="1376" h="4397" extrusionOk="0">
                  <a:moveTo>
                    <a:pt x="1" y="1"/>
                  </a:moveTo>
                  <a:lnTo>
                    <a:pt x="1" y="4396"/>
                  </a:lnTo>
                  <a:lnTo>
                    <a:pt x="1376" y="4396"/>
                  </a:lnTo>
                  <a:lnTo>
                    <a:pt x="137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48"/>
            <p:cNvSpPr/>
            <p:nvPr/>
          </p:nvSpPr>
          <p:spPr>
            <a:xfrm>
              <a:off x="3113975" y="4246825"/>
              <a:ext cx="34400" cy="79750"/>
            </a:xfrm>
            <a:custGeom>
              <a:avLst/>
              <a:gdLst/>
              <a:ahLst/>
              <a:cxnLst/>
              <a:rect l="l" t="t" r="r" b="b"/>
              <a:pathLst>
                <a:path w="1376" h="3190" extrusionOk="0">
                  <a:moveTo>
                    <a:pt x="1" y="1"/>
                  </a:moveTo>
                  <a:lnTo>
                    <a:pt x="1" y="3189"/>
                  </a:lnTo>
                  <a:lnTo>
                    <a:pt x="1375" y="3189"/>
                  </a:lnTo>
                  <a:lnTo>
                    <a:pt x="137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48"/>
            <p:cNvSpPr/>
            <p:nvPr/>
          </p:nvSpPr>
          <p:spPr>
            <a:xfrm>
              <a:off x="2985850" y="4213275"/>
              <a:ext cx="34400" cy="3550"/>
            </a:xfrm>
            <a:custGeom>
              <a:avLst/>
              <a:gdLst/>
              <a:ahLst/>
              <a:cxnLst/>
              <a:rect l="l" t="t" r="r" b="b"/>
              <a:pathLst>
                <a:path w="1376" h="142" extrusionOk="0">
                  <a:moveTo>
                    <a:pt x="0" y="0"/>
                  </a:moveTo>
                  <a:lnTo>
                    <a:pt x="0" y="142"/>
                  </a:lnTo>
                  <a:lnTo>
                    <a:pt x="1375" y="142"/>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3" name="Google Shape;1863;p48"/>
            <p:cNvSpPr/>
            <p:nvPr/>
          </p:nvSpPr>
          <p:spPr>
            <a:xfrm>
              <a:off x="2985850" y="4220525"/>
              <a:ext cx="34400" cy="3425"/>
            </a:xfrm>
            <a:custGeom>
              <a:avLst/>
              <a:gdLst/>
              <a:ahLst/>
              <a:cxnLst/>
              <a:rect l="l" t="t" r="r" b="b"/>
              <a:pathLst>
                <a:path w="1376" h="137" extrusionOk="0">
                  <a:moveTo>
                    <a:pt x="0" y="0"/>
                  </a:moveTo>
                  <a:lnTo>
                    <a:pt x="0" y="136"/>
                  </a:lnTo>
                  <a:lnTo>
                    <a:pt x="1375" y="136"/>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48"/>
            <p:cNvSpPr/>
            <p:nvPr/>
          </p:nvSpPr>
          <p:spPr>
            <a:xfrm>
              <a:off x="2985850" y="4308800"/>
              <a:ext cx="34400" cy="3575"/>
            </a:xfrm>
            <a:custGeom>
              <a:avLst/>
              <a:gdLst/>
              <a:ahLst/>
              <a:cxnLst/>
              <a:rect l="l" t="t" r="r" b="b"/>
              <a:pathLst>
                <a:path w="1376" h="143" extrusionOk="0">
                  <a:moveTo>
                    <a:pt x="0" y="0"/>
                  </a:moveTo>
                  <a:lnTo>
                    <a:pt x="0" y="142"/>
                  </a:lnTo>
                  <a:lnTo>
                    <a:pt x="1375" y="142"/>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48"/>
            <p:cNvSpPr/>
            <p:nvPr/>
          </p:nvSpPr>
          <p:spPr>
            <a:xfrm>
              <a:off x="2985850" y="4316050"/>
              <a:ext cx="34400" cy="3425"/>
            </a:xfrm>
            <a:custGeom>
              <a:avLst/>
              <a:gdLst/>
              <a:ahLst/>
              <a:cxnLst/>
              <a:rect l="l" t="t" r="r" b="b"/>
              <a:pathLst>
                <a:path w="1376" h="137" extrusionOk="0">
                  <a:moveTo>
                    <a:pt x="0" y="1"/>
                  </a:moveTo>
                  <a:lnTo>
                    <a:pt x="0" y="136"/>
                  </a:lnTo>
                  <a:lnTo>
                    <a:pt x="1375" y="136"/>
                  </a:lnTo>
                  <a:lnTo>
                    <a:pt x="137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6" name="Google Shape;1866;p48"/>
            <p:cNvSpPr/>
            <p:nvPr/>
          </p:nvSpPr>
          <p:spPr>
            <a:xfrm>
              <a:off x="3053300" y="4246675"/>
              <a:ext cx="18250" cy="57475"/>
            </a:xfrm>
            <a:custGeom>
              <a:avLst/>
              <a:gdLst/>
              <a:ahLst/>
              <a:cxnLst/>
              <a:rect l="l" t="t" r="r" b="b"/>
              <a:pathLst>
                <a:path w="730" h="2299" extrusionOk="0">
                  <a:moveTo>
                    <a:pt x="362" y="0"/>
                  </a:moveTo>
                  <a:cubicBezTo>
                    <a:pt x="162" y="0"/>
                    <a:pt x="1" y="517"/>
                    <a:pt x="1" y="1149"/>
                  </a:cubicBezTo>
                  <a:cubicBezTo>
                    <a:pt x="1" y="1788"/>
                    <a:pt x="162" y="2298"/>
                    <a:pt x="362" y="2298"/>
                  </a:cubicBezTo>
                  <a:cubicBezTo>
                    <a:pt x="569" y="2298"/>
                    <a:pt x="730" y="1788"/>
                    <a:pt x="730" y="1149"/>
                  </a:cubicBezTo>
                  <a:cubicBezTo>
                    <a:pt x="730" y="517"/>
                    <a:pt x="569" y="0"/>
                    <a:pt x="36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7" name="Google Shape;1867;p48"/>
            <p:cNvSpPr/>
            <p:nvPr/>
          </p:nvSpPr>
          <p:spPr>
            <a:xfrm>
              <a:off x="3079600" y="4305900"/>
              <a:ext cx="34400" cy="20675"/>
            </a:xfrm>
            <a:custGeom>
              <a:avLst/>
              <a:gdLst/>
              <a:ahLst/>
              <a:cxnLst/>
              <a:rect l="l" t="t" r="r" b="b"/>
              <a:pathLst>
                <a:path w="1376" h="827" extrusionOk="0">
                  <a:moveTo>
                    <a:pt x="1" y="0"/>
                  </a:moveTo>
                  <a:lnTo>
                    <a:pt x="1" y="826"/>
                  </a:lnTo>
                  <a:lnTo>
                    <a:pt x="1376" y="826"/>
                  </a:lnTo>
                  <a:lnTo>
                    <a:pt x="137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68" name="Google Shape;1868;p48"/>
          <p:cNvGrpSpPr/>
          <p:nvPr/>
        </p:nvGrpSpPr>
        <p:grpSpPr>
          <a:xfrm flipH="1">
            <a:off x="3895886" y="3917125"/>
            <a:ext cx="1352227" cy="691369"/>
            <a:chOff x="292765" y="3772319"/>
            <a:chExt cx="1352227" cy="691369"/>
          </a:xfrm>
        </p:grpSpPr>
        <p:sp>
          <p:nvSpPr>
            <p:cNvPr id="1869" name="Google Shape;1869;p48"/>
            <p:cNvSpPr/>
            <p:nvPr/>
          </p:nvSpPr>
          <p:spPr>
            <a:xfrm>
              <a:off x="900687" y="4302321"/>
              <a:ext cx="11661" cy="7219"/>
            </a:xfrm>
            <a:custGeom>
              <a:avLst/>
              <a:gdLst/>
              <a:ahLst/>
              <a:cxnLst/>
              <a:rect l="l" t="t" r="r" b="b"/>
              <a:pathLst>
                <a:path w="105" h="65" fill="none" extrusionOk="0">
                  <a:moveTo>
                    <a:pt x="1" y="0"/>
                  </a:moveTo>
                  <a:lnTo>
                    <a:pt x="104" y="65"/>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70" name="Google Shape;1870;p48"/>
            <p:cNvGrpSpPr/>
            <p:nvPr/>
          </p:nvGrpSpPr>
          <p:grpSpPr>
            <a:xfrm>
              <a:off x="1018295" y="4274335"/>
              <a:ext cx="626697" cy="122719"/>
              <a:chOff x="912445" y="7975323"/>
              <a:chExt cx="626697" cy="122719"/>
            </a:xfrm>
          </p:grpSpPr>
          <p:sp>
            <p:nvSpPr>
              <p:cNvPr id="1871" name="Google Shape;1871;p48"/>
              <p:cNvSpPr/>
              <p:nvPr/>
            </p:nvSpPr>
            <p:spPr>
              <a:xfrm>
                <a:off x="912445" y="7975323"/>
                <a:ext cx="626697" cy="122719"/>
              </a:xfrm>
              <a:custGeom>
                <a:avLst/>
                <a:gdLst/>
                <a:ahLst/>
                <a:cxnLst/>
                <a:rect l="l" t="t" r="r" b="b"/>
                <a:pathLst>
                  <a:path w="5643" h="1105" extrusionOk="0">
                    <a:moveTo>
                      <a:pt x="0" y="1"/>
                    </a:moveTo>
                    <a:lnTo>
                      <a:pt x="0" y="1104"/>
                    </a:lnTo>
                    <a:lnTo>
                      <a:pt x="5642" y="1104"/>
                    </a:lnTo>
                    <a:lnTo>
                      <a:pt x="564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2" name="Google Shape;1872;p48"/>
              <p:cNvSpPr/>
              <p:nvPr/>
            </p:nvSpPr>
            <p:spPr>
              <a:xfrm>
                <a:off x="1271601" y="7994647"/>
                <a:ext cx="267538" cy="84071"/>
              </a:xfrm>
              <a:custGeom>
                <a:avLst/>
                <a:gdLst/>
                <a:ahLst/>
                <a:cxnLst/>
                <a:rect l="l" t="t" r="r" b="b"/>
                <a:pathLst>
                  <a:path w="2409" h="757" extrusionOk="0">
                    <a:moveTo>
                      <a:pt x="246" y="1"/>
                    </a:moveTo>
                    <a:cubicBezTo>
                      <a:pt x="110" y="1"/>
                      <a:pt x="0" y="104"/>
                      <a:pt x="0" y="240"/>
                    </a:cubicBezTo>
                    <a:lnTo>
                      <a:pt x="0" y="517"/>
                    </a:lnTo>
                    <a:cubicBezTo>
                      <a:pt x="0" y="653"/>
                      <a:pt x="110" y="756"/>
                      <a:pt x="246" y="756"/>
                    </a:cubicBezTo>
                    <a:lnTo>
                      <a:pt x="2408" y="756"/>
                    </a:lnTo>
                    <a:lnTo>
                      <a:pt x="240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3" name="Google Shape;1873;p48"/>
              <p:cNvSpPr/>
              <p:nvPr/>
            </p:nvSpPr>
            <p:spPr>
              <a:xfrm>
                <a:off x="1271601" y="8015525"/>
                <a:ext cx="267538" cy="111"/>
              </a:xfrm>
              <a:custGeom>
                <a:avLst/>
                <a:gdLst/>
                <a:ahLst/>
                <a:cxnLst/>
                <a:rect l="l" t="t" r="r" b="b"/>
                <a:pathLst>
                  <a:path w="2409" h="1" fill="none" extrusionOk="0">
                    <a:moveTo>
                      <a:pt x="0" y="0"/>
                    </a:moveTo>
                    <a:lnTo>
                      <a:pt x="2408" y="0"/>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4" name="Google Shape;1874;p48"/>
              <p:cNvSpPr/>
              <p:nvPr/>
            </p:nvSpPr>
            <p:spPr>
              <a:xfrm>
                <a:off x="1271601" y="8031962"/>
                <a:ext cx="267538" cy="111"/>
              </a:xfrm>
              <a:custGeom>
                <a:avLst/>
                <a:gdLst/>
                <a:ahLst/>
                <a:cxnLst/>
                <a:rect l="l" t="t" r="r" b="b"/>
                <a:pathLst>
                  <a:path w="2409" h="1" fill="none" extrusionOk="0">
                    <a:moveTo>
                      <a:pt x="0" y="1"/>
                    </a:moveTo>
                    <a:lnTo>
                      <a:pt x="2408" y="1"/>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5" name="Google Shape;1875;p48"/>
              <p:cNvSpPr/>
              <p:nvPr/>
            </p:nvSpPr>
            <p:spPr>
              <a:xfrm>
                <a:off x="1271601" y="8047732"/>
                <a:ext cx="267538" cy="111"/>
              </a:xfrm>
              <a:custGeom>
                <a:avLst/>
                <a:gdLst/>
                <a:ahLst/>
                <a:cxnLst/>
                <a:rect l="l" t="t" r="r" b="b"/>
                <a:pathLst>
                  <a:path w="2409" h="1" fill="none" extrusionOk="0">
                    <a:moveTo>
                      <a:pt x="0" y="1"/>
                    </a:moveTo>
                    <a:lnTo>
                      <a:pt x="2408" y="1"/>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48"/>
              <p:cNvSpPr/>
              <p:nvPr/>
            </p:nvSpPr>
            <p:spPr>
              <a:xfrm>
                <a:off x="1271601" y="8064279"/>
                <a:ext cx="267538" cy="111"/>
              </a:xfrm>
              <a:custGeom>
                <a:avLst/>
                <a:gdLst/>
                <a:ahLst/>
                <a:cxnLst/>
                <a:rect l="l" t="t" r="r" b="b"/>
                <a:pathLst>
                  <a:path w="2409" h="1" fill="none" extrusionOk="0">
                    <a:moveTo>
                      <a:pt x="0" y="0"/>
                    </a:moveTo>
                    <a:lnTo>
                      <a:pt x="2408" y="0"/>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77" name="Google Shape;1877;p48"/>
            <p:cNvSpPr/>
            <p:nvPr/>
          </p:nvSpPr>
          <p:spPr>
            <a:xfrm>
              <a:off x="1058386" y="4096533"/>
              <a:ext cx="27431" cy="20324"/>
            </a:xfrm>
            <a:custGeom>
              <a:avLst/>
              <a:gdLst/>
              <a:ahLst/>
              <a:cxnLst/>
              <a:rect l="l" t="t" r="r" b="b"/>
              <a:pathLst>
                <a:path w="247" h="183" extrusionOk="0">
                  <a:moveTo>
                    <a:pt x="220" y="1"/>
                  </a:moveTo>
                  <a:lnTo>
                    <a:pt x="1" y="46"/>
                  </a:lnTo>
                  <a:lnTo>
                    <a:pt x="14" y="123"/>
                  </a:lnTo>
                  <a:cubicBezTo>
                    <a:pt x="20" y="158"/>
                    <a:pt x="51" y="183"/>
                    <a:pt x="86" y="183"/>
                  </a:cubicBezTo>
                  <a:cubicBezTo>
                    <a:pt x="90" y="183"/>
                    <a:pt x="94" y="182"/>
                    <a:pt x="98" y="182"/>
                  </a:cubicBezTo>
                  <a:lnTo>
                    <a:pt x="182" y="162"/>
                  </a:lnTo>
                  <a:cubicBezTo>
                    <a:pt x="220" y="156"/>
                    <a:pt x="246" y="117"/>
                    <a:pt x="240" y="78"/>
                  </a:cubicBezTo>
                  <a:lnTo>
                    <a:pt x="220" y="1"/>
                  </a:lnTo>
                  <a:close/>
                </a:path>
              </a:pathLst>
            </a:custGeom>
            <a:solidFill>
              <a:srgbClr val="9C70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78" name="Google Shape;1878;p48"/>
            <p:cNvGrpSpPr/>
            <p:nvPr/>
          </p:nvGrpSpPr>
          <p:grpSpPr>
            <a:xfrm>
              <a:off x="962323" y="3772319"/>
              <a:ext cx="319846" cy="500475"/>
              <a:chOff x="962323" y="3772319"/>
              <a:chExt cx="319846" cy="500475"/>
            </a:xfrm>
          </p:grpSpPr>
          <p:sp>
            <p:nvSpPr>
              <p:cNvPr id="1879" name="Google Shape;1879;p48"/>
              <p:cNvSpPr/>
              <p:nvPr/>
            </p:nvSpPr>
            <p:spPr>
              <a:xfrm>
                <a:off x="1044837" y="4073394"/>
                <a:ext cx="40203" cy="55307"/>
              </a:xfrm>
              <a:custGeom>
                <a:avLst/>
                <a:gdLst/>
                <a:ahLst/>
                <a:cxnLst/>
                <a:rect l="l" t="t" r="r" b="b"/>
                <a:pathLst>
                  <a:path w="362" h="498" extrusionOk="0">
                    <a:moveTo>
                      <a:pt x="271" y="1"/>
                    </a:moveTo>
                    <a:lnTo>
                      <a:pt x="0" y="59"/>
                    </a:lnTo>
                    <a:cubicBezTo>
                      <a:pt x="58" y="317"/>
                      <a:pt x="97" y="498"/>
                      <a:pt x="97" y="498"/>
                    </a:cubicBezTo>
                    <a:lnTo>
                      <a:pt x="362" y="440"/>
                    </a:lnTo>
                    <a:cubicBezTo>
                      <a:pt x="362" y="440"/>
                      <a:pt x="329" y="259"/>
                      <a:pt x="271" y="1"/>
                    </a:cubicBezTo>
                    <a:close/>
                  </a:path>
                </a:pathLst>
              </a:custGeom>
              <a:solidFill>
                <a:srgbClr val="B58A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48"/>
              <p:cNvSpPr/>
              <p:nvPr/>
            </p:nvSpPr>
            <p:spPr>
              <a:xfrm>
                <a:off x="1049058" y="4092052"/>
                <a:ext cx="30985" cy="12327"/>
              </a:xfrm>
              <a:custGeom>
                <a:avLst/>
                <a:gdLst/>
                <a:ahLst/>
                <a:cxnLst/>
                <a:rect l="l" t="t" r="r" b="b"/>
                <a:pathLst>
                  <a:path w="279" h="111" extrusionOk="0">
                    <a:moveTo>
                      <a:pt x="272" y="1"/>
                    </a:moveTo>
                    <a:lnTo>
                      <a:pt x="1" y="59"/>
                    </a:lnTo>
                    <a:cubicBezTo>
                      <a:pt x="1" y="78"/>
                      <a:pt x="7" y="91"/>
                      <a:pt x="14" y="110"/>
                    </a:cubicBezTo>
                    <a:lnTo>
                      <a:pt x="279" y="52"/>
                    </a:lnTo>
                    <a:lnTo>
                      <a:pt x="272" y="1"/>
                    </a:ln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48"/>
              <p:cNvSpPr/>
              <p:nvPr/>
            </p:nvSpPr>
            <p:spPr>
              <a:xfrm>
                <a:off x="1046948" y="4081279"/>
                <a:ext cx="30985" cy="11661"/>
              </a:xfrm>
              <a:custGeom>
                <a:avLst/>
                <a:gdLst/>
                <a:ahLst/>
                <a:cxnLst/>
                <a:rect l="l" t="t" r="r" b="b"/>
                <a:pathLst>
                  <a:path w="279" h="105" extrusionOk="0">
                    <a:moveTo>
                      <a:pt x="272" y="1"/>
                    </a:moveTo>
                    <a:lnTo>
                      <a:pt x="1" y="53"/>
                    </a:lnTo>
                    <a:cubicBezTo>
                      <a:pt x="1" y="72"/>
                      <a:pt x="7" y="91"/>
                      <a:pt x="7" y="104"/>
                    </a:cubicBezTo>
                    <a:lnTo>
                      <a:pt x="278" y="53"/>
                    </a:lnTo>
                    <a:cubicBezTo>
                      <a:pt x="278" y="33"/>
                      <a:pt x="272" y="20"/>
                      <a:pt x="272" y="1"/>
                    </a:cubicBez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82" name="Google Shape;1882;p48"/>
              <p:cNvGrpSpPr/>
              <p:nvPr/>
            </p:nvGrpSpPr>
            <p:grpSpPr>
              <a:xfrm>
                <a:off x="962323" y="3772319"/>
                <a:ext cx="319846" cy="500475"/>
                <a:chOff x="856473" y="7446249"/>
                <a:chExt cx="319846" cy="500475"/>
              </a:xfrm>
            </p:grpSpPr>
            <p:sp>
              <p:nvSpPr>
                <p:cNvPr id="1883" name="Google Shape;1883;p48"/>
                <p:cNvSpPr/>
                <p:nvPr/>
              </p:nvSpPr>
              <p:spPr>
                <a:xfrm>
                  <a:off x="886680" y="7510773"/>
                  <a:ext cx="92511" cy="292637"/>
                </a:xfrm>
                <a:custGeom>
                  <a:avLst/>
                  <a:gdLst/>
                  <a:ahLst/>
                  <a:cxnLst/>
                  <a:rect l="l" t="t" r="r" b="b"/>
                  <a:pathLst>
                    <a:path w="833" h="2635" extrusionOk="0">
                      <a:moveTo>
                        <a:pt x="165" y="0"/>
                      </a:moveTo>
                      <a:cubicBezTo>
                        <a:pt x="164" y="0"/>
                        <a:pt x="163" y="1"/>
                        <a:pt x="161" y="1"/>
                      </a:cubicBezTo>
                      <a:cubicBezTo>
                        <a:pt x="0" y="33"/>
                        <a:pt x="568" y="2634"/>
                        <a:pt x="568" y="2634"/>
                      </a:cubicBezTo>
                      <a:lnTo>
                        <a:pt x="833" y="2576"/>
                      </a:lnTo>
                      <a:cubicBezTo>
                        <a:pt x="833" y="2576"/>
                        <a:pt x="330" y="0"/>
                        <a:pt x="16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4" name="Google Shape;1884;p48"/>
                <p:cNvSpPr/>
                <p:nvPr/>
              </p:nvSpPr>
              <p:spPr>
                <a:xfrm>
                  <a:off x="900229" y="7509995"/>
                  <a:ext cx="16659" cy="27764"/>
                </a:xfrm>
                <a:custGeom>
                  <a:avLst/>
                  <a:gdLst/>
                  <a:ahLst/>
                  <a:cxnLst/>
                  <a:rect l="l" t="t" r="r" b="b"/>
                  <a:pathLst>
                    <a:path w="150" h="250" extrusionOk="0">
                      <a:moveTo>
                        <a:pt x="43" y="1"/>
                      </a:moveTo>
                      <a:cubicBezTo>
                        <a:pt x="42" y="1"/>
                        <a:pt x="41" y="1"/>
                        <a:pt x="39" y="1"/>
                      </a:cubicBezTo>
                      <a:cubicBezTo>
                        <a:pt x="7" y="8"/>
                        <a:pt x="1" y="92"/>
                        <a:pt x="14" y="227"/>
                      </a:cubicBezTo>
                      <a:cubicBezTo>
                        <a:pt x="28" y="242"/>
                        <a:pt x="50" y="249"/>
                        <a:pt x="71" y="249"/>
                      </a:cubicBezTo>
                      <a:cubicBezTo>
                        <a:pt x="78" y="249"/>
                        <a:pt x="85" y="248"/>
                        <a:pt x="91" y="247"/>
                      </a:cubicBezTo>
                      <a:cubicBezTo>
                        <a:pt x="117" y="240"/>
                        <a:pt x="136" y="227"/>
                        <a:pt x="149" y="201"/>
                      </a:cubicBezTo>
                      <a:cubicBezTo>
                        <a:pt x="106" y="77"/>
                        <a:pt x="74" y="1"/>
                        <a:pt x="43" y="1"/>
                      </a:cubicBezTo>
                      <a:close/>
                    </a:path>
                  </a:pathLst>
                </a:custGeom>
                <a:solidFill>
                  <a:srgbClr val="9C70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48"/>
                <p:cNvSpPr/>
                <p:nvPr/>
              </p:nvSpPr>
              <p:spPr>
                <a:xfrm>
                  <a:off x="1011396" y="7520101"/>
                  <a:ext cx="116166" cy="288416"/>
                </a:xfrm>
                <a:custGeom>
                  <a:avLst/>
                  <a:gdLst/>
                  <a:ahLst/>
                  <a:cxnLst/>
                  <a:rect l="l" t="t" r="r" b="b"/>
                  <a:pathLst>
                    <a:path w="1046" h="2597" extrusionOk="0">
                      <a:moveTo>
                        <a:pt x="788" y="1"/>
                      </a:moveTo>
                      <a:cubicBezTo>
                        <a:pt x="788" y="1"/>
                        <a:pt x="0" y="2544"/>
                        <a:pt x="155" y="2596"/>
                      </a:cubicBezTo>
                      <a:cubicBezTo>
                        <a:pt x="156" y="2596"/>
                        <a:pt x="158" y="2596"/>
                        <a:pt x="159" y="2596"/>
                      </a:cubicBezTo>
                      <a:cubicBezTo>
                        <a:pt x="323" y="2596"/>
                        <a:pt x="1046" y="78"/>
                        <a:pt x="1046" y="78"/>
                      </a:cubicBezTo>
                      <a:lnTo>
                        <a:pt x="788" y="1"/>
                      </a:lnTo>
                      <a:close/>
                    </a:path>
                  </a:pathLst>
                </a:custGeom>
                <a:solidFill>
                  <a:srgbClr val="B58A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48"/>
                <p:cNvSpPr/>
                <p:nvPr/>
              </p:nvSpPr>
              <p:spPr>
                <a:xfrm>
                  <a:off x="1084471" y="7505109"/>
                  <a:ext cx="44534" cy="71743"/>
                </a:xfrm>
                <a:custGeom>
                  <a:avLst/>
                  <a:gdLst/>
                  <a:ahLst/>
                  <a:cxnLst/>
                  <a:rect l="l" t="t" r="r" b="b"/>
                  <a:pathLst>
                    <a:path w="401" h="646" extrusionOk="0">
                      <a:moveTo>
                        <a:pt x="281" y="1"/>
                      </a:moveTo>
                      <a:cubicBezTo>
                        <a:pt x="197" y="1"/>
                        <a:pt x="130" y="136"/>
                        <a:pt x="130" y="136"/>
                      </a:cubicBezTo>
                      <a:cubicBezTo>
                        <a:pt x="130" y="136"/>
                        <a:pt x="72" y="310"/>
                        <a:pt x="1" y="568"/>
                      </a:cubicBezTo>
                      <a:lnTo>
                        <a:pt x="265" y="646"/>
                      </a:lnTo>
                      <a:cubicBezTo>
                        <a:pt x="343" y="394"/>
                        <a:pt x="388" y="213"/>
                        <a:pt x="388" y="213"/>
                      </a:cubicBezTo>
                      <a:cubicBezTo>
                        <a:pt x="388" y="213"/>
                        <a:pt x="401" y="45"/>
                        <a:pt x="310" y="7"/>
                      </a:cubicBezTo>
                      <a:cubicBezTo>
                        <a:pt x="300" y="3"/>
                        <a:pt x="291" y="1"/>
                        <a:pt x="281" y="1"/>
                      </a:cubicBezTo>
                      <a:close/>
                    </a:path>
                  </a:pathLst>
                </a:custGeom>
                <a:solidFill>
                  <a:srgbClr val="CFA3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48"/>
                <p:cNvSpPr/>
                <p:nvPr/>
              </p:nvSpPr>
              <p:spPr>
                <a:xfrm>
                  <a:off x="1089469" y="7543756"/>
                  <a:ext cx="2332" cy="5886"/>
                </a:xfrm>
                <a:custGeom>
                  <a:avLst/>
                  <a:gdLst/>
                  <a:ahLst/>
                  <a:cxnLst/>
                  <a:rect l="l" t="t" r="r" b="b"/>
                  <a:pathLst>
                    <a:path w="21" h="53" extrusionOk="0">
                      <a:moveTo>
                        <a:pt x="20" y="1"/>
                      </a:moveTo>
                      <a:lnTo>
                        <a:pt x="10" y="27"/>
                      </a:lnTo>
                      <a:cubicBezTo>
                        <a:pt x="14" y="18"/>
                        <a:pt x="17" y="10"/>
                        <a:pt x="20" y="1"/>
                      </a:cubicBezTo>
                      <a:close/>
                      <a:moveTo>
                        <a:pt x="10" y="27"/>
                      </a:moveTo>
                      <a:cubicBezTo>
                        <a:pt x="7" y="35"/>
                        <a:pt x="4" y="43"/>
                        <a:pt x="1" y="52"/>
                      </a:cubicBezTo>
                      <a:lnTo>
                        <a:pt x="10" y="27"/>
                      </a:ln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48"/>
                <p:cNvSpPr/>
                <p:nvPr/>
              </p:nvSpPr>
              <p:spPr>
                <a:xfrm>
                  <a:off x="1118898" y="7552419"/>
                  <a:ext cx="2221" cy="5775"/>
                </a:xfrm>
                <a:custGeom>
                  <a:avLst/>
                  <a:gdLst/>
                  <a:ahLst/>
                  <a:cxnLst/>
                  <a:rect l="l" t="t" r="r" b="b"/>
                  <a:pathLst>
                    <a:path w="20" h="52" extrusionOk="0">
                      <a:moveTo>
                        <a:pt x="20" y="0"/>
                      </a:moveTo>
                      <a:lnTo>
                        <a:pt x="10" y="26"/>
                      </a:lnTo>
                      <a:lnTo>
                        <a:pt x="10" y="26"/>
                      </a:lnTo>
                      <a:cubicBezTo>
                        <a:pt x="13" y="18"/>
                        <a:pt x="17" y="10"/>
                        <a:pt x="20" y="0"/>
                      </a:cubicBezTo>
                      <a:close/>
                      <a:moveTo>
                        <a:pt x="10" y="26"/>
                      </a:moveTo>
                      <a:lnTo>
                        <a:pt x="10" y="26"/>
                      </a:lnTo>
                      <a:cubicBezTo>
                        <a:pt x="7" y="34"/>
                        <a:pt x="4" y="42"/>
                        <a:pt x="0" y="52"/>
                      </a:cubicBezTo>
                      <a:lnTo>
                        <a:pt x="10" y="26"/>
                      </a:lnTo>
                      <a:close/>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48"/>
                <p:cNvSpPr/>
                <p:nvPr/>
              </p:nvSpPr>
              <p:spPr>
                <a:xfrm>
                  <a:off x="1097354" y="7446249"/>
                  <a:ext cx="59638" cy="68634"/>
                </a:xfrm>
                <a:custGeom>
                  <a:avLst/>
                  <a:gdLst/>
                  <a:ahLst/>
                  <a:cxnLst/>
                  <a:rect l="l" t="t" r="r" b="b"/>
                  <a:pathLst>
                    <a:path w="537" h="618" extrusionOk="0">
                      <a:moveTo>
                        <a:pt x="278" y="1"/>
                      </a:moveTo>
                      <a:cubicBezTo>
                        <a:pt x="304" y="40"/>
                        <a:pt x="298" y="98"/>
                        <a:pt x="265" y="136"/>
                      </a:cubicBezTo>
                      <a:cubicBezTo>
                        <a:pt x="233" y="169"/>
                        <a:pt x="194" y="201"/>
                        <a:pt x="156" y="233"/>
                      </a:cubicBezTo>
                      <a:cubicBezTo>
                        <a:pt x="59" y="317"/>
                        <a:pt x="1" y="524"/>
                        <a:pt x="143" y="601"/>
                      </a:cubicBezTo>
                      <a:cubicBezTo>
                        <a:pt x="174" y="612"/>
                        <a:pt x="207" y="617"/>
                        <a:pt x="239" y="617"/>
                      </a:cubicBezTo>
                      <a:cubicBezTo>
                        <a:pt x="337" y="617"/>
                        <a:pt x="431" y="568"/>
                        <a:pt x="485" y="485"/>
                      </a:cubicBezTo>
                      <a:cubicBezTo>
                        <a:pt x="530" y="388"/>
                        <a:pt x="537" y="285"/>
                        <a:pt x="498" y="188"/>
                      </a:cubicBezTo>
                      <a:cubicBezTo>
                        <a:pt x="459" y="91"/>
                        <a:pt x="375" y="20"/>
                        <a:pt x="27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48"/>
                <p:cNvSpPr/>
                <p:nvPr/>
              </p:nvSpPr>
              <p:spPr>
                <a:xfrm>
                  <a:off x="1024945" y="7547310"/>
                  <a:ext cx="35983" cy="295524"/>
                </a:xfrm>
                <a:custGeom>
                  <a:avLst/>
                  <a:gdLst/>
                  <a:ahLst/>
                  <a:cxnLst/>
                  <a:rect l="l" t="t" r="r" b="b"/>
                  <a:pathLst>
                    <a:path w="324" h="2661" extrusionOk="0">
                      <a:moveTo>
                        <a:pt x="33" y="1"/>
                      </a:moveTo>
                      <a:cubicBezTo>
                        <a:pt x="33" y="1"/>
                        <a:pt x="1" y="2660"/>
                        <a:pt x="162" y="2660"/>
                      </a:cubicBezTo>
                      <a:cubicBezTo>
                        <a:pt x="324" y="2660"/>
                        <a:pt x="304" y="1"/>
                        <a:pt x="304" y="1"/>
                      </a:cubicBezTo>
                      <a:close/>
                    </a:path>
                  </a:pathLst>
                </a:custGeom>
                <a:solidFill>
                  <a:srgbClr val="B58A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48"/>
                <p:cNvSpPr/>
                <p:nvPr/>
              </p:nvSpPr>
              <p:spPr>
                <a:xfrm>
                  <a:off x="1027832" y="7527986"/>
                  <a:ext cx="30985" cy="69633"/>
                </a:xfrm>
                <a:custGeom>
                  <a:avLst/>
                  <a:gdLst/>
                  <a:ahLst/>
                  <a:cxnLst/>
                  <a:rect l="l" t="t" r="r" b="b"/>
                  <a:pathLst>
                    <a:path w="279" h="627" extrusionOk="0">
                      <a:moveTo>
                        <a:pt x="146" y="0"/>
                      </a:moveTo>
                      <a:cubicBezTo>
                        <a:pt x="143" y="0"/>
                        <a:pt x="140" y="0"/>
                        <a:pt x="136" y="1"/>
                      </a:cubicBezTo>
                      <a:cubicBezTo>
                        <a:pt x="39" y="14"/>
                        <a:pt x="1" y="175"/>
                        <a:pt x="1" y="175"/>
                      </a:cubicBezTo>
                      <a:lnTo>
                        <a:pt x="1" y="627"/>
                      </a:lnTo>
                      <a:lnTo>
                        <a:pt x="278" y="627"/>
                      </a:lnTo>
                      <a:cubicBezTo>
                        <a:pt x="278" y="356"/>
                        <a:pt x="272" y="175"/>
                        <a:pt x="272" y="175"/>
                      </a:cubicBezTo>
                      <a:cubicBezTo>
                        <a:pt x="272" y="175"/>
                        <a:pt x="242" y="0"/>
                        <a:pt x="146" y="0"/>
                      </a:cubicBezTo>
                      <a:close/>
                    </a:path>
                  </a:pathLst>
                </a:custGeom>
                <a:solidFill>
                  <a:srgbClr val="CFA3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2" name="Google Shape;1892;p48"/>
                <p:cNvSpPr/>
                <p:nvPr/>
              </p:nvSpPr>
              <p:spPr>
                <a:xfrm>
                  <a:off x="1058706" y="7572409"/>
                  <a:ext cx="111" cy="5886"/>
                </a:xfrm>
                <a:custGeom>
                  <a:avLst/>
                  <a:gdLst/>
                  <a:ahLst/>
                  <a:cxnLst/>
                  <a:rect l="l" t="t" r="r" b="b"/>
                  <a:pathLst>
                    <a:path w="1" h="53" extrusionOk="0">
                      <a:moveTo>
                        <a:pt x="0" y="1"/>
                      </a:moveTo>
                      <a:lnTo>
                        <a:pt x="0" y="53"/>
                      </a:lnTo>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3" name="Google Shape;1893;p48"/>
                <p:cNvSpPr/>
                <p:nvPr/>
              </p:nvSpPr>
              <p:spPr>
                <a:xfrm>
                  <a:off x="1027832" y="7571743"/>
                  <a:ext cx="111" cy="6552"/>
                </a:xfrm>
                <a:custGeom>
                  <a:avLst/>
                  <a:gdLst/>
                  <a:ahLst/>
                  <a:cxnLst/>
                  <a:rect l="l" t="t" r="r" b="b"/>
                  <a:pathLst>
                    <a:path w="1" h="59" extrusionOk="0">
                      <a:moveTo>
                        <a:pt x="1" y="59"/>
                      </a:moveTo>
                      <a:lnTo>
                        <a:pt x="1" y="0"/>
                      </a:lnTo>
                    </a:path>
                  </a:pathLst>
                </a:custGeom>
                <a:solidFill>
                  <a:srgbClr val="E8BD6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4" name="Google Shape;1894;p48"/>
                <p:cNvSpPr/>
                <p:nvPr/>
              </p:nvSpPr>
              <p:spPr>
                <a:xfrm>
                  <a:off x="1012062" y="7467683"/>
                  <a:ext cx="53197" cy="68411"/>
                </a:xfrm>
                <a:custGeom>
                  <a:avLst/>
                  <a:gdLst/>
                  <a:ahLst/>
                  <a:cxnLst/>
                  <a:rect l="l" t="t" r="r" b="b"/>
                  <a:pathLst>
                    <a:path w="479" h="616" extrusionOk="0">
                      <a:moveTo>
                        <a:pt x="334" y="1"/>
                      </a:moveTo>
                      <a:cubicBezTo>
                        <a:pt x="239" y="1"/>
                        <a:pt x="151" y="40"/>
                        <a:pt x="91" y="118"/>
                      </a:cubicBezTo>
                      <a:cubicBezTo>
                        <a:pt x="26" y="202"/>
                        <a:pt x="1" y="305"/>
                        <a:pt x="20" y="408"/>
                      </a:cubicBezTo>
                      <a:cubicBezTo>
                        <a:pt x="50" y="529"/>
                        <a:pt x="160" y="616"/>
                        <a:pt x="285" y="616"/>
                      </a:cubicBezTo>
                      <a:cubicBezTo>
                        <a:pt x="293" y="616"/>
                        <a:pt x="302" y="616"/>
                        <a:pt x="310" y="615"/>
                      </a:cubicBezTo>
                      <a:cubicBezTo>
                        <a:pt x="472" y="589"/>
                        <a:pt x="478" y="369"/>
                        <a:pt x="407" y="260"/>
                      </a:cubicBezTo>
                      <a:cubicBezTo>
                        <a:pt x="381" y="221"/>
                        <a:pt x="349" y="176"/>
                        <a:pt x="330" y="137"/>
                      </a:cubicBezTo>
                      <a:cubicBezTo>
                        <a:pt x="304" y="92"/>
                        <a:pt x="317" y="34"/>
                        <a:pt x="356" y="1"/>
                      </a:cubicBezTo>
                      <a:cubicBezTo>
                        <a:pt x="348" y="1"/>
                        <a:pt x="341" y="1"/>
                        <a:pt x="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48"/>
                <p:cNvSpPr/>
                <p:nvPr/>
              </p:nvSpPr>
              <p:spPr>
                <a:xfrm>
                  <a:off x="856473" y="7626212"/>
                  <a:ext cx="319846" cy="320512"/>
                </a:xfrm>
                <a:custGeom>
                  <a:avLst/>
                  <a:gdLst/>
                  <a:ahLst/>
                  <a:cxnLst/>
                  <a:rect l="l" t="t" r="r" b="b"/>
                  <a:pathLst>
                    <a:path w="2880" h="2886" extrusionOk="0">
                      <a:moveTo>
                        <a:pt x="1" y="0"/>
                      </a:moveTo>
                      <a:lnTo>
                        <a:pt x="420" y="2886"/>
                      </a:lnTo>
                      <a:lnTo>
                        <a:pt x="2454" y="2886"/>
                      </a:lnTo>
                      <a:lnTo>
                        <a:pt x="288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48"/>
                <p:cNvSpPr/>
                <p:nvPr/>
              </p:nvSpPr>
              <p:spPr>
                <a:xfrm>
                  <a:off x="856473" y="7654924"/>
                  <a:ext cx="319846" cy="73964"/>
                </a:xfrm>
                <a:custGeom>
                  <a:avLst/>
                  <a:gdLst/>
                  <a:ahLst/>
                  <a:cxnLst/>
                  <a:rect l="l" t="t" r="r" b="b"/>
                  <a:pathLst>
                    <a:path w="2880" h="666" extrusionOk="0">
                      <a:moveTo>
                        <a:pt x="1" y="0"/>
                      </a:moveTo>
                      <a:lnTo>
                        <a:pt x="98" y="665"/>
                      </a:lnTo>
                      <a:lnTo>
                        <a:pt x="2783" y="665"/>
                      </a:lnTo>
                      <a:lnTo>
                        <a:pt x="288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897" name="Google Shape;1897;p48"/>
            <p:cNvGrpSpPr/>
            <p:nvPr/>
          </p:nvGrpSpPr>
          <p:grpSpPr>
            <a:xfrm>
              <a:off x="292765" y="4184046"/>
              <a:ext cx="796615" cy="279642"/>
              <a:chOff x="186915" y="7885034"/>
              <a:chExt cx="796615" cy="279642"/>
            </a:xfrm>
          </p:grpSpPr>
          <p:sp>
            <p:nvSpPr>
              <p:cNvPr id="1898" name="Google Shape;1898;p48"/>
              <p:cNvSpPr/>
              <p:nvPr/>
            </p:nvSpPr>
            <p:spPr>
              <a:xfrm>
                <a:off x="186915" y="8008306"/>
                <a:ext cx="796615" cy="156369"/>
              </a:xfrm>
              <a:custGeom>
                <a:avLst/>
                <a:gdLst/>
                <a:ahLst/>
                <a:cxnLst/>
                <a:rect l="l" t="t" r="r" b="b"/>
                <a:pathLst>
                  <a:path w="7173" h="1408" extrusionOk="0">
                    <a:moveTo>
                      <a:pt x="1" y="1"/>
                    </a:moveTo>
                    <a:lnTo>
                      <a:pt x="1" y="1408"/>
                    </a:lnTo>
                    <a:lnTo>
                      <a:pt x="7172" y="1408"/>
                    </a:lnTo>
                    <a:lnTo>
                      <a:pt x="717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48"/>
              <p:cNvSpPr/>
              <p:nvPr/>
            </p:nvSpPr>
            <p:spPr>
              <a:xfrm>
                <a:off x="643578" y="8032739"/>
                <a:ext cx="339947" cy="107615"/>
              </a:xfrm>
              <a:custGeom>
                <a:avLst/>
                <a:gdLst/>
                <a:ahLst/>
                <a:cxnLst/>
                <a:rect l="l" t="t" r="r" b="b"/>
                <a:pathLst>
                  <a:path w="3061" h="969" extrusionOk="0">
                    <a:moveTo>
                      <a:pt x="246" y="0"/>
                    </a:moveTo>
                    <a:cubicBezTo>
                      <a:pt x="111" y="0"/>
                      <a:pt x="1" y="103"/>
                      <a:pt x="1" y="239"/>
                    </a:cubicBezTo>
                    <a:lnTo>
                      <a:pt x="1" y="723"/>
                    </a:lnTo>
                    <a:cubicBezTo>
                      <a:pt x="1" y="859"/>
                      <a:pt x="111" y="968"/>
                      <a:pt x="246" y="968"/>
                    </a:cubicBezTo>
                    <a:lnTo>
                      <a:pt x="3060" y="968"/>
                    </a:lnTo>
                    <a:lnTo>
                      <a:pt x="306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48"/>
              <p:cNvSpPr/>
              <p:nvPr/>
            </p:nvSpPr>
            <p:spPr>
              <a:xfrm>
                <a:off x="643578" y="8059948"/>
                <a:ext cx="339947" cy="111"/>
              </a:xfrm>
              <a:custGeom>
                <a:avLst/>
                <a:gdLst/>
                <a:ahLst/>
                <a:cxnLst/>
                <a:rect l="l" t="t" r="r" b="b"/>
                <a:pathLst>
                  <a:path w="3061" h="1" fill="none" extrusionOk="0">
                    <a:moveTo>
                      <a:pt x="1" y="0"/>
                    </a:moveTo>
                    <a:lnTo>
                      <a:pt x="306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48"/>
              <p:cNvSpPr/>
              <p:nvPr/>
            </p:nvSpPr>
            <p:spPr>
              <a:xfrm>
                <a:off x="643578" y="8080049"/>
                <a:ext cx="339947" cy="111"/>
              </a:xfrm>
              <a:custGeom>
                <a:avLst/>
                <a:gdLst/>
                <a:ahLst/>
                <a:cxnLst/>
                <a:rect l="l" t="t" r="r" b="b"/>
                <a:pathLst>
                  <a:path w="3061" h="1" fill="none" extrusionOk="0">
                    <a:moveTo>
                      <a:pt x="1" y="0"/>
                    </a:moveTo>
                    <a:lnTo>
                      <a:pt x="306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48"/>
              <p:cNvSpPr/>
              <p:nvPr/>
            </p:nvSpPr>
            <p:spPr>
              <a:xfrm>
                <a:off x="643578" y="8100817"/>
                <a:ext cx="339947" cy="111"/>
              </a:xfrm>
              <a:custGeom>
                <a:avLst/>
                <a:gdLst/>
                <a:ahLst/>
                <a:cxnLst/>
                <a:rect l="l" t="t" r="r" b="b"/>
                <a:pathLst>
                  <a:path w="3061" h="1" fill="none" extrusionOk="0">
                    <a:moveTo>
                      <a:pt x="1" y="0"/>
                    </a:moveTo>
                    <a:lnTo>
                      <a:pt x="306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48"/>
              <p:cNvSpPr/>
              <p:nvPr/>
            </p:nvSpPr>
            <p:spPr>
              <a:xfrm>
                <a:off x="643578" y="8120807"/>
                <a:ext cx="339947" cy="111"/>
              </a:xfrm>
              <a:custGeom>
                <a:avLst/>
                <a:gdLst/>
                <a:ahLst/>
                <a:cxnLst/>
                <a:rect l="l" t="t" r="r" b="b"/>
                <a:pathLst>
                  <a:path w="3061" h="1" fill="none" extrusionOk="0">
                    <a:moveTo>
                      <a:pt x="1" y="1"/>
                    </a:moveTo>
                    <a:lnTo>
                      <a:pt x="3060"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48"/>
              <p:cNvSpPr/>
              <p:nvPr/>
            </p:nvSpPr>
            <p:spPr>
              <a:xfrm>
                <a:off x="285200" y="7885034"/>
                <a:ext cx="626586" cy="123385"/>
              </a:xfrm>
              <a:custGeom>
                <a:avLst/>
                <a:gdLst/>
                <a:ahLst/>
                <a:cxnLst/>
                <a:rect l="l" t="t" r="r" b="b"/>
                <a:pathLst>
                  <a:path w="5642" h="1111" extrusionOk="0">
                    <a:moveTo>
                      <a:pt x="0" y="0"/>
                    </a:moveTo>
                    <a:lnTo>
                      <a:pt x="0" y="1111"/>
                    </a:lnTo>
                    <a:lnTo>
                      <a:pt x="5642" y="1111"/>
                    </a:lnTo>
                    <a:lnTo>
                      <a:pt x="564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48"/>
              <p:cNvSpPr/>
              <p:nvPr/>
            </p:nvSpPr>
            <p:spPr>
              <a:xfrm>
                <a:off x="644356" y="7904357"/>
                <a:ext cx="267426" cy="84737"/>
              </a:xfrm>
              <a:custGeom>
                <a:avLst/>
                <a:gdLst/>
                <a:ahLst/>
                <a:cxnLst/>
                <a:rect l="l" t="t" r="r" b="b"/>
                <a:pathLst>
                  <a:path w="2408" h="763" extrusionOk="0">
                    <a:moveTo>
                      <a:pt x="246" y="1"/>
                    </a:moveTo>
                    <a:cubicBezTo>
                      <a:pt x="110" y="1"/>
                      <a:pt x="0" y="110"/>
                      <a:pt x="0" y="246"/>
                    </a:cubicBezTo>
                    <a:lnTo>
                      <a:pt x="0" y="517"/>
                    </a:lnTo>
                    <a:cubicBezTo>
                      <a:pt x="0" y="653"/>
                      <a:pt x="110" y="762"/>
                      <a:pt x="246" y="762"/>
                    </a:cubicBezTo>
                    <a:lnTo>
                      <a:pt x="2408" y="762"/>
                    </a:lnTo>
                    <a:lnTo>
                      <a:pt x="240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6" name="Google Shape;1906;p48"/>
              <p:cNvSpPr/>
              <p:nvPr/>
            </p:nvSpPr>
            <p:spPr>
              <a:xfrm>
                <a:off x="644356" y="7925902"/>
                <a:ext cx="267426" cy="111"/>
              </a:xfrm>
              <a:custGeom>
                <a:avLst/>
                <a:gdLst/>
                <a:ahLst/>
                <a:cxnLst/>
                <a:rect l="l" t="t" r="r" b="b"/>
                <a:pathLst>
                  <a:path w="2408" h="1" fill="none" extrusionOk="0">
                    <a:moveTo>
                      <a:pt x="0" y="0"/>
                    </a:moveTo>
                    <a:lnTo>
                      <a:pt x="2408" y="0"/>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7" name="Google Shape;1907;p48"/>
              <p:cNvSpPr/>
              <p:nvPr/>
            </p:nvSpPr>
            <p:spPr>
              <a:xfrm>
                <a:off x="644356" y="7941672"/>
                <a:ext cx="267426" cy="111"/>
              </a:xfrm>
              <a:custGeom>
                <a:avLst/>
                <a:gdLst/>
                <a:ahLst/>
                <a:cxnLst/>
                <a:rect l="l" t="t" r="r" b="b"/>
                <a:pathLst>
                  <a:path w="2408" h="1" fill="none" extrusionOk="0">
                    <a:moveTo>
                      <a:pt x="0" y="0"/>
                    </a:moveTo>
                    <a:lnTo>
                      <a:pt x="2408" y="0"/>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48"/>
              <p:cNvSpPr/>
              <p:nvPr/>
            </p:nvSpPr>
            <p:spPr>
              <a:xfrm>
                <a:off x="644356" y="7958109"/>
                <a:ext cx="267426" cy="111"/>
              </a:xfrm>
              <a:custGeom>
                <a:avLst/>
                <a:gdLst/>
                <a:ahLst/>
                <a:cxnLst/>
                <a:rect l="l" t="t" r="r" b="b"/>
                <a:pathLst>
                  <a:path w="2408" h="1" fill="none" extrusionOk="0">
                    <a:moveTo>
                      <a:pt x="0" y="1"/>
                    </a:moveTo>
                    <a:lnTo>
                      <a:pt x="2408" y="1"/>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9" name="Google Shape;1909;p48"/>
              <p:cNvSpPr/>
              <p:nvPr/>
            </p:nvSpPr>
            <p:spPr>
              <a:xfrm>
                <a:off x="644356" y="7973879"/>
                <a:ext cx="267426" cy="111"/>
              </a:xfrm>
              <a:custGeom>
                <a:avLst/>
                <a:gdLst/>
                <a:ahLst/>
                <a:cxnLst/>
                <a:rect l="l" t="t" r="r" b="b"/>
                <a:pathLst>
                  <a:path w="2408" h="1" fill="none" extrusionOk="0">
                    <a:moveTo>
                      <a:pt x="0" y="1"/>
                    </a:moveTo>
                    <a:lnTo>
                      <a:pt x="2408" y="1"/>
                    </a:lnTo>
                  </a:path>
                </a:pathLst>
              </a:custGeom>
              <a:noFill/>
              <a:ln w="975" cap="rnd"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85"/>
        <p:cNvGrpSpPr/>
        <p:nvPr/>
      </p:nvGrpSpPr>
      <p:grpSpPr>
        <a:xfrm>
          <a:off x="0" y="0"/>
          <a:ext cx="0" cy="0"/>
          <a:chOff x="0" y="0"/>
          <a:chExt cx="0" cy="0"/>
        </a:xfrm>
      </p:grpSpPr>
      <p:sp>
        <p:nvSpPr>
          <p:cNvPr id="1987" name="Google Shape;1987;p50"/>
          <p:cNvSpPr txBox="1">
            <a:spLocks noGrp="1"/>
          </p:cNvSpPr>
          <p:nvPr>
            <p:ph type="subTitle" idx="1"/>
          </p:nvPr>
        </p:nvSpPr>
        <p:spPr>
          <a:xfrm>
            <a:off x="43035" y="1463899"/>
            <a:ext cx="9057929" cy="1118741"/>
          </a:xfrm>
          <a:prstGeom prst="rect">
            <a:avLst/>
          </a:prstGeom>
        </p:spPr>
        <p:txBody>
          <a:bodyPr spcFirstLastPara="1" wrap="square" lIns="91425" tIns="91425" rIns="91425" bIns="91425" anchor="ctr" anchorCtr="0">
            <a:noAutofit/>
          </a:bodyPr>
          <a:lstStyle/>
          <a:p>
            <a:pPr marL="342900" lvl="0" indent="-342900" algn="l" rtl="0">
              <a:spcBef>
                <a:spcPts val="0"/>
              </a:spcBef>
              <a:spcAft>
                <a:spcPts val="0"/>
              </a:spcAft>
              <a:buFont typeface="Arial" panose="020B0604020202020204" pitchFamily="34" charset="0"/>
              <a:buChar char="•"/>
            </a:pPr>
            <a:r>
              <a:rPr lang="en" sz="1600" dirty="0"/>
              <a:t>Bình dị</a:t>
            </a:r>
          </a:p>
          <a:p>
            <a:pPr marL="342900" lvl="0" indent="-342900" algn="l" rtl="0">
              <a:spcBef>
                <a:spcPts val="0"/>
              </a:spcBef>
              <a:spcAft>
                <a:spcPts val="0"/>
              </a:spcAft>
              <a:buFontTx/>
              <a:buChar char="-"/>
            </a:pPr>
            <a:r>
              <a:rPr lang="en" sz="1600" dirty="0"/>
              <a:t>Sinh ra trong một gia đình nông dân có xuất thân nghèo khó nhưng tốt bụng (Thạch Sanh được cha mẹ sinh ra như những người bình thường)</a:t>
            </a:r>
          </a:p>
          <a:p>
            <a:pPr marL="342900" lvl="0" indent="-342900" algn="l" rtl="0">
              <a:spcBef>
                <a:spcPts val="0"/>
              </a:spcBef>
              <a:spcAft>
                <a:spcPts val="0"/>
              </a:spcAft>
              <a:buFontTx/>
              <a:buChar char="-"/>
            </a:pPr>
            <a:r>
              <a:rPr lang="en" sz="1600" dirty="0"/>
              <a:t>Lớn lên thì mẹ mất, sống dưới gốc đa, làm nghề kiếm củi.</a:t>
            </a:r>
          </a:p>
        </p:txBody>
      </p:sp>
      <p:grpSp>
        <p:nvGrpSpPr>
          <p:cNvPr id="1988" name="Google Shape;1988;p50"/>
          <p:cNvGrpSpPr/>
          <p:nvPr/>
        </p:nvGrpSpPr>
        <p:grpSpPr>
          <a:xfrm flipH="1">
            <a:off x="7957806" y="4015864"/>
            <a:ext cx="1043101" cy="978837"/>
            <a:chOff x="4917825" y="4115950"/>
            <a:chExt cx="602600" cy="565475"/>
          </a:xfrm>
        </p:grpSpPr>
        <p:sp>
          <p:nvSpPr>
            <p:cNvPr id="1989" name="Google Shape;1989;p50"/>
            <p:cNvSpPr/>
            <p:nvPr/>
          </p:nvSpPr>
          <p:spPr>
            <a:xfrm>
              <a:off x="4978350" y="4481950"/>
              <a:ext cx="542075" cy="99750"/>
            </a:xfrm>
            <a:custGeom>
              <a:avLst/>
              <a:gdLst/>
              <a:ahLst/>
              <a:cxnLst/>
              <a:rect l="l" t="t" r="r" b="b"/>
              <a:pathLst>
                <a:path w="21683" h="3990" extrusionOk="0">
                  <a:moveTo>
                    <a:pt x="1001" y="1"/>
                  </a:moveTo>
                  <a:cubicBezTo>
                    <a:pt x="446" y="1"/>
                    <a:pt x="0" y="446"/>
                    <a:pt x="0" y="995"/>
                  </a:cubicBezTo>
                  <a:lnTo>
                    <a:pt x="0" y="3990"/>
                  </a:lnTo>
                  <a:lnTo>
                    <a:pt x="21683" y="3990"/>
                  </a:lnTo>
                  <a:lnTo>
                    <a:pt x="2168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50"/>
            <p:cNvSpPr/>
            <p:nvPr/>
          </p:nvSpPr>
          <p:spPr>
            <a:xfrm>
              <a:off x="5327725" y="4502125"/>
              <a:ext cx="192700" cy="59400"/>
            </a:xfrm>
            <a:custGeom>
              <a:avLst/>
              <a:gdLst/>
              <a:ahLst/>
              <a:cxnLst/>
              <a:rect l="l" t="t" r="r" b="b"/>
              <a:pathLst>
                <a:path w="7708" h="2376" extrusionOk="0">
                  <a:moveTo>
                    <a:pt x="588" y="0"/>
                  </a:moveTo>
                  <a:cubicBezTo>
                    <a:pt x="265" y="0"/>
                    <a:pt x="0" y="265"/>
                    <a:pt x="0" y="588"/>
                  </a:cubicBezTo>
                  <a:lnTo>
                    <a:pt x="0" y="1782"/>
                  </a:lnTo>
                  <a:cubicBezTo>
                    <a:pt x="0" y="2111"/>
                    <a:pt x="265" y="2369"/>
                    <a:pt x="588" y="2376"/>
                  </a:cubicBezTo>
                  <a:lnTo>
                    <a:pt x="7708" y="2376"/>
                  </a:lnTo>
                  <a:lnTo>
                    <a:pt x="770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50"/>
            <p:cNvSpPr/>
            <p:nvPr/>
          </p:nvSpPr>
          <p:spPr>
            <a:xfrm>
              <a:off x="5324325" y="4510200"/>
              <a:ext cx="196100" cy="25"/>
            </a:xfrm>
            <a:custGeom>
              <a:avLst/>
              <a:gdLst/>
              <a:ahLst/>
              <a:cxnLst/>
              <a:rect l="l" t="t" r="r" b="b"/>
              <a:pathLst>
                <a:path w="7844" h="1" fill="none" extrusionOk="0">
                  <a:moveTo>
                    <a:pt x="7844" y="0"/>
                  </a:moveTo>
                  <a:lnTo>
                    <a:pt x="1"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50"/>
            <p:cNvSpPr/>
            <p:nvPr/>
          </p:nvSpPr>
          <p:spPr>
            <a:xfrm>
              <a:off x="5324325" y="4518750"/>
              <a:ext cx="196100" cy="25"/>
            </a:xfrm>
            <a:custGeom>
              <a:avLst/>
              <a:gdLst/>
              <a:ahLst/>
              <a:cxnLst/>
              <a:rect l="l" t="t" r="r" b="b"/>
              <a:pathLst>
                <a:path w="7844" h="1" fill="none" extrusionOk="0">
                  <a:moveTo>
                    <a:pt x="7844" y="0"/>
                  </a:moveTo>
                  <a:lnTo>
                    <a:pt x="1"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50"/>
            <p:cNvSpPr/>
            <p:nvPr/>
          </p:nvSpPr>
          <p:spPr>
            <a:xfrm>
              <a:off x="5324325" y="4527450"/>
              <a:ext cx="196100" cy="25"/>
            </a:xfrm>
            <a:custGeom>
              <a:avLst/>
              <a:gdLst/>
              <a:ahLst/>
              <a:cxnLst/>
              <a:rect l="l" t="t" r="r" b="b"/>
              <a:pathLst>
                <a:path w="7844" h="1" fill="none" extrusionOk="0">
                  <a:moveTo>
                    <a:pt x="7844" y="1"/>
                  </a:moveTo>
                  <a:lnTo>
                    <a:pt x="1"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50"/>
            <p:cNvSpPr/>
            <p:nvPr/>
          </p:nvSpPr>
          <p:spPr>
            <a:xfrm>
              <a:off x="5324325" y="4536175"/>
              <a:ext cx="196100" cy="25"/>
            </a:xfrm>
            <a:custGeom>
              <a:avLst/>
              <a:gdLst/>
              <a:ahLst/>
              <a:cxnLst/>
              <a:rect l="l" t="t" r="r" b="b"/>
              <a:pathLst>
                <a:path w="7844" h="1" fill="none" extrusionOk="0">
                  <a:moveTo>
                    <a:pt x="7844" y="0"/>
                  </a:moveTo>
                  <a:lnTo>
                    <a:pt x="1"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50"/>
            <p:cNvSpPr/>
            <p:nvPr/>
          </p:nvSpPr>
          <p:spPr>
            <a:xfrm>
              <a:off x="5324325" y="4544875"/>
              <a:ext cx="196100" cy="25"/>
            </a:xfrm>
            <a:custGeom>
              <a:avLst/>
              <a:gdLst/>
              <a:ahLst/>
              <a:cxnLst/>
              <a:rect l="l" t="t" r="r" b="b"/>
              <a:pathLst>
                <a:path w="7844" h="1" fill="none" extrusionOk="0">
                  <a:moveTo>
                    <a:pt x="7844" y="1"/>
                  </a:moveTo>
                  <a:lnTo>
                    <a:pt x="1"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50"/>
            <p:cNvSpPr/>
            <p:nvPr/>
          </p:nvSpPr>
          <p:spPr>
            <a:xfrm>
              <a:off x="5324325" y="4553450"/>
              <a:ext cx="196100" cy="25"/>
            </a:xfrm>
            <a:custGeom>
              <a:avLst/>
              <a:gdLst/>
              <a:ahLst/>
              <a:cxnLst/>
              <a:rect l="l" t="t" r="r" b="b"/>
              <a:pathLst>
                <a:path w="7844" h="1" fill="none" extrusionOk="0">
                  <a:moveTo>
                    <a:pt x="7844" y="0"/>
                  </a:moveTo>
                  <a:lnTo>
                    <a:pt x="1"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50"/>
            <p:cNvSpPr/>
            <p:nvPr/>
          </p:nvSpPr>
          <p:spPr>
            <a:xfrm>
              <a:off x="5079200" y="4115950"/>
              <a:ext cx="99750" cy="366350"/>
            </a:xfrm>
            <a:custGeom>
              <a:avLst/>
              <a:gdLst/>
              <a:ahLst/>
              <a:cxnLst/>
              <a:rect l="l" t="t" r="r" b="b"/>
              <a:pathLst>
                <a:path w="3990" h="14654" extrusionOk="0">
                  <a:moveTo>
                    <a:pt x="1" y="1"/>
                  </a:moveTo>
                  <a:lnTo>
                    <a:pt x="1" y="14653"/>
                  </a:lnTo>
                  <a:lnTo>
                    <a:pt x="3990" y="14653"/>
                  </a:lnTo>
                  <a:lnTo>
                    <a:pt x="399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50"/>
            <p:cNvSpPr/>
            <p:nvPr/>
          </p:nvSpPr>
          <p:spPr>
            <a:xfrm>
              <a:off x="5278175" y="4249575"/>
              <a:ext cx="157525" cy="232075"/>
            </a:xfrm>
            <a:custGeom>
              <a:avLst/>
              <a:gdLst/>
              <a:ahLst/>
              <a:cxnLst/>
              <a:rect l="l" t="t" r="r" b="b"/>
              <a:pathLst>
                <a:path w="6301" h="9283" extrusionOk="0">
                  <a:moveTo>
                    <a:pt x="3816" y="0"/>
                  </a:moveTo>
                  <a:lnTo>
                    <a:pt x="1" y="1169"/>
                  </a:lnTo>
                  <a:lnTo>
                    <a:pt x="2492" y="9283"/>
                  </a:lnTo>
                  <a:lnTo>
                    <a:pt x="6301" y="8114"/>
                  </a:lnTo>
                  <a:lnTo>
                    <a:pt x="381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50"/>
            <p:cNvSpPr/>
            <p:nvPr/>
          </p:nvSpPr>
          <p:spPr>
            <a:xfrm>
              <a:off x="4917825" y="4581675"/>
              <a:ext cx="542075" cy="99750"/>
            </a:xfrm>
            <a:custGeom>
              <a:avLst/>
              <a:gdLst/>
              <a:ahLst/>
              <a:cxnLst/>
              <a:rect l="l" t="t" r="r" b="b"/>
              <a:pathLst>
                <a:path w="21683" h="3990" extrusionOk="0">
                  <a:moveTo>
                    <a:pt x="1" y="1"/>
                  </a:moveTo>
                  <a:lnTo>
                    <a:pt x="1" y="3990"/>
                  </a:lnTo>
                  <a:lnTo>
                    <a:pt x="21683" y="3990"/>
                  </a:lnTo>
                  <a:lnTo>
                    <a:pt x="2168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50"/>
            <p:cNvSpPr/>
            <p:nvPr/>
          </p:nvSpPr>
          <p:spPr>
            <a:xfrm>
              <a:off x="4917825" y="4581675"/>
              <a:ext cx="44725" cy="99750"/>
            </a:xfrm>
            <a:custGeom>
              <a:avLst/>
              <a:gdLst/>
              <a:ahLst/>
              <a:cxnLst/>
              <a:rect l="l" t="t" r="r" b="b"/>
              <a:pathLst>
                <a:path w="1789" h="3990" extrusionOk="0">
                  <a:moveTo>
                    <a:pt x="1" y="1"/>
                  </a:moveTo>
                  <a:lnTo>
                    <a:pt x="1" y="3990"/>
                  </a:lnTo>
                  <a:lnTo>
                    <a:pt x="1789" y="3990"/>
                  </a:lnTo>
                  <a:lnTo>
                    <a:pt x="178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50"/>
            <p:cNvSpPr/>
            <p:nvPr/>
          </p:nvSpPr>
          <p:spPr>
            <a:xfrm>
              <a:off x="4990450" y="4581675"/>
              <a:ext cx="44725" cy="99750"/>
            </a:xfrm>
            <a:custGeom>
              <a:avLst/>
              <a:gdLst/>
              <a:ahLst/>
              <a:cxnLst/>
              <a:rect l="l" t="t" r="r" b="b"/>
              <a:pathLst>
                <a:path w="1789" h="3990" extrusionOk="0">
                  <a:moveTo>
                    <a:pt x="0" y="1"/>
                  </a:moveTo>
                  <a:lnTo>
                    <a:pt x="0" y="3990"/>
                  </a:lnTo>
                  <a:lnTo>
                    <a:pt x="1788" y="3990"/>
                  </a:lnTo>
                  <a:lnTo>
                    <a:pt x="178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50"/>
            <p:cNvSpPr/>
            <p:nvPr/>
          </p:nvSpPr>
          <p:spPr>
            <a:xfrm>
              <a:off x="5267200" y="4601850"/>
              <a:ext cx="192700" cy="59425"/>
            </a:xfrm>
            <a:custGeom>
              <a:avLst/>
              <a:gdLst/>
              <a:ahLst/>
              <a:cxnLst/>
              <a:rect l="l" t="t" r="r" b="b"/>
              <a:pathLst>
                <a:path w="7708" h="2377" extrusionOk="0">
                  <a:moveTo>
                    <a:pt x="588" y="1"/>
                  </a:moveTo>
                  <a:cubicBezTo>
                    <a:pt x="265" y="1"/>
                    <a:pt x="1" y="265"/>
                    <a:pt x="1" y="588"/>
                  </a:cubicBezTo>
                  <a:lnTo>
                    <a:pt x="1" y="1789"/>
                  </a:lnTo>
                  <a:cubicBezTo>
                    <a:pt x="1" y="2111"/>
                    <a:pt x="265" y="2376"/>
                    <a:pt x="588" y="2376"/>
                  </a:cubicBezTo>
                  <a:lnTo>
                    <a:pt x="7708" y="2376"/>
                  </a:lnTo>
                  <a:lnTo>
                    <a:pt x="770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50"/>
            <p:cNvSpPr/>
            <p:nvPr/>
          </p:nvSpPr>
          <p:spPr>
            <a:xfrm>
              <a:off x="5263825" y="4609925"/>
              <a:ext cx="196075" cy="25"/>
            </a:xfrm>
            <a:custGeom>
              <a:avLst/>
              <a:gdLst/>
              <a:ahLst/>
              <a:cxnLst/>
              <a:rect l="l" t="t" r="r" b="b"/>
              <a:pathLst>
                <a:path w="7843" h="1" fill="none" extrusionOk="0">
                  <a:moveTo>
                    <a:pt x="7843" y="0"/>
                  </a:moveTo>
                  <a:lnTo>
                    <a:pt x="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50"/>
            <p:cNvSpPr/>
            <p:nvPr/>
          </p:nvSpPr>
          <p:spPr>
            <a:xfrm>
              <a:off x="5263825" y="4618475"/>
              <a:ext cx="196075" cy="25"/>
            </a:xfrm>
            <a:custGeom>
              <a:avLst/>
              <a:gdLst/>
              <a:ahLst/>
              <a:cxnLst/>
              <a:rect l="l" t="t" r="r" b="b"/>
              <a:pathLst>
                <a:path w="7843" h="1" fill="none" extrusionOk="0">
                  <a:moveTo>
                    <a:pt x="7843" y="0"/>
                  </a:moveTo>
                  <a:lnTo>
                    <a:pt x="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50"/>
            <p:cNvSpPr/>
            <p:nvPr/>
          </p:nvSpPr>
          <p:spPr>
            <a:xfrm>
              <a:off x="5263825" y="4627200"/>
              <a:ext cx="196075" cy="25"/>
            </a:xfrm>
            <a:custGeom>
              <a:avLst/>
              <a:gdLst/>
              <a:ahLst/>
              <a:cxnLst/>
              <a:rect l="l" t="t" r="r" b="b"/>
              <a:pathLst>
                <a:path w="7843" h="1" fill="none" extrusionOk="0">
                  <a:moveTo>
                    <a:pt x="7843" y="0"/>
                  </a:moveTo>
                  <a:lnTo>
                    <a:pt x="0" y="0"/>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50"/>
            <p:cNvSpPr/>
            <p:nvPr/>
          </p:nvSpPr>
          <p:spPr>
            <a:xfrm>
              <a:off x="5263825" y="4635900"/>
              <a:ext cx="196075" cy="25"/>
            </a:xfrm>
            <a:custGeom>
              <a:avLst/>
              <a:gdLst/>
              <a:ahLst/>
              <a:cxnLst/>
              <a:rect l="l" t="t" r="r" b="b"/>
              <a:pathLst>
                <a:path w="7843" h="1" fill="none" extrusionOk="0">
                  <a:moveTo>
                    <a:pt x="7843" y="1"/>
                  </a:moveTo>
                  <a:lnTo>
                    <a:pt x="0"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50"/>
            <p:cNvSpPr/>
            <p:nvPr/>
          </p:nvSpPr>
          <p:spPr>
            <a:xfrm>
              <a:off x="5263825" y="4644450"/>
              <a:ext cx="196075" cy="25"/>
            </a:xfrm>
            <a:custGeom>
              <a:avLst/>
              <a:gdLst/>
              <a:ahLst/>
              <a:cxnLst/>
              <a:rect l="l" t="t" r="r" b="b"/>
              <a:pathLst>
                <a:path w="7843" h="1" fill="none" extrusionOk="0">
                  <a:moveTo>
                    <a:pt x="7843" y="1"/>
                  </a:moveTo>
                  <a:lnTo>
                    <a:pt x="0" y="1"/>
                  </a:lnTo>
                </a:path>
              </a:pathLst>
            </a:custGeom>
            <a:noFill/>
            <a:ln w="975" cap="rnd" cmpd="sng">
              <a:solidFill>
                <a:srgbClr val="33333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50"/>
            <p:cNvSpPr/>
            <p:nvPr/>
          </p:nvSpPr>
          <p:spPr>
            <a:xfrm>
              <a:off x="5178925" y="4191000"/>
              <a:ext cx="99750" cy="291125"/>
            </a:xfrm>
            <a:custGeom>
              <a:avLst/>
              <a:gdLst/>
              <a:ahLst/>
              <a:cxnLst/>
              <a:rect l="l" t="t" r="r" b="b"/>
              <a:pathLst>
                <a:path w="3990" h="11645" extrusionOk="0">
                  <a:moveTo>
                    <a:pt x="1" y="0"/>
                  </a:moveTo>
                  <a:lnTo>
                    <a:pt x="1" y="11645"/>
                  </a:lnTo>
                  <a:lnTo>
                    <a:pt x="3990" y="11645"/>
                  </a:lnTo>
                  <a:lnTo>
                    <a:pt x="399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50"/>
            <p:cNvSpPr/>
            <p:nvPr/>
          </p:nvSpPr>
          <p:spPr>
            <a:xfrm>
              <a:off x="5197975" y="4240525"/>
              <a:ext cx="61675" cy="192225"/>
            </a:xfrm>
            <a:custGeom>
              <a:avLst/>
              <a:gdLst/>
              <a:ahLst/>
              <a:cxnLst/>
              <a:rect l="l" t="t" r="r" b="b"/>
              <a:pathLst>
                <a:path w="2467" h="7689" extrusionOk="0">
                  <a:moveTo>
                    <a:pt x="1233" y="1"/>
                  </a:moveTo>
                  <a:cubicBezTo>
                    <a:pt x="556" y="1"/>
                    <a:pt x="0" y="1718"/>
                    <a:pt x="0" y="3842"/>
                  </a:cubicBezTo>
                  <a:cubicBezTo>
                    <a:pt x="0" y="5965"/>
                    <a:pt x="556" y="7689"/>
                    <a:pt x="1233" y="7689"/>
                  </a:cubicBezTo>
                  <a:cubicBezTo>
                    <a:pt x="1918" y="7689"/>
                    <a:pt x="2466" y="5965"/>
                    <a:pt x="2466" y="3842"/>
                  </a:cubicBezTo>
                  <a:cubicBezTo>
                    <a:pt x="2466" y="1718"/>
                    <a:pt x="1918" y="1"/>
                    <a:pt x="12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50"/>
            <p:cNvSpPr/>
            <p:nvPr/>
          </p:nvSpPr>
          <p:spPr>
            <a:xfrm>
              <a:off x="5079200" y="4115950"/>
              <a:ext cx="99750" cy="107675"/>
            </a:xfrm>
            <a:custGeom>
              <a:avLst/>
              <a:gdLst/>
              <a:ahLst/>
              <a:cxnLst/>
              <a:rect l="l" t="t" r="r" b="b"/>
              <a:pathLst>
                <a:path w="3990" h="4307" extrusionOk="0">
                  <a:moveTo>
                    <a:pt x="1" y="1"/>
                  </a:moveTo>
                  <a:lnTo>
                    <a:pt x="1" y="4306"/>
                  </a:lnTo>
                  <a:lnTo>
                    <a:pt x="3990" y="4306"/>
                  </a:lnTo>
                  <a:lnTo>
                    <a:pt x="399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1" name="Google Shape;2011;p50"/>
          <p:cNvGrpSpPr/>
          <p:nvPr/>
        </p:nvGrpSpPr>
        <p:grpSpPr>
          <a:xfrm flipH="1">
            <a:off x="7101231" y="614004"/>
            <a:ext cx="966681" cy="675901"/>
            <a:chOff x="2961475" y="4200025"/>
            <a:chExt cx="214000" cy="149625"/>
          </a:xfrm>
        </p:grpSpPr>
        <p:sp>
          <p:nvSpPr>
            <p:cNvPr id="2012" name="Google Shape;2012;p50"/>
            <p:cNvSpPr/>
            <p:nvPr/>
          </p:nvSpPr>
          <p:spPr>
            <a:xfrm>
              <a:off x="2961475" y="4326550"/>
              <a:ext cx="214000" cy="23100"/>
            </a:xfrm>
            <a:custGeom>
              <a:avLst/>
              <a:gdLst/>
              <a:ahLst/>
              <a:cxnLst/>
              <a:rect l="l" t="t" r="r" b="b"/>
              <a:pathLst>
                <a:path w="8560" h="924" extrusionOk="0">
                  <a:moveTo>
                    <a:pt x="1" y="0"/>
                  </a:moveTo>
                  <a:lnTo>
                    <a:pt x="1" y="923"/>
                  </a:lnTo>
                  <a:lnTo>
                    <a:pt x="8560" y="923"/>
                  </a:lnTo>
                  <a:lnTo>
                    <a:pt x="856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50"/>
            <p:cNvSpPr/>
            <p:nvPr/>
          </p:nvSpPr>
          <p:spPr>
            <a:xfrm>
              <a:off x="2985850" y="4200025"/>
              <a:ext cx="34400" cy="126550"/>
            </a:xfrm>
            <a:custGeom>
              <a:avLst/>
              <a:gdLst/>
              <a:ahLst/>
              <a:cxnLst/>
              <a:rect l="l" t="t" r="r" b="b"/>
              <a:pathLst>
                <a:path w="1376" h="5062" extrusionOk="0">
                  <a:moveTo>
                    <a:pt x="0" y="1"/>
                  </a:moveTo>
                  <a:lnTo>
                    <a:pt x="0" y="5061"/>
                  </a:lnTo>
                  <a:lnTo>
                    <a:pt x="1375" y="5061"/>
                  </a:lnTo>
                  <a:lnTo>
                    <a:pt x="137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50"/>
            <p:cNvSpPr/>
            <p:nvPr/>
          </p:nvSpPr>
          <p:spPr>
            <a:xfrm>
              <a:off x="3045225" y="4226000"/>
              <a:ext cx="34400" cy="100575"/>
            </a:xfrm>
            <a:custGeom>
              <a:avLst/>
              <a:gdLst/>
              <a:ahLst/>
              <a:cxnLst/>
              <a:rect l="l" t="t" r="r" b="b"/>
              <a:pathLst>
                <a:path w="1376" h="4023" extrusionOk="0">
                  <a:moveTo>
                    <a:pt x="1" y="1"/>
                  </a:moveTo>
                  <a:lnTo>
                    <a:pt x="1" y="4022"/>
                  </a:lnTo>
                  <a:lnTo>
                    <a:pt x="1376" y="4022"/>
                  </a:lnTo>
                  <a:lnTo>
                    <a:pt x="137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50"/>
            <p:cNvSpPr/>
            <p:nvPr/>
          </p:nvSpPr>
          <p:spPr>
            <a:xfrm>
              <a:off x="3079600" y="4216650"/>
              <a:ext cx="34400" cy="109925"/>
            </a:xfrm>
            <a:custGeom>
              <a:avLst/>
              <a:gdLst/>
              <a:ahLst/>
              <a:cxnLst/>
              <a:rect l="l" t="t" r="r" b="b"/>
              <a:pathLst>
                <a:path w="1376" h="4397" extrusionOk="0">
                  <a:moveTo>
                    <a:pt x="1" y="1"/>
                  </a:moveTo>
                  <a:lnTo>
                    <a:pt x="1" y="4396"/>
                  </a:lnTo>
                  <a:lnTo>
                    <a:pt x="1376" y="4396"/>
                  </a:lnTo>
                  <a:lnTo>
                    <a:pt x="137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50"/>
            <p:cNvSpPr/>
            <p:nvPr/>
          </p:nvSpPr>
          <p:spPr>
            <a:xfrm>
              <a:off x="3113975" y="4246825"/>
              <a:ext cx="34400" cy="79750"/>
            </a:xfrm>
            <a:custGeom>
              <a:avLst/>
              <a:gdLst/>
              <a:ahLst/>
              <a:cxnLst/>
              <a:rect l="l" t="t" r="r" b="b"/>
              <a:pathLst>
                <a:path w="1376" h="3190" extrusionOk="0">
                  <a:moveTo>
                    <a:pt x="1" y="1"/>
                  </a:moveTo>
                  <a:lnTo>
                    <a:pt x="1" y="3189"/>
                  </a:lnTo>
                  <a:lnTo>
                    <a:pt x="1375" y="3189"/>
                  </a:lnTo>
                  <a:lnTo>
                    <a:pt x="137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50"/>
            <p:cNvSpPr/>
            <p:nvPr/>
          </p:nvSpPr>
          <p:spPr>
            <a:xfrm>
              <a:off x="2985850" y="4213275"/>
              <a:ext cx="34400" cy="3550"/>
            </a:xfrm>
            <a:custGeom>
              <a:avLst/>
              <a:gdLst/>
              <a:ahLst/>
              <a:cxnLst/>
              <a:rect l="l" t="t" r="r" b="b"/>
              <a:pathLst>
                <a:path w="1376" h="142" extrusionOk="0">
                  <a:moveTo>
                    <a:pt x="0" y="0"/>
                  </a:moveTo>
                  <a:lnTo>
                    <a:pt x="0" y="142"/>
                  </a:lnTo>
                  <a:lnTo>
                    <a:pt x="1375" y="142"/>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50"/>
            <p:cNvSpPr/>
            <p:nvPr/>
          </p:nvSpPr>
          <p:spPr>
            <a:xfrm>
              <a:off x="2985850" y="4220525"/>
              <a:ext cx="34400" cy="3425"/>
            </a:xfrm>
            <a:custGeom>
              <a:avLst/>
              <a:gdLst/>
              <a:ahLst/>
              <a:cxnLst/>
              <a:rect l="l" t="t" r="r" b="b"/>
              <a:pathLst>
                <a:path w="1376" h="137" extrusionOk="0">
                  <a:moveTo>
                    <a:pt x="0" y="0"/>
                  </a:moveTo>
                  <a:lnTo>
                    <a:pt x="0" y="136"/>
                  </a:lnTo>
                  <a:lnTo>
                    <a:pt x="1375" y="136"/>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50"/>
            <p:cNvSpPr/>
            <p:nvPr/>
          </p:nvSpPr>
          <p:spPr>
            <a:xfrm>
              <a:off x="2985850" y="4308800"/>
              <a:ext cx="34400" cy="3575"/>
            </a:xfrm>
            <a:custGeom>
              <a:avLst/>
              <a:gdLst/>
              <a:ahLst/>
              <a:cxnLst/>
              <a:rect l="l" t="t" r="r" b="b"/>
              <a:pathLst>
                <a:path w="1376" h="143" extrusionOk="0">
                  <a:moveTo>
                    <a:pt x="0" y="0"/>
                  </a:moveTo>
                  <a:lnTo>
                    <a:pt x="0" y="142"/>
                  </a:lnTo>
                  <a:lnTo>
                    <a:pt x="1375" y="142"/>
                  </a:lnTo>
                  <a:lnTo>
                    <a:pt x="137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50"/>
            <p:cNvSpPr/>
            <p:nvPr/>
          </p:nvSpPr>
          <p:spPr>
            <a:xfrm>
              <a:off x="2985850" y="4316050"/>
              <a:ext cx="34400" cy="3425"/>
            </a:xfrm>
            <a:custGeom>
              <a:avLst/>
              <a:gdLst/>
              <a:ahLst/>
              <a:cxnLst/>
              <a:rect l="l" t="t" r="r" b="b"/>
              <a:pathLst>
                <a:path w="1376" h="137" extrusionOk="0">
                  <a:moveTo>
                    <a:pt x="0" y="1"/>
                  </a:moveTo>
                  <a:lnTo>
                    <a:pt x="0" y="136"/>
                  </a:lnTo>
                  <a:lnTo>
                    <a:pt x="1375" y="136"/>
                  </a:lnTo>
                  <a:lnTo>
                    <a:pt x="137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50"/>
            <p:cNvSpPr/>
            <p:nvPr/>
          </p:nvSpPr>
          <p:spPr>
            <a:xfrm>
              <a:off x="3053300" y="4246675"/>
              <a:ext cx="18250" cy="57475"/>
            </a:xfrm>
            <a:custGeom>
              <a:avLst/>
              <a:gdLst/>
              <a:ahLst/>
              <a:cxnLst/>
              <a:rect l="l" t="t" r="r" b="b"/>
              <a:pathLst>
                <a:path w="730" h="2299" extrusionOk="0">
                  <a:moveTo>
                    <a:pt x="362" y="0"/>
                  </a:moveTo>
                  <a:cubicBezTo>
                    <a:pt x="162" y="0"/>
                    <a:pt x="1" y="517"/>
                    <a:pt x="1" y="1149"/>
                  </a:cubicBezTo>
                  <a:cubicBezTo>
                    <a:pt x="1" y="1788"/>
                    <a:pt x="162" y="2298"/>
                    <a:pt x="362" y="2298"/>
                  </a:cubicBezTo>
                  <a:cubicBezTo>
                    <a:pt x="569" y="2298"/>
                    <a:pt x="730" y="1788"/>
                    <a:pt x="730" y="1149"/>
                  </a:cubicBezTo>
                  <a:cubicBezTo>
                    <a:pt x="730" y="517"/>
                    <a:pt x="569" y="0"/>
                    <a:pt x="36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50"/>
            <p:cNvSpPr/>
            <p:nvPr/>
          </p:nvSpPr>
          <p:spPr>
            <a:xfrm>
              <a:off x="3079600" y="4305900"/>
              <a:ext cx="34400" cy="20675"/>
            </a:xfrm>
            <a:custGeom>
              <a:avLst/>
              <a:gdLst/>
              <a:ahLst/>
              <a:cxnLst/>
              <a:rect l="l" t="t" r="r" b="b"/>
              <a:pathLst>
                <a:path w="1376" h="827" extrusionOk="0">
                  <a:moveTo>
                    <a:pt x="1" y="0"/>
                  </a:moveTo>
                  <a:lnTo>
                    <a:pt x="1" y="826"/>
                  </a:lnTo>
                  <a:lnTo>
                    <a:pt x="1376" y="826"/>
                  </a:lnTo>
                  <a:lnTo>
                    <a:pt x="137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3" name="Google Shape;2023;p50"/>
          <p:cNvGrpSpPr/>
          <p:nvPr/>
        </p:nvGrpSpPr>
        <p:grpSpPr>
          <a:xfrm>
            <a:off x="4664014" y="4420910"/>
            <a:ext cx="315389" cy="315390"/>
            <a:chOff x="1737592" y="5573833"/>
            <a:chExt cx="194349" cy="194349"/>
          </a:xfrm>
        </p:grpSpPr>
        <p:sp>
          <p:nvSpPr>
            <p:cNvPr id="2024" name="Google Shape;2024;p50"/>
            <p:cNvSpPr/>
            <p:nvPr/>
          </p:nvSpPr>
          <p:spPr>
            <a:xfrm>
              <a:off x="1834322" y="5573833"/>
              <a:ext cx="111" cy="30208"/>
            </a:xfrm>
            <a:custGeom>
              <a:avLst/>
              <a:gdLst/>
              <a:ahLst/>
              <a:cxnLst/>
              <a:rect l="l" t="t" r="r" b="b"/>
              <a:pathLst>
                <a:path w="1" h="272" fill="none" extrusionOk="0">
                  <a:moveTo>
                    <a:pt x="1" y="0"/>
                  </a:moveTo>
                  <a:lnTo>
                    <a:pt x="1"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50"/>
            <p:cNvSpPr/>
            <p:nvPr/>
          </p:nvSpPr>
          <p:spPr>
            <a:xfrm>
              <a:off x="1834322" y="5738752"/>
              <a:ext cx="111" cy="29430"/>
            </a:xfrm>
            <a:custGeom>
              <a:avLst/>
              <a:gdLst/>
              <a:ahLst/>
              <a:cxnLst/>
              <a:rect l="l" t="t" r="r" b="b"/>
              <a:pathLst>
                <a:path w="1" h="265" fill="none" extrusionOk="0">
                  <a:moveTo>
                    <a:pt x="1" y="0"/>
                  </a:moveTo>
                  <a:lnTo>
                    <a:pt x="1"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50"/>
            <p:cNvSpPr/>
            <p:nvPr/>
          </p:nvSpPr>
          <p:spPr>
            <a:xfrm>
              <a:off x="1901733" y="5671341"/>
              <a:ext cx="30208" cy="111"/>
            </a:xfrm>
            <a:custGeom>
              <a:avLst/>
              <a:gdLst/>
              <a:ahLst/>
              <a:cxnLst/>
              <a:rect l="l" t="t" r="r" b="b"/>
              <a:pathLst>
                <a:path w="272" h="1" fill="none" extrusionOk="0">
                  <a:moveTo>
                    <a:pt x="271"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50"/>
            <p:cNvSpPr/>
            <p:nvPr/>
          </p:nvSpPr>
          <p:spPr>
            <a:xfrm>
              <a:off x="1737592" y="5671341"/>
              <a:ext cx="29430" cy="111"/>
            </a:xfrm>
            <a:custGeom>
              <a:avLst/>
              <a:gdLst/>
              <a:ahLst/>
              <a:cxnLst/>
              <a:rect l="l" t="t" r="r" b="b"/>
              <a:pathLst>
                <a:path w="265" h="1" fill="none" extrusionOk="0">
                  <a:moveTo>
                    <a:pt x="265" y="0"/>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50"/>
            <p:cNvSpPr/>
            <p:nvPr/>
          </p:nvSpPr>
          <p:spPr>
            <a:xfrm>
              <a:off x="1882410" y="5602486"/>
              <a:ext cx="20879" cy="20879"/>
            </a:xfrm>
            <a:custGeom>
              <a:avLst/>
              <a:gdLst/>
              <a:ahLst/>
              <a:cxnLst/>
              <a:rect l="l" t="t" r="r" b="b"/>
              <a:pathLst>
                <a:path w="188" h="188" fill="none" extrusionOk="0">
                  <a:moveTo>
                    <a:pt x="187" y="1"/>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50"/>
            <p:cNvSpPr/>
            <p:nvPr/>
          </p:nvSpPr>
          <p:spPr>
            <a:xfrm>
              <a:off x="1766245" y="5718651"/>
              <a:ext cx="20879" cy="20879"/>
            </a:xfrm>
            <a:custGeom>
              <a:avLst/>
              <a:gdLst/>
              <a:ahLst/>
              <a:cxnLst/>
              <a:rect l="l" t="t" r="r" b="b"/>
              <a:pathLst>
                <a:path w="188" h="188" fill="none" extrusionOk="0">
                  <a:moveTo>
                    <a:pt x="188" y="0"/>
                  </a:moveTo>
                  <a:lnTo>
                    <a:pt x="0" y="188"/>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50"/>
            <p:cNvSpPr/>
            <p:nvPr/>
          </p:nvSpPr>
          <p:spPr>
            <a:xfrm>
              <a:off x="1882410" y="5718651"/>
              <a:ext cx="20879" cy="20879"/>
            </a:xfrm>
            <a:custGeom>
              <a:avLst/>
              <a:gdLst/>
              <a:ahLst/>
              <a:cxnLst/>
              <a:rect l="l" t="t" r="r" b="b"/>
              <a:pathLst>
                <a:path w="188" h="188" fill="none" extrusionOk="0">
                  <a:moveTo>
                    <a:pt x="187" y="188"/>
                  </a:moveTo>
                  <a:lnTo>
                    <a:pt x="0" y="0"/>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50"/>
            <p:cNvSpPr/>
            <p:nvPr/>
          </p:nvSpPr>
          <p:spPr>
            <a:xfrm>
              <a:off x="1766245" y="5602486"/>
              <a:ext cx="20879" cy="20879"/>
            </a:xfrm>
            <a:custGeom>
              <a:avLst/>
              <a:gdLst/>
              <a:ahLst/>
              <a:cxnLst/>
              <a:rect l="l" t="t" r="r" b="b"/>
              <a:pathLst>
                <a:path w="188" h="188" fill="none" extrusionOk="0">
                  <a:moveTo>
                    <a:pt x="188" y="188"/>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2" name="Google Shape;2032;p50"/>
          <p:cNvGrpSpPr/>
          <p:nvPr/>
        </p:nvGrpSpPr>
        <p:grpSpPr>
          <a:xfrm>
            <a:off x="893421" y="1057042"/>
            <a:ext cx="234109" cy="232848"/>
            <a:chOff x="2311753" y="6176760"/>
            <a:chExt cx="144262" cy="143485"/>
          </a:xfrm>
        </p:grpSpPr>
        <p:sp>
          <p:nvSpPr>
            <p:cNvPr id="2033" name="Google Shape;2033;p50"/>
            <p:cNvSpPr/>
            <p:nvPr/>
          </p:nvSpPr>
          <p:spPr>
            <a:xfrm>
              <a:off x="2383495" y="6176760"/>
              <a:ext cx="111" cy="29430"/>
            </a:xfrm>
            <a:custGeom>
              <a:avLst/>
              <a:gdLst/>
              <a:ahLst/>
              <a:cxnLst/>
              <a:rect l="l" t="t" r="r" b="b"/>
              <a:pathLst>
                <a:path w="1" h="265"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50"/>
            <p:cNvSpPr/>
            <p:nvPr/>
          </p:nvSpPr>
          <p:spPr>
            <a:xfrm>
              <a:off x="2383495" y="6290704"/>
              <a:ext cx="111" cy="29541"/>
            </a:xfrm>
            <a:custGeom>
              <a:avLst/>
              <a:gdLst/>
              <a:ahLst/>
              <a:cxnLst/>
              <a:rect l="l" t="t" r="r" b="b"/>
              <a:pathLst>
                <a:path w="1" h="266" fill="none" extrusionOk="0">
                  <a:moveTo>
                    <a:pt x="0" y="0"/>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50"/>
            <p:cNvSpPr/>
            <p:nvPr/>
          </p:nvSpPr>
          <p:spPr>
            <a:xfrm>
              <a:off x="2425696" y="6248391"/>
              <a:ext cx="30319" cy="111"/>
            </a:xfrm>
            <a:custGeom>
              <a:avLst/>
              <a:gdLst/>
              <a:ahLst/>
              <a:cxnLst/>
              <a:rect l="l" t="t" r="r" b="b"/>
              <a:pathLst>
                <a:path w="273" h="1" fill="none" extrusionOk="0">
                  <a:moveTo>
                    <a:pt x="272"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50"/>
            <p:cNvSpPr/>
            <p:nvPr/>
          </p:nvSpPr>
          <p:spPr>
            <a:xfrm>
              <a:off x="2311753" y="6248391"/>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7" name="Google Shape;2037;p50"/>
          <p:cNvGrpSpPr/>
          <p:nvPr/>
        </p:nvGrpSpPr>
        <p:grpSpPr>
          <a:xfrm>
            <a:off x="8301094" y="3091446"/>
            <a:ext cx="234109" cy="234110"/>
            <a:chOff x="2907458" y="4428950"/>
            <a:chExt cx="144262" cy="144263"/>
          </a:xfrm>
        </p:grpSpPr>
        <p:sp>
          <p:nvSpPr>
            <p:cNvPr id="2038" name="Google Shape;2038;p50"/>
            <p:cNvSpPr/>
            <p:nvPr/>
          </p:nvSpPr>
          <p:spPr>
            <a:xfrm>
              <a:off x="2979200" y="4428950"/>
              <a:ext cx="111" cy="30208"/>
            </a:xfrm>
            <a:custGeom>
              <a:avLst/>
              <a:gdLst/>
              <a:ahLst/>
              <a:cxnLst/>
              <a:rect l="l" t="t" r="r" b="b"/>
              <a:pathLst>
                <a:path w="1" h="272" fill="none" extrusionOk="0">
                  <a:moveTo>
                    <a:pt x="0" y="1"/>
                  </a:moveTo>
                  <a:lnTo>
                    <a:pt x="0" y="272"/>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50"/>
            <p:cNvSpPr/>
            <p:nvPr/>
          </p:nvSpPr>
          <p:spPr>
            <a:xfrm>
              <a:off x="2979200" y="4543671"/>
              <a:ext cx="111" cy="29541"/>
            </a:xfrm>
            <a:custGeom>
              <a:avLst/>
              <a:gdLst/>
              <a:ahLst/>
              <a:cxnLst/>
              <a:rect l="l" t="t" r="r" b="b"/>
              <a:pathLst>
                <a:path w="1" h="266" fill="none" extrusionOk="0">
                  <a:moveTo>
                    <a:pt x="0" y="1"/>
                  </a:moveTo>
                  <a:lnTo>
                    <a:pt x="0" y="265"/>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50"/>
            <p:cNvSpPr/>
            <p:nvPr/>
          </p:nvSpPr>
          <p:spPr>
            <a:xfrm>
              <a:off x="3021512" y="4501359"/>
              <a:ext cx="30208" cy="111"/>
            </a:xfrm>
            <a:custGeom>
              <a:avLst/>
              <a:gdLst/>
              <a:ahLst/>
              <a:cxnLst/>
              <a:rect l="l" t="t" r="r" b="b"/>
              <a:pathLst>
                <a:path w="272" h="1" fill="none" extrusionOk="0">
                  <a:moveTo>
                    <a:pt x="271" y="1"/>
                  </a:moveTo>
                  <a:lnTo>
                    <a:pt x="0"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50"/>
            <p:cNvSpPr/>
            <p:nvPr/>
          </p:nvSpPr>
          <p:spPr>
            <a:xfrm>
              <a:off x="2907458" y="4501359"/>
              <a:ext cx="29541" cy="111"/>
            </a:xfrm>
            <a:custGeom>
              <a:avLst/>
              <a:gdLst/>
              <a:ahLst/>
              <a:cxnLst/>
              <a:rect l="l" t="t" r="r" b="b"/>
              <a:pathLst>
                <a:path w="266" h="1" fill="none" extrusionOk="0">
                  <a:moveTo>
                    <a:pt x="265" y="1"/>
                  </a:moveTo>
                  <a:lnTo>
                    <a:pt x="1" y="1"/>
                  </a:lnTo>
                </a:path>
              </a:pathLst>
            </a:custGeom>
            <a:noFill/>
            <a:ln w="19050" cap="rnd"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Google Shape;1914;p49">
            <a:extLst>
              <a:ext uri="{FF2B5EF4-FFF2-40B4-BE49-F238E27FC236}">
                <a16:creationId xmlns:a16="http://schemas.microsoft.com/office/drawing/2014/main" xmlns="" id="{BB73F04B-8D6E-B12E-266D-AFA40674F7A7}"/>
              </a:ext>
            </a:extLst>
          </p:cNvPr>
          <p:cNvSpPr txBox="1">
            <a:spLocks/>
          </p:cNvSpPr>
          <p:nvPr/>
        </p:nvSpPr>
        <p:spPr>
          <a:xfrm>
            <a:off x="1285320" y="734288"/>
            <a:ext cx="6367800" cy="673071"/>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1pPr>
            <a:lvl2pPr marR="0" lvl="1" algn="ct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2pPr>
            <a:lvl3pPr marR="0" lvl="2" algn="ct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3pPr>
            <a:lvl4pPr marR="0" lvl="3" algn="ct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4pPr>
            <a:lvl5pPr marR="0" lvl="4" algn="ct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5pPr>
            <a:lvl6pPr marR="0" lvl="5" algn="ct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6pPr>
            <a:lvl7pPr marR="0" lvl="6" algn="ct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7pPr>
            <a:lvl8pPr marR="0" lvl="7" algn="ct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8pPr>
            <a:lvl9pPr marR="0" lvl="8" algn="ctr" rtl="0">
              <a:lnSpc>
                <a:spcPct val="100000"/>
              </a:lnSpc>
              <a:spcBef>
                <a:spcPts val="0"/>
              </a:spcBef>
              <a:spcAft>
                <a:spcPts val="0"/>
              </a:spcAft>
              <a:buClr>
                <a:schemeClr val="dk2"/>
              </a:buClr>
              <a:buSzPts val="3000"/>
              <a:buFont typeface="Lemon"/>
              <a:buNone/>
              <a:defRPr sz="3000" b="0" i="0" u="none" strike="noStrike" cap="none">
                <a:solidFill>
                  <a:schemeClr val="dk2"/>
                </a:solidFill>
                <a:latin typeface="Lemon"/>
                <a:ea typeface="Lemon"/>
                <a:cs typeface="Lemon"/>
                <a:sym typeface="Lemon"/>
              </a:defRPr>
            </a:lvl9pPr>
          </a:lstStyle>
          <a:p>
            <a:pPr algn="ctr"/>
            <a:r>
              <a:rPr lang="en-US" dirty="0">
                <a:latin typeface="Times New Roman" panose="02020603050405020304" pitchFamily="18" charset="0"/>
                <a:cs typeface="Times New Roman" panose="02020603050405020304" pitchFamily="18" charset="0"/>
              </a:rPr>
              <a:t>1. </a:t>
            </a:r>
            <a:r>
              <a:rPr lang="en-US" dirty="0" err="1">
                <a:latin typeface="Times New Roman" panose="02020603050405020304" pitchFamily="18" charset="0"/>
                <a:cs typeface="Times New Roman" panose="02020603050405020304" pitchFamily="18" charset="0"/>
              </a:rPr>
              <a:t>Sự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Sanh</a:t>
            </a:r>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xmlns="" id="{8BFDF1D7-F6A5-A32C-1636-55904F43B035}"/>
              </a:ext>
            </a:extLst>
          </p:cNvPr>
          <p:cNvSpPr txBox="1"/>
          <p:nvPr/>
        </p:nvSpPr>
        <p:spPr>
          <a:xfrm>
            <a:off x="102818" y="2543350"/>
            <a:ext cx="4164923" cy="338554"/>
          </a:xfrm>
          <a:prstGeom prst="rect">
            <a:avLst/>
          </a:prstGeom>
          <a:noFill/>
        </p:spPr>
        <p:txBody>
          <a:bodyPr wrap="none" rtlCol="0">
            <a:spAutoFit/>
          </a:bodyPr>
          <a:lstStyle/>
          <a:p>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Xuất</a:t>
            </a:r>
            <a:r>
              <a:rPr lang="en-US" sz="1600" dirty="0">
                <a:solidFill>
                  <a:srgbClr val="00B050"/>
                </a:solidFill>
                <a:sym typeface="Wingdings" panose="05000000000000000000" pitchFamily="2" charset="2"/>
              </a:rPr>
              <a:t> than </a:t>
            </a:r>
            <a:r>
              <a:rPr lang="en-US" sz="1600" dirty="0" err="1">
                <a:solidFill>
                  <a:srgbClr val="00B050"/>
                </a:solidFill>
                <a:sym typeface="Wingdings" panose="05000000000000000000" pitchFamily="2" charset="2"/>
              </a:rPr>
              <a:t>gần</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gũi</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với</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nhân</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dân</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lao</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động</a:t>
            </a:r>
            <a:endParaRPr lang="en-US" sz="1600" dirty="0">
              <a:solidFill>
                <a:srgbClr val="00B050"/>
              </a:solidFill>
            </a:endParaRPr>
          </a:p>
        </p:txBody>
      </p:sp>
      <p:sp>
        <p:nvSpPr>
          <p:cNvPr id="6" name="Google Shape;1987;p50">
            <a:extLst>
              <a:ext uri="{FF2B5EF4-FFF2-40B4-BE49-F238E27FC236}">
                <a16:creationId xmlns:a16="http://schemas.microsoft.com/office/drawing/2014/main" xmlns="" id="{AA242D70-E2ED-5D2C-50AA-35ED15B96829}"/>
              </a:ext>
            </a:extLst>
          </p:cNvPr>
          <p:cNvSpPr txBox="1">
            <a:spLocks/>
          </p:cNvSpPr>
          <p:nvPr/>
        </p:nvSpPr>
        <p:spPr>
          <a:xfrm>
            <a:off x="105334" y="2954459"/>
            <a:ext cx="9057929" cy="106131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r" rtl="0">
              <a:lnSpc>
                <a:spcPct val="100000"/>
              </a:lnSpc>
              <a:spcBef>
                <a:spcPts val="0"/>
              </a:spcBef>
              <a:spcAft>
                <a:spcPts val="0"/>
              </a:spcAft>
              <a:buClr>
                <a:schemeClr val="dk2"/>
              </a:buClr>
              <a:buSzPts val="2500"/>
              <a:buFont typeface="Comfortaa"/>
              <a:buNone/>
              <a:defRPr sz="2000" b="0" i="0" u="none" strike="noStrike" cap="none">
                <a:solidFill>
                  <a:schemeClr val="dk2"/>
                </a:solidFill>
                <a:latin typeface="Comfortaa"/>
                <a:ea typeface="Comfortaa"/>
                <a:cs typeface="Comfortaa"/>
                <a:sym typeface="Comfortaa"/>
              </a:defRPr>
            </a:lvl1pPr>
            <a:lvl2pPr marL="914400" marR="0" lvl="1" indent="-317500" algn="ctr" rtl="0">
              <a:lnSpc>
                <a:spcPct val="100000"/>
              </a:lnSpc>
              <a:spcBef>
                <a:spcPts val="0"/>
              </a:spcBef>
              <a:spcAft>
                <a:spcPts val="0"/>
              </a:spcAft>
              <a:buClr>
                <a:schemeClr val="dk2"/>
              </a:buClr>
              <a:buSzPts val="2500"/>
              <a:buFont typeface="Comfortaa"/>
              <a:buNone/>
              <a:defRPr sz="2500" b="0" i="0" u="none" strike="noStrike" cap="none">
                <a:solidFill>
                  <a:schemeClr val="dk2"/>
                </a:solidFill>
                <a:latin typeface="Comfortaa"/>
                <a:ea typeface="Comfortaa"/>
                <a:cs typeface="Comfortaa"/>
                <a:sym typeface="Comfortaa"/>
              </a:defRPr>
            </a:lvl2pPr>
            <a:lvl3pPr marL="1371600" marR="0" lvl="2" indent="-317500" algn="ctr" rtl="0">
              <a:lnSpc>
                <a:spcPct val="100000"/>
              </a:lnSpc>
              <a:spcBef>
                <a:spcPts val="0"/>
              </a:spcBef>
              <a:spcAft>
                <a:spcPts val="0"/>
              </a:spcAft>
              <a:buClr>
                <a:schemeClr val="dk2"/>
              </a:buClr>
              <a:buSzPts val="2500"/>
              <a:buFont typeface="Comfortaa"/>
              <a:buNone/>
              <a:defRPr sz="2500" b="0" i="0" u="none" strike="noStrike" cap="none">
                <a:solidFill>
                  <a:schemeClr val="dk2"/>
                </a:solidFill>
                <a:latin typeface="Comfortaa"/>
                <a:ea typeface="Comfortaa"/>
                <a:cs typeface="Comfortaa"/>
                <a:sym typeface="Comfortaa"/>
              </a:defRPr>
            </a:lvl3pPr>
            <a:lvl4pPr marL="1828800" marR="0" lvl="3" indent="-317500" algn="ctr" rtl="0">
              <a:lnSpc>
                <a:spcPct val="100000"/>
              </a:lnSpc>
              <a:spcBef>
                <a:spcPts val="0"/>
              </a:spcBef>
              <a:spcAft>
                <a:spcPts val="0"/>
              </a:spcAft>
              <a:buClr>
                <a:schemeClr val="dk2"/>
              </a:buClr>
              <a:buSzPts val="2500"/>
              <a:buFont typeface="Comfortaa"/>
              <a:buNone/>
              <a:defRPr sz="2500" b="0" i="0" u="none" strike="noStrike" cap="none">
                <a:solidFill>
                  <a:schemeClr val="dk2"/>
                </a:solidFill>
                <a:latin typeface="Comfortaa"/>
                <a:ea typeface="Comfortaa"/>
                <a:cs typeface="Comfortaa"/>
                <a:sym typeface="Comfortaa"/>
              </a:defRPr>
            </a:lvl4pPr>
            <a:lvl5pPr marL="2286000" marR="0" lvl="4" indent="-317500" algn="ctr" rtl="0">
              <a:lnSpc>
                <a:spcPct val="100000"/>
              </a:lnSpc>
              <a:spcBef>
                <a:spcPts val="0"/>
              </a:spcBef>
              <a:spcAft>
                <a:spcPts val="0"/>
              </a:spcAft>
              <a:buClr>
                <a:schemeClr val="dk2"/>
              </a:buClr>
              <a:buSzPts val="2500"/>
              <a:buFont typeface="Comfortaa"/>
              <a:buNone/>
              <a:defRPr sz="2500" b="0" i="0" u="none" strike="noStrike" cap="none">
                <a:solidFill>
                  <a:schemeClr val="dk2"/>
                </a:solidFill>
                <a:latin typeface="Comfortaa"/>
                <a:ea typeface="Comfortaa"/>
                <a:cs typeface="Comfortaa"/>
                <a:sym typeface="Comfortaa"/>
              </a:defRPr>
            </a:lvl5pPr>
            <a:lvl6pPr marL="2743200" marR="0" lvl="5" indent="-317500" algn="ctr" rtl="0">
              <a:lnSpc>
                <a:spcPct val="100000"/>
              </a:lnSpc>
              <a:spcBef>
                <a:spcPts val="0"/>
              </a:spcBef>
              <a:spcAft>
                <a:spcPts val="0"/>
              </a:spcAft>
              <a:buClr>
                <a:schemeClr val="dk2"/>
              </a:buClr>
              <a:buSzPts val="2500"/>
              <a:buFont typeface="Comfortaa"/>
              <a:buNone/>
              <a:defRPr sz="2500" b="0" i="0" u="none" strike="noStrike" cap="none">
                <a:solidFill>
                  <a:schemeClr val="dk2"/>
                </a:solidFill>
                <a:latin typeface="Comfortaa"/>
                <a:ea typeface="Comfortaa"/>
                <a:cs typeface="Comfortaa"/>
                <a:sym typeface="Comfortaa"/>
              </a:defRPr>
            </a:lvl6pPr>
            <a:lvl7pPr marL="3200400" marR="0" lvl="6" indent="-317500" algn="ctr" rtl="0">
              <a:lnSpc>
                <a:spcPct val="100000"/>
              </a:lnSpc>
              <a:spcBef>
                <a:spcPts val="0"/>
              </a:spcBef>
              <a:spcAft>
                <a:spcPts val="0"/>
              </a:spcAft>
              <a:buClr>
                <a:schemeClr val="dk2"/>
              </a:buClr>
              <a:buSzPts val="2500"/>
              <a:buFont typeface="Comfortaa"/>
              <a:buNone/>
              <a:defRPr sz="2500" b="0" i="0" u="none" strike="noStrike" cap="none">
                <a:solidFill>
                  <a:schemeClr val="dk2"/>
                </a:solidFill>
                <a:latin typeface="Comfortaa"/>
                <a:ea typeface="Comfortaa"/>
                <a:cs typeface="Comfortaa"/>
                <a:sym typeface="Comfortaa"/>
              </a:defRPr>
            </a:lvl7pPr>
            <a:lvl8pPr marL="3657600" marR="0" lvl="7" indent="-317500" algn="ctr" rtl="0">
              <a:lnSpc>
                <a:spcPct val="100000"/>
              </a:lnSpc>
              <a:spcBef>
                <a:spcPts val="0"/>
              </a:spcBef>
              <a:spcAft>
                <a:spcPts val="0"/>
              </a:spcAft>
              <a:buClr>
                <a:schemeClr val="dk2"/>
              </a:buClr>
              <a:buSzPts val="2500"/>
              <a:buFont typeface="Comfortaa"/>
              <a:buNone/>
              <a:defRPr sz="2500" b="0" i="0" u="none" strike="noStrike" cap="none">
                <a:solidFill>
                  <a:schemeClr val="dk2"/>
                </a:solidFill>
                <a:latin typeface="Comfortaa"/>
                <a:ea typeface="Comfortaa"/>
                <a:cs typeface="Comfortaa"/>
                <a:sym typeface="Comfortaa"/>
              </a:defRPr>
            </a:lvl8pPr>
            <a:lvl9pPr marL="4114800" marR="0" lvl="8" indent="-317500" algn="ctr" rtl="0">
              <a:lnSpc>
                <a:spcPct val="100000"/>
              </a:lnSpc>
              <a:spcBef>
                <a:spcPts val="0"/>
              </a:spcBef>
              <a:spcAft>
                <a:spcPts val="0"/>
              </a:spcAft>
              <a:buClr>
                <a:schemeClr val="dk2"/>
              </a:buClr>
              <a:buSzPts val="2500"/>
              <a:buFont typeface="Comfortaa"/>
              <a:buNone/>
              <a:defRPr sz="2500" b="0" i="0" u="none" strike="noStrike" cap="none">
                <a:solidFill>
                  <a:schemeClr val="dk2"/>
                </a:solidFill>
                <a:latin typeface="Comfortaa"/>
                <a:ea typeface="Comfortaa"/>
                <a:cs typeface="Comfortaa"/>
                <a:sym typeface="Comfortaa"/>
              </a:defRPr>
            </a:lvl9pPr>
          </a:lstStyle>
          <a:p>
            <a:pPr marL="342900" indent="-342900" algn="l">
              <a:buFont typeface="Arial" panose="020B0604020202020204" pitchFamily="34" charset="0"/>
              <a:buChar char="•"/>
            </a:pPr>
            <a:r>
              <a:rPr lang="en" sz="1600" dirty="0"/>
              <a:t>Kì lạ</a:t>
            </a:r>
          </a:p>
          <a:p>
            <a:pPr marL="342900" indent="-342900" algn="l">
              <a:buFontTx/>
              <a:buChar char="-"/>
            </a:pPr>
            <a:r>
              <a:rPr lang="en" sz="1600" dirty="0"/>
              <a:t>Là Thái Tự được Ngọc Hoàng sai xuống để đầu thai</a:t>
            </a:r>
          </a:p>
          <a:p>
            <a:pPr marL="342900" indent="-342900" algn="l">
              <a:buFontTx/>
              <a:buChar char="-"/>
            </a:pPr>
            <a:r>
              <a:rPr lang="en" sz="1600" dirty="0"/>
              <a:t>Người mẹ mang thai mấy năm mới sinh</a:t>
            </a:r>
          </a:p>
          <a:p>
            <a:pPr marL="342900" indent="-342900" algn="l">
              <a:buFontTx/>
              <a:buChar char="-"/>
            </a:pPr>
            <a:r>
              <a:rPr lang="en" sz="1600" dirty="0"/>
              <a:t>Thạch Sanh được thiên thần dạy cho võ nghệ thần thông</a:t>
            </a:r>
          </a:p>
        </p:txBody>
      </p:sp>
      <p:sp>
        <p:nvSpPr>
          <p:cNvPr id="7" name="TextBox 6">
            <a:extLst>
              <a:ext uri="{FF2B5EF4-FFF2-40B4-BE49-F238E27FC236}">
                <a16:creationId xmlns:a16="http://schemas.microsoft.com/office/drawing/2014/main" xmlns="" id="{99DC0F81-427B-10F4-C677-CC71472AE30C}"/>
              </a:ext>
            </a:extLst>
          </p:cNvPr>
          <p:cNvSpPr txBox="1"/>
          <p:nvPr/>
        </p:nvSpPr>
        <p:spPr>
          <a:xfrm>
            <a:off x="43035" y="4015774"/>
            <a:ext cx="6907660" cy="338554"/>
          </a:xfrm>
          <a:prstGeom prst="rect">
            <a:avLst/>
          </a:prstGeom>
          <a:noFill/>
        </p:spPr>
        <p:txBody>
          <a:bodyPr wrap="none" rtlCol="0">
            <a:spAutoFit/>
          </a:bodyPr>
          <a:lstStyle/>
          <a:p>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Yếu</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tố</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kì</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ảo</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hoang</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đường</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Dự</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báo</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cuộc</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đời</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của</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một</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nhân</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vật</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đặc</a:t>
            </a:r>
            <a:r>
              <a:rPr lang="en-US" sz="1600" dirty="0">
                <a:solidFill>
                  <a:srgbClr val="00B050"/>
                </a:solidFill>
                <a:sym typeface="Wingdings" panose="05000000000000000000" pitchFamily="2" charset="2"/>
              </a:rPr>
              <a:t> </a:t>
            </a:r>
            <a:r>
              <a:rPr lang="en-US" sz="1600" dirty="0" err="1">
                <a:solidFill>
                  <a:srgbClr val="00B050"/>
                </a:solidFill>
                <a:sym typeface="Wingdings" panose="05000000000000000000" pitchFamily="2" charset="2"/>
              </a:rPr>
              <a:t>biệt</a:t>
            </a:r>
            <a:endParaRPr lang="en-US" sz="1600"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87">
                                            <p:txEl>
                                              <p:pRg st="0" end="0"/>
                                            </p:txEl>
                                          </p:spTgt>
                                        </p:tgtEl>
                                        <p:attrNameLst>
                                          <p:attrName>style.visibility</p:attrName>
                                        </p:attrNameLst>
                                      </p:cBhvr>
                                      <p:to>
                                        <p:strVal val="visible"/>
                                      </p:to>
                                    </p:set>
                                    <p:animEffect transition="in" filter="fade">
                                      <p:cBhvr>
                                        <p:cTn id="12" dur="500"/>
                                        <p:tgtEl>
                                          <p:spTgt spid="198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87">
                                            <p:txEl>
                                              <p:pRg st="1" end="1"/>
                                            </p:txEl>
                                          </p:spTgt>
                                        </p:tgtEl>
                                        <p:attrNameLst>
                                          <p:attrName>style.visibility</p:attrName>
                                        </p:attrNameLst>
                                      </p:cBhvr>
                                      <p:to>
                                        <p:strVal val="visible"/>
                                      </p:to>
                                    </p:set>
                                    <p:animEffect transition="in" filter="fade">
                                      <p:cBhvr>
                                        <p:cTn id="17" dur="500"/>
                                        <p:tgtEl>
                                          <p:spTgt spid="198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87">
                                            <p:txEl>
                                              <p:pRg st="2" end="2"/>
                                            </p:txEl>
                                          </p:spTgt>
                                        </p:tgtEl>
                                        <p:attrNameLst>
                                          <p:attrName>style.visibility</p:attrName>
                                        </p:attrNameLst>
                                      </p:cBhvr>
                                      <p:to>
                                        <p:strVal val="visible"/>
                                      </p:to>
                                    </p:set>
                                    <p:animEffect transition="in" filter="fade">
                                      <p:cBhvr>
                                        <p:cTn id="22" dur="500"/>
                                        <p:tgtEl>
                                          <p:spTgt spid="198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xEl>
                                              <p:pRg st="0" end="0"/>
                                            </p:txEl>
                                          </p:spTgt>
                                        </p:tgtEl>
                                        <p:attrNameLst>
                                          <p:attrName>style.visibility</p:attrName>
                                        </p:attrNameLst>
                                      </p:cBhvr>
                                      <p:to>
                                        <p:strVal val="visible"/>
                                      </p:to>
                                    </p:set>
                                    <p:animEffect transition="in" filter="fade">
                                      <p:cBhvr>
                                        <p:cTn id="32" dur="500"/>
                                        <p:tgtEl>
                                          <p:spTgt spid="6">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Effect transition="in" filter="fade">
                                      <p:cBhvr>
                                        <p:cTn id="37" dur="500"/>
                                        <p:tgtEl>
                                          <p:spTgt spid="6">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6">
                                            <p:txEl>
                                              <p:pRg st="2" end="2"/>
                                            </p:txEl>
                                          </p:spTgt>
                                        </p:tgtEl>
                                        <p:attrNameLst>
                                          <p:attrName>style.visibility</p:attrName>
                                        </p:attrNameLst>
                                      </p:cBhvr>
                                      <p:to>
                                        <p:strVal val="visible"/>
                                      </p:to>
                                    </p:set>
                                    <p:animEffect transition="in" filter="fade">
                                      <p:cBhvr>
                                        <p:cTn id="42" dur="500"/>
                                        <p:tgtEl>
                                          <p:spTgt spid="6">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6">
                                            <p:txEl>
                                              <p:pRg st="3" end="3"/>
                                            </p:txEl>
                                          </p:spTgt>
                                        </p:tgtEl>
                                        <p:attrNameLst>
                                          <p:attrName>style.visibility</p:attrName>
                                        </p:attrNameLst>
                                      </p:cBhvr>
                                      <p:to>
                                        <p:strVal val="visible"/>
                                      </p:to>
                                    </p:set>
                                    <p:animEffect transition="in" filter="fade">
                                      <p:cBhvr>
                                        <p:cTn id="47" dur="500"/>
                                        <p:tgtEl>
                                          <p:spTgt spid="6">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fade">
                                      <p:cBhvr>
                                        <p:cTn id="5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7" grpId="0" build="p"/>
      <p:bldP spid="2" grpId="0"/>
      <p:bldP spid="5" grpId="0"/>
      <p:bldP spid="6" grpId="0" build="p"/>
      <p:bldP spid="7" grpId="0"/>
    </p:bldLst>
  </p:timing>
</p:sld>
</file>

<file path=ppt/theme/theme1.xml><?xml version="1.0" encoding="utf-8"?>
<a:theme xmlns:a="http://schemas.openxmlformats.org/drawingml/2006/main" name="Literacy Subject for Pre-K: Answer questions about stories by Slidesgo">
  <a:themeElements>
    <a:clrScheme name="Simple Light">
      <a:dk1>
        <a:srgbClr val="8EBABC"/>
      </a:dk1>
      <a:lt1>
        <a:srgbClr val="FFFFFF"/>
      </a:lt1>
      <a:dk2>
        <a:srgbClr val="5E4028"/>
      </a:dk2>
      <a:lt2>
        <a:srgbClr val="FFA640"/>
      </a:lt2>
      <a:accent1>
        <a:srgbClr val="BF6600"/>
      </a:accent1>
      <a:accent2>
        <a:srgbClr val="FFCC66"/>
      </a:accent2>
      <a:accent3>
        <a:srgbClr val="FFD98C"/>
      </a:accent3>
      <a:accent4>
        <a:srgbClr val="FFE2AE"/>
      </a:accent4>
      <a:accent5>
        <a:srgbClr val="E85C00"/>
      </a:accent5>
      <a:accent6>
        <a:srgbClr val="CC9864"/>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794</Words>
  <Application>Microsoft Office PowerPoint</Application>
  <PresentationFormat>On-screen Show (16:9)</PresentationFormat>
  <Paragraphs>104</Paragraphs>
  <Slides>16</Slides>
  <Notes>13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Arial</vt:lpstr>
      <vt:lpstr>Lemon</vt:lpstr>
      <vt:lpstr>Comfortaa</vt:lpstr>
      <vt:lpstr>Wingdings</vt:lpstr>
      <vt:lpstr>Times New Roman</vt:lpstr>
      <vt:lpstr>Bebas Neue</vt:lpstr>
      <vt:lpstr>HP Simplified Jpan Light</vt:lpstr>
      <vt:lpstr>Bahnschrift Condensed</vt:lpstr>
      <vt:lpstr>HP Simplified Hans Light</vt:lpstr>
      <vt:lpstr>Literacy Subject for Pre-K: Answer questions about stories by Slidesgo</vt:lpstr>
      <vt:lpstr>PowerPoint Presentation</vt:lpstr>
      <vt:lpstr>Thạch Sanh</vt:lpstr>
      <vt:lpstr>Mục tiêu tiết học</vt:lpstr>
      <vt:lpstr>I.</vt:lpstr>
      <vt:lpstr>I.</vt:lpstr>
      <vt:lpstr>1. Truyện cổ tích</vt:lpstr>
      <vt:lpstr>Thể loại</vt:lpstr>
      <vt:lpstr>II.</vt:lpstr>
      <vt:lpstr>PowerPoint Presentation</vt:lpstr>
      <vt:lpstr>PowerPoint Presentation</vt:lpstr>
      <vt:lpstr>2. Những thử thách và chiến công của Thạch Sanh</vt:lpstr>
      <vt:lpstr>2. Những thử thách và chiến công của Thạch Sanh</vt:lpstr>
      <vt:lpstr>3. Những chi tiết kì ảo</vt:lpstr>
      <vt:lpstr>III.</vt:lpstr>
      <vt:lpstr>BÀI HỌC</vt:lpstr>
      <vt:lpstr>Cảm ơn các con đã theo dõi tiết học!</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Literacy Subject for Pre-K Answering Questions About Stories</dc:title>
  <dc:creator>ADMIN</dc:creator>
  <cp:lastModifiedBy>ADMIN</cp:lastModifiedBy>
  <cp:revision>10</cp:revision>
  <dcterms:modified xsi:type="dcterms:W3CDTF">2023-03-28T03:44:08Z</dcterms:modified>
</cp:coreProperties>
</file>