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3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F526A1A8-D859-47FB-A81D-3C5FAE0B432C}">
      <dgm:prSet phldrT="[Text]" custT="1"/>
      <dgm:spPr/>
      <dgm:t>
        <a:bodyPr/>
        <a:lstStyle/>
        <a:p>
          <a:pPr algn="l"/>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ác định mục đích </a:t>
          </a:r>
          <a:r>
            <a:rPr lang="vi-VN" sz="2800" dirty="0" smtClean="0">
              <a:latin typeface="Times New Roman" panose="02020603050405020304" pitchFamily="18" charset="0"/>
              <a:cs typeface="Times New Roman" panose="02020603050405020304" pitchFamily="18" charset="0"/>
            </a:rPr>
            <a:t>viế</a:t>
          </a:r>
          <a:r>
            <a:rPr lang="en-US" sz="2800" dirty="0" smtClean="0">
              <a:latin typeface="Times New Roman" panose="02020603050405020304" pitchFamily="18" charset="0"/>
              <a:cs typeface="Times New Roman" panose="02020603050405020304" pitchFamily="18" charset="0"/>
            </a:rPr>
            <a:t>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F0A40C54-6F57-4708-89B8-C626D640DD6D}" type="parTrans" cxnId="{04220B99-12C2-4ABD-8EB4-8F01057D18E9}">
      <dgm:prSet/>
      <dgm:spPr/>
      <dgm:t>
        <a:bodyPr/>
        <a:lstStyle/>
        <a:p>
          <a:endParaRPr lang="en-US"/>
        </a:p>
      </dgm:t>
    </dgm:pt>
    <dgm:pt modelId="{264B1FE0-2112-4636-B207-C450E1D9B513}" type="sibTrans" cxnId="{04220B99-12C2-4ABD-8EB4-8F01057D18E9}">
      <dgm:prSet/>
      <dgm:spPr/>
      <dgm:t>
        <a:bodyPr/>
        <a:lstStyle/>
        <a:p>
          <a:endParaRPr lang="en-US"/>
        </a:p>
      </dgm:t>
    </dgm:pt>
    <dgm:pt modelId="{00D124AC-6CDA-419E-8D15-D2FCED325E5D}">
      <dgm:prSet phldrT="[Text]" custT="1"/>
      <dgm:spPr/>
      <dgm:t>
        <a:bodyPr/>
        <a:lstStyle/>
        <a:p>
          <a:pPr algn="l"/>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3F96B686-9CA7-4B95-B5C3-DF29A3E82F49}">
      <dgm:prSet phldrT="[Text]" custT="1"/>
      <dgm:spPr/>
      <dgm:t>
        <a:bodyPr/>
        <a:lstStyle/>
        <a:p>
          <a:pPr algn="l"/>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1D0DF85-235B-4176-A1CF-25D3D312FB39}" type="parTrans" cxnId="{4C0D449C-49DF-4E1B-BB61-059814C592FD}">
      <dgm:prSet/>
      <dgm:spPr/>
      <dgm:t>
        <a:bodyPr/>
        <a:lstStyle/>
        <a:p>
          <a:endParaRPr lang="en-US"/>
        </a:p>
      </dgm:t>
    </dgm:pt>
    <dgm:pt modelId="{692CBC9B-1DAB-486E-B247-724B854B0C64}" type="sibTrans" cxnId="{4C0D449C-49DF-4E1B-BB61-059814C592FD}">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22515" custLinFactNeighborY="-45093"/>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C731642F-9E60-4056-9CB2-488EC3F3FF04}" type="pres">
      <dgm:prSet presAssocID="{F0A40C54-6F57-4708-89B8-C626D640DD6D}" presName="Name13" presStyleLbl="parChTrans1D2" presStyleIdx="0" presStyleCnt="3"/>
      <dgm:spPr/>
      <dgm:t>
        <a:bodyPr/>
        <a:lstStyle/>
        <a:p>
          <a:endParaRPr lang="en-US"/>
        </a:p>
      </dgm:t>
    </dgm:pt>
    <dgm:pt modelId="{A3AE10CE-F100-4D02-AF60-98545D963856}" type="pres">
      <dgm:prSet presAssocID="{F526A1A8-D859-47FB-A81D-3C5FAE0B432C}" presName="childText" presStyleLbl="bgAcc1" presStyleIdx="0" presStyleCnt="3" custScaleX="407628">
        <dgm:presLayoutVars>
          <dgm:bulletEnabled val="1"/>
        </dgm:presLayoutVars>
      </dgm:prSet>
      <dgm:spPr/>
      <dgm:t>
        <a:bodyPr/>
        <a:lstStyle/>
        <a:p>
          <a:endParaRPr lang="en-US"/>
        </a:p>
      </dgm:t>
    </dgm:pt>
    <dgm:pt modelId="{7EDC1A56-6561-42A7-A01C-1CCC51F2A796}" type="pres">
      <dgm:prSet presAssocID="{4AC0E5DA-8E2F-420A-BE66-CD3CC63AE725}" presName="Name13" presStyleLbl="parChTrans1D2" presStyleIdx="1" presStyleCnt="3"/>
      <dgm:spPr/>
      <dgm:t>
        <a:bodyPr/>
        <a:lstStyle/>
        <a:p>
          <a:endParaRPr lang="en-US"/>
        </a:p>
      </dgm:t>
    </dgm:pt>
    <dgm:pt modelId="{F78AAB5A-4034-4D6E-99CB-75668AF29628}" type="pres">
      <dgm:prSet presAssocID="{00D124AC-6CDA-419E-8D15-D2FCED325E5D}" presName="childText" presStyleLbl="bgAcc1" presStyleIdx="1" presStyleCnt="3" custScaleX="406220" custScaleY="135971">
        <dgm:presLayoutVars>
          <dgm:bulletEnabled val="1"/>
        </dgm:presLayoutVars>
      </dgm:prSet>
      <dgm:spPr/>
      <dgm:t>
        <a:bodyPr/>
        <a:lstStyle/>
        <a:p>
          <a:endParaRPr lang="en-US"/>
        </a:p>
      </dgm:t>
    </dgm:pt>
    <dgm:pt modelId="{AC28A8E3-EBC9-4824-A8C8-7B60DB0BFD5C}" type="pres">
      <dgm:prSet presAssocID="{81D0DF85-235B-4176-A1CF-25D3D312FB39}" presName="Name13" presStyleLbl="parChTrans1D2" presStyleIdx="2" presStyleCnt="3"/>
      <dgm:spPr/>
      <dgm:t>
        <a:bodyPr/>
        <a:lstStyle/>
        <a:p>
          <a:endParaRPr lang="en-US"/>
        </a:p>
      </dgm:t>
    </dgm:pt>
    <dgm:pt modelId="{A6DA3D7E-33CE-4BFD-958E-245EAB8B71F3}" type="pres">
      <dgm:prSet presAssocID="{3F96B686-9CA7-4B95-B5C3-DF29A3E82F49}" presName="childText" presStyleLbl="bgAcc1" presStyleIdx="2" presStyleCnt="3" custScaleX="487822" custScaleY="69447">
        <dgm:presLayoutVars>
          <dgm:bulletEnabled val="1"/>
        </dgm:presLayoutVars>
      </dgm:prSet>
      <dgm:spPr/>
      <dgm:t>
        <a:bodyPr/>
        <a:lstStyle/>
        <a:p>
          <a:endParaRPr lang="en-US"/>
        </a:p>
      </dgm:t>
    </dgm:pt>
  </dgm:ptLst>
  <dgm:cxnLst>
    <dgm:cxn modelId="{D6B718D8-EB34-4399-AB23-D2C883E4D427}" type="presOf" srcId="{F0A40C54-6F57-4708-89B8-C626D640DD6D}" destId="{C731642F-9E60-4056-9CB2-488EC3F3FF04}"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0F58F492-52F3-4B19-B2A6-6182A3A2D3DE}" type="presOf" srcId="{F9E54E13-A4C2-476D-AB5F-F69F82F868E2}" destId="{8CFFF847-0BD3-42DE-94CF-71772338EF0C}" srcOrd="1" destOrd="0" presId="urn:microsoft.com/office/officeart/2005/8/layout/hierarchy3"/>
    <dgm:cxn modelId="{04220B99-12C2-4ABD-8EB4-8F01057D18E9}" srcId="{F9E54E13-A4C2-476D-AB5F-F69F82F868E2}" destId="{F526A1A8-D859-47FB-A81D-3C5FAE0B432C}" srcOrd="0" destOrd="0" parTransId="{F0A40C54-6F57-4708-89B8-C626D640DD6D}" sibTransId="{264B1FE0-2112-4636-B207-C450E1D9B513}"/>
    <dgm:cxn modelId="{F594A3FD-759D-43AE-8DC4-3B63FDF9C961}" srcId="{F9E54E13-A4C2-476D-AB5F-F69F82F868E2}" destId="{00D124AC-6CDA-419E-8D15-D2FCED325E5D}" srcOrd="1" destOrd="0" parTransId="{4AC0E5DA-8E2F-420A-BE66-CD3CC63AE725}" sibTransId="{CE3E6230-5D8E-4D45-BB75-D93B3856FBDF}"/>
    <dgm:cxn modelId="{3B563C0C-ED3D-4E8E-A4AB-60BC2594E8BF}" type="presOf" srcId="{81D0DF85-235B-4176-A1CF-25D3D312FB39}" destId="{AC28A8E3-EBC9-4824-A8C8-7B60DB0BFD5C}" srcOrd="0" destOrd="0" presId="urn:microsoft.com/office/officeart/2005/8/layout/hierarchy3"/>
    <dgm:cxn modelId="{4C0D449C-49DF-4E1B-BB61-059814C592FD}" srcId="{F9E54E13-A4C2-476D-AB5F-F69F82F868E2}" destId="{3F96B686-9CA7-4B95-B5C3-DF29A3E82F49}" srcOrd="2" destOrd="0" parTransId="{81D0DF85-235B-4176-A1CF-25D3D312FB39}" sibTransId="{692CBC9B-1DAB-486E-B247-724B854B0C64}"/>
    <dgm:cxn modelId="{A091EC53-A07C-49E3-969D-1DA86BAE7814}" type="presOf" srcId="{3F96B686-9CA7-4B95-B5C3-DF29A3E82F49}" destId="{A6DA3D7E-33CE-4BFD-958E-245EAB8B71F3}" srcOrd="0" destOrd="0" presId="urn:microsoft.com/office/officeart/2005/8/layout/hierarchy3"/>
    <dgm:cxn modelId="{1D45184C-BF54-4D02-8E09-E638B23CD0A4}" type="presOf" srcId="{F526A1A8-D859-47FB-A81D-3C5FAE0B432C}" destId="{A3AE10CE-F100-4D02-AF60-98545D963856}" srcOrd="0" destOrd="0" presId="urn:microsoft.com/office/officeart/2005/8/layout/hierarchy3"/>
    <dgm:cxn modelId="{9E92230A-69AF-412C-A861-EC6FE603BD93}" type="presOf" srcId="{4AC0E5DA-8E2F-420A-BE66-CD3CC63AE725}" destId="{7EDC1A56-6561-42A7-A01C-1CCC51F2A796}" srcOrd="0" destOrd="0" presId="urn:microsoft.com/office/officeart/2005/8/layout/hierarchy3"/>
    <dgm:cxn modelId="{A0984A7B-EFBE-4460-B355-608455E6CE32}" type="presOf" srcId="{784F0CA4-82F5-4993-815A-2A50096EE293}" destId="{9D5AD58C-B4C2-4909-82E9-038D9676E0AA}" srcOrd="0" destOrd="0" presId="urn:microsoft.com/office/officeart/2005/8/layout/hierarchy3"/>
    <dgm:cxn modelId="{719DFDAD-81E5-4B02-A9BC-6E6A1763CA41}" type="presOf" srcId="{F9E54E13-A4C2-476D-AB5F-F69F82F868E2}" destId="{C3E8E24F-23B0-458B-A10E-CF98A3E95534}" srcOrd="0" destOrd="0" presId="urn:microsoft.com/office/officeart/2005/8/layout/hierarchy3"/>
    <dgm:cxn modelId="{33DD5525-E8A5-48EC-8426-D106AF14C2E7}" type="presOf" srcId="{00D124AC-6CDA-419E-8D15-D2FCED325E5D}" destId="{F78AAB5A-4034-4D6E-99CB-75668AF29628}" srcOrd="0" destOrd="0" presId="urn:microsoft.com/office/officeart/2005/8/layout/hierarchy3"/>
    <dgm:cxn modelId="{EDF970E1-85AE-4207-A9E3-C76B8561A226}" type="presParOf" srcId="{9D5AD58C-B4C2-4909-82E9-038D9676E0AA}" destId="{0955BCE1-F07D-4546-A979-39EC4C57E028}" srcOrd="0" destOrd="0" presId="urn:microsoft.com/office/officeart/2005/8/layout/hierarchy3"/>
    <dgm:cxn modelId="{85088CBF-E57C-475C-9201-7BD28E84CEDA}" type="presParOf" srcId="{0955BCE1-F07D-4546-A979-39EC4C57E028}" destId="{B8E123CD-639B-4D40-A0A0-4820650B31A4}" srcOrd="0" destOrd="0" presId="urn:microsoft.com/office/officeart/2005/8/layout/hierarchy3"/>
    <dgm:cxn modelId="{C390544F-EA0C-4D26-9BC7-DF25962065B7}" type="presParOf" srcId="{B8E123CD-639B-4D40-A0A0-4820650B31A4}" destId="{C3E8E24F-23B0-458B-A10E-CF98A3E95534}" srcOrd="0" destOrd="0" presId="urn:microsoft.com/office/officeart/2005/8/layout/hierarchy3"/>
    <dgm:cxn modelId="{87BE92EC-372D-4016-B8B0-ECCC080EB0E0}" type="presParOf" srcId="{B8E123CD-639B-4D40-A0A0-4820650B31A4}" destId="{8CFFF847-0BD3-42DE-94CF-71772338EF0C}" srcOrd="1" destOrd="0" presId="urn:microsoft.com/office/officeart/2005/8/layout/hierarchy3"/>
    <dgm:cxn modelId="{BF626DE9-D9DC-4668-8806-A029BC985FDE}" type="presParOf" srcId="{0955BCE1-F07D-4546-A979-39EC4C57E028}" destId="{CBF80180-7A79-4012-8FFD-3AB53F2F5A19}" srcOrd="1" destOrd="0" presId="urn:microsoft.com/office/officeart/2005/8/layout/hierarchy3"/>
    <dgm:cxn modelId="{38B44CFD-9B2E-4F27-BEBF-250B7723D40D}" type="presParOf" srcId="{CBF80180-7A79-4012-8FFD-3AB53F2F5A19}" destId="{C731642F-9E60-4056-9CB2-488EC3F3FF04}" srcOrd="0" destOrd="0" presId="urn:microsoft.com/office/officeart/2005/8/layout/hierarchy3"/>
    <dgm:cxn modelId="{0A9F9AA3-DFF1-469F-B307-39820A312BCF}" type="presParOf" srcId="{CBF80180-7A79-4012-8FFD-3AB53F2F5A19}" destId="{A3AE10CE-F100-4D02-AF60-98545D963856}" srcOrd="1" destOrd="0" presId="urn:microsoft.com/office/officeart/2005/8/layout/hierarchy3"/>
    <dgm:cxn modelId="{03D08A42-7685-4708-952D-34960312E65B}" type="presParOf" srcId="{CBF80180-7A79-4012-8FFD-3AB53F2F5A19}" destId="{7EDC1A56-6561-42A7-A01C-1CCC51F2A796}" srcOrd="2" destOrd="0" presId="urn:microsoft.com/office/officeart/2005/8/layout/hierarchy3"/>
    <dgm:cxn modelId="{17E4E268-97BE-4190-ADCC-F80AFF3885C4}" type="presParOf" srcId="{CBF80180-7A79-4012-8FFD-3AB53F2F5A19}" destId="{F78AAB5A-4034-4D6E-99CB-75668AF29628}" srcOrd="3" destOrd="0" presId="urn:microsoft.com/office/officeart/2005/8/layout/hierarchy3"/>
    <dgm:cxn modelId="{422DB638-EC89-4BFB-8B8C-7EB6923EC405}" type="presParOf" srcId="{CBF80180-7A79-4012-8FFD-3AB53F2F5A19}" destId="{AC28A8E3-EBC9-4824-A8C8-7B60DB0BFD5C}" srcOrd="4" destOrd="0" presId="urn:microsoft.com/office/officeart/2005/8/layout/hierarchy3"/>
    <dgm:cxn modelId="{4CC92DFC-28EA-4A08-8FA9-0AED6FEAC0E3}" type="presParOf" srcId="{CBF80180-7A79-4012-8FFD-3AB53F2F5A19}" destId="{A6DA3D7E-33CE-4BFD-958E-245EAB8B71F3}"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F526A1A8-D859-47FB-A81D-3C5FAE0B432C}">
      <dgm:prSet phldrT="[Text]" custT="1"/>
      <dgm:spPr/>
      <dgm:t>
        <a:bodyPr/>
        <a:lstStyle/>
        <a:p>
          <a:pPr algn="l"/>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ác định mục đích viết: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endParaRPr lang="en-US" sz="2800" dirty="0">
            <a:latin typeface="Times New Roman" panose="02020603050405020304" pitchFamily="18" charset="0"/>
            <a:cs typeface="Times New Roman" panose="02020603050405020304" pitchFamily="18" charset="0"/>
          </a:endParaRPr>
        </a:p>
      </dgm:t>
    </dgm:pt>
    <dgm:pt modelId="{F0A40C54-6F57-4708-89B8-C626D640DD6D}" type="parTrans" cxnId="{04220B99-12C2-4ABD-8EB4-8F01057D18E9}">
      <dgm:prSet/>
      <dgm:spPr/>
      <dgm:t>
        <a:bodyPr/>
        <a:lstStyle/>
        <a:p>
          <a:endParaRPr lang="en-US"/>
        </a:p>
      </dgm:t>
    </dgm:pt>
    <dgm:pt modelId="{264B1FE0-2112-4636-B207-C450E1D9B513}" type="sibTrans" cxnId="{04220B99-12C2-4ABD-8EB4-8F01057D18E9}">
      <dgm:prSet/>
      <dgm:spPr/>
      <dgm:t>
        <a:bodyPr/>
        <a:lstStyle/>
        <a:p>
          <a:endParaRPr lang="en-US"/>
        </a:p>
      </dgm:t>
    </dgm:pt>
    <dgm:pt modelId="{00D124AC-6CDA-419E-8D15-D2FCED325E5D}">
      <dgm:prSet phldrT="[Text]" custT="1"/>
      <dgm:spPr/>
      <dgm:t>
        <a:bodyPr/>
        <a:lstStyle/>
        <a:p>
          <a:pPr algn="l"/>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3F96B686-9CA7-4B95-B5C3-DF29A3E82F49}">
      <dgm:prSet phldrT="[Text]" custT="1"/>
      <dgm:spPr/>
      <dgm:t>
        <a:bodyPr/>
        <a:lstStyle/>
        <a:p>
          <a:pPr algn="l"/>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thơ</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1D0DF85-235B-4176-A1CF-25D3D312FB39}" type="parTrans" cxnId="{4C0D449C-49DF-4E1B-BB61-059814C592FD}">
      <dgm:prSet/>
      <dgm:spPr/>
      <dgm:t>
        <a:bodyPr/>
        <a:lstStyle/>
        <a:p>
          <a:endParaRPr lang="en-US"/>
        </a:p>
      </dgm:t>
    </dgm:pt>
    <dgm:pt modelId="{692CBC9B-1DAB-486E-B247-724B854B0C64}" type="sibTrans" cxnId="{4C0D449C-49DF-4E1B-BB61-059814C592FD}">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6145" custLinFactNeighborY="-9070"/>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C731642F-9E60-4056-9CB2-488EC3F3FF04}" type="pres">
      <dgm:prSet presAssocID="{F0A40C54-6F57-4708-89B8-C626D640DD6D}" presName="Name13" presStyleLbl="parChTrans1D2" presStyleIdx="0" presStyleCnt="3"/>
      <dgm:spPr/>
      <dgm:t>
        <a:bodyPr/>
        <a:lstStyle/>
        <a:p>
          <a:endParaRPr lang="en-US"/>
        </a:p>
      </dgm:t>
    </dgm:pt>
    <dgm:pt modelId="{A3AE10CE-F100-4D02-AF60-98545D963856}" type="pres">
      <dgm:prSet presAssocID="{F526A1A8-D859-47FB-A81D-3C5FAE0B432C}" presName="childText" presStyleLbl="bgAcc1" presStyleIdx="0" presStyleCnt="3" custScaleX="407628" custLinFactNeighborX="18306" custLinFactNeighborY="-11640">
        <dgm:presLayoutVars>
          <dgm:bulletEnabled val="1"/>
        </dgm:presLayoutVars>
      </dgm:prSet>
      <dgm:spPr/>
      <dgm:t>
        <a:bodyPr/>
        <a:lstStyle/>
        <a:p>
          <a:endParaRPr lang="en-US"/>
        </a:p>
      </dgm:t>
    </dgm:pt>
    <dgm:pt modelId="{7EDC1A56-6561-42A7-A01C-1CCC51F2A796}" type="pres">
      <dgm:prSet presAssocID="{4AC0E5DA-8E2F-420A-BE66-CD3CC63AE725}" presName="Name13" presStyleLbl="parChTrans1D2" presStyleIdx="1" presStyleCnt="3"/>
      <dgm:spPr/>
      <dgm:t>
        <a:bodyPr/>
        <a:lstStyle/>
        <a:p>
          <a:endParaRPr lang="en-US"/>
        </a:p>
      </dgm:t>
    </dgm:pt>
    <dgm:pt modelId="{F78AAB5A-4034-4D6E-99CB-75668AF29628}" type="pres">
      <dgm:prSet presAssocID="{00D124AC-6CDA-419E-8D15-D2FCED325E5D}" presName="childText" presStyleLbl="bgAcc1" presStyleIdx="1" presStyleCnt="3" custScaleX="406220" custScaleY="135971">
        <dgm:presLayoutVars>
          <dgm:bulletEnabled val="1"/>
        </dgm:presLayoutVars>
      </dgm:prSet>
      <dgm:spPr/>
      <dgm:t>
        <a:bodyPr/>
        <a:lstStyle/>
        <a:p>
          <a:endParaRPr lang="en-US"/>
        </a:p>
      </dgm:t>
    </dgm:pt>
    <dgm:pt modelId="{AC28A8E3-EBC9-4824-A8C8-7B60DB0BFD5C}" type="pres">
      <dgm:prSet presAssocID="{81D0DF85-235B-4176-A1CF-25D3D312FB39}" presName="Name13" presStyleLbl="parChTrans1D2" presStyleIdx="2" presStyleCnt="3"/>
      <dgm:spPr/>
      <dgm:t>
        <a:bodyPr/>
        <a:lstStyle/>
        <a:p>
          <a:endParaRPr lang="en-US"/>
        </a:p>
      </dgm:t>
    </dgm:pt>
    <dgm:pt modelId="{A6DA3D7E-33CE-4BFD-958E-245EAB8B71F3}" type="pres">
      <dgm:prSet presAssocID="{3F96B686-9CA7-4B95-B5C3-DF29A3E82F49}" presName="childText" presStyleLbl="bgAcc1" presStyleIdx="2" presStyleCnt="3" custScaleX="461452" custScaleY="69447">
        <dgm:presLayoutVars>
          <dgm:bulletEnabled val="1"/>
        </dgm:presLayoutVars>
      </dgm:prSet>
      <dgm:spPr/>
      <dgm:t>
        <a:bodyPr/>
        <a:lstStyle/>
        <a:p>
          <a:endParaRPr lang="en-US"/>
        </a:p>
      </dgm:t>
    </dgm:pt>
  </dgm:ptLst>
  <dgm:cxnLst>
    <dgm:cxn modelId="{4EA24098-0C0A-487D-8E41-03D4C005C0F8}" type="presOf" srcId="{4AC0E5DA-8E2F-420A-BE66-CD3CC63AE725}" destId="{7EDC1A56-6561-42A7-A01C-1CCC51F2A796}" srcOrd="0" destOrd="0" presId="urn:microsoft.com/office/officeart/2005/8/layout/hierarchy3"/>
    <dgm:cxn modelId="{61200C7E-BA6D-4A8C-97C6-E2ED1B3D1719}" type="presOf" srcId="{81D0DF85-235B-4176-A1CF-25D3D312FB39}" destId="{AC28A8E3-EBC9-4824-A8C8-7B60DB0BFD5C}" srcOrd="0" destOrd="0" presId="urn:microsoft.com/office/officeart/2005/8/layout/hierarchy3"/>
    <dgm:cxn modelId="{48BBAE69-BD0B-4FF8-BA7B-448FA9F6458C}" type="presOf" srcId="{3F96B686-9CA7-4B95-B5C3-DF29A3E82F49}" destId="{A6DA3D7E-33CE-4BFD-958E-245EAB8B71F3}"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04220B99-12C2-4ABD-8EB4-8F01057D18E9}" srcId="{F9E54E13-A4C2-476D-AB5F-F69F82F868E2}" destId="{F526A1A8-D859-47FB-A81D-3C5FAE0B432C}" srcOrd="0" destOrd="0" parTransId="{F0A40C54-6F57-4708-89B8-C626D640DD6D}" sibTransId="{264B1FE0-2112-4636-B207-C450E1D9B513}"/>
    <dgm:cxn modelId="{F594A3FD-759D-43AE-8DC4-3B63FDF9C961}" srcId="{F9E54E13-A4C2-476D-AB5F-F69F82F868E2}" destId="{00D124AC-6CDA-419E-8D15-D2FCED325E5D}" srcOrd="1" destOrd="0" parTransId="{4AC0E5DA-8E2F-420A-BE66-CD3CC63AE725}" sibTransId="{CE3E6230-5D8E-4D45-BB75-D93B3856FBDF}"/>
    <dgm:cxn modelId="{855AFC70-CFCB-4AFC-BF92-FAD7CC83B924}" type="presOf" srcId="{F526A1A8-D859-47FB-A81D-3C5FAE0B432C}" destId="{A3AE10CE-F100-4D02-AF60-98545D963856}" srcOrd="0" destOrd="0" presId="urn:microsoft.com/office/officeart/2005/8/layout/hierarchy3"/>
    <dgm:cxn modelId="{4C0D449C-49DF-4E1B-BB61-059814C592FD}" srcId="{F9E54E13-A4C2-476D-AB5F-F69F82F868E2}" destId="{3F96B686-9CA7-4B95-B5C3-DF29A3E82F49}" srcOrd="2" destOrd="0" parTransId="{81D0DF85-235B-4176-A1CF-25D3D312FB39}" sibTransId="{692CBC9B-1DAB-486E-B247-724B854B0C64}"/>
    <dgm:cxn modelId="{7F36D994-682C-45EC-8481-D1EA10B83283}" type="presOf" srcId="{00D124AC-6CDA-419E-8D15-D2FCED325E5D}" destId="{F78AAB5A-4034-4D6E-99CB-75668AF29628}" srcOrd="0" destOrd="0" presId="urn:microsoft.com/office/officeart/2005/8/layout/hierarchy3"/>
    <dgm:cxn modelId="{232375C0-BB48-465A-9FFD-193F6CC44246}" type="presOf" srcId="{F0A40C54-6F57-4708-89B8-C626D640DD6D}" destId="{C731642F-9E60-4056-9CB2-488EC3F3FF04}" srcOrd="0" destOrd="0" presId="urn:microsoft.com/office/officeart/2005/8/layout/hierarchy3"/>
    <dgm:cxn modelId="{4DCD1C90-6AF2-43CF-BB43-E161E5BADFAE}" type="presOf" srcId="{F9E54E13-A4C2-476D-AB5F-F69F82F868E2}" destId="{C3E8E24F-23B0-458B-A10E-CF98A3E95534}" srcOrd="0" destOrd="0" presId="urn:microsoft.com/office/officeart/2005/8/layout/hierarchy3"/>
    <dgm:cxn modelId="{FD21032A-7AD0-4146-8E04-A990C77A34A1}" type="presOf" srcId="{784F0CA4-82F5-4993-815A-2A50096EE293}" destId="{9D5AD58C-B4C2-4909-82E9-038D9676E0AA}" srcOrd="0" destOrd="0" presId="urn:microsoft.com/office/officeart/2005/8/layout/hierarchy3"/>
    <dgm:cxn modelId="{CD7BF353-30D8-4D1D-9D37-AA23E9204C01}" type="presOf" srcId="{F9E54E13-A4C2-476D-AB5F-F69F82F868E2}" destId="{8CFFF847-0BD3-42DE-94CF-71772338EF0C}" srcOrd="1" destOrd="0" presId="urn:microsoft.com/office/officeart/2005/8/layout/hierarchy3"/>
    <dgm:cxn modelId="{681A660E-C97E-4195-8EF6-7265CF178FD4}" type="presParOf" srcId="{9D5AD58C-B4C2-4909-82E9-038D9676E0AA}" destId="{0955BCE1-F07D-4546-A979-39EC4C57E028}" srcOrd="0" destOrd="0" presId="urn:microsoft.com/office/officeart/2005/8/layout/hierarchy3"/>
    <dgm:cxn modelId="{659B63F7-6332-42A5-B75C-4C38B625E8D8}" type="presParOf" srcId="{0955BCE1-F07D-4546-A979-39EC4C57E028}" destId="{B8E123CD-639B-4D40-A0A0-4820650B31A4}" srcOrd="0" destOrd="0" presId="urn:microsoft.com/office/officeart/2005/8/layout/hierarchy3"/>
    <dgm:cxn modelId="{51C3E1C5-3143-4256-BD73-2015CB3C7DB1}" type="presParOf" srcId="{B8E123CD-639B-4D40-A0A0-4820650B31A4}" destId="{C3E8E24F-23B0-458B-A10E-CF98A3E95534}" srcOrd="0" destOrd="0" presId="urn:microsoft.com/office/officeart/2005/8/layout/hierarchy3"/>
    <dgm:cxn modelId="{D971590B-8EDD-4A0D-AE3D-B0C01FD73A74}" type="presParOf" srcId="{B8E123CD-639B-4D40-A0A0-4820650B31A4}" destId="{8CFFF847-0BD3-42DE-94CF-71772338EF0C}" srcOrd="1" destOrd="0" presId="urn:microsoft.com/office/officeart/2005/8/layout/hierarchy3"/>
    <dgm:cxn modelId="{D384D6AB-75F2-4CBA-AC9D-CC693675D2E4}" type="presParOf" srcId="{0955BCE1-F07D-4546-A979-39EC4C57E028}" destId="{CBF80180-7A79-4012-8FFD-3AB53F2F5A19}" srcOrd="1" destOrd="0" presId="urn:microsoft.com/office/officeart/2005/8/layout/hierarchy3"/>
    <dgm:cxn modelId="{5E2CA20D-1AD2-40FC-9EB2-DA84D786861E}" type="presParOf" srcId="{CBF80180-7A79-4012-8FFD-3AB53F2F5A19}" destId="{C731642F-9E60-4056-9CB2-488EC3F3FF04}" srcOrd="0" destOrd="0" presId="urn:microsoft.com/office/officeart/2005/8/layout/hierarchy3"/>
    <dgm:cxn modelId="{F1EB7C42-5550-42DC-AFEE-74CA18FEB66E}" type="presParOf" srcId="{CBF80180-7A79-4012-8FFD-3AB53F2F5A19}" destId="{A3AE10CE-F100-4D02-AF60-98545D963856}" srcOrd="1" destOrd="0" presId="urn:microsoft.com/office/officeart/2005/8/layout/hierarchy3"/>
    <dgm:cxn modelId="{392A310D-6312-41EC-89AF-9F8CC13B5FC0}" type="presParOf" srcId="{CBF80180-7A79-4012-8FFD-3AB53F2F5A19}" destId="{7EDC1A56-6561-42A7-A01C-1CCC51F2A796}" srcOrd="2" destOrd="0" presId="urn:microsoft.com/office/officeart/2005/8/layout/hierarchy3"/>
    <dgm:cxn modelId="{AE2C83F2-FF62-45B8-9BA1-D2910E8CEA35}" type="presParOf" srcId="{CBF80180-7A79-4012-8FFD-3AB53F2F5A19}" destId="{F78AAB5A-4034-4D6E-99CB-75668AF29628}" srcOrd="3" destOrd="0" presId="urn:microsoft.com/office/officeart/2005/8/layout/hierarchy3"/>
    <dgm:cxn modelId="{29BE797C-2F09-4740-B2CE-BCE9FBE776EB}" type="presParOf" srcId="{CBF80180-7A79-4012-8FFD-3AB53F2F5A19}" destId="{AC28A8E3-EBC9-4824-A8C8-7B60DB0BFD5C}" srcOrd="4" destOrd="0" presId="urn:microsoft.com/office/officeart/2005/8/layout/hierarchy3"/>
    <dgm:cxn modelId="{BEA51D59-41EA-486D-8711-F68A742905FE}" type="presParOf" srcId="{CBF80180-7A79-4012-8FFD-3AB53F2F5A19}" destId="{A6DA3D7E-33CE-4BFD-958E-245EAB8B71F3}"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endParaRPr lang="en-US" sz="2400" b="1" dirty="0">
            <a:solidFill>
              <a:srgbClr val="7030A0"/>
            </a:solidFill>
            <a:latin typeface="Times New Roman" pitchFamily="18" charset="0"/>
            <a:cs typeface="Times New Roman" pitchFamily="18" charset="0"/>
          </a:endParaRPr>
        </a:p>
        <a:p>
          <a:pPr algn="l"/>
          <a:r>
            <a:rPr lang="en-US" sz="2400" b="1" dirty="0" err="1">
              <a:solidFill>
                <a:srgbClr val="7030A0"/>
              </a:solidFill>
              <a:latin typeface="Times New Roman" pitchFamily="18" charset="0"/>
              <a:cs typeface="Times New Roman" pitchFamily="18" charset="0"/>
            </a:rPr>
            <a:t>Nhiệm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vụ</a:t>
          </a:r>
          <a:r>
            <a:rPr lang="en-US" sz="2400" b="1" dirty="0">
              <a:solidFill>
                <a:srgbClr val="7030A0"/>
              </a:solidFill>
              <a:latin typeface="Times New Roman" pitchFamily="18" charset="0"/>
              <a:cs typeface="Times New Roman" pitchFamily="18" charset="0"/>
            </a:rPr>
            <a:t>:</a:t>
          </a:r>
          <a:r>
            <a:rPr lang="en-US" sz="2400" dirty="0">
              <a:solidFill>
                <a:srgbClr val="7030A0"/>
              </a:solidFill>
              <a:latin typeface="Times New Roman" pitchFamily="18" charset="0"/>
              <a:cs typeface="Times New Roman" pitchFamily="18" charset="0"/>
            </a:rPr>
            <a:t> </a:t>
          </a:r>
          <a:r>
            <a:rPr lang="vi-VN" sz="2400" dirty="0">
              <a:effectLst/>
              <a:latin typeface="Times New Roman" panose="02020603050405020304" pitchFamily="18" charset="0"/>
              <a:ea typeface="Calibri" panose="020F0502020204030204" pitchFamily="34" charset="0"/>
            </a:rPr>
            <a:t>Thực hiện hoạt độn</a:t>
          </a:r>
          <a:r>
            <a:rPr lang="en-US" sz="2400" dirty="0">
              <a:effectLst/>
              <a:latin typeface="Times New Roman" panose="02020603050405020304" pitchFamily="18" charset="0"/>
              <a:ea typeface="Calibri" panose="020F0502020204030204" pitchFamily="34" charset="0"/>
            </a:rPr>
            <a:t>g </a:t>
          </a:r>
          <a:r>
            <a:rPr lang="en-US" sz="2400" dirty="0" err="1">
              <a:effectLst/>
              <a:latin typeface="Times New Roman" panose="02020603050405020304" pitchFamily="18" charset="0"/>
              <a:ea typeface="Calibri" panose="020F0502020204030204" pitchFamily="34" charset="0"/>
            </a:rPr>
            <a:t>cặp</a:t>
          </a:r>
          <a:r>
            <a:rPr lang="vi-VN" sz="2400" dirty="0">
              <a:effectLst/>
              <a:latin typeface="Times New Roman" panose="02020603050405020304" pitchFamily="18" charset="0"/>
              <a:ea typeface="Calibri" panose="020F0502020204030204" pitchFamily="34" charset="0"/>
            </a:rPr>
            <a:t> đôi trả lời các câu hỏi (sgk/T</a:t>
          </a:r>
          <a:r>
            <a:rPr lang="en-US" sz="2400" dirty="0">
              <a:effectLst/>
              <a:latin typeface="Times New Roman" panose="02020603050405020304" pitchFamily="18" charset="0"/>
              <a:ea typeface="Calibri" panose="020F0502020204030204" pitchFamily="34" charset="0"/>
            </a:rPr>
            <a:t>5</a:t>
          </a:r>
          <a:r>
            <a:rPr lang="vi-VN" sz="2400" dirty="0">
              <a:effectLst/>
              <a:latin typeface="Times New Roman" panose="02020603050405020304" pitchFamily="18" charset="0"/>
              <a:ea typeface="Calibri" panose="020F0502020204030204" pitchFamily="34" charset="0"/>
            </a:rPr>
            <a:t>3)</a:t>
          </a:r>
          <a:endParaRPr lang="en-US" sz="2400" dirty="0">
            <a:effectLst/>
            <a:latin typeface="Times New Roman" panose="02020603050405020304" pitchFamily="18" charset="0"/>
            <a:ea typeface="Calibri" panose="020F0502020204030204" pitchFamily="34" charset="0"/>
          </a:endParaRPr>
        </a:p>
        <a:p>
          <a:pPr algn="l"/>
          <a:r>
            <a:rPr lang="en-US" sz="2400" dirty="0" err="1">
              <a:effectLst/>
              <a:latin typeface="Times New Roman" panose="02020603050405020304" pitchFamily="18" charset="0"/>
              <a:ea typeface="Calibri" panose="020F0502020204030204" pitchFamily="34" charset="0"/>
            </a:rPr>
            <a:t>Gợi</a:t>
          </a:r>
          <a:r>
            <a:rPr lang="en-US" sz="2400" dirty="0">
              <a:effectLst/>
              <a:latin typeface="Times New Roman" panose="02020603050405020304" pitchFamily="18" charset="0"/>
              <a:ea typeface="Calibri" panose="020F0502020204030204" pitchFamily="34" charset="0"/>
            </a:rPr>
            <a:t> ý: </a:t>
          </a:r>
        </a:p>
        <a:p>
          <a:pPr algn="l"/>
          <a:r>
            <a:rPr lang="vi-VN" sz="240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rPr>
            <a:t>Để làm bài tập tốt hơn, em hãy đọc lại một trong hai VB </a:t>
          </a:r>
          <a:r>
            <a:rPr lang="vi-VN" sz="2400" i="1" dirty="0">
              <a:effectLst/>
              <a:latin typeface="Times New Roman" panose="02020603050405020304" pitchFamily="18" charset="0"/>
              <a:ea typeface="Calibri" panose="020F0502020204030204" pitchFamily="34" charset="0"/>
            </a:rPr>
            <a:t>Chuyện cổ tích về loài người</a:t>
          </a:r>
          <a:r>
            <a:rPr lang="vi-VN" sz="2400" dirty="0">
              <a:effectLst/>
              <a:latin typeface="Times New Roman" panose="02020603050405020304" pitchFamily="18" charset="0"/>
              <a:ea typeface="Calibri" panose="020F0502020204030204" pitchFamily="34" charset="0"/>
            </a:rPr>
            <a:t> và </a:t>
          </a:r>
          <a:r>
            <a:rPr lang="vi-VN" sz="2400" i="1" dirty="0">
              <a:effectLst/>
              <a:latin typeface="Times New Roman" panose="02020603050405020304" pitchFamily="18" charset="0"/>
              <a:ea typeface="Calibri" panose="020F0502020204030204" pitchFamily="34" charset="0"/>
            </a:rPr>
            <a:t>Mây và sóng</a:t>
          </a:r>
          <a:r>
            <a:rPr lang="vi-VN" sz="2400" dirty="0">
              <a:effectLst/>
              <a:latin typeface="Times New Roman" panose="02020603050405020304" pitchFamily="18" charset="0"/>
              <a:ea typeface="Calibri" panose="020F0502020204030204" pitchFamily="34" charset="0"/>
            </a:rPr>
            <a:t>, tìm ra các yếu tố tự sự và miêu tả trong hai VB đó.</a:t>
          </a:r>
          <a:endParaRPr lang="en-US" sz="2400" dirty="0">
            <a:effectLst/>
            <a:latin typeface="Times New Roman" panose="02020603050405020304" pitchFamily="18" charset="0"/>
            <a:ea typeface="Times New Roman" panose="02020603050405020304" pitchFamily="18" charset="0"/>
          </a:endParaRPr>
        </a:p>
        <a:p>
          <a:pPr algn="l"/>
          <a:r>
            <a:rPr lang="vi-VN" sz="2400" dirty="0">
              <a:effectLst/>
              <a:latin typeface="Times New Roman" panose="02020603050405020304" pitchFamily="18" charset="0"/>
              <a:ea typeface="Calibri" panose="020F0502020204030204" pitchFamily="34" charset="0"/>
            </a:rPr>
            <a:t>-</a:t>
          </a:r>
          <a:r>
            <a:rPr lang="vi-VN" sz="2400" dirty="0">
              <a:effectLst/>
              <a:latin typeface="Times New Roman" panose="02020603050405020304" pitchFamily="18" charset="0"/>
              <a:ea typeface="Times New Roman" panose="02020603050405020304" pitchFamily="18" charset="0"/>
            </a:rPr>
            <a:t> Hoàn thành vào phiếu học tập sau:</a:t>
          </a:r>
          <a:endParaRPr lang="en-US" sz="2400" dirty="0">
            <a:effectLst/>
            <a:latin typeface="Times New Roman" panose="02020603050405020304" pitchFamily="18" charset="0"/>
            <a:ea typeface="Calibri" panose="020F0502020204030204" pitchFamily="34" charset="0"/>
          </a:endParaRPr>
        </a:p>
        <a:p>
          <a:pPr algn="l"/>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X="-100000" custLinFactNeighborX="-106724" custLinFactNeighborY="93796"/>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t>
        <a:bodyPr/>
        <a:lstStyle/>
        <a:p>
          <a:endParaRPr lang="en-US"/>
        </a:p>
      </dgm:t>
    </dgm:pt>
    <dgm:pt modelId="{F78AAB5A-4034-4D6E-99CB-75668AF29628}" type="pres">
      <dgm:prSet presAssocID="{00D124AC-6CDA-419E-8D15-D2FCED325E5D}" presName="childText" presStyleLbl="bgAcc1" presStyleIdx="0" presStyleCnt="1" custScaleX="480701" custScaleY="362635" custLinFactX="16208" custLinFactNeighborX="100000" custLinFactNeighborY="-12321">
        <dgm:presLayoutVars>
          <dgm:bulletEnabled val="1"/>
        </dgm:presLayoutVars>
      </dgm:prSet>
      <dgm:spPr/>
      <dgm:t>
        <a:bodyPr/>
        <a:lstStyle/>
        <a:p>
          <a:endParaRPr lang="en-US"/>
        </a:p>
      </dgm:t>
    </dgm:pt>
  </dgm:ptLst>
  <dgm:cxnLst>
    <dgm:cxn modelId="{F594A3FD-759D-43AE-8DC4-3B63FDF9C961}" srcId="{F9E54E13-A4C2-476D-AB5F-F69F82F868E2}" destId="{00D124AC-6CDA-419E-8D15-D2FCED325E5D}" srcOrd="0" destOrd="0" parTransId="{4AC0E5DA-8E2F-420A-BE66-CD3CC63AE725}" sibTransId="{CE3E6230-5D8E-4D45-BB75-D93B3856FBDF}"/>
    <dgm:cxn modelId="{35220186-87C3-4AC9-87DB-396F7A4B6669}" srcId="{784F0CA4-82F5-4993-815A-2A50096EE293}" destId="{F9E54E13-A4C2-476D-AB5F-F69F82F868E2}" srcOrd="0" destOrd="0" parTransId="{84528850-56FE-491F-A4B1-C99D6AC4E059}" sibTransId="{D1F56009-379A-42B3-96EE-EA2507FAC4FA}"/>
    <dgm:cxn modelId="{874ABC6F-A752-4341-AD42-B86E42D069B0}" type="presOf" srcId="{F9E54E13-A4C2-476D-AB5F-F69F82F868E2}" destId="{C3E8E24F-23B0-458B-A10E-CF98A3E95534}" srcOrd="0" destOrd="0" presId="urn:microsoft.com/office/officeart/2005/8/layout/hierarchy3"/>
    <dgm:cxn modelId="{01F2DA87-29D7-4A9D-806D-52641959D7FC}" type="presOf" srcId="{4AC0E5DA-8E2F-420A-BE66-CD3CC63AE725}" destId="{7EDC1A56-6561-42A7-A01C-1CCC51F2A796}" srcOrd="0" destOrd="0" presId="urn:microsoft.com/office/officeart/2005/8/layout/hierarchy3"/>
    <dgm:cxn modelId="{02F5F00A-5721-43CA-A011-F41F9ECCA70D}" type="presOf" srcId="{784F0CA4-82F5-4993-815A-2A50096EE293}" destId="{9D5AD58C-B4C2-4909-82E9-038D9676E0AA}" srcOrd="0" destOrd="0" presId="urn:microsoft.com/office/officeart/2005/8/layout/hierarchy3"/>
    <dgm:cxn modelId="{102E8EB9-F67E-4619-8933-A35FD0ECDBC0}" type="presOf" srcId="{00D124AC-6CDA-419E-8D15-D2FCED325E5D}" destId="{F78AAB5A-4034-4D6E-99CB-75668AF29628}" srcOrd="0" destOrd="0" presId="urn:microsoft.com/office/officeart/2005/8/layout/hierarchy3"/>
    <dgm:cxn modelId="{0A301BB6-745E-47FB-80C5-68DEA247DB88}" type="presOf" srcId="{F9E54E13-A4C2-476D-AB5F-F69F82F868E2}" destId="{8CFFF847-0BD3-42DE-94CF-71772338EF0C}" srcOrd="1" destOrd="0" presId="urn:microsoft.com/office/officeart/2005/8/layout/hierarchy3"/>
    <dgm:cxn modelId="{885B06E0-E97B-4D2B-9CC4-3D6E85472F6C}" type="presParOf" srcId="{9D5AD58C-B4C2-4909-82E9-038D9676E0AA}" destId="{0955BCE1-F07D-4546-A979-39EC4C57E028}" srcOrd="0" destOrd="0" presId="urn:microsoft.com/office/officeart/2005/8/layout/hierarchy3"/>
    <dgm:cxn modelId="{8EB94462-BD76-47F9-8E40-B36DFF7C84CE}" type="presParOf" srcId="{0955BCE1-F07D-4546-A979-39EC4C57E028}" destId="{B8E123CD-639B-4D40-A0A0-4820650B31A4}" srcOrd="0" destOrd="0" presId="urn:microsoft.com/office/officeart/2005/8/layout/hierarchy3"/>
    <dgm:cxn modelId="{BB6AA3D6-EDC4-48F0-B973-21D394AF1F50}" type="presParOf" srcId="{B8E123CD-639B-4D40-A0A0-4820650B31A4}" destId="{C3E8E24F-23B0-458B-A10E-CF98A3E95534}" srcOrd="0" destOrd="0" presId="urn:microsoft.com/office/officeart/2005/8/layout/hierarchy3"/>
    <dgm:cxn modelId="{3B4BAB79-955E-4DB8-AF2B-8D4E18D48ED5}" type="presParOf" srcId="{B8E123CD-639B-4D40-A0A0-4820650B31A4}" destId="{8CFFF847-0BD3-42DE-94CF-71772338EF0C}" srcOrd="1" destOrd="0" presId="urn:microsoft.com/office/officeart/2005/8/layout/hierarchy3"/>
    <dgm:cxn modelId="{67D8A724-B489-427F-B97C-AAAAA19B46D0}" type="presParOf" srcId="{0955BCE1-F07D-4546-A979-39EC4C57E028}" destId="{CBF80180-7A79-4012-8FFD-3AB53F2F5A19}" srcOrd="1" destOrd="0" presId="urn:microsoft.com/office/officeart/2005/8/layout/hierarchy3"/>
    <dgm:cxn modelId="{F128D997-AC28-4209-9B76-702F355DB3DA}" type="presParOf" srcId="{CBF80180-7A79-4012-8FFD-3AB53F2F5A19}" destId="{7EDC1A56-6561-42A7-A01C-1CCC51F2A796}" srcOrd="0" destOrd="0" presId="urn:microsoft.com/office/officeart/2005/8/layout/hierarchy3"/>
    <dgm:cxn modelId="{3E34FE4E-73B9-4E26-B2F3-0011E6D2027B}"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vi-VN" sz="2800" dirty="0">
              <a:effectLst/>
              <a:latin typeface="Times New Roman" panose="02020603050405020304" pitchFamily="18" charset="0"/>
              <a:ea typeface="Calibri" panose="020F0502020204030204" pitchFamily="34" charset="0"/>
            </a:rPr>
            <a:t>- Thực hiện hoạt động cá nhân, sắp xếp các thông tin, ý tưởng ở phần tìm ý thành một dàn ý theo hướng dẫn (sgk/T54)</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t>
        <a:bodyPr/>
        <a:lstStyle/>
        <a:p>
          <a:endParaRPr lang="en-US"/>
        </a:p>
      </dgm:t>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t>
        <a:bodyPr/>
        <a:lstStyle/>
        <a:p>
          <a:endParaRPr lang="en-US"/>
        </a:p>
      </dgm:t>
    </dgm:pt>
  </dgm:ptLst>
  <dgm:cxnLst>
    <dgm:cxn modelId="{D816F296-587C-4E8C-AF55-8225BD4DEC0A}"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1C6AD5F5-CA96-4ADF-B398-2F4F75560521}" type="presOf" srcId="{00D124AC-6CDA-419E-8D15-D2FCED325E5D}" destId="{F78AAB5A-4034-4D6E-99CB-75668AF29628}" srcOrd="0" destOrd="0" presId="urn:microsoft.com/office/officeart/2005/8/layout/hierarchy3"/>
    <dgm:cxn modelId="{F6F0A08F-3950-4722-8A51-24ADAD9FFB06}" type="presOf" srcId="{784F0CA4-82F5-4993-815A-2A50096EE293}" destId="{9D5AD58C-B4C2-4909-82E9-038D9676E0AA}" srcOrd="0" destOrd="0" presId="urn:microsoft.com/office/officeart/2005/8/layout/hierarchy3"/>
    <dgm:cxn modelId="{AD6F4E7E-552F-4B4F-A701-EBD3F8118521}" type="presOf" srcId="{F9E54E13-A4C2-476D-AB5F-F69F82F868E2}" destId="{C3E8E24F-23B0-458B-A10E-CF98A3E95534}" srcOrd="0"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07B7B0DA-665B-482C-B206-302595E9F76D}" type="presOf" srcId="{F9E54E13-A4C2-476D-AB5F-F69F82F868E2}" destId="{8CFFF847-0BD3-42DE-94CF-71772338EF0C}" srcOrd="1" destOrd="0" presId="urn:microsoft.com/office/officeart/2005/8/layout/hierarchy3"/>
    <dgm:cxn modelId="{F81B84C0-8DC3-4E7F-B23D-A4679FF9B3FA}" type="presParOf" srcId="{9D5AD58C-B4C2-4909-82E9-038D9676E0AA}" destId="{0955BCE1-F07D-4546-A979-39EC4C57E028}" srcOrd="0" destOrd="0" presId="urn:microsoft.com/office/officeart/2005/8/layout/hierarchy3"/>
    <dgm:cxn modelId="{696DC32D-58FE-48F7-B68B-072C2D32387E}" type="presParOf" srcId="{0955BCE1-F07D-4546-A979-39EC4C57E028}" destId="{B8E123CD-639B-4D40-A0A0-4820650B31A4}" srcOrd="0" destOrd="0" presId="urn:microsoft.com/office/officeart/2005/8/layout/hierarchy3"/>
    <dgm:cxn modelId="{644A2ADE-3667-405A-A442-30CA0496879C}" type="presParOf" srcId="{B8E123CD-639B-4D40-A0A0-4820650B31A4}" destId="{C3E8E24F-23B0-458B-A10E-CF98A3E95534}" srcOrd="0" destOrd="0" presId="urn:microsoft.com/office/officeart/2005/8/layout/hierarchy3"/>
    <dgm:cxn modelId="{76D5D65D-42EE-4699-8B8F-AD9C87AEC692}" type="presParOf" srcId="{B8E123CD-639B-4D40-A0A0-4820650B31A4}" destId="{8CFFF847-0BD3-42DE-94CF-71772338EF0C}" srcOrd="1" destOrd="0" presId="urn:microsoft.com/office/officeart/2005/8/layout/hierarchy3"/>
    <dgm:cxn modelId="{519ED7F2-B9D7-445B-96DA-56F058318576}" type="presParOf" srcId="{0955BCE1-F07D-4546-A979-39EC4C57E028}" destId="{CBF80180-7A79-4012-8FFD-3AB53F2F5A19}" srcOrd="1" destOrd="0" presId="urn:microsoft.com/office/officeart/2005/8/layout/hierarchy3"/>
    <dgm:cxn modelId="{F385453B-5E88-4D83-B105-F7C69DAB4533}" type="presParOf" srcId="{CBF80180-7A79-4012-8FFD-3AB53F2F5A19}" destId="{7EDC1A56-6561-42A7-A01C-1CCC51F2A796}" srcOrd="0" destOrd="0" presId="urn:microsoft.com/office/officeart/2005/8/layout/hierarchy3"/>
    <dgm:cxn modelId="{F82FF3EE-96C4-47EC-AE33-AA21BCA083C2}"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lưu</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t>
        <a:bodyPr/>
        <a:lstStyle/>
        <a:p>
          <a:endParaRPr lang="en-US"/>
        </a:p>
      </dgm:t>
    </dgm:pt>
    <dgm:pt modelId="{F78AAB5A-4034-4D6E-99CB-75668AF29628}" type="pres">
      <dgm:prSet presAssocID="{00D124AC-6CDA-419E-8D15-D2FCED325E5D}" presName="childText" presStyleLbl="bgAcc1" presStyleIdx="0" presStyleCnt="1" custScaleX="406220" custScaleY="135971" custLinFactNeighborX="816" custLinFactNeighborY="1306">
        <dgm:presLayoutVars>
          <dgm:bulletEnabled val="1"/>
        </dgm:presLayoutVars>
      </dgm:prSet>
      <dgm:spPr/>
      <dgm:t>
        <a:bodyPr/>
        <a:lstStyle/>
        <a:p>
          <a:endParaRPr lang="en-US"/>
        </a:p>
      </dgm:t>
    </dgm:pt>
  </dgm:ptLst>
  <dgm:cxnLst>
    <dgm:cxn modelId="{3586A04E-9B24-4CAA-BB36-D6635AA20ECD}" type="presOf" srcId="{F9E54E13-A4C2-476D-AB5F-F69F82F868E2}" destId="{8CFFF847-0BD3-42DE-94CF-71772338EF0C}" srcOrd="1"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DF7E935B-41FC-4580-8352-BDE982B15968}" type="presOf" srcId="{4AC0E5DA-8E2F-420A-BE66-CD3CC63AE725}" destId="{7EDC1A56-6561-42A7-A01C-1CCC51F2A796}" srcOrd="0"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449D6570-763D-45C2-9889-90F6F42A52C2}" type="presOf" srcId="{00D124AC-6CDA-419E-8D15-D2FCED325E5D}" destId="{F78AAB5A-4034-4D6E-99CB-75668AF29628}" srcOrd="0" destOrd="0" presId="urn:microsoft.com/office/officeart/2005/8/layout/hierarchy3"/>
    <dgm:cxn modelId="{72F8C6DB-959C-4E40-9DF4-C1B604AB3835}" type="presOf" srcId="{F9E54E13-A4C2-476D-AB5F-F69F82F868E2}" destId="{C3E8E24F-23B0-458B-A10E-CF98A3E95534}" srcOrd="0" destOrd="0" presId="urn:microsoft.com/office/officeart/2005/8/layout/hierarchy3"/>
    <dgm:cxn modelId="{B3270896-C981-40A0-B8B3-5F3F5E182720}" type="presOf" srcId="{784F0CA4-82F5-4993-815A-2A50096EE293}" destId="{9D5AD58C-B4C2-4909-82E9-038D9676E0AA}" srcOrd="0" destOrd="0" presId="urn:microsoft.com/office/officeart/2005/8/layout/hierarchy3"/>
    <dgm:cxn modelId="{29195BAE-CD94-40AD-A910-3EABD09957BC}" type="presParOf" srcId="{9D5AD58C-B4C2-4909-82E9-038D9676E0AA}" destId="{0955BCE1-F07D-4546-A979-39EC4C57E028}" srcOrd="0" destOrd="0" presId="urn:microsoft.com/office/officeart/2005/8/layout/hierarchy3"/>
    <dgm:cxn modelId="{96270B69-4F94-48EC-B26E-865BCF3A6592}" type="presParOf" srcId="{0955BCE1-F07D-4546-A979-39EC4C57E028}" destId="{B8E123CD-639B-4D40-A0A0-4820650B31A4}" srcOrd="0" destOrd="0" presId="urn:microsoft.com/office/officeart/2005/8/layout/hierarchy3"/>
    <dgm:cxn modelId="{A4D5DC7D-F6E3-433C-B028-8B88A1D8C54F}" type="presParOf" srcId="{B8E123CD-639B-4D40-A0A0-4820650B31A4}" destId="{C3E8E24F-23B0-458B-A10E-CF98A3E95534}" srcOrd="0" destOrd="0" presId="urn:microsoft.com/office/officeart/2005/8/layout/hierarchy3"/>
    <dgm:cxn modelId="{32CC8EF6-8548-4BE8-B5B2-187AA6963C86}" type="presParOf" srcId="{B8E123CD-639B-4D40-A0A0-4820650B31A4}" destId="{8CFFF847-0BD3-42DE-94CF-71772338EF0C}" srcOrd="1" destOrd="0" presId="urn:microsoft.com/office/officeart/2005/8/layout/hierarchy3"/>
    <dgm:cxn modelId="{2ACA8BDC-6DED-4945-B978-FDCC39DC6C73}" type="presParOf" srcId="{0955BCE1-F07D-4546-A979-39EC4C57E028}" destId="{CBF80180-7A79-4012-8FFD-3AB53F2F5A19}" srcOrd="1" destOrd="0" presId="urn:microsoft.com/office/officeart/2005/8/layout/hierarchy3"/>
    <dgm:cxn modelId="{1867877D-2CDB-48DD-8D20-1D83E974956A}" type="presParOf" srcId="{CBF80180-7A79-4012-8FFD-3AB53F2F5A19}" destId="{7EDC1A56-6561-42A7-A01C-1CCC51F2A796}" srcOrd="0" destOrd="0" presId="urn:microsoft.com/office/officeart/2005/8/layout/hierarchy3"/>
    <dgm:cxn modelId="{0DC40F7C-9002-47EE-9539-CA420989C111}"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Hoạt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động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cá</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nhân</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viết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bài</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viết</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vào</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vở</a:t>
          </a:r>
          <a:r>
            <a:rPr lang="en-US" sz="2800" dirty="0">
              <a:solidFill>
                <a:srgbClr val="7030A0"/>
              </a:solidFill>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t>
        <a:bodyPr/>
        <a:lstStyle/>
        <a:p>
          <a:endParaRPr lang="en-US"/>
        </a:p>
      </dgm:t>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t>
        <a:bodyPr/>
        <a:lstStyle/>
        <a:p>
          <a:endParaRPr lang="en-US"/>
        </a:p>
      </dgm:t>
    </dgm:pt>
  </dgm:ptLst>
  <dgm:cxnLst>
    <dgm:cxn modelId="{7BAD527C-43D4-49EB-BC0B-E32E720A56EE}" type="presOf" srcId="{4AC0E5DA-8E2F-420A-BE66-CD3CC63AE725}" destId="{7EDC1A56-6561-42A7-A01C-1CCC51F2A796}" srcOrd="0"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D560C6C2-B5D7-4181-9601-52047396C44D}" type="presOf" srcId="{F9E54E13-A4C2-476D-AB5F-F69F82F868E2}" destId="{8CFFF847-0BD3-42DE-94CF-71772338EF0C}" srcOrd="1"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EBB8CE7A-5590-420F-9171-713A91BB6AEF}" type="presOf" srcId="{00D124AC-6CDA-419E-8D15-D2FCED325E5D}" destId="{F78AAB5A-4034-4D6E-99CB-75668AF29628}" srcOrd="0" destOrd="0" presId="urn:microsoft.com/office/officeart/2005/8/layout/hierarchy3"/>
    <dgm:cxn modelId="{A89BC454-7E40-4CF8-9C93-ADA184E712EA}" type="presOf" srcId="{784F0CA4-82F5-4993-815A-2A50096EE293}" destId="{9D5AD58C-B4C2-4909-82E9-038D9676E0AA}" srcOrd="0" destOrd="0" presId="urn:microsoft.com/office/officeart/2005/8/layout/hierarchy3"/>
    <dgm:cxn modelId="{323E5EC8-3B41-4C9D-BC36-03F65D4A5214}" type="presOf" srcId="{F9E54E13-A4C2-476D-AB5F-F69F82F868E2}" destId="{C3E8E24F-23B0-458B-A10E-CF98A3E95534}" srcOrd="0" destOrd="0" presId="urn:microsoft.com/office/officeart/2005/8/layout/hierarchy3"/>
    <dgm:cxn modelId="{B0BEEF2B-6B02-459E-8BAC-C32FDB92C093}" type="presParOf" srcId="{9D5AD58C-B4C2-4909-82E9-038D9676E0AA}" destId="{0955BCE1-F07D-4546-A979-39EC4C57E028}" srcOrd="0" destOrd="0" presId="urn:microsoft.com/office/officeart/2005/8/layout/hierarchy3"/>
    <dgm:cxn modelId="{3BA1F60B-5E57-40AC-B3F4-A65C18CFDAA5}" type="presParOf" srcId="{0955BCE1-F07D-4546-A979-39EC4C57E028}" destId="{B8E123CD-639B-4D40-A0A0-4820650B31A4}" srcOrd="0" destOrd="0" presId="urn:microsoft.com/office/officeart/2005/8/layout/hierarchy3"/>
    <dgm:cxn modelId="{A41DCDFA-917C-446E-A64D-8D983869BDAC}" type="presParOf" srcId="{B8E123CD-639B-4D40-A0A0-4820650B31A4}" destId="{C3E8E24F-23B0-458B-A10E-CF98A3E95534}" srcOrd="0" destOrd="0" presId="urn:microsoft.com/office/officeart/2005/8/layout/hierarchy3"/>
    <dgm:cxn modelId="{AF6A6542-67E7-4AE9-866C-DB337A357557}" type="presParOf" srcId="{B8E123CD-639B-4D40-A0A0-4820650B31A4}" destId="{8CFFF847-0BD3-42DE-94CF-71772338EF0C}" srcOrd="1" destOrd="0" presId="urn:microsoft.com/office/officeart/2005/8/layout/hierarchy3"/>
    <dgm:cxn modelId="{68BCF038-F04B-4E24-8381-D8A60671D61B}" type="presParOf" srcId="{0955BCE1-F07D-4546-A979-39EC4C57E028}" destId="{CBF80180-7A79-4012-8FFD-3AB53F2F5A19}" srcOrd="1" destOrd="0" presId="urn:microsoft.com/office/officeart/2005/8/layout/hierarchy3"/>
    <dgm:cxn modelId="{FA9FCFE9-A5BE-4E80-8F4A-50214DC1F172}" type="presParOf" srcId="{CBF80180-7A79-4012-8FFD-3AB53F2F5A19}" destId="{7EDC1A56-6561-42A7-A01C-1CCC51F2A796}" srcOrd="0" destOrd="0" presId="urn:microsoft.com/office/officeart/2005/8/layout/hierarchy3"/>
    <dgm:cxn modelId="{2ED390AD-1967-4F70-B68E-BB0622CA1244}"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4F0CA4-82F5-4993-815A-2A50096EE293}" type="doc">
      <dgm:prSet loTypeId="urn:microsoft.com/office/officeart/2005/8/layout/hierarchy3" loCatId="hierarchy" qsTypeId="urn:microsoft.com/office/officeart/2005/8/quickstyle/simple1#51" qsCatId="simple" csTypeId="urn:microsoft.com/office/officeart/2005/8/colors/accent1_2#32" csCatId="accent1" phldr="1"/>
      <dgm:spPr/>
      <dgm:t>
        <a:bodyPr/>
        <a:lstStyle/>
        <a:p>
          <a:endParaRPr lang="en-US"/>
        </a:p>
      </dgm:t>
    </dgm:pt>
    <dgm:pt modelId="{F9E54E13-A4C2-476D-AB5F-F69F82F868E2}">
      <dgm:prSet phldrT="[Text]" custT="1"/>
      <dgm:spPr/>
      <dgm:t>
        <a:bodyPr/>
        <a:lstStyle/>
        <a:p>
          <a:pPr algn="l"/>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Chỉnh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dgm:t>
    </dgm:pt>
    <dgm:pt modelId="{84528850-56FE-491F-A4B1-C99D6AC4E059}" type="parTrans" cxnId="{35220186-87C3-4AC9-87DB-396F7A4B6669}">
      <dgm:prSet/>
      <dgm:spPr/>
      <dgm:t>
        <a:bodyPr/>
        <a:lstStyle/>
        <a:p>
          <a:endParaRPr lang="en-US"/>
        </a:p>
      </dgm:t>
    </dgm:pt>
    <dgm:pt modelId="{D1F56009-379A-42B3-96EE-EA2507FAC4FA}" type="sibTrans" cxnId="{35220186-87C3-4AC9-87DB-396F7A4B6669}">
      <dgm:prSet/>
      <dgm:spPr/>
      <dgm:t>
        <a:bodyPr/>
        <a:lstStyle/>
        <a:p>
          <a:endParaRPr lang="en-US"/>
        </a:p>
      </dgm:t>
    </dgm:pt>
    <dgm:pt modelId="{00D124AC-6CDA-419E-8D15-D2FCED325E5D}">
      <dgm:prSet phldrT="[Text]" custT="1"/>
      <dgm:spPr/>
      <dgm:t>
        <a:bodyPr/>
        <a:lstStyle/>
        <a:p>
          <a:pPr algn="l"/>
          <a:r>
            <a:rPr lang="en-US" sz="2800" b="1" dirty="0" err="1">
              <a:solidFill>
                <a:srgbClr val="7030A0"/>
              </a:solidFill>
              <a:latin typeface="Times New Roman" pitchFamily="18" charset="0"/>
              <a:cs typeface="Times New Roman" pitchFamily="18" charset="0"/>
            </a:rPr>
            <a:t>Nhiệm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vụ</a:t>
          </a:r>
          <a:r>
            <a:rPr lang="en-US" sz="2800" b="1" dirty="0">
              <a:solidFill>
                <a:srgbClr val="7030A0"/>
              </a:solidFill>
              <a:latin typeface="Times New Roman" pitchFamily="18" charset="0"/>
              <a:cs typeface="Times New Roman" pitchFamily="18" charset="0"/>
            </a:rPr>
            <a:t>:</a:t>
          </a:r>
          <a:r>
            <a:rPr lang="en-US" sz="2800" dirty="0">
              <a:solidFill>
                <a:srgbClr val="7030A0"/>
              </a:solidFill>
              <a:latin typeface="Times New Roman" pitchFamily="18" charset="0"/>
              <a:cs typeface="Times New Roman" pitchFamily="18" charset="0"/>
            </a:rPr>
            <a:t> </a:t>
          </a:r>
          <a:r>
            <a:rPr lang="vi-VN" sz="2800" dirty="0">
              <a:latin typeface="Times New Roman" panose="02020603050405020304" pitchFamily="18" charset="0"/>
              <a:cs typeface="Times New Roman" panose="02020603050405020304" pitchFamily="18" charset="0"/>
            </a:rPr>
            <a:t>- Thực hiện hoạt động cá nhân rà soát, chỉnh sửa bài viết của bạn theo gợi ý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solidFill>
                <a:srgbClr val="7030A0"/>
              </a:solidFill>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dgm:t>
    </dgm:pt>
    <dgm:pt modelId="{4AC0E5DA-8E2F-420A-BE66-CD3CC63AE725}" type="parTrans" cxnId="{F594A3FD-759D-43AE-8DC4-3B63FDF9C961}">
      <dgm:prSet/>
      <dgm:spPr/>
      <dgm:t>
        <a:bodyPr/>
        <a:lstStyle/>
        <a:p>
          <a:endParaRPr lang="en-US"/>
        </a:p>
      </dgm:t>
    </dgm:pt>
    <dgm:pt modelId="{CE3E6230-5D8E-4D45-BB75-D93B3856FBDF}" type="sibTrans" cxnId="{F594A3FD-759D-43AE-8DC4-3B63FDF9C961}">
      <dgm:prSet/>
      <dgm:spPr/>
      <dgm:t>
        <a:bodyPr/>
        <a:lstStyle/>
        <a:p>
          <a:endParaRPr lang="en-US"/>
        </a:p>
      </dgm:t>
    </dgm:pt>
    <dgm:pt modelId="{9D5AD58C-B4C2-4909-82E9-038D9676E0AA}" type="pres">
      <dgm:prSet presAssocID="{784F0CA4-82F5-4993-815A-2A50096EE293}" presName="diagram" presStyleCnt="0">
        <dgm:presLayoutVars>
          <dgm:chPref val="1"/>
          <dgm:dir/>
          <dgm:animOne val="branch"/>
          <dgm:animLvl val="lvl"/>
          <dgm:resizeHandles/>
        </dgm:presLayoutVars>
      </dgm:prSet>
      <dgm:spPr/>
      <dgm:t>
        <a:bodyPr/>
        <a:lstStyle/>
        <a:p>
          <a:endParaRPr lang="en-US"/>
        </a:p>
      </dgm:t>
    </dgm:pt>
    <dgm:pt modelId="{0955BCE1-F07D-4546-A979-39EC4C57E028}" type="pres">
      <dgm:prSet presAssocID="{F9E54E13-A4C2-476D-AB5F-F69F82F868E2}" presName="root" presStyleCnt="0"/>
      <dgm:spPr/>
    </dgm:pt>
    <dgm:pt modelId="{B8E123CD-639B-4D40-A0A0-4820650B31A4}" type="pres">
      <dgm:prSet presAssocID="{F9E54E13-A4C2-476D-AB5F-F69F82F868E2}" presName="rootComposite" presStyleCnt="0"/>
      <dgm:spPr/>
    </dgm:pt>
    <dgm:pt modelId="{C3E8E24F-23B0-458B-A10E-CF98A3E95534}" type="pres">
      <dgm:prSet presAssocID="{F9E54E13-A4C2-476D-AB5F-F69F82F868E2}" presName="rootText" presStyleLbl="node1" presStyleIdx="0" presStyleCnt="1" custScaleX="218651" custScaleY="75005" custLinFactNeighborX="-46482" custLinFactNeighborY="-46835"/>
      <dgm:spPr/>
      <dgm:t>
        <a:bodyPr/>
        <a:lstStyle/>
        <a:p>
          <a:endParaRPr lang="en-US"/>
        </a:p>
      </dgm:t>
    </dgm:pt>
    <dgm:pt modelId="{8CFFF847-0BD3-42DE-94CF-71772338EF0C}" type="pres">
      <dgm:prSet presAssocID="{F9E54E13-A4C2-476D-AB5F-F69F82F868E2}" presName="rootConnector" presStyleLbl="node1" presStyleIdx="0" presStyleCnt="1"/>
      <dgm:spPr/>
      <dgm:t>
        <a:bodyPr/>
        <a:lstStyle/>
        <a:p>
          <a:endParaRPr lang="en-US"/>
        </a:p>
      </dgm:t>
    </dgm:pt>
    <dgm:pt modelId="{CBF80180-7A79-4012-8FFD-3AB53F2F5A19}" type="pres">
      <dgm:prSet presAssocID="{F9E54E13-A4C2-476D-AB5F-F69F82F868E2}" presName="childShape" presStyleCnt="0"/>
      <dgm:spPr/>
    </dgm:pt>
    <dgm:pt modelId="{7EDC1A56-6561-42A7-A01C-1CCC51F2A796}" type="pres">
      <dgm:prSet presAssocID="{4AC0E5DA-8E2F-420A-BE66-CD3CC63AE725}" presName="Name13" presStyleLbl="parChTrans1D2" presStyleIdx="0" presStyleCnt="1"/>
      <dgm:spPr/>
      <dgm:t>
        <a:bodyPr/>
        <a:lstStyle/>
        <a:p>
          <a:endParaRPr lang="en-US"/>
        </a:p>
      </dgm:t>
    </dgm:pt>
    <dgm:pt modelId="{F78AAB5A-4034-4D6E-99CB-75668AF29628}" type="pres">
      <dgm:prSet presAssocID="{00D124AC-6CDA-419E-8D15-D2FCED325E5D}" presName="childText" presStyleLbl="bgAcc1" presStyleIdx="0" presStyleCnt="1" custScaleX="406220" custScaleY="135971">
        <dgm:presLayoutVars>
          <dgm:bulletEnabled val="1"/>
        </dgm:presLayoutVars>
      </dgm:prSet>
      <dgm:spPr/>
      <dgm:t>
        <a:bodyPr/>
        <a:lstStyle/>
        <a:p>
          <a:endParaRPr lang="en-US"/>
        </a:p>
      </dgm:t>
    </dgm:pt>
  </dgm:ptLst>
  <dgm:cxnLst>
    <dgm:cxn modelId="{961D2CD4-56A8-4366-995B-FE680FCC4176}" type="presOf" srcId="{F9E54E13-A4C2-476D-AB5F-F69F82F868E2}" destId="{C3E8E24F-23B0-458B-A10E-CF98A3E95534}" srcOrd="0" destOrd="0" presId="urn:microsoft.com/office/officeart/2005/8/layout/hierarchy3"/>
    <dgm:cxn modelId="{F594A3FD-759D-43AE-8DC4-3B63FDF9C961}" srcId="{F9E54E13-A4C2-476D-AB5F-F69F82F868E2}" destId="{00D124AC-6CDA-419E-8D15-D2FCED325E5D}" srcOrd="0" destOrd="0" parTransId="{4AC0E5DA-8E2F-420A-BE66-CD3CC63AE725}" sibTransId="{CE3E6230-5D8E-4D45-BB75-D93B3856FBDF}"/>
    <dgm:cxn modelId="{9000A3AD-84DE-4875-A0EF-96E28D13CF73}" type="presOf" srcId="{F9E54E13-A4C2-476D-AB5F-F69F82F868E2}" destId="{8CFFF847-0BD3-42DE-94CF-71772338EF0C}" srcOrd="1" destOrd="0" presId="urn:microsoft.com/office/officeart/2005/8/layout/hierarchy3"/>
    <dgm:cxn modelId="{35220186-87C3-4AC9-87DB-396F7A4B6669}" srcId="{784F0CA4-82F5-4993-815A-2A50096EE293}" destId="{F9E54E13-A4C2-476D-AB5F-F69F82F868E2}" srcOrd="0" destOrd="0" parTransId="{84528850-56FE-491F-A4B1-C99D6AC4E059}" sibTransId="{D1F56009-379A-42B3-96EE-EA2507FAC4FA}"/>
    <dgm:cxn modelId="{23158231-8279-4E60-BAB8-5697413487CB}" type="presOf" srcId="{784F0CA4-82F5-4993-815A-2A50096EE293}" destId="{9D5AD58C-B4C2-4909-82E9-038D9676E0AA}" srcOrd="0" destOrd="0" presId="urn:microsoft.com/office/officeart/2005/8/layout/hierarchy3"/>
    <dgm:cxn modelId="{2364F069-790D-4F90-8B62-A0FF1D9AAEA6}" type="presOf" srcId="{00D124AC-6CDA-419E-8D15-D2FCED325E5D}" destId="{F78AAB5A-4034-4D6E-99CB-75668AF29628}" srcOrd="0" destOrd="0" presId="urn:microsoft.com/office/officeart/2005/8/layout/hierarchy3"/>
    <dgm:cxn modelId="{2548EF65-4369-4BB3-840D-2CE8A46018A7}" type="presOf" srcId="{4AC0E5DA-8E2F-420A-BE66-CD3CC63AE725}" destId="{7EDC1A56-6561-42A7-A01C-1CCC51F2A796}" srcOrd="0" destOrd="0" presId="urn:microsoft.com/office/officeart/2005/8/layout/hierarchy3"/>
    <dgm:cxn modelId="{7D74A207-4C9A-4E62-9588-4806D7AD85DF}" type="presParOf" srcId="{9D5AD58C-B4C2-4909-82E9-038D9676E0AA}" destId="{0955BCE1-F07D-4546-A979-39EC4C57E028}" srcOrd="0" destOrd="0" presId="urn:microsoft.com/office/officeart/2005/8/layout/hierarchy3"/>
    <dgm:cxn modelId="{C1C5FECB-00DC-469A-AFD9-CE07104BDE92}" type="presParOf" srcId="{0955BCE1-F07D-4546-A979-39EC4C57E028}" destId="{B8E123CD-639B-4D40-A0A0-4820650B31A4}" srcOrd="0" destOrd="0" presId="urn:microsoft.com/office/officeart/2005/8/layout/hierarchy3"/>
    <dgm:cxn modelId="{7EC0FBEF-A0C8-4715-8119-0546B8DF428D}" type="presParOf" srcId="{B8E123CD-639B-4D40-A0A0-4820650B31A4}" destId="{C3E8E24F-23B0-458B-A10E-CF98A3E95534}" srcOrd="0" destOrd="0" presId="urn:microsoft.com/office/officeart/2005/8/layout/hierarchy3"/>
    <dgm:cxn modelId="{DADCC588-D342-4AF8-B489-8D5CFB57B86F}" type="presParOf" srcId="{B8E123CD-639B-4D40-A0A0-4820650B31A4}" destId="{8CFFF847-0BD3-42DE-94CF-71772338EF0C}" srcOrd="1" destOrd="0" presId="urn:microsoft.com/office/officeart/2005/8/layout/hierarchy3"/>
    <dgm:cxn modelId="{9436D175-A625-4F77-A54B-450D2407FF2C}" type="presParOf" srcId="{0955BCE1-F07D-4546-A979-39EC4C57E028}" destId="{CBF80180-7A79-4012-8FFD-3AB53F2F5A19}" srcOrd="1" destOrd="0" presId="urn:microsoft.com/office/officeart/2005/8/layout/hierarchy3"/>
    <dgm:cxn modelId="{2501DB77-14BF-41C2-9D41-5F9C2743FF80}" type="presParOf" srcId="{CBF80180-7A79-4012-8FFD-3AB53F2F5A19}" destId="{7EDC1A56-6561-42A7-A01C-1CCC51F2A796}" srcOrd="0" destOrd="0" presId="urn:microsoft.com/office/officeart/2005/8/layout/hierarchy3"/>
    <dgm:cxn modelId="{DA7576AE-D302-4023-A44E-4347B01D2C06}" type="presParOf" srcId="{CBF80180-7A79-4012-8FFD-3AB53F2F5A19}" destId="{F78AAB5A-4034-4D6E-99CB-75668AF29628}"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370751" y="0"/>
          <a:ext cx="3571107" cy="6125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1: </a:t>
          </a:r>
          <a:r>
            <a:rPr lang="en-US" sz="2800" b="1" kern="1200" dirty="0" err="1">
              <a:latin typeface="Times New Roman" panose="02020603050405020304" pitchFamily="18" charset="0"/>
              <a:cs typeface="Times New Roman" panose="02020603050405020304" pitchFamily="18" charset="0"/>
            </a:rPr>
            <a:t>Lựa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thơ</a:t>
          </a:r>
          <a:endParaRPr lang="en-US" sz="2800" kern="1200" dirty="0">
            <a:latin typeface="Times New Roman" panose="02020603050405020304" pitchFamily="18" charset="0"/>
            <a:cs typeface="Times New Roman" panose="02020603050405020304" pitchFamily="18" charset="0"/>
          </a:endParaRPr>
        </a:p>
      </dsp:txBody>
      <dsp:txXfrm>
        <a:off x="388691" y="17940"/>
        <a:ext cx="3535227" cy="576627"/>
      </dsp:txXfrm>
    </dsp:sp>
    <dsp:sp modelId="{C731642F-9E60-4056-9CB2-488EC3F3FF04}">
      <dsp:nvSpPr>
        <dsp:cNvPr id="0" name=""/>
        <dsp:cNvSpPr/>
      </dsp:nvSpPr>
      <dsp:spPr>
        <a:xfrm>
          <a:off x="671528" y="612507"/>
          <a:ext cx="91440" cy="876416"/>
        </a:xfrm>
        <a:custGeom>
          <a:avLst/>
          <a:gdLst/>
          <a:ahLst/>
          <a:cxnLst/>
          <a:rect l="0" t="0" r="0" b="0"/>
          <a:pathLst>
            <a:path>
              <a:moveTo>
                <a:pt x="56334" y="0"/>
              </a:moveTo>
              <a:lnTo>
                <a:pt x="45720" y="8764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E10CE-F100-4D02-AF60-98545D963856}">
      <dsp:nvSpPr>
        <dsp:cNvPr id="0" name=""/>
        <dsp:cNvSpPr/>
      </dsp:nvSpPr>
      <dsp:spPr>
        <a:xfrm>
          <a:off x="717248" y="1080612"/>
          <a:ext cx="5326053" cy="8166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X</a:t>
          </a:r>
          <a:r>
            <a:rPr lang="vi-VN" sz="2800" kern="1200" dirty="0">
              <a:latin typeface="Times New Roman" panose="02020603050405020304" pitchFamily="18" charset="0"/>
              <a:cs typeface="Times New Roman" panose="02020603050405020304" pitchFamily="18" charset="0"/>
            </a:rPr>
            <a:t>ác định mục đích </a:t>
          </a:r>
          <a:r>
            <a:rPr lang="vi-VN" sz="2800" kern="1200" dirty="0" smtClean="0">
              <a:latin typeface="Times New Roman" panose="02020603050405020304" pitchFamily="18" charset="0"/>
              <a:cs typeface="Times New Roman" panose="02020603050405020304" pitchFamily="18" charset="0"/>
            </a:rPr>
            <a:t>viế</a:t>
          </a:r>
          <a:r>
            <a:rPr lang="en-US" sz="2800" kern="1200" dirty="0" smtClean="0">
              <a:latin typeface="Times New Roman" panose="02020603050405020304" pitchFamily="18" charset="0"/>
              <a:cs typeface="Times New Roman" panose="02020603050405020304" pitchFamily="18" charset="0"/>
            </a:rPr>
            <a:t>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em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gì</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41166" y="1104530"/>
        <a:ext cx="5278217" cy="768786"/>
      </dsp:txXfrm>
    </dsp:sp>
    <dsp:sp modelId="{7EDC1A56-6561-42A7-A01C-1CCC51F2A796}">
      <dsp:nvSpPr>
        <dsp:cNvPr id="0" name=""/>
        <dsp:cNvSpPr/>
      </dsp:nvSpPr>
      <dsp:spPr>
        <a:xfrm>
          <a:off x="671528" y="612507"/>
          <a:ext cx="91440" cy="2044068"/>
        </a:xfrm>
        <a:custGeom>
          <a:avLst/>
          <a:gdLst/>
          <a:ahLst/>
          <a:cxnLst/>
          <a:rect l="0" t="0" r="0" b="0"/>
          <a:pathLst>
            <a:path>
              <a:moveTo>
                <a:pt x="56334" y="0"/>
              </a:moveTo>
              <a:lnTo>
                <a:pt x="45720" y="20440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17248" y="2101391"/>
          <a:ext cx="5307656" cy="11103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hướng</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đến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là</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ai</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49770" y="2133913"/>
        <a:ext cx="5242612" cy="1045326"/>
      </dsp:txXfrm>
    </dsp:sp>
    <dsp:sp modelId="{AC28A8E3-EBC9-4824-A8C8-7B60DB0BFD5C}">
      <dsp:nvSpPr>
        <dsp:cNvPr id="0" name=""/>
        <dsp:cNvSpPr/>
      </dsp:nvSpPr>
      <dsp:spPr>
        <a:xfrm>
          <a:off x="671528" y="612507"/>
          <a:ext cx="91440" cy="3086969"/>
        </a:xfrm>
        <a:custGeom>
          <a:avLst/>
          <a:gdLst/>
          <a:ahLst/>
          <a:cxnLst/>
          <a:rect l="0" t="0" r="0" b="0"/>
          <a:pathLst>
            <a:path>
              <a:moveTo>
                <a:pt x="56334" y="0"/>
              </a:moveTo>
              <a:lnTo>
                <a:pt x="45720" y="3086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A3D7E-33CE-4BFD-958E-245EAB8B71F3}">
      <dsp:nvSpPr>
        <dsp:cNvPr id="0" name=""/>
        <dsp:cNvSpPr/>
      </dsp:nvSpPr>
      <dsp:spPr>
        <a:xfrm>
          <a:off x="717248" y="3415916"/>
          <a:ext cx="6373865" cy="5671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phải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đảm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bảo</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yêu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cầu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gì</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33858" y="3432526"/>
        <a:ext cx="6340645" cy="53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233123"/>
          <a:ext cx="3538057" cy="606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1: </a:t>
          </a:r>
          <a:r>
            <a:rPr lang="en-US" sz="2800" b="1" kern="1200" dirty="0" err="1">
              <a:latin typeface="Times New Roman" panose="02020603050405020304" pitchFamily="18" charset="0"/>
              <a:cs typeface="Times New Roman" panose="02020603050405020304" pitchFamily="18" charset="0"/>
            </a:rPr>
            <a:t>Lựa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thơ</a:t>
          </a:r>
          <a:endParaRPr lang="en-US" sz="2800" kern="1200" dirty="0">
            <a:latin typeface="Times New Roman" panose="02020603050405020304" pitchFamily="18" charset="0"/>
            <a:cs typeface="Times New Roman" panose="02020603050405020304" pitchFamily="18" charset="0"/>
          </a:endParaRPr>
        </a:p>
      </dsp:txBody>
      <dsp:txXfrm>
        <a:off x="17774" y="250897"/>
        <a:ext cx="3502509" cy="571291"/>
      </dsp:txXfrm>
    </dsp:sp>
    <dsp:sp modelId="{C731642F-9E60-4056-9CB2-488EC3F3FF04}">
      <dsp:nvSpPr>
        <dsp:cNvPr id="0" name=""/>
        <dsp:cNvSpPr/>
      </dsp:nvSpPr>
      <dsp:spPr>
        <a:xfrm>
          <a:off x="353805" y="839962"/>
          <a:ext cx="590870" cy="586005"/>
        </a:xfrm>
        <a:custGeom>
          <a:avLst/>
          <a:gdLst/>
          <a:ahLst/>
          <a:cxnLst/>
          <a:rect l="0" t="0" r="0" b="0"/>
          <a:pathLst>
            <a:path>
              <a:moveTo>
                <a:pt x="0" y="0"/>
              </a:moveTo>
              <a:lnTo>
                <a:pt x="0" y="586005"/>
              </a:lnTo>
              <a:lnTo>
                <a:pt x="590870" y="5860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E10CE-F100-4D02-AF60-98545D963856}">
      <dsp:nvSpPr>
        <dsp:cNvPr id="0" name=""/>
        <dsp:cNvSpPr/>
      </dsp:nvSpPr>
      <dsp:spPr>
        <a:xfrm>
          <a:off x="944675" y="1021436"/>
          <a:ext cx="5276760" cy="8090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X</a:t>
          </a:r>
          <a:r>
            <a:rPr lang="vi-VN" sz="2800" kern="1200" dirty="0">
              <a:latin typeface="Times New Roman" panose="02020603050405020304" pitchFamily="18" charset="0"/>
              <a:cs typeface="Times New Roman" panose="02020603050405020304" pitchFamily="18" charset="0"/>
            </a:rPr>
            <a:t>ác định mục đích viết: </a:t>
          </a:r>
          <a:r>
            <a:rPr lang="en-US" sz="2800" kern="1200" dirty="0" err="1">
              <a:latin typeface="Times New Roman" panose="02020603050405020304" pitchFamily="18" charset="0"/>
              <a:cs typeface="Times New Roman" panose="02020603050405020304" pitchFamily="18" charset="0"/>
            </a:rPr>
            <a:t>ghi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yếu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miêu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endParaRPr lang="en-US" sz="2800" kern="1200" dirty="0">
            <a:latin typeface="Times New Roman" panose="02020603050405020304" pitchFamily="18" charset="0"/>
            <a:cs typeface="Times New Roman" panose="02020603050405020304" pitchFamily="18" charset="0"/>
          </a:endParaRPr>
        </a:p>
      </dsp:txBody>
      <dsp:txXfrm>
        <a:off x="968372" y="1045133"/>
        <a:ext cx="5229366" cy="761671"/>
      </dsp:txXfrm>
    </dsp:sp>
    <dsp:sp modelId="{7EDC1A56-6561-42A7-A01C-1CCC51F2A796}">
      <dsp:nvSpPr>
        <dsp:cNvPr id="0" name=""/>
        <dsp:cNvSpPr/>
      </dsp:nvSpPr>
      <dsp:spPr>
        <a:xfrm>
          <a:off x="353805" y="839962"/>
          <a:ext cx="353898" cy="1837026"/>
        </a:xfrm>
        <a:custGeom>
          <a:avLst/>
          <a:gdLst/>
          <a:ahLst/>
          <a:cxnLst/>
          <a:rect l="0" t="0" r="0" b="0"/>
          <a:pathLst>
            <a:path>
              <a:moveTo>
                <a:pt x="0" y="0"/>
              </a:moveTo>
              <a:lnTo>
                <a:pt x="0" y="1837026"/>
              </a:lnTo>
              <a:lnTo>
                <a:pt x="353898" y="183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07703" y="2126942"/>
          <a:ext cx="5258534" cy="11000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Đối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hướng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thầy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bè</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cái</a:t>
          </a:r>
          <a:r>
            <a:rPr lang="en-US" sz="2800" kern="1200" dirty="0">
              <a:latin typeface="Times New Roman" panose="02020603050405020304" pitchFamily="18" charset="0"/>
              <a:cs typeface="Times New Roman" panose="02020603050405020304" pitchFamily="18" charset="0"/>
            </a:rPr>
            <a:t> hay, </a:t>
          </a:r>
          <a:r>
            <a:rPr lang="en-US" sz="2800" kern="1200" dirty="0" err="1">
              <a:latin typeface="Times New Roman" panose="02020603050405020304" pitchFamily="18" charset="0"/>
              <a:cs typeface="Times New Roman" panose="02020603050405020304" pitchFamily="18" charset="0"/>
            </a:rPr>
            <a:t>cái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đẹp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cuả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a:t>
          </a:r>
        </a:p>
      </dsp:txBody>
      <dsp:txXfrm>
        <a:off x="739924" y="2159163"/>
        <a:ext cx="5194092" cy="1035651"/>
      </dsp:txXfrm>
    </dsp:sp>
    <dsp:sp modelId="{AC28A8E3-EBC9-4824-A8C8-7B60DB0BFD5C}">
      <dsp:nvSpPr>
        <dsp:cNvPr id="0" name=""/>
        <dsp:cNvSpPr/>
      </dsp:nvSpPr>
      <dsp:spPr>
        <a:xfrm>
          <a:off x="353805" y="839962"/>
          <a:ext cx="353898" cy="2870275"/>
        </a:xfrm>
        <a:custGeom>
          <a:avLst/>
          <a:gdLst/>
          <a:ahLst/>
          <a:cxnLst/>
          <a:rect l="0" t="0" r="0" b="0"/>
          <a:pathLst>
            <a:path>
              <a:moveTo>
                <a:pt x="0" y="0"/>
              </a:moveTo>
              <a:lnTo>
                <a:pt x="0" y="2870275"/>
              </a:lnTo>
              <a:lnTo>
                <a:pt x="353898" y="2870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DA3D7E-33CE-4BFD-958E-245EAB8B71F3}">
      <dsp:nvSpPr>
        <dsp:cNvPr id="0" name=""/>
        <dsp:cNvSpPr/>
      </dsp:nvSpPr>
      <dsp:spPr>
        <a:xfrm>
          <a:off x="707703" y="3429302"/>
          <a:ext cx="5973514" cy="5618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Lựa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chọn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thơ</a:t>
          </a:r>
          <a:r>
            <a:rPr lang="en-US" sz="2800" kern="1200" dirty="0" smtClean="0">
              <a:latin typeface="Times New Roman" panose="02020603050405020304" pitchFamily="18" charset="0"/>
              <a:cs typeface="Times New Roman" panose="02020603050405020304" pitchFamily="18" charset="0"/>
            </a:rPr>
            <a:t>  ( </a:t>
          </a:r>
          <a:r>
            <a:rPr lang="en-US" sz="2800" kern="1200" dirty="0" err="1" smtClean="0">
              <a:latin typeface="Times New Roman" panose="02020603050405020304" pitchFamily="18" charset="0"/>
              <a:cs typeface="Times New Roman" panose="02020603050405020304" pitchFamily="18" charset="0"/>
            </a:rPr>
            <a:t>Chuyện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cổ</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tích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về</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loài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724160" y="3445759"/>
        <a:ext cx="5940600" cy="528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871778"/>
          <a:ext cx="4060829" cy="696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2: </a:t>
          </a:r>
          <a:r>
            <a:rPr lang="en-US" sz="2800" b="1" kern="1200" dirty="0" err="1">
              <a:latin typeface="Times New Roman" panose="02020603050405020304" pitchFamily="18" charset="0"/>
              <a:cs typeface="Times New Roman" panose="02020603050405020304" pitchFamily="18" charset="0"/>
            </a:rPr>
            <a:t>Tìm</a:t>
          </a:r>
          <a:r>
            <a:rPr lang="en-US" sz="2800" b="1" kern="1200" dirty="0">
              <a:latin typeface="Times New Roman" panose="02020603050405020304" pitchFamily="18" charset="0"/>
              <a:cs typeface="Times New Roman" panose="02020603050405020304" pitchFamily="18" charset="0"/>
            </a:rPr>
            <a:t> ý</a:t>
          </a:r>
          <a:endParaRPr lang="en-US" sz="2800" kern="1200" dirty="0">
            <a:latin typeface="Times New Roman" panose="02020603050405020304" pitchFamily="18" charset="0"/>
            <a:cs typeface="Times New Roman" panose="02020603050405020304" pitchFamily="18" charset="0"/>
          </a:endParaRPr>
        </a:p>
      </dsp:txBody>
      <dsp:txXfrm>
        <a:off x="20400" y="892178"/>
        <a:ext cx="4020029" cy="655703"/>
      </dsp:txXfrm>
    </dsp:sp>
    <dsp:sp modelId="{7EDC1A56-6561-42A7-A01C-1CCC51F2A796}">
      <dsp:nvSpPr>
        <dsp:cNvPr id="0" name=""/>
        <dsp:cNvSpPr/>
      </dsp:nvSpPr>
      <dsp:spPr>
        <a:xfrm>
          <a:off x="406082" y="1568282"/>
          <a:ext cx="1256375" cy="930471"/>
        </a:xfrm>
        <a:custGeom>
          <a:avLst/>
          <a:gdLst/>
          <a:ahLst/>
          <a:cxnLst/>
          <a:rect l="0" t="0" r="0" b="0"/>
          <a:pathLst>
            <a:path>
              <a:moveTo>
                <a:pt x="0" y="0"/>
              </a:moveTo>
              <a:lnTo>
                <a:pt x="0" y="930471"/>
              </a:lnTo>
              <a:lnTo>
                <a:pt x="1256375" y="9304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1662458" y="815021"/>
          <a:ext cx="7142138" cy="3367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endParaRPr lang="en-US" sz="2400" b="1" kern="1200" dirty="0">
            <a:solidFill>
              <a:srgbClr val="7030A0"/>
            </a:solidFill>
            <a:latin typeface="Times New Roman" pitchFamily="18" charset="0"/>
            <a:cs typeface="Times New Roman" pitchFamily="18" charset="0"/>
          </a:endParaRPr>
        </a:p>
        <a:p>
          <a:pPr lvl="0" algn="l" defTabSz="1066800">
            <a:lnSpc>
              <a:spcPct val="90000"/>
            </a:lnSpc>
            <a:spcBef>
              <a:spcPct val="0"/>
            </a:spcBef>
            <a:spcAft>
              <a:spcPct val="35000"/>
            </a:spcAft>
          </a:pPr>
          <a:r>
            <a:rPr lang="en-US" sz="2400" b="1" kern="1200" dirty="0" err="1">
              <a:solidFill>
                <a:srgbClr val="7030A0"/>
              </a:solidFill>
              <a:latin typeface="Times New Roman" pitchFamily="18" charset="0"/>
              <a:cs typeface="Times New Roman" pitchFamily="18" charset="0"/>
            </a:rPr>
            <a:t>Nhiệm</a:t>
          </a:r>
          <a:r>
            <a:rPr lang="en-US" sz="2400" b="1" kern="1200" dirty="0">
              <a:solidFill>
                <a:srgbClr val="7030A0"/>
              </a:solidFill>
              <a:latin typeface="Times New Roman" pitchFamily="18" charset="0"/>
              <a:cs typeface="Times New Roman" pitchFamily="18" charset="0"/>
            </a:rPr>
            <a:t> </a:t>
          </a:r>
          <a:r>
            <a:rPr lang="en-US" sz="2400" b="1" kern="1200" dirty="0" err="1">
              <a:solidFill>
                <a:srgbClr val="7030A0"/>
              </a:solidFill>
              <a:latin typeface="Times New Roman" pitchFamily="18" charset="0"/>
              <a:cs typeface="Times New Roman" pitchFamily="18" charset="0"/>
            </a:rPr>
            <a:t>vụ</a:t>
          </a:r>
          <a:r>
            <a:rPr lang="en-US" sz="2400" b="1" kern="1200" dirty="0">
              <a:solidFill>
                <a:srgbClr val="7030A0"/>
              </a:solidFill>
              <a:latin typeface="Times New Roman" pitchFamily="18" charset="0"/>
              <a:cs typeface="Times New Roman" pitchFamily="18" charset="0"/>
            </a:rPr>
            <a:t>:</a:t>
          </a:r>
          <a:r>
            <a:rPr lang="en-US" sz="2400" kern="1200" dirty="0">
              <a:solidFill>
                <a:srgbClr val="7030A0"/>
              </a:solidFill>
              <a:latin typeface="Times New Roman" pitchFamily="18" charset="0"/>
              <a:cs typeface="Times New Roman" pitchFamily="18" charset="0"/>
            </a:rPr>
            <a:t> </a:t>
          </a:r>
          <a:r>
            <a:rPr lang="vi-VN" sz="2400" kern="1200" dirty="0">
              <a:effectLst/>
              <a:latin typeface="Times New Roman" pitchFamily="18" charset="0"/>
              <a:ea typeface="Calibri" panose="020F0502020204030204" pitchFamily="34" charset="0"/>
            </a:rPr>
            <a:t>Thực hiện hoạt độn</a:t>
          </a:r>
          <a:r>
            <a:rPr lang="en-US" sz="2400" kern="1200" dirty="0">
              <a:effectLst/>
              <a:latin typeface="Times New Roman" pitchFamily="18" charset="0"/>
              <a:ea typeface="Calibri" panose="020F0502020204030204" pitchFamily="34" charset="0"/>
            </a:rPr>
            <a:t>g </a:t>
          </a:r>
          <a:r>
            <a:rPr lang="en-US" sz="2400" kern="1200" dirty="0" err="1">
              <a:effectLst/>
              <a:latin typeface="Times New Roman" pitchFamily="18" charset="0"/>
              <a:ea typeface="Calibri" panose="020F0502020204030204" pitchFamily="34" charset="0"/>
            </a:rPr>
            <a:t>cặp</a:t>
          </a:r>
          <a:r>
            <a:rPr lang="vi-VN" sz="2400" kern="1200" dirty="0">
              <a:effectLst/>
              <a:latin typeface="Times New Roman" pitchFamily="18" charset="0"/>
              <a:ea typeface="Calibri" panose="020F0502020204030204" pitchFamily="34" charset="0"/>
            </a:rPr>
            <a:t> đôi trả lời các câu hỏi (sgk/T</a:t>
          </a:r>
          <a:r>
            <a:rPr lang="en-US" sz="2400" kern="1200" dirty="0">
              <a:effectLst/>
              <a:latin typeface="Times New Roman" pitchFamily="18" charset="0"/>
              <a:ea typeface="Calibri" panose="020F0502020204030204" pitchFamily="34" charset="0"/>
            </a:rPr>
            <a:t>5</a:t>
          </a:r>
          <a:r>
            <a:rPr lang="vi-VN" sz="2400" kern="1200" dirty="0">
              <a:effectLst/>
              <a:latin typeface="Times New Roman" pitchFamily="18" charset="0"/>
              <a:ea typeface="Calibri" panose="020F0502020204030204" pitchFamily="34" charset="0"/>
            </a:rPr>
            <a:t>3)</a:t>
          </a:r>
          <a:endParaRPr lang="en-US" sz="2400" kern="1200" dirty="0">
            <a:effectLst/>
            <a:latin typeface="Times New Roman" pitchFamily="18" charset="0"/>
            <a:ea typeface="Calibri" panose="020F0502020204030204" pitchFamily="34" charset="0"/>
          </a:endParaRPr>
        </a:p>
        <a:p>
          <a:pPr lvl="0" algn="l" defTabSz="1066800">
            <a:lnSpc>
              <a:spcPct val="90000"/>
            </a:lnSpc>
            <a:spcBef>
              <a:spcPct val="0"/>
            </a:spcBef>
            <a:spcAft>
              <a:spcPct val="35000"/>
            </a:spcAft>
          </a:pPr>
          <a:r>
            <a:rPr lang="en-US" sz="2400" kern="1200" dirty="0" err="1">
              <a:effectLst/>
              <a:latin typeface="Times New Roman" pitchFamily="18" charset="0"/>
              <a:ea typeface="Calibri" panose="020F0502020204030204" pitchFamily="34" charset="0"/>
            </a:rPr>
            <a:t>Gợi</a:t>
          </a:r>
          <a:r>
            <a:rPr lang="en-US" sz="2400" kern="1200" dirty="0">
              <a:effectLst/>
              <a:latin typeface="Times New Roman" pitchFamily="18" charset="0"/>
              <a:ea typeface="Calibri" panose="020F0502020204030204" pitchFamily="34" charset="0"/>
            </a:rPr>
            <a:t> ý: </a:t>
          </a:r>
        </a:p>
        <a:p>
          <a:pPr lvl="0" algn="l" defTabSz="1066800">
            <a:lnSpc>
              <a:spcPct val="90000"/>
            </a:lnSpc>
            <a:spcBef>
              <a:spcPct val="0"/>
            </a:spcBef>
            <a:spcAft>
              <a:spcPct val="35000"/>
            </a:spcAft>
          </a:pPr>
          <a:r>
            <a:rPr lang="vi-VN" sz="2400" kern="1200" dirty="0">
              <a:effectLst/>
              <a:latin typeface="Times New Roman" pitchFamily="18" charset="0"/>
              <a:ea typeface="Times New Roman" panose="02020603050405020304" pitchFamily="18" charset="0"/>
            </a:rPr>
            <a:t>- </a:t>
          </a:r>
          <a:r>
            <a:rPr lang="vi-VN" sz="2400" kern="1200" dirty="0">
              <a:effectLst/>
              <a:latin typeface="Times New Roman" pitchFamily="18" charset="0"/>
              <a:ea typeface="Calibri" panose="020F0502020204030204" pitchFamily="34" charset="0"/>
            </a:rPr>
            <a:t>Để làm bài tập tốt hơn, em hãy đọc lại một trong hai VB </a:t>
          </a:r>
          <a:r>
            <a:rPr lang="vi-VN" sz="2400" i="1" kern="1200" dirty="0">
              <a:effectLst/>
              <a:latin typeface="Times New Roman" pitchFamily="18" charset="0"/>
              <a:ea typeface="Calibri" panose="020F0502020204030204" pitchFamily="34" charset="0"/>
            </a:rPr>
            <a:t>Chuyện cổ tích về loài người</a:t>
          </a:r>
          <a:r>
            <a:rPr lang="vi-VN" sz="2400" kern="1200" dirty="0">
              <a:effectLst/>
              <a:latin typeface="Times New Roman" pitchFamily="18" charset="0"/>
              <a:ea typeface="Calibri" panose="020F0502020204030204" pitchFamily="34" charset="0"/>
            </a:rPr>
            <a:t> và </a:t>
          </a:r>
          <a:r>
            <a:rPr lang="vi-VN" sz="2400" i="1" kern="1200" dirty="0">
              <a:effectLst/>
              <a:latin typeface="Times New Roman" pitchFamily="18" charset="0"/>
              <a:ea typeface="Calibri" panose="020F0502020204030204" pitchFamily="34" charset="0"/>
            </a:rPr>
            <a:t>Mây và sóng</a:t>
          </a:r>
          <a:r>
            <a:rPr lang="vi-VN" sz="2400" kern="1200" dirty="0">
              <a:effectLst/>
              <a:latin typeface="Times New Roman" pitchFamily="18" charset="0"/>
              <a:ea typeface="Calibri" panose="020F0502020204030204" pitchFamily="34" charset="0"/>
            </a:rPr>
            <a:t>, tìm ra các yếu tố tự sự và miêu tả trong hai VB đó.</a:t>
          </a:r>
          <a:endParaRPr lang="en-US" sz="2400" kern="1200" dirty="0">
            <a:effectLst/>
            <a:latin typeface="Times New Roman" pitchFamily="18" charset="0"/>
            <a:ea typeface="Times New Roman" panose="02020603050405020304" pitchFamily="18" charset="0"/>
          </a:endParaRPr>
        </a:p>
        <a:p>
          <a:pPr lvl="0" algn="l" defTabSz="1066800">
            <a:lnSpc>
              <a:spcPct val="90000"/>
            </a:lnSpc>
            <a:spcBef>
              <a:spcPct val="0"/>
            </a:spcBef>
            <a:spcAft>
              <a:spcPct val="35000"/>
            </a:spcAft>
          </a:pPr>
          <a:r>
            <a:rPr lang="vi-VN" sz="2400" kern="1200" dirty="0">
              <a:effectLst/>
              <a:latin typeface="Times New Roman" pitchFamily="18" charset="0"/>
              <a:ea typeface="Calibri" panose="020F0502020204030204" pitchFamily="34" charset="0"/>
            </a:rPr>
            <a:t>-</a:t>
          </a:r>
          <a:r>
            <a:rPr lang="vi-VN" sz="2400" kern="1200" dirty="0">
              <a:effectLst/>
              <a:latin typeface="Times New Roman" pitchFamily="18" charset="0"/>
              <a:ea typeface="Times New Roman" panose="02020603050405020304" pitchFamily="18" charset="0"/>
            </a:rPr>
            <a:t> Hoàn thành vào phiếu học tập sau:</a:t>
          </a:r>
          <a:endParaRPr lang="en-US" sz="2400" kern="1200" dirty="0">
            <a:effectLst/>
            <a:latin typeface="Times New Roman" pitchFamily="18" charset="0"/>
            <a:ea typeface="Calibri" panose="020F0502020204030204" pitchFamily="34" charset="0"/>
          </a:endParaRPr>
        </a:p>
        <a:p>
          <a:pPr lvl="0" algn="l" defTabSz="1066800">
            <a:lnSpc>
              <a:spcPct val="90000"/>
            </a:lnSpc>
            <a:spcBef>
              <a:spcPct val="0"/>
            </a:spcBef>
            <a:spcAft>
              <a:spcPct val="35000"/>
            </a:spcAft>
          </a:pPr>
          <a:endParaRPr lang="en-US" sz="2800" kern="1200" dirty="0">
            <a:latin typeface="Times New Roman" pitchFamily="18" charset="0"/>
            <a:cs typeface="Times New Roman" panose="02020603050405020304" pitchFamily="18" charset="0"/>
          </a:endParaRPr>
        </a:p>
      </dsp:txBody>
      <dsp:txXfrm>
        <a:off x="1761088" y="913651"/>
        <a:ext cx="6944878" cy="3170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2741" y="1080689"/>
          <a:ext cx="3958915" cy="679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Bước</a:t>
          </a:r>
          <a:r>
            <a:rPr lang="en-US" sz="2800" b="1" kern="1200" dirty="0">
              <a:latin typeface="Times New Roman" panose="02020603050405020304" pitchFamily="18" charset="0"/>
              <a:cs typeface="Times New Roman" panose="02020603050405020304" pitchFamily="18" charset="0"/>
            </a:rPr>
            <a:t> 3. </a:t>
          </a:r>
          <a:r>
            <a:rPr lang="en-US" sz="2800" b="1" kern="1200" dirty="0" err="1">
              <a:latin typeface="Times New Roman" panose="02020603050405020304" pitchFamily="18" charset="0"/>
              <a:cs typeface="Times New Roman" panose="02020603050405020304" pitchFamily="18" charset="0"/>
            </a:rPr>
            <a:t>Lập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dàn</a:t>
          </a:r>
          <a:r>
            <a:rPr lang="en-US" sz="2800" b="1" kern="1200" dirty="0">
              <a:latin typeface="Times New Roman" panose="02020603050405020304" pitchFamily="18" charset="0"/>
              <a:cs typeface="Times New Roman" panose="02020603050405020304" pitchFamily="18" charset="0"/>
            </a:rPr>
            <a:t> ý</a:t>
          </a:r>
          <a:endParaRPr lang="en-US" sz="2800" kern="1200" dirty="0">
            <a:latin typeface="Times New Roman" panose="02020603050405020304" pitchFamily="18" charset="0"/>
            <a:cs typeface="Times New Roman" panose="02020603050405020304" pitchFamily="18" charset="0"/>
          </a:endParaRPr>
        </a:p>
      </dsp:txBody>
      <dsp:txXfrm>
        <a:off x="22629" y="1100577"/>
        <a:ext cx="3919139" cy="639247"/>
      </dsp:txXfrm>
    </dsp:sp>
    <dsp:sp modelId="{7EDC1A56-6561-42A7-A01C-1CCC51F2A796}">
      <dsp:nvSpPr>
        <dsp:cNvPr id="0" name=""/>
        <dsp:cNvSpPr/>
      </dsp:nvSpPr>
      <dsp:spPr>
        <a:xfrm>
          <a:off x="398632" y="1759712"/>
          <a:ext cx="395891" cy="841802"/>
        </a:xfrm>
        <a:custGeom>
          <a:avLst/>
          <a:gdLst/>
          <a:ahLst/>
          <a:cxnLst/>
          <a:rect l="0" t="0" r="0" b="0"/>
          <a:pathLst>
            <a:path>
              <a:moveTo>
                <a:pt x="0" y="0"/>
              </a:moveTo>
              <a:lnTo>
                <a:pt x="0" y="841802"/>
              </a:lnTo>
              <a:lnTo>
                <a:pt x="395891" y="8418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94524" y="1986039"/>
          <a:ext cx="5884045" cy="12309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vi-VN" sz="2800" kern="1200" dirty="0">
              <a:effectLst/>
              <a:latin typeface="Times New Roman" pitchFamily="18" charset="0"/>
              <a:ea typeface="Calibri" panose="020F0502020204030204" pitchFamily="34" charset="0"/>
            </a:rPr>
            <a:t>- Thực hiện hoạt động cá nhân, sắp xếp các thông tin, ý tưởng ở phần tìm ý thành một dàn ý theo hướng dẫn (sgk/T54)</a:t>
          </a:r>
          <a:endParaRPr lang="en-US" sz="2800" kern="1200" dirty="0">
            <a:latin typeface="Times New Roman" pitchFamily="18" charset="0"/>
            <a:cs typeface="Times New Roman" panose="02020603050405020304" pitchFamily="18" charset="0"/>
          </a:endParaRPr>
        </a:p>
      </dsp:txBody>
      <dsp:txXfrm>
        <a:off x="830577" y="2022092"/>
        <a:ext cx="5811939" cy="1158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656689"/>
          <a:ext cx="3958915" cy="679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endParaRPr lang="en-US" sz="2800" kern="1200" dirty="0">
            <a:latin typeface="Times New Roman" panose="02020603050405020304" pitchFamily="18" charset="0"/>
            <a:cs typeface="Times New Roman" panose="02020603050405020304" pitchFamily="18" charset="0"/>
          </a:endParaRPr>
        </a:p>
      </dsp:txBody>
      <dsp:txXfrm>
        <a:off x="19888" y="676577"/>
        <a:ext cx="3919139" cy="639247"/>
      </dsp:txXfrm>
    </dsp:sp>
    <dsp:sp modelId="{7EDC1A56-6561-42A7-A01C-1CCC51F2A796}">
      <dsp:nvSpPr>
        <dsp:cNvPr id="0" name=""/>
        <dsp:cNvSpPr/>
      </dsp:nvSpPr>
      <dsp:spPr>
        <a:xfrm>
          <a:off x="395891" y="1335713"/>
          <a:ext cx="401374" cy="1277624"/>
        </a:xfrm>
        <a:custGeom>
          <a:avLst/>
          <a:gdLst/>
          <a:ahLst/>
          <a:cxnLst/>
          <a:rect l="0" t="0" r="0" b="0"/>
          <a:pathLst>
            <a:path>
              <a:moveTo>
                <a:pt x="0" y="0"/>
              </a:moveTo>
              <a:lnTo>
                <a:pt x="0" y="1277624"/>
              </a:lnTo>
              <a:lnTo>
                <a:pt x="401374" y="12776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97265" y="1997862"/>
          <a:ext cx="5884045" cy="12309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Khi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viết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bài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cần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lưu</a:t>
          </a:r>
          <a:r>
            <a:rPr lang="en-US" sz="2800" kern="1200" dirty="0" smtClean="0">
              <a:latin typeface="Times New Roman" panose="02020603050405020304" pitchFamily="18" charset="0"/>
              <a:cs typeface="Times New Roman" panose="02020603050405020304" pitchFamily="18" charset="0"/>
            </a:rPr>
            <a:t> ý </a:t>
          </a:r>
          <a:r>
            <a:rPr lang="en-US" sz="2800" kern="1200" dirty="0" err="1" smtClean="0">
              <a:latin typeface="Times New Roman" panose="02020603050405020304" pitchFamily="18" charset="0"/>
              <a:cs typeface="Times New Roman" panose="02020603050405020304" pitchFamily="18" charset="0"/>
            </a:rPr>
            <a:t>những</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gì</a:t>
          </a:r>
          <a:endParaRPr lang="en-US" sz="2800" kern="1200" dirty="0">
            <a:latin typeface="Times New Roman" panose="02020603050405020304" pitchFamily="18" charset="0"/>
            <a:cs typeface="Times New Roman" panose="02020603050405020304" pitchFamily="18" charset="0"/>
          </a:endParaRPr>
        </a:p>
      </dsp:txBody>
      <dsp:txXfrm>
        <a:off x="833318" y="2033915"/>
        <a:ext cx="5811939" cy="1158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656689"/>
          <a:ext cx="3958915" cy="679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endParaRPr lang="en-US" sz="2800" kern="1200" dirty="0">
            <a:latin typeface="Times New Roman" panose="02020603050405020304" pitchFamily="18" charset="0"/>
            <a:cs typeface="Times New Roman" panose="02020603050405020304" pitchFamily="18" charset="0"/>
          </a:endParaRPr>
        </a:p>
      </dsp:txBody>
      <dsp:txXfrm>
        <a:off x="19888" y="676577"/>
        <a:ext cx="3919139" cy="639247"/>
      </dsp:txXfrm>
    </dsp:sp>
    <dsp:sp modelId="{7EDC1A56-6561-42A7-A01C-1CCC51F2A796}">
      <dsp:nvSpPr>
        <dsp:cNvPr id="0" name=""/>
        <dsp:cNvSpPr/>
      </dsp:nvSpPr>
      <dsp:spPr>
        <a:xfrm>
          <a:off x="395891" y="1335713"/>
          <a:ext cx="398632" cy="1265801"/>
        </a:xfrm>
        <a:custGeom>
          <a:avLst/>
          <a:gdLst/>
          <a:ahLst/>
          <a:cxnLst/>
          <a:rect l="0" t="0" r="0" b="0"/>
          <a:pathLst>
            <a:path>
              <a:moveTo>
                <a:pt x="0" y="0"/>
              </a:moveTo>
              <a:lnTo>
                <a:pt x="0" y="1265801"/>
              </a:lnTo>
              <a:lnTo>
                <a:pt x="398632" y="1265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94524" y="1986039"/>
          <a:ext cx="5884045" cy="12309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Hoạt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động</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cá</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nhân</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viết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bài</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viết</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vào</a:t>
          </a:r>
          <a:r>
            <a:rPr lang="en-US" sz="2800" kern="1200" dirty="0">
              <a:solidFill>
                <a:srgbClr val="7030A0"/>
              </a:solidFill>
              <a:latin typeface="Times New Roman" pitchFamily="18" charset="0"/>
              <a:cs typeface="Times New Roman" pitchFamily="18" charset="0"/>
            </a:rPr>
            <a:t> </a:t>
          </a:r>
          <a:r>
            <a:rPr lang="en-US" sz="2800" kern="1200" dirty="0" err="1">
              <a:solidFill>
                <a:srgbClr val="7030A0"/>
              </a:solidFill>
              <a:latin typeface="Times New Roman" pitchFamily="18" charset="0"/>
              <a:cs typeface="Times New Roman" pitchFamily="18" charset="0"/>
            </a:rPr>
            <a:t>vở</a:t>
          </a:r>
          <a:r>
            <a:rPr lang="en-US" sz="2800" kern="1200" dirty="0">
              <a:solidFill>
                <a:srgbClr val="7030A0"/>
              </a:solidFill>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830577" y="2022092"/>
        <a:ext cx="5811939" cy="11588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8E24F-23B0-458B-A10E-CF98A3E95534}">
      <dsp:nvSpPr>
        <dsp:cNvPr id="0" name=""/>
        <dsp:cNvSpPr/>
      </dsp:nvSpPr>
      <dsp:spPr>
        <a:xfrm>
          <a:off x="0" y="656689"/>
          <a:ext cx="3958915" cy="6790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  </a:t>
          </a:r>
          <a:r>
            <a:rPr lang="en-US" sz="2800" b="1" kern="1200" dirty="0" err="1">
              <a:latin typeface="Times New Roman" panose="02020603050405020304" pitchFamily="18" charset="0"/>
              <a:cs typeface="Times New Roman" panose="02020603050405020304" pitchFamily="18" charset="0"/>
            </a:rPr>
            <a:t>Chỉnh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sửa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viết</a:t>
          </a:r>
          <a:r>
            <a:rPr lang="en-US" sz="2800" b="1" kern="1200" dirty="0">
              <a:latin typeface="Times New Roman" panose="02020603050405020304" pitchFamily="18" charset="0"/>
              <a:cs typeface="Times New Roman" panose="02020603050405020304" pitchFamily="18" charset="0"/>
            </a:rPr>
            <a:t>.</a:t>
          </a:r>
          <a:endParaRPr lang="en-US" sz="2800" kern="1200" dirty="0">
            <a:latin typeface="Times New Roman" panose="02020603050405020304" pitchFamily="18" charset="0"/>
            <a:cs typeface="Times New Roman" panose="02020603050405020304" pitchFamily="18" charset="0"/>
          </a:endParaRPr>
        </a:p>
      </dsp:txBody>
      <dsp:txXfrm>
        <a:off x="19888" y="676577"/>
        <a:ext cx="3919139" cy="639247"/>
      </dsp:txXfrm>
    </dsp:sp>
    <dsp:sp modelId="{7EDC1A56-6561-42A7-A01C-1CCC51F2A796}">
      <dsp:nvSpPr>
        <dsp:cNvPr id="0" name=""/>
        <dsp:cNvSpPr/>
      </dsp:nvSpPr>
      <dsp:spPr>
        <a:xfrm>
          <a:off x="395891" y="1335713"/>
          <a:ext cx="398632" cy="1265801"/>
        </a:xfrm>
        <a:custGeom>
          <a:avLst/>
          <a:gdLst/>
          <a:ahLst/>
          <a:cxnLst/>
          <a:rect l="0" t="0" r="0" b="0"/>
          <a:pathLst>
            <a:path>
              <a:moveTo>
                <a:pt x="0" y="0"/>
              </a:moveTo>
              <a:lnTo>
                <a:pt x="0" y="1265801"/>
              </a:lnTo>
              <a:lnTo>
                <a:pt x="398632" y="12658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AAB5A-4034-4D6E-99CB-75668AF29628}">
      <dsp:nvSpPr>
        <dsp:cNvPr id="0" name=""/>
        <dsp:cNvSpPr/>
      </dsp:nvSpPr>
      <dsp:spPr>
        <a:xfrm>
          <a:off x="794524" y="1986039"/>
          <a:ext cx="5884045" cy="12309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Times New Roman" pitchFamily="18" charset="0"/>
              <a:cs typeface="Times New Roman" pitchFamily="18" charset="0"/>
            </a:rPr>
            <a:t>Nhiệm</a:t>
          </a:r>
          <a:r>
            <a:rPr lang="en-US" sz="2800" b="1" kern="1200" dirty="0">
              <a:solidFill>
                <a:srgbClr val="7030A0"/>
              </a:solidFill>
              <a:latin typeface="Times New Roman" pitchFamily="18" charset="0"/>
              <a:cs typeface="Times New Roman" pitchFamily="18" charset="0"/>
            </a:rPr>
            <a:t> </a:t>
          </a:r>
          <a:r>
            <a:rPr lang="en-US" sz="2800" b="1" kern="1200" dirty="0" err="1">
              <a:solidFill>
                <a:srgbClr val="7030A0"/>
              </a:solidFill>
              <a:latin typeface="Times New Roman" pitchFamily="18" charset="0"/>
              <a:cs typeface="Times New Roman" pitchFamily="18" charset="0"/>
            </a:rPr>
            <a:t>vụ</a:t>
          </a:r>
          <a:r>
            <a:rPr lang="en-US" sz="2800" b="1" kern="1200" dirty="0">
              <a:solidFill>
                <a:srgbClr val="7030A0"/>
              </a:solidFill>
              <a:latin typeface="Times New Roman" pitchFamily="18" charset="0"/>
              <a:cs typeface="Times New Roman" pitchFamily="18" charset="0"/>
            </a:rPr>
            <a:t>:</a:t>
          </a:r>
          <a:r>
            <a:rPr lang="en-US" sz="2800" kern="1200" dirty="0">
              <a:solidFill>
                <a:srgbClr val="7030A0"/>
              </a:solidFill>
              <a:latin typeface="Times New Roman" pitchFamily="18" charset="0"/>
              <a:cs typeface="Times New Roman" pitchFamily="18" charset="0"/>
            </a:rPr>
            <a:t> </a:t>
          </a:r>
          <a:r>
            <a:rPr lang="vi-VN" sz="2800" kern="1200" dirty="0">
              <a:latin typeface="Times New Roman" pitchFamily="18" charset="0"/>
              <a:cs typeface="Times New Roman" pitchFamily="18" charset="0"/>
            </a:rPr>
            <a:t>- Thực hiện hoạt động cá nhân rà soát, chỉnh sửa bài viết của bạn theo gợi ý </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sau</a:t>
          </a:r>
          <a:r>
            <a:rPr lang="en-US" sz="2800" kern="1200" dirty="0">
              <a:solidFill>
                <a:srgbClr val="7030A0"/>
              </a:solidFill>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830577" y="2022092"/>
        <a:ext cx="5811939" cy="11588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ECCAA-E706-445E-B1B2-8314D912D9F7}"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698026-C611-41AD-99D1-5346B33A6FEA}" type="slidenum">
              <a:rPr lang="en-US" smtClean="0"/>
              <a:t>‹#›</a:t>
            </a:fld>
            <a:endParaRPr lang="en-US"/>
          </a:p>
        </p:txBody>
      </p:sp>
    </p:spTree>
    <p:extLst>
      <p:ext uri="{BB962C8B-B14F-4D97-AF65-F5344CB8AC3E}">
        <p14:creationId xmlns:p14="http://schemas.microsoft.com/office/powerpoint/2010/main" val="30464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43167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743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996392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84501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64899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1958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Slide Image Placeholder 1"/>
          <p:cNvSpPr>
            <a:spLocks noGrp="1" noRot="1" noChangeAspect="1"/>
          </p:cNvSpPr>
          <p:nvPr>
            <p:ph type="sldImg"/>
          </p:nvPr>
        </p:nvSpPr>
        <p:spPr bwMode="auto">
          <a:noFill/>
          <a:ln>
            <a:solidFill>
              <a:srgbClr val="000000"/>
            </a:solidFill>
            <a:miter lim="800000"/>
            <a:headEnd/>
            <a:tailEnd/>
          </a:ln>
        </p:spPr>
      </p:sp>
      <p:sp>
        <p:nvSpPr>
          <p:cNvPr id="504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04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F10-47E3-45D3-A1C5-D8F6030C5B86}"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00350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CC547D-4735-472A-9FB1-3C39C6D86840}"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9593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C547D-4735-472A-9FB1-3C39C6D86840}"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25614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C547D-4735-472A-9FB1-3C39C6D86840}"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356954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C547D-4735-472A-9FB1-3C39C6D86840}"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86641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CC547D-4735-472A-9FB1-3C39C6D86840}"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91837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CC547D-4735-472A-9FB1-3C39C6D86840}"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218384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CC547D-4735-472A-9FB1-3C39C6D86840}"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184874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CC547D-4735-472A-9FB1-3C39C6D86840}"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393069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547D-4735-472A-9FB1-3C39C6D86840}"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37640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C547D-4735-472A-9FB1-3C39C6D86840}"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318744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CC547D-4735-472A-9FB1-3C39C6D86840}"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B7612-B439-47AC-A5FC-7003268B1469}" type="slidenum">
              <a:rPr lang="en-US" smtClean="0"/>
              <a:t>‹#›</a:t>
            </a:fld>
            <a:endParaRPr lang="en-US"/>
          </a:p>
        </p:txBody>
      </p:sp>
    </p:spTree>
    <p:extLst>
      <p:ext uri="{BB962C8B-B14F-4D97-AF65-F5344CB8AC3E}">
        <p14:creationId xmlns:p14="http://schemas.microsoft.com/office/powerpoint/2010/main" val="303588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547D-4735-472A-9FB1-3C39C6D86840}"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B7612-B439-47AC-A5FC-7003268B1469}" type="slidenum">
              <a:rPr lang="en-US" smtClean="0"/>
              <a:t>‹#›</a:t>
            </a:fld>
            <a:endParaRPr lang="en-US"/>
          </a:p>
        </p:txBody>
      </p:sp>
    </p:spTree>
    <p:extLst>
      <p:ext uri="{BB962C8B-B14F-4D97-AF65-F5344CB8AC3E}">
        <p14:creationId xmlns:p14="http://schemas.microsoft.com/office/powerpoint/2010/main" val="59398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jp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8"/>
          <p:cNvSpPr>
            <a:spLocks noChangeArrowheads="1" noChangeShapeType="1" noTextEdit="1"/>
          </p:cNvSpPr>
          <p:nvPr/>
        </p:nvSpPr>
        <p:spPr bwMode="auto">
          <a:xfrm>
            <a:off x="2286000" y="493713"/>
            <a:ext cx="4743450" cy="762000"/>
          </a:xfrm>
          <a:prstGeom prst="rect">
            <a:avLst/>
          </a:prstGeom>
        </p:spPr>
        <p:txBody>
          <a:bodyPr spcFirstLastPara="1" wrap="none" fromWordArt="1">
            <a:prstTxWarp prst="textArchUp">
              <a:avLst>
                <a:gd name="adj" fmla="val 10800000"/>
              </a:avLst>
            </a:prstTxWarp>
          </a:bodyPr>
          <a:lstStyle/>
          <a:p>
            <a:pPr algn="ctr"/>
            <a:r>
              <a:rPr lang="en-US" sz="4800" b="1" kern="10">
                <a:ln w="9525">
                  <a:solidFill>
                    <a:srgbClr val="000000"/>
                  </a:solidFill>
                  <a:round/>
                  <a:headEnd/>
                  <a:tailEnd/>
                </a:ln>
                <a:solidFill>
                  <a:srgbClr val="0000FF"/>
                </a:solidFill>
                <a:cs typeface="Times New Roman" panose="02020603050405020304" pitchFamily="18" charset="0"/>
              </a:rPr>
              <a:t>NHIỆT LIỆT CHÀO MỪNG </a:t>
            </a:r>
          </a:p>
        </p:txBody>
      </p:sp>
      <p:pic>
        <p:nvPicPr>
          <p:cNvPr id="9" name="Picture 8"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74763"/>
            <a:ext cx="4629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1456135" y="4760913"/>
            <a:ext cx="64579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3600" b="1" dirty="0">
                <a:solidFill>
                  <a:srgbClr val="FF0066"/>
                </a:solidFill>
                <a:cs typeface="Arial" panose="020B0604020202020204" pitchFamily="34" charset="0"/>
              </a:rPr>
              <a:t>QUÝ THẦY CÔ GIÁO ĐẾN DỰ GIỜ MÔN NGỮ VĂN LỚP </a:t>
            </a:r>
            <a:r>
              <a:rPr lang="en-US" altLang="en-US" sz="3600" b="1" dirty="0" smtClean="0">
                <a:solidFill>
                  <a:srgbClr val="FF0066"/>
                </a:solidFill>
                <a:cs typeface="Arial" panose="020B0604020202020204" pitchFamily="34" charset="0"/>
              </a:rPr>
              <a:t>6/4</a:t>
            </a:r>
            <a:endParaRPr lang="en-US" altLang="en-US" sz="3600" b="1" dirty="0">
              <a:solidFill>
                <a:srgbClr val="FF0066"/>
              </a:solidFill>
              <a:cs typeface="Arial" panose="020B0604020202020204" pitchFamily="34" charset="0"/>
            </a:endParaRPr>
          </a:p>
          <a:p>
            <a:pPr>
              <a:spcBef>
                <a:spcPct val="50000"/>
              </a:spcBef>
              <a:buFontTx/>
              <a:buNone/>
            </a:pPr>
            <a:endParaRPr lang="en-US" altLang="en-US" sz="3600" b="1" dirty="0">
              <a:solidFill>
                <a:srgbClr val="FF0066"/>
              </a:solidFill>
              <a:cs typeface="Arial" panose="020B0604020202020204" pitchFamily="34" charset="0"/>
            </a:endParaRPr>
          </a:p>
        </p:txBody>
      </p:sp>
      <p:pic>
        <p:nvPicPr>
          <p:cNvPr id="6"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999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0ED2715-3602-A60F-684E-95177943243B}"/>
              </a:ext>
            </a:extLst>
          </p:cNvPr>
          <p:cNvPicPr>
            <a:picLocks noChangeAspect="1"/>
          </p:cNvPicPr>
          <p:nvPr/>
        </p:nvPicPr>
        <p:blipFill rotWithShape="1">
          <a:blip r:embed="rId5"/>
          <a:srcRect l="9323" t="7012" r="8375" b="3760"/>
          <a:stretch/>
        </p:blipFill>
        <p:spPr>
          <a:xfrm>
            <a:off x="284991" y="239535"/>
            <a:ext cx="770866" cy="1035299"/>
          </a:xfrm>
          <a:prstGeom prst="ellipse">
            <a:avLst/>
          </a:prstGeom>
        </p:spPr>
      </p:pic>
      <p:sp>
        <p:nvSpPr>
          <p:cNvPr id="2" name="Rectangle 1"/>
          <p:cNvSpPr/>
          <p:nvPr/>
        </p:nvSpPr>
        <p:spPr>
          <a:xfrm>
            <a:off x="860027" y="1850633"/>
            <a:ext cx="7379905" cy="1384995"/>
          </a:xfrm>
          <a:prstGeom prst="rect">
            <a:avLst/>
          </a:prstGeom>
        </p:spPr>
        <p:txBody>
          <a:bodyPr wrap="none">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dirty="0" smtClean="0">
                <a:ln w="38100">
                  <a:noFill/>
                </a:ln>
                <a:solidFill>
                  <a:srgbClr val="FF0000"/>
                </a:solidFill>
                <a:latin typeface="Times New Roman" panose="02020603050405020304" pitchFamily="18" charset="0"/>
                <a:cs typeface="Times New Roman" panose="02020603050405020304" pitchFamily="18" charset="0"/>
              </a:rPr>
              <a:t>NGỮ VĂN 6</a:t>
            </a: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dirty="0" smtClean="0">
                <a:ln w="38100">
                  <a:noFill/>
                </a:ln>
                <a:solidFill>
                  <a:srgbClr val="FFFF00"/>
                </a:solidFill>
                <a:latin typeface="Times New Roman" panose="02020603050405020304" pitchFamily="18" charset="0"/>
                <a:cs typeface="Times New Roman" panose="02020603050405020304" pitchFamily="18" charset="0"/>
              </a:rPr>
              <a:t>TIẾT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94: </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VIẾT ĐOẠN VĂN GHI LẠI CẢM XÚC VỀ </a:t>
            </a:r>
          </a:p>
          <a:p>
            <a:pPr algn="ctr"/>
            <a:r>
              <a:rPr lang="en-US" sz="2400" b="1" dirty="0" smtClean="0">
                <a:ln w="38100">
                  <a:noFill/>
                </a:ln>
                <a:solidFill>
                  <a:srgbClr val="FFFF00"/>
                </a:solidFill>
                <a:latin typeface="Times New Roman" panose="02020603050405020304" pitchFamily="18" charset="0"/>
                <a:cs typeface="Times New Roman" panose="02020603050405020304" pitchFamily="18" charset="0"/>
              </a:rPr>
              <a:t>BÀI THƠ CÓ YẾU TỐ TỰ SỰ, MIÊU TẢ</a:t>
            </a:r>
            <a:endParaRPr lang="x-none" sz="2400" b="1" dirty="0">
              <a:ln w="38100">
                <a:noFill/>
              </a:ln>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93731" y="757184"/>
            <a:ext cx="3481754" cy="646331"/>
          </a:xfrm>
          <a:prstGeom prst="rect">
            <a:avLst/>
          </a:prstGeom>
          <a:noFill/>
        </p:spPr>
        <p:txBody>
          <a:bodyPr wrap="square" rtlCol="0">
            <a:spAutoFit/>
          </a:bodyPr>
          <a:lstStyle/>
          <a:p>
            <a:pPr algn="ctr"/>
            <a:r>
              <a:rPr lang="en-US"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b="1">
              <a:ln w="38100">
                <a:noFill/>
              </a:ln>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2857500" y="3647549"/>
            <a:ext cx="3217985" cy="923330"/>
          </a:xfrm>
          <a:prstGeom prst="rect">
            <a:avLst/>
          </a:prstGeom>
          <a:noFill/>
        </p:spPr>
        <p:txBody>
          <a:bodyPr wrap="square" rtlCol="0">
            <a:spAutoFit/>
          </a:bodyPr>
          <a:lstStyle/>
          <a:p>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Diệu</a:t>
            </a:r>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Linh</a:t>
            </a:r>
            <a:endPar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x-none" b="1">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1719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065" y="125229"/>
            <a:ext cx="8883869" cy="6247864"/>
          </a:xfrm>
          <a:prstGeom prst="rect">
            <a:avLst/>
          </a:prstGeom>
        </p:spPr>
        <p:txBody>
          <a:bodyPr wrap="square">
            <a:spAutoFit/>
          </a:bodyPr>
          <a:lstStyle/>
          <a:p>
            <a:pPr lvl="0" algn="ctr" fontAlgn="base">
              <a:spcBef>
                <a:spcPct val="0"/>
              </a:spcBef>
              <a:spcAft>
                <a:spcPct val="0"/>
              </a:spcAft>
              <a:defRPr/>
            </a:pPr>
            <a:r>
              <a:rPr lang="en-US" sz="3600" b="1" dirty="0" smtClean="0">
                <a:solidFill>
                  <a:srgbClr val="7030A0"/>
                </a:solidFill>
                <a:latin typeface="Times New Roman" pitchFamily="18" charset="0"/>
                <a:cs typeface="Times New Roman" pitchFamily="18" charset="0"/>
              </a:rPr>
              <a:t>VIẾT</a:t>
            </a:r>
          </a:p>
          <a:p>
            <a:pPr lvl="0" fontAlgn="base">
              <a:spcBef>
                <a:spcPct val="0"/>
              </a:spcBef>
              <a:spcAft>
                <a:spcPct val="0"/>
              </a:spcAft>
              <a:defRPr/>
            </a:pPr>
            <a:r>
              <a:rPr lang="en-US" sz="2800" i="1"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Viết</a:t>
            </a:r>
            <a:r>
              <a:rPr lang="en-US" sz="2800" i="1"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đoạn</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văn</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ghi</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lai</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cảm</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xúc</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em</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về</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một</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thơ</a:t>
            </a:r>
            <a:r>
              <a:rPr lang="en-US" sz="2800" i="1" dirty="0" smtClean="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có</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yếu</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tố</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tự</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sự</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miêu</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8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tả</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algn="just"/>
            <a:r>
              <a:rPr lang="en-US" sz="2800" b="1" i="0" dirty="0" smtClean="0">
                <a:solidFill>
                  <a:srgbClr val="000000"/>
                </a:solidFill>
                <a:effectLst/>
                <a:latin typeface="Times New Roman" panose="02020603050405020304" pitchFamily="18" charset="0"/>
                <a:cs typeface="Times New Roman" panose="02020603050405020304" pitchFamily="18" charset="0"/>
              </a:rPr>
              <a:t>II. </a:t>
            </a:r>
            <a:r>
              <a:rPr lang="en-US" sz="2800" b="1" i="0" dirty="0" err="1" smtClean="0">
                <a:solidFill>
                  <a:srgbClr val="000000"/>
                </a:solidFill>
                <a:effectLst/>
                <a:latin typeface="Times New Roman" panose="02020603050405020304" pitchFamily="18" charset="0"/>
                <a:cs typeface="Times New Roman" panose="02020603050405020304" pitchFamily="18" charset="0"/>
              </a:rPr>
              <a:t>Thực</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hành</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viết</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theo</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các</a:t>
            </a:r>
            <a:r>
              <a:rPr lang="en-US" sz="2800" b="1"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err="1" smtClean="0">
                <a:solidFill>
                  <a:srgbClr val="000000"/>
                </a:solidFill>
                <a:effectLst/>
                <a:latin typeface="Times New Roman" panose="02020603050405020304" pitchFamily="18" charset="0"/>
                <a:cs typeface="Times New Roman" panose="02020603050405020304" pitchFamily="18" charset="0"/>
              </a:rPr>
              <a:t>bước</a:t>
            </a:r>
            <a:endParaRPr lang="en-US" sz="2800" b="1"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sz="2800" b="1" dirty="0" smtClean="0">
                <a:solidFill>
                  <a:srgbClr val="000000"/>
                </a:solidFill>
                <a:latin typeface="Times New Roman" panose="02020603050405020304" pitchFamily="18" charset="0"/>
                <a:cs typeface="Times New Roman" panose="02020603050405020304" pitchFamily="18" charset="0"/>
              </a:rPr>
              <a:t>2. </a:t>
            </a:r>
            <a:r>
              <a:rPr lang="en-US" sz="2800" b="1" dirty="0" err="1" smtClean="0">
                <a:solidFill>
                  <a:srgbClr val="000000"/>
                </a:solidFill>
                <a:latin typeface="Times New Roman" panose="02020603050405020304" pitchFamily="18" charset="0"/>
                <a:cs typeface="Times New Roman" panose="02020603050405020304" pitchFamily="18" charset="0"/>
              </a:rPr>
              <a:t>Viết</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bài</a:t>
            </a:r>
            <a:endParaRPr lang="en-US" sz="2800" b="1" i="0" dirty="0" smtClean="0">
              <a:solidFill>
                <a:srgbClr val="000000"/>
              </a:solidFill>
              <a:effectLst/>
              <a:latin typeface="Times New Roman" panose="02020603050405020304" pitchFamily="18" charset="0"/>
              <a:cs typeface="Times New Roman" panose="02020603050405020304" pitchFamily="18" charset="0"/>
            </a:endParaRPr>
          </a:p>
          <a:p>
            <a:pPr algn="just"/>
            <a:r>
              <a:rPr lang="vi-VN" sz="2800" b="0" i="0" dirty="0" smtClean="0">
                <a:solidFill>
                  <a:srgbClr val="000000"/>
                </a:solidFill>
                <a:effectLst/>
                <a:latin typeface="+mj-lt"/>
              </a:rPr>
              <a:t>Khi </a:t>
            </a:r>
            <a:r>
              <a:rPr lang="vi-VN" sz="2800" b="0" i="0" dirty="0" smtClean="0">
                <a:effectLst/>
                <a:latin typeface="+mj-lt"/>
              </a:rPr>
              <a:t>viết bài, các em cần lưu ý:</a:t>
            </a:r>
          </a:p>
          <a:p>
            <a:pPr algn="just"/>
            <a:r>
              <a:rPr lang="vi-VN" sz="2800" b="0" i="0" dirty="0" smtClean="0">
                <a:effectLst/>
                <a:latin typeface="+mj-lt"/>
              </a:rPr>
              <a:t>- Bám sát dàn ý đề viết đoạn.</a:t>
            </a:r>
          </a:p>
          <a:p>
            <a:pPr algn="just"/>
            <a:r>
              <a:rPr lang="vi-VN" sz="2800" b="0" i="0" dirty="0" smtClean="0">
                <a:effectLst/>
                <a:latin typeface="+mj-lt"/>
              </a:rPr>
              <a:t>- Thể hiện được cảm xúc chân thành của em về nội dung và hình thức trữ tình độc đáo của bài thơ.</a:t>
            </a:r>
          </a:p>
          <a:p>
            <a:pPr algn="just"/>
            <a:r>
              <a:rPr lang="vi-VN" sz="2800" b="0" i="0" dirty="0" smtClean="0">
                <a:effectLst/>
                <a:latin typeface="+mj-lt"/>
              </a:rPr>
              <a:t>- Trình bày đúng </a:t>
            </a:r>
            <a:r>
              <a:rPr lang="vi-VN" sz="2800" b="0" i="0" dirty="0" smtClean="0">
                <a:solidFill>
                  <a:srgbClr val="000000"/>
                </a:solidFill>
                <a:effectLst/>
                <a:latin typeface="+mj-lt"/>
              </a:rPr>
              <a:t>hình thức của đoạn văn: viết lùi đầu dòng từ đầu tiên của đoạn văn và chữ cái đầu của từ đó phải viết hoa; kết thúc đoạn văn bằng một dấu chấm câu. Các câu trong đoạn cần tập trung vào chủ đề chung, giữa các câu có sự liên kết. Đoạn văn khoảng 7 - 10 câu.</a:t>
            </a:r>
            <a:endParaRPr lang="vi-VN" sz="2800" b="0" i="0" dirty="0">
              <a:solidFill>
                <a:srgbClr val="000000"/>
              </a:solidFill>
              <a:effectLst/>
              <a:latin typeface="+mj-lt"/>
            </a:endParaRPr>
          </a:p>
        </p:txBody>
      </p:sp>
    </p:spTree>
    <p:extLst>
      <p:ext uri="{BB962C8B-B14F-4D97-AF65-F5344CB8AC3E}">
        <p14:creationId xmlns:p14="http://schemas.microsoft.com/office/powerpoint/2010/main" val="84415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3810" name="TextBox 4"/>
          <p:cNvSpPr txBox="1">
            <a:spLocks noChangeArrowheads="1"/>
          </p:cNvSpPr>
          <p:nvPr/>
        </p:nvSpPr>
        <p:spPr bwMode="auto">
          <a:xfrm>
            <a:off x="271463" y="-22372"/>
            <a:ext cx="8601075"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endPar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519113" y="1452564"/>
            <a:ext cx="8074818"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viết</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theo</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các</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nvPr>
        </p:nvGraphicFramePr>
        <p:xfrm>
          <a:off x="621465" y="1807928"/>
          <a:ext cx="6681311"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0778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241" y="164630"/>
            <a:ext cx="8714390" cy="6740307"/>
          </a:xfrm>
          <a:prstGeom prst="rect">
            <a:avLst/>
          </a:prstGeom>
        </p:spPr>
        <p:txBody>
          <a:bodyPr wrap="square">
            <a:spAutoFit/>
          </a:bodyPr>
          <a:lstStyle/>
          <a:p>
            <a:pPr algn="just"/>
            <a:r>
              <a:rPr lang="en-US" sz="2400" i="1"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Nhan</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Chuyện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Quỳnh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nhớ</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chuyện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tích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xưa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nguồn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gốc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thú</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Dưới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giàu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tính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chuyện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theo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khẳng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Sau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đất</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đây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ảnh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miêu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giúp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hiểu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hơn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tiếp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mẹ</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giúp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chăm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sóc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về</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đẹp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Còn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bố</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dạy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thêm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hiểu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trưởng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thành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Cuối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cùng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lớp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tập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vui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còn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người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dạy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dỗ</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đó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khẳng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Quỳnh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muốn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gửi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a:p>
            <a:pPr algn="just"/>
            <a:endParaRPr lang="en-US" sz="2400" dirty="0"/>
          </a:p>
        </p:txBody>
      </p:sp>
    </p:spTree>
    <p:extLst>
      <p:ext uri="{BB962C8B-B14F-4D97-AF65-F5344CB8AC3E}">
        <p14:creationId xmlns:p14="http://schemas.microsoft.com/office/powerpoint/2010/main" val="2799047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3" y="-117231"/>
            <a:ext cx="9144000" cy="6858000"/>
          </a:xfrm>
          <a:prstGeom prst="rect">
            <a:avLst/>
          </a:prstGeom>
        </p:spPr>
      </p:pic>
      <p:sp>
        <p:nvSpPr>
          <p:cNvPr id="503811" name="Rectangle 5"/>
          <p:cNvSpPr>
            <a:spLocks noChangeArrowheads="1"/>
          </p:cNvSpPr>
          <p:nvPr/>
        </p:nvSpPr>
        <p:spPr bwMode="auto">
          <a:xfrm>
            <a:off x="281720" y="990899"/>
            <a:ext cx="8074818"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II.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smtClean="0">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baseline="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smtClean="0">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baseline="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smtClean="0">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nvPr>
        </p:nvGraphicFramePr>
        <p:xfrm>
          <a:off x="621465" y="1807928"/>
          <a:ext cx="6681311"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1084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750570" y="566220"/>
            <a:ext cx="7642860" cy="824841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endParaRPr kumimoji="0" lang="en-US" sz="10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Nhiệm</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vụ</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đọc</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mình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hoàn</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chỉnh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bằng</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cách</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trả</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lời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hỏi</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1"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sau</a:t>
            </a:r>
            <a:r>
              <a:rPr kumimoji="0" lang="en-US" sz="2000" b="1"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1.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văn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em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giới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thiệu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nhan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đề</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cảm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xúc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chung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người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1"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2.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Nội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dung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văn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em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đánh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giá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ý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nghĩa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chi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mang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tự</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sự</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và</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miêu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trong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chưa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3.Em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dùng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những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từ</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ngữ</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thể</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hiện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cảm</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xúc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của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mình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về</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thơ</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chưa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4.Có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bổ</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sung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nội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dung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cho</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ý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bổ</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sung.)</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5.Có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nên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bỏ</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trong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bài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câu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đoạn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lược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bỏ</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6.Bài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mắc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diễn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không</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Nếu</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có</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hãy</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viết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rõ</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các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mắc</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chính</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tả</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hay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lỗi</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diễn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đạt</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cần</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sửa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 </a:t>
            </a:r>
            <a:r>
              <a:rPr kumimoji="0" lang="en-US" sz="2000" b="0" i="0" u="none" strike="noStrike" kern="1200" cap="none" spc="0" normalizeH="0" baseline="0" noProof="0" dirty="0" err="1">
                <a:ln>
                  <a:noFill/>
                </a:ln>
                <a:solidFill>
                  <a:schemeClr val="tx1"/>
                </a:solidFill>
                <a:effectLst/>
                <a:uLnTx/>
                <a:uFillTx/>
                <a:latin typeface="Times New Roman" panose="02020603050405020304" pitchFamily="18" charset="0"/>
                <a:ea typeface="MS Mincho"/>
                <a:cs typeface="+mn-cs"/>
              </a:rPr>
              <a:t>chữa</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1386840" algn="l"/>
              </a:tabLst>
              <a:defRPr/>
            </a:pP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S Mincho"/>
                <a:cs typeface="+mn-cs"/>
              </a:rPr>
              <a:t>.............................................................................................................................................................</a:t>
            </a:r>
            <a:endPar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7160F2F6-AAEE-48A3-AA06-EFA80F0EA3FA}"/>
              </a:ext>
            </a:extLst>
          </p:cNvPr>
          <p:cNvSpPr txBox="1"/>
          <p:nvPr/>
        </p:nvSpPr>
        <p:spPr>
          <a:xfrm>
            <a:off x="2286000" y="42999"/>
            <a:ext cx="4572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Arial" charset="0"/>
              </a:rPr>
              <a:t>PHIẾU CHỈNH SỬA BÀI VIẾT</a:t>
            </a:r>
          </a:p>
        </p:txBody>
      </p:sp>
    </p:spTree>
    <p:extLst>
      <p:ext uri="{BB962C8B-B14F-4D97-AF65-F5344CB8AC3E}">
        <p14:creationId xmlns:p14="http://schemas.microsoft.com/office/powerpoint/2010/main" val="4228763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sp>
        <p:nvSpPr>
          <p:cNvPr id="185345" name="Rectangle 3"/>
          <p:cNvSpPr>
            <a:spLocks noChangeArrowheads="1"/>
          </p:cNvSpPr>
          <p:nvPr/>
        </p:nvSpPr>
        <p:spPr bwMode="auto">
          <a:xfrm>
            <a:off x="3644504" y="89917"/>
            <a:ext cx="3482043" cy="830997"/>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454545">
                      <a:lumMod val="75000"/>
                    </a:srgbClr>
                  </a:solidFill>
                  <a:prstDash val="solid"/>
                </a:ln>
                <a:pattFill prst="dkUpDiag">
                  <a:fgClr>
                    <a:srgbClr val="454545"/>
                  </a:fgClr>
                  <a:bgClr>
                    <a:srgbClr val="454545">
                      <a:lumMod val="20000"/>
                      <a:lumOff val="80000"/>
                    </a:srgbClr>
                  </a:bgClr>
                </a:pattFill>
                <a:effectLst>
                  <a:outerShdw dist="38100" dir="2640000" algn="bl" rotWithShape="0">
                    <a:srgbClr val="454545">
                      <a:lumMod val="75000"/>
                    </a:srgbClr>
                  </a:outerShdw>
                </a:effectLst>
                <a:uLnTx/>
                <a:uFillTx/>
                <a:latin typeface="Times New Roman" pitchFamily="18" charset="0"/>
                <a:ea typeface="+mn-ea"/>
                <a:cs typeface="Times New Roman" pitchFamily="18" charset="0"/>
              </a:rPr>
              <a:t>VẬN DỤNG</a:t>
            </a:r>
            <a:endParaRPr kumimoji="0" lang="en-US" sz="4800" b="1" i="0" u="none" strike="noStrike" kern="1200" cap="none" spc="0" normalizeH="0" baseline="0" noProof="0" dirty="0">
              <a:ln w="12700">
                <a:solidFill>
                  <a:srgbClr val="454545">
                    <a:lumMod val="75000"/>
                  </a:srgbClr>
                </a:solidFill>
                <a:prstDash val="solid"/>
              </a:ln>
              <a:pattFill prst="dkUpDiag">
                <a:fgClr>
                  <a:srgbClr val="454545"/>
                </a:fgClr>
                <a:bgClr>
                  <a:srgbClr val="454545">
                    <a:lumMod val="20000"/>
                    <a:lumOff val="80000"/>
                  </a:srgbClr>
                </a:bgClr>
              </a:pattFill>
              <a:effectLst>
                <a:outerShdw dist="38100" dir="2640000" algn="bl" rotWithShape="0">
                  <a:srgbClr val="454545">
                    <a:lumMod val="75000"/>
                  </a:srgbClr>
                </a:outerShdw>
              </a:effectLst>
              <a:uLnTx/>
              <a:uFillTx/>
              <a:latin typeface="Calibri" pitchFamily="34" charset="0"/>
              <a:ea typeface="+mn-ea"/>
              <a:cs typeface="Arial" charset="0"/>
            </a:endParaRPr>
          </a:p>
        </p:txBody>
      </p:sp>
      <p:pic>
        <p:nvPicPr>
          <p:cNvPr id="8" name="Picture 7"/>
          <p:cNvPicPr>
            <a:picLocks noChangeAspect="1"/>
          </p:cNvPicPr>
          <p:nvPr/>
        </p:nvPicPr>
        <p:blipFill>
          <a:blip r:embed="rId3"/>
          <a:srcRect/>
          <a:stretch>
            <a:fillRect/>
          </a:stretch>
        </p:blipFill>
        <p:spPr bwMode="auto">
          <a:xfrm>
            <a:off x="171450" y="4403726"/>
            <a:ext cx="1693069" cy="2257425"/>
          </a:xfrm>
          <a:prstGeom prst="ellipse">
            <a:avLst/>
          </a:prstGeom>
          <a:ln>
            <a:noFill/>
          </a:ln>
          <a:effectLst>
            <a:softEdge rad="112500"/>
          </a:effectLst>
        </p:spPr>
      </p:pic>
      <p:sp>
        <p:nvSpPr>
          <p:cNvPr id="10" name="Callout: Bent Line with Accent Bar 9">
            <a:extLst>
              <a:ext uri="{FF2B5EF4-FFF2-40B4-BE49-F238E27FC236}">
                <a16:creationId xmlns:a16="http://schemas.microsoft.com/office/drawing/2014/main" id="{796E739F-9A2D-40B4-97D8-AB259B8BCB48}"/>
              </a:ext>
            </a:extLst>
          </p:cNvPr>
          <p:cNvSpPr/>
          <p:nvPr/>
        </p:nvSpPr>
        <p:spPr>
          <a:xfrm>
            <a:off x="2554046" y="1961323"/>
            <a:ext cx="5824642" cy="4320209"/>
          </a:xfrm>
          <a:prstGeom prst="accentCallout2">
            <a:avLst>
              <a:gd name="adj1" fmla="val 18750"/>
              <a:gd name="adj2" fmla="val -8333"/>
              <a:gd name="adj3" fmla="val 18750"/>
              <a:gd name="adj4" fmla="val -16667"/>
              <a:gd name="adj5" fmla="val 88537"/>
              <a:gd name="adj6" fmla="val -39583"/>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just">
              <a:spcAft>
                <a:spcPts val="0"/>
              </a:spcAft>
              <a:buFontTx/>
              <a:buChar char="-"/>
              <a:tabLst>
                <a:tab pos="90170" algn="l"/>
                <a:tab pos="180340" algn="l"/>
              </a:tabLst>
            </a:pPr>
            <a:r>
              <a:rPr lang="en-US" sz="2800" dirty="0" err="1">
                <a:latin typeface="Times New Roman" panose="02020603050405020304" pitchFamily="18" charset="0"/>
                <a:ea typeface="Calibri" panose="020F0502020204030204" pitchFamily="34" charset="0"/>
              </a:rPr>
              <a:t>Thực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viết đoạn văn ghi lại cảm xúc về một đoạn thơ trong bài “</a:t>
            </a:r>
            <a:r>
              <a:rPr lang="vi-VN" sz="2800" i="1" dirty="0">
                <a:solidFill>
                  <a:srgbClr val="000000"/>
                </a:solidFill>
                <a:latin typeface="Times New Roman" panose="02020603050405020304" pitchFamily="18" charset="0"/>
                <a:ea typeface="Calibri" panose="020F0502020204030204" pitchFamily="34" charset="0"/>
              </a:rPr>
              <a:t>Những cánh buồm</a:t>
            </a:r>
            <a:r>
              <a:rPr lang="vi-VN" sz="2800" dirty="0">
                <a:solidFill>
                  <a:srgbClr val="000000"/>
                </a:solidFill>
                <a:latin typeface="Times New Roman" panose="02020603050405020304" pitchFamily="18" charset="0"/>
                <a:ea typeface="Calibri" panose="020F0502020204030204" pitchFamily="34" charset="0"/>
              </a:rPr>
              <a:t>” của Hoàng Trung Thông mà em yêu thích nhất.</a:t>
            </a:r>
            <a:endParaRPr lang="en-US" sz="2800" dirty="0">
              <a:solidFill>
                <a:srgbClr val="000000"/>
              </a:solidFill>
              <a:latin typeface="Times New Roman" panose="02020603050405020304" pitchFamily="18" charset="0"/>
              <a:ea typeface="Calibri" panose="020F0502020204030204" pitchFamily="34" charset="0"/>
            </a:endParaRPr>
          </a:p>
          <a:p>
            <a:pPr>
              <a:spcAft>
                <a:spcPts val="0"/>
              </a:spcAft>
            </a:pPr>
            <a:r>
              <a:rPr lang="vi-VN" sz="2800" b="1" dirty="0">
                <a:latin typeface="Times New Roman" panose="02020603050405020304" pitchFamily="18" charset="0"/>
                <a:ea typeface="Calibri" panose="020F0502020204030204" pitchFamily="34" charset="0"/>
              </a:rPr>
              <a:t>GV gơi ý. </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latin typeface="Times New Roman" panose="02020603050405020304" pitchFamily="18" charset="0"/>
                <a:ea typeface="Calibri" panose="020F0502020204030204" pitchFamily="34" charset="0"/>
              </a:rPr>
              <a:t>(1) Thực hiện các bước theo quy trình viết đoạn văn </a:t>
            </a:r>
            <a:r>
              <a:rPr lang="vi-VN" sz="2800" dirty="0">
                <a:solidFill>
                  <a:srgbClr val="000000"/>
                </a:solidFill>
                <a:latin typeface="Times New Roman" panose="02020603050405020304" pitchFamily="18" charset="0"/>
                <a:ea typeface="Calibri" panose="020F0502020204030204" pitchFamily="34" charset="0"/>
              </a:rPr>
              <a:t>ghi lại cảm xúc về một đoạn thơ yêu thích nhất.</a:t>
            </a:r>
            <a:endParaRPr lang="en-US" sz="2800" dirty="0">
              <a:latin typeface="Times New Roman" panose="02020603050405020304" pitchFamily="18" charset="0"/>
              <a:ea typeface="Times New Roman" panose="02020603050405020304" pitchFamily="18" charset="0"/>
            </a:endParaRPr>
          </a:p>
          <a:p>
            <a:pPr>
              <a:spcAft>
                <a:spcPts val="0"/>
              </a:spcAft>
            </a:pPr>
            <a:r>
              <a:rPr lang="vi-VN" sz="2800" dirty="0">
                <a:solidFill>
                  <a:srgbClr val="000000"/>
                </a:solidFill>
                <a:latin typeface="Times New Roman" panose="02020603050405020304" pitchFamily="18" charset="0"/>
                <a:ea typeface="Calibri" panose="020F0502020204030204" pitchFamily="34" charset="0"/>
              </a:rPr>
              <a:t>(2) Lập dàn ý trước khi viết bằng cách trả lời các câu hỏi trong phiếu học tập sau:</a:t>
            </a:r>
            <a:endParaRPr lang="en-US" sz="2800" dirty="0">
              <a:latin typeface="Times New Roman" panose="02020603050405020304" pitchFamily="18" charset="0"/>
              <a:ea typeface="Times New Roman" panose="02020603050405020304" pitchFamily="18" charset="0"/>
            </a:endParaRPr>
          </a:p>
          <a:p>
            <a:pPr marL="457200" indent="-457200" algn="just">
              <a:spcAft>
                <a:spcPts val="0"/>
              </a:spcAft>
              <a:buFontTx/>
              <a:buChar char="-"/>
              <a:tabLst>
                <a:tab pos="90170" algn="l"/>
                <a:tab pos="180340" algn="l"/>
              </a:tabLst>
            </a:pP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29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graphicFrame>
        <p:nvGraphicFramePr>
          <p:cNvPr id="7" name="Table 6"/>
          <p:cNvGraphicFramePr>
            <a:graphicFrameLocks noGrp="1"/>
          </p:cNvGraphicFramePr>
          <p:nvPr>
            <p:extLst/>
          </p:nvPr>
        </p:nvGraphicFramePr>
        <p:xfrm>
          <a:off x="409390" y="1007695"/>
          <a:ext cx="8325222" cy="6126480"/>
        </p:xfrm>
        <a:graphic>
          <a:graphicData uri="http://schemas.openxmlformats.org/drawingml/2006/table">
            <a:tbl>
              <a:tblPr>
                <a:tableStyleId>{8799B23B-EC83-4686-B30A-512413B5E67A}</a:tableStyleId>
              </a:tblPr>
              <a:tblGrid>
                <a:gridCol w="5525216">
                  <a:extLst>
                    <a:ext uri="{9D8B030D-6E8A-4147-A177-3AD203B41FA5}">
                      <a16:colId xmlns:a16="http://schemas.microsoft.com/office/drawing/2014/main" val="20000"/>
                    </a:ext>
                  </a:extLst>
                </a:gridCol>
                <a:gridCol w="2800006">
                  <a:extLst>
                    <a:ext uri="{9D8B030D-6E8A-4147-A177-3AD203B41FA5}">
                      <a16:colId xmlns:a16="http://schemas.microsoft.com/office/drawing/2014/main" val="20001"/>
                    </a:ext>
                  </a:extLst>
                </a:gridCol>
              </a:tblGrid>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tc>
                <a:extLst>
                  <a:ext uri="{0D108BD9-81ED-4DB2-BD59-A6C34878D82A}">
                    <a16:rowId xmlns:a16="http://schemas.microsoft.com/office/drawing/2014/main" val="10000"/>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10001"/>
                  </a:ext>
                </a:extLst>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a:t>
                      </a:r>
                      <a:r>
                        <a:rPr lang="vi-VN" sz="2000" u="none" strike="noStrike" dirty="0" smtClean="0">
                          <a:effectLst/>
                          <a:latin typeface="Times New Roman" panose="02020603050405020304" pitchFamily="18" charset="0"/>
                          <a:cs typeface="Times New Roman" panose="02020603050405020304" pitchFamily="18" charset="0"/>
                        </a:rPr>
                        <a:t>sự</a:t>
                      </a:r>
                      <a:r>
                        <a:rPr lang="en-US" sz="2000" u="none" strike="noStrike" dirty="0" smtClean="0">
                          <a:effectLst/>
                          <a:latin typeface="Times New Roman" panose="02020603050405020304" pitchFamily="18" charset="0"/>
                          <a:cs typeface="Times New Roman" panose="02020603050405020304" pitchFamily="18" charset="0"/>
                        </a:rPr>
                        <a:t> </a:t>
                      </a:r>
                      <a:r>
                        <a:rPr lang="en-US" sz="2000" u="none" strike="noStrike" dirty="0" err="1" smtClean="0">
                          <a:effectLst/>
                          <a:latin typeface="Times New Roman" panose="02020603050405020304" pitchFamily="18" charset="0"/>
                          <a:cs typeface="Times New Roman" panose="02020603050405020304" pitchFamily="18" charset="0"/>
                        </a:rPr>
                        <a:t>và</a:t>
                      </a:r>
                      <a:r>
                        <a:rPr lang="en-US" sz="2000" u="none" strike="noStrike" baseline="0" dirty="0" smtClean="0">
                          <a:effectLst/>
                          <a:latin typeface="Times New Roman" panose="02020603050405020304" pitchFamily="18" charset="0"/>
                          <a:cs typeface="Times New Roman" panose="02020603050405020304" pitchFamily="18" charset="0"/>
                        </a:rPr>
                        <a:t> </a:t>
                      </a:r>
                      <a:r>
                        <a:rPr lang="en-US" sz="2000" u="none" strike="noStrike" baseline="0" dirty="0" err="1" smtClean="0">
                          <a:effectLst/>
                          <a:latin typeface="Times New Roman" panose="02020603050405020304" pitchFamily="18" charset="0"/>
                          <a:cs typeface="Times New Roman" panose="02020603050405020304" pitchFamily="18" charset="0"/>
                        </a:rPr>
                        <a:t>miêu</a:t>
                      </a:r>
                      <a:r>
                        <a:rPr lang="en-US" sz="2000" u="none" strike="noStrike" baseline="0" dirty="0" smtClean="0">
                          <a:effectLst/>
                          <a:latin typeface="Times New Roman" panose="02020603050405020304" pitchFamily="18" charset="0"/>
                          <a:cs typeface="Times New Roman" panose="02020603050405020304" pitchFamily="18" charset="0"/>
                        </a:rPr>
                        <a:t> </a:t>
                      </a:r>
                      <a:r>
                        <a:rPr lang="en-US" sz="2000" u="none" strike="noStrike" baseline="0" dirty="0" err="1" smtClean="0">
                          <a:effectLst/>
                          <a:latin typeface="Times New Roman" panose="02020603050405020304" pitchFamily="18" charset="0"/>
                          <a:cs typeface="Times New Roman" panose="02020603050405020304" pitchFamily="18" charset="0"/>
                        </a:rPr>
                        <a:t>tả</a:t>
                      </a:r>
                      <a:r>
                        <a:rPr lang="vi-VN" sz="2000" u="none" strike="noStrike" dirty="0" smtClean="0">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trong 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10002"/>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2468942" y="228844"/>
            <a:ext cx="4643438"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010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297"/>
            <a:ext cx="9144793" cy="6858594"/>
          </a:xfrm>
          <a:prstGeom prst="rect">
            <a:avLst/>
          </a:prstGeom>
        </p:spPr>
      </p:pic>
      <p:sp>
        <p:nvSpPr>
          <p:cNvPr id="503811" name="Rectangle 5"/>
          <p:cNvSpPr>
            <a:spLocks noChangeArrowheads="1"/>
          </p:cNvSpPr>
          <p:nvPr/>
        </p:nvSpPr>
        <p:spPr bwMode="auto">
          <a:xfrm>
            <a:off x="271463" y="1006534"/>
            <a:ext cx="8074818" cy="2363724"/>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bước</a:t>
            </a:r>
            <a:r>
              <a:rPr lang="en-US" sz="2400" b="1" i="1" dirty="0" smtClean="0">
                <a:solidFill>
                  <a:srgbClr val="0D0D0D"/>
                </a:solidFill>
                <a:latin typeface="Times New Roman" pitchFamily="18" charset="0"/>
                <a:ea typeface="MS Mincho" pitchFamily="49" charset="-128"/>
                <a:cs typeface="Arial" charset="0"/>
              </a:rPr>
              <a:t>.</a:t>
            </a:r>
          </a:p>
          <a:p>
            <a:pPr fontAlgn="base">
              <a:spcBef>
                <a:spcPct val="0"/>
              </a:spcBef>
              <a:spcAft>
                <a:spcPct val="0"/>
              </a:spcAft>
              <a:defRPr/>
            </a:pPr>
            <a:r>
              <a:rPr lang="en-US" sz="2400" b="1" i="1" dirty="0" err="1">
                <a:latin typeface="Times New Roman" panose="02020603050405020304" pitchFamily="18" charset="0"/>
                <a:cs typeface="Times New Roman" panose="02020603050405020304" pitchFamily="18" charset="0"/>
              </a:rPr>
              <a:t>Đề</a:t>
            </a:r>
            <a:r>
              <a:rPr lang="en-US" sz="2400" b="1"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tả</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1" i="1" noProof="0" dirty="0">
              <a:solidFill>
                <a:srgbClr val="0D0D0D"/>
              </a:solidFill>
              <a:latin typeface="Times New Roman" pitchFamily="18" charset="0"/>
              <a:ea typeface="MS Mincho" pitchFamily="49"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smtClean="0">
                <a:ln>
                  <a:noFill/>
                </a:ln>
                <a:solidFill>
                  <a:srgbClr val="0D0D0D"/>
                </a:solidFill>
                <a:effectLst/>
                <a:uLnTx/>
                <a:uFillTx/>
                <a:latin typeface="Times New Roman" pitchFamily="18" charset="0"/>
                <a:ea typeface="MS Mincho" pitchFamily="49" charset="-128"/>
                <a:cs typeface="Arial" charset="0"/>
              </a:rPr>
              <a:t>1</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547406037"/>
              </p:ext>
            </p:extLst>
          </p:nvPr>
        </p:nvGraphicFramePr>
        <p:xfrm>
          <a:off x="1524001" y="2362200"/>
          <a:ext cx="7094140" cy="42469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480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297"/>
            <a:ext cx="9144793" cy="6858594"/>
          </a:xfrm>
          <a:prstGeom prst="rect">
            <a:avLst/>
          </a:prstGeom>
        </p:spPr>
      </p:pic>
      <p:sp>
        <p:nvSpPr>
          <p:cNvPr id="503810" name="TextBox 4"/>
          <p:cNvSpPr txBox="1">
            <a:spLocks noChangeArrowheads="1"/>
          </p:cNvSpPr>
          <p:nvPr/>
        </p:nvSpPr>
        <p:spPr bwMode="auto">
          <a:xfrm>
            <a:off x="271463" y="1"/>
            <a:ext cx="8601075" cy="14465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VIẾT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Viết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đoạn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ghi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lai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cảm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xúc</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em</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một</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bài</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thơ</a:t>
            </a:r>
            <a:r>
              <a:rPr lang="en-US" sz="28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có</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yếu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tố</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sự</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và</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miêu</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tả</a:t>
            </a:r>
            <a:r>
              <a:rPr kumimoji="0" lang="en-US" sz="2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itchFamily="18" charset="0"/>
                <a:ea typeface="+mn-ea"/>
                <a:cs typeface="Times New Roman" pitchFamily="18" charset="0"/>
              </a:rPr>
              <a:t> </a:t>
            </a:r>
          </a:p>
        </p:txBody>
      </p:sp>
      <p:sp>
        <p:nvSpPr>
          <p:cNvPr id="503811" name="Rectangle 5"/>
          <p:cNvSpPr>
            <a:spLocks noChangeArrowheads="1"/>
          </p:cNvSpPr>
          <p:nvPr/>
        </p:nvSpPr>
        <p:spPr bwMode="auto">
          <a:xfrm>
            <a:off x="271463" y="1049727"/>
            <a:ext cx="8074818" cy="125572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a:t>
            </a: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Thực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hành</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theo</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các</a:t>
            </a:r>
            <a:r>
              <a:rPr kumimoji="0" lang="en-US" sz="2400" b="1" i="1" u="none" strike="noStrike" kern="1200" cap="none" spc="0" normalizeH="0" noProof="0" dirty="0" smtClean="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smtClean="0">
                <a:ln>
                  <a:noFill/>
                </a:ln>
                <a:solidFill>
                  <a:srgbClr val="0D0D0D"/>
                </a:solidFill>
                <a:effectLst/>
                <a:uLnTx/>
                <a:uFillTx/>
                <a:latin typeface="Times New Roman" pitchFamily="18" charset="0"/>
                <a:ea typeface="MS Mincho" pitchFamily="49" charset="-128"/>
                <a:cs typeface="Arial" charset="0"/>
              </a:rPr>
              <a:t>bước</a:t>
            </a:r>
            <a:r>
              <a:rPr lang="en-US" sz="2400" b="1" i="1" dirty="0" smtClean="0">
                <a:solidFill>
                  <a:srgbClr val="0D0D0D"/>
                </a:solidFill>
                <a:latin typeface="Times New Roman" pitchFamily="18" charset="0"/>
                <a:ea typeface="MS Mincho" pitchFamily="49" charset="-128"/>
                <a:cs typeface="Arial" charset="0"/>
              </a:rPr>
              <a:t>.</a:t>
            </a:r>
            <a:endParaRPr lang="en-US" sz="2400" b="1" i="1" dirty="0">
              <a:solidFill>
                <a:srgbClr val="0D0D0D"/>
              </a:solidFill>
              <a:latin typeface="Times New Roman" pitchFamily="18" charset="0"/>
              <a:ea typeface="MS Mincho" pitchFamily="49"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D0D0D"/>
                </a:solidFill>
                <a:effectLst/>
                <a:uLnTx/>
                <a:uFillTx/>
                <a:latin typeface="Times New Roman" pitchFamily="18" charset="0"/>
                <a:ea typeface="MS Mincho" pitchFamily="49" charset="-128"/>
                <a:cs typeface="Arial" charset="0"/>
              </a:rPr>
              <a:t>        1. </a:t>
            </a:r>
            <a:r>
              <a:rPr kumimoji="0" lang="en-US" sz="2400" b="1" i="1" u="none" strike="noStrike" kern="1200" cap="none" spc="0" normalizeH="0" baseline="0" noProof="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noProof="0" dirty="0" err="1">
                <a:ln>
                  <a:noFill/>
                </a:ln>
                <a:solidFill>
                  <a:srgbClr val="0D0D0D"/>
                </a:solidFill>
                <a:effectLst/>
                <a:uLnTx/>
                <a:uFillTx/>
                <a:latin typeface="Times New Roman" pitchFamily="18" charset="0"/>
                <a:ea typeface="MS Mincho" pitchFamily="49" charset="-128"/>
                <a:cs typeface="Arial" charset="0"/>
              </a:rPr>
              <a:t>viết</a:t>
            </a:r>
            <a:r>
              <a:rPr kumimoji="0" lang="en-US" sz="2400" b="1" i="1" u="none" strike="noStrike" kern="1200" cap="none" spc="0" normalizeH="0" noProof="0" dirty="0">
                <a:ln>
                  <a:noFill/>
                </a:ln>
                <a:solidFill>
                  <a:srgbClr val="0D0D0D"/>
                </a:solidFill>
                <a:effectLst/>
                <a:uLnTx/>
                <a:uFillTx/>
                <a:latin typeface="Times New Roman" pitchFamily="18" charset="0"/>
                <a:ea typeface="MS Mincho" pitchFamily="49" charset="-128"/>
                <a:cs typeface="Arial" charset="0"/>
              </a:rPr>
              <a: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3227524154"/>
              </p:ext>
            </p:extLst>
          </p:nvPr>
        </p:nvGraphicFramePr>
        <p:xfrm>
          <a:off x="1874727" y="1874162"/>
          <a:ext cx="6681311"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5172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3811" name="Rectangle 5"/>
          <p:cNvSpPr>
            <a:spLocks noChangeArrowheads="1"/>
          </p:cNvSpPr>
          <p:nvPr/>
        </p:nvSpPr>
        <p:spPr bwMode="auto">
          <a:xfrm>
            <a:off x="729779" y="150337"/>
            <a:ext cx="8074818" cy="3499228"/>
          </a:xfrm>
          <a:prstGeom prst="rect">
            <a:avLst/>
          </a:prstGeom>
          <a:noFill/>
          <a:ln w="9525">
            <a:noFill/>
            <a:miter lim="800000"/>
            <a:headEnd/>
            <a:tailEnd/>
          </a:ln>
        </p:spPr>
        <p:txBody>
          <a:bodyPr wrap="square">
            <a:spAutoFit/>
          </a:bodyPr>
          <a:lstStyle/>
          <a:p>
            <a:pPr lvl="0" algn="ctr" defTabSz="914400" fontAlgn="base">
              <a:spcBef>
                <a:spcPct val="0"/>
              </a:spcBef>
              <a:spcAft>
                <a:spcPct val="0"/>
              </a:spcAft>
              <a:defRPr/>
            </a:pPr>
            <a:r>
              <a:rPr lang="en-US" sz="2800" b="1" dirty="0">
                <a:solidFill>
                  <a:srgbClr val="7030A0"/>
                </a:solidFill>
                <a:latin typeface="Times New Roman" pitchFamily="18" charset="0"/>
                <a:cs typeface="Times New Roman" pitchFamily="18" charset="0"/>
              </a:rPr>
              <a:t>VIẾT</a:t>
            </a:r>
          </a:p>
          <a:p>
            <a:pPr lvl="0" algn="ctr" defTabSz="914400" fontAlgn="base">
              <a:spcBef>
                <a:spcPct val="0"/>
              </a:spcBef>
              <a:spcAft>
                <a:spcPct val="0"/>
              </a:spcAft>
              <a:defRPr/>
            </a:pP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Viết</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đoạn</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văn</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ghi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lai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cảm</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xúc</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của</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em</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lvl="0" algn="ctr" defTabSz="914400" fontAlgn="base">
              <a:spcBef>
                <a:spcPct val="0"/>
              </a:spcBef>
              <a:spcAft>
                <a:spcPct val="0"/>
              </a:spcAft>
              <a:defRPr/>
            </a:pP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về</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một</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bài</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thơ</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có</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yếu</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tố</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tự</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sự</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và</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miêu</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tả</a:t>
            </a:r>
            <a:r>
              <a:rPr lang="en-US" sz="2400" i="1" dirty="0">
                <a:ln w="0"/>
                <a:solidFill>
                  <a:prstClr val="black"/>
                </a:solidFill>
                <a:effectLst>
                  <a:outerShdw blurRad="38100" dist="19050" dir="2700000" algn="tl" rotWithShape="0">
                    <a:prstClr val="black">
                      <a:alpha val="40000"/>
                    </a:prstClr>
                  </a:outerShdw>
                </a:effectLst>
                <a:latin typeface="Times New Roman" pitchFamily="18" charset="0"/>
                <a:cs typeface="Times New Roman" pitchFamily="18" charset="0"/>
              </a:rPr>
              <a:t> </a:t>
            </a: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viết</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theo</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các</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bước</a:t>
            </a: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     </a:t>
            </a:r>
          </a:p>
          <a:p>
            <a:pPr lvl="0" defTabSz="914400" fontAlgn="base">
              <a:spcBef>
                <a:spcPct val="0"/>
              </a:spcBef>
              <a:spcAft>
                <a:spcPct val="0"/>
              </a:spcAft>
              <a:defRPr/>
            </a:pPr>
            <a:r>
              <a:rPr lang="en-US" sz="2400" b="1" i="1" dirty="0">
                <a:solidFill>
                  <a:srgbClr val="0D0D0D"/>
                </a:solidFill>
                <a:latin typeface="Times New Roman" pitchFamily="18" charset="0"/>
                <a:ea typeface="MS Mincho" pitchFamily="49" charset="-128"/>
                <a:cs typeface="Arial" charset="0"/>
              </a:rPr>
              <a:t>        1. </a:t>
            </a:r>
            <a:r>
              <a:rPr lang="en-US" sz="2400" b="1" i="1" dirty="0" err="1">
                <a:solidFill>
                  <a:srgbClr val="0D0D0D"/>
                </a:solidFill>
                <a:latin typeface="Times New Roman" pitchFamily="18" charset="0"/>
                <a:ea typeface="MS Mincho" pitchFamily="49" charset="-128"/>
                <a:cs typeface="Arial" charset="0"/>
              </a:rPr>
              <a:t>Trước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khi</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viết</a:t>
            </a: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endParaRPr lang="en-US" sz="2400" b="1" i="1" dirty="0">
              <a:solidFill>
                <a:srgbClr val="0D0D0D"/>
              </a:solidFill>
              <a:latin typeface="Times New Roman" pitchFamily="18" charset="0"/>
              <a:ea typeface="MS Mincho" pitchFamily="49" charset="-128"/>
              <a:cs typeface="Arial" charset="0"/>
            </a:endParaRPr>
          </a:p>
          <a:p>
            <a:pPr lvl="0" defTabSz="914400" fontAlgn="base">
              <a:spcBef>
                <a:spcPct val="0"/>
              </a:spcBef>
              <a:spcAft>
                <a:spcPct val="0"/>
              </a:spcAft>
              <a:defRPr/>
            </a:pPr>
            <a:endParaRPr lang="en-US" sz="2400" dirty="0">
              <a:solidFill>
                <a:prstClr val="black"/>
              </a:solidFill>
              <a:latin typeface="Calibri" pitchFamily="34"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nvPr>
        </p:nvGraphicFramePr>
        <p:xfrm>
          <a:off x="339403" y="1693133"/>
          <a:ext cx="8804597"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3861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97766446"/>
              </p:ext>
            </p:extLst>
          </p:nvPr>
        </p:nvGraphicFramePr>
        <p:xfrm>
          <a:off x="409390" y="1007695"/>
          <a:ext cx="8325222" cy="6126480"/>
        </p:xfrm>
        <a:graphic>
          <a:graphicData uri="http://schemas.openxmlformats.org/drawingml/2006/table">
            <a:tbl>
              <a:tblPr>
                <a:tableStyleId>{8799B23B-EC83-4686-B30A-512413B5E67A}</a:tableStyleId>
              </a:tblPr>
              <a:tblGrid>
                <a:gridCol w="5525216">
                  <a:extLst>
                    <a:ext uri="{9D8B030D-6E8A-4147-A177-3AD203B41FA5}">
                      <a16:colId xmlns:a16="http://schemas.microsoft.com/office/drawing/2014/main" val="20000"/>
                    </a:ext>
                  </a:extLst>
                </a:gridCol>
                <a:gridCol w="2800006">
                  <a:extLst>
                    <a:ext uri="{9D8B030D-6E8A-4147-A177-3AD203B41FA5}">
                      <a16:colId xmlns:a16="http://schemas.microsoft.com/office/drawing/2014/main" val="20001"/>
                    </a:ext>
                  </a:extLst>
                </a:gridCol>
              </a:tblGrid>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tc>
                <a:extLst>
                  <a:ext uri="{0D108BD9-81ED-4DB2-BD59-A6C34878D82A}">
                    <a16:rowId xmlns:a16="http://schemas.microsoft.com/office/drawing/2014/main" val="10000"/>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10001"/>
                  </a:ext>
                </a:extLst>
              </a:tr>
              <a:tr h="11049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a:t>
                      </a:r>
                      <a:r>
                        <a:rPr lang="vi-VN" sz="2000" u="none" strike="noStrike" dirty="0" smtClean="0">
                          <a:effectLst/>
                          <a:latin typeface="Times New Roman" panose="02020603050405020304" pitchFamily="18" charset="0"/>
                          <a:cs typeface="Times New Roman" panose="02020603050405020304" pitchFamily="18" charset="0"/>
                        </a:rPr>
                        <a:t>sự</a:t>
                      </a:r>
                      <a:r>
                        <a:rPr lang="en-US" sz="2000" u="none" strike="noStrike" dirty="0" smtClean="0">
                          <a:effectLst/>
                          <a:latin typeface="Times New Roman" panose="02020603050405020304" pitchFamily="18" charset="0"/>
                          <a:cs typeface="Times New Roman" panose="02020603050405020304" pitchFamily="18" charset="0"/>
                        </a:rPr>
                        <a:t> </a:t>
                      </a:r>
                      <a:r>
                        <a:rPr lang="en-US" sz="2000" u="none" strike="noStrike" dirty="0" err="1" smtClean="0">
                          <a:effectLst/>
                          <a:latin typeface="Times New Roman" panose="02020603050405020304" pitchFamily="18" charset="0"/>
                          <a:cs typeface="Times New Roman" panose="02020603050405020304" pitchFamily="18" charset="0"/>
                        </a:rPr>
                        <a:t>và</a:t>
                      </a:r>
                      <a:r>
                        <a:rPr lang="en-US" sz="2000" u="none" strike="noStrike" baseline="0" dirty="0" smtClean="0">
                          <a:effectLst/>
                          <a:latin typeface="Times New Roman" panose="02020603050405020304" pitchFamily="18" charset="0"/>
                          <a:cs typeface="Times New Roman" panose="02020603050405020304" pitchFamily="18" charset="0"/>
                        </a:rPr>
                        <a:t> </a:t>
                      </a:r>
                      <a:r>
                        <a:rPr lang="en-US" sz="2000" u="none" strike="noStrike" baseline="0" dirty="0" err="1" smtClean="0">
                          <a:effectLst/>
                          <a:latin typeface="Times New Roman" panose="02020603050405020304" pitchFamily="18" charset="0"/>
                          <a:cs typeface="Times New Roman" panose="02020603050405020304" pitchFamily="18" charset="0"/>
                        </a:rPr>
                        <a:t>miêu</a:t>
                      </a:r>
                      <a:r>
                        <a:rPr lang="en-US" sz="2000" u="none" strike="noStrike" baseline="0" dirty="0" smtClean="0">
                          <a:effectLst/>
                          <a:latin typeface="Times New Roman" panose="02020603050405020304" pitchFamily="18" charset="0"/>
                          <a:cs typeface="Times New Roman" panose="02020603050405020304" pitchFamily="18" charset="0"/>
                        </a:rPr>
                        <a:t> </a:t>
                      </a:r>
                      <a:r>
                        <a:rPr lang="en-US" sz="2000" u="none" strike="noStrike" baseline="0" dirty="0" err="1" smtClean="0">
                          <a:effectLst/>
                          <a:latin typeface="Times New Roman" panose="02020603050405020304" pitchFamily="18" charset="0"/>
                          <a:cs typeface="Times New Roman" panose="02020603050405020304" pitchFamily="18" charset="0"/>
                        </a:rPr>
                        <a:t>tả</a:t>
                      </a:r>
                      <a:r>
                        <a:rPr lang="vi-VN" sz="2000" u="none" strike="noStrike" dirty="0" smtClean="0">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trong 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10002"/>
                  </a:ext>
                </a:extLst>
              </a:tr>
              <a:tr h="849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u="none" strike="noStrike" cap="none" normalizeH="0" baseline="0" dirty="0">
                          <a:ln>
                            <a:noFill/>
                          </a:ln>
                          <a:solidFill>
                            <a:schemeClr val="tx1"/>
                          </a:solidFill>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68580" marR="68580"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2468942" y="228844"/>
            <a:ext cx="4643438"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3959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79089486"/>
              </p:ext>
            </p:extLst>
          </p:nvPr>
        </p:nvGraphicFramePr>
        <p:xfrm>
          <a:off x="0" y="836726"/>
          <a:ext cx="8789791" cy="6864542"/>
        </p:xfrm>
        <a:graphic>
          <a:graphicData uri="http://schemas.openxmlformats.org/drawingml/2006/table">
            <a:tbl>
              <a:tblPr>
                <a:tableStyleId>{8799B23B-EC83-4686-B30A-512413B5E67A}</a:tableStyleId>
              </a:tblPr>
              <a:tblGrid>
                <a:gridCol w="3126029">
                  <a:extLst>
                    <a:ext uri="{9D8B030D-6E8A-4147-A177-3AD203B41FA5}">
                      <a16:colId xmlns:a16="http://schemas.microsoft.com/office/drawing/2014/main" val="20000"/>
                    </a:ext>
                  </a:extLst>
                </a:gridCol>
                <a:gridCol w="5663762">
                  <a:extLst>
                    <a:ext uri="{9D8B030D-6E8A-4147-A177-3AD203B41FA5}">
                      <a16:colId xmlns:a16="http://schemas.microsoft.com/office/drawing/2014/main" val="20001"/>
                    </a:ext>
                  </a:extLst>
                </a:gridCol>
              </a:tblGrid>
              <a:tr h="8904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Bài thơ đó có tên là gì? Tác giả là 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Chuyện</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cổ</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tích</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loài</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người</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Xuân</a:t>
                      </a:r>
                      <a:r>
                        <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Quỳnh</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tc>
                <a:extLst>
                  <a:ext uri="{0D108BD9-81ED-4DB2-BD59-A6C34878D82A}">
                    <a16:rowId xmlns:a16="http://schemas.microsoft.com/office/drawing/2014/main" val="10000"/>
                  </a:ext>
                </a:extLst>
              </a:tr>
              <a:tr h="16924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Nội dung của bài thơ là gì? Cảm xúc chung của em với bài thơ?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000" b="0" i="1" kern="1200" dirty="0" smtClean="0">
                          <a:solidFill>
                            <a:schemeClr val="tx1"/>
                          </a:solidFill>
                          <a:effectLst/>
                          <a:latin typeface="+mj-lt"/>
                          <a:ea typeface="+mn-ea"/>
                          <a:cs typeface="+mn-cs"/>
                        </a:rPr>
                        <a:t>Chuyện cổ tích về loài người</a:t>
                      </a:r>
                      <a:r>
                        <a:rPr lang="vi-VN" sz="2000" b="0" i="0" kern="1200" dirty="0" smtClean="0">
                          <a:solidFill>
                            <a:schemeClr val="tx1"/>
                          </a:solidFill>
                          <a:effectLst/>
                          <a:latin typeface="+mj-lt"/>
                          <a:ea typeface="+mn-ea"/>
                          <a:cs typeface="+mn-cs"/>
                        </a:rPr>
                        <a:t> kể về sự xuất hiện của loài người, rồi sự trưởng thành, phát triển tiến đến xã hội văn minh. Bài thơ đã bộc lộ tình yêu mến đối với con người nhất là trẻ em. Trẻ em cần được yêu thương, chăm sóc, dạy dỗ. Mọi sự sinh ra trên đời này là vì trẻ em, vì cuộc sống hôm nay và mai sau của trẻ em.</a:t>
                      </a:r>
                      <a:endParaRPr kumimoji="0" lang="en-US" sz="2000" b="0" i="0" u="none" strike="noStrike" cap="none" normalizeH="0" baseline="0" dirty="0">
                        <a:ln>
                          <a:noFill/>
                        </a:ln>
                        <a:solidFill>
                          <a:schemeClr val="tx1"/>
                        </a:solidFill>
                        <a:effectLst/>
                        <a:latin typeface="+mj-lt"/>
                        <a:cs typeface="Times New Roman" panose="02020603050405020304" pitchFamily="18" charset="0"/>
                      </a:endParaRPr>
                    </a:p>
                  </a:txBody>
                  <a:tcPr marL="68580" marR="68580" horzOverflow="overflow"/>
                </a:tc>
                <a:extLst>
                  <a:ext uri="{0D108BD9-81ED-4DB2-BD59-A6C34878D82A}">
                    <a16:rowId xmlns:a16="http://schemas.microsoft.com/office/drawing/2014/main" val="10001"/>
                  </a:ext>
                </a:extLst>
              </a:tr>
              <a:tr h="201183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vi-VN" sz="2000" u="none" strike="noStrike" dirty="0">
                          <a:effectLst/>
                          <a:latin typeface="Times New Roman" panose="02020603050405020304" pitchFamily="18" charset="0"/>
                          <a:cs typeface="Times New Roman" panose="02020603050405020304" pitchFamily="18" charset="0"/>
                        </a:rPr>
                        <a:t>Các chi tiết tự sự </a:t>
                      </a:r>
                      <a:r>
                        <a:rPr lang="en-US" sz="2000" u="none" strike="noStrike" dirty="0" err="1" smtClean="0">
                          <a:effectLst/>
                          <a:latin typeface="Times New Roman" panose="02020603050405020304" pitchFamily="18" charset="0"/>
                          <a:cs typeface="Times New Roman" panose="02020603050405020304" pitchFamily="18" charset="0"/>
                        </a:rPr>
                        <a:t>và</a:t>
                      </a:r>
                      <a:r>
                        <a:rPr lang="en-US" sz="2000" u="none" strike="noStrike" baseline="0" dirty="0" smtClean="0">
                          <a:effectLst/>
                          <a:latin typeface="Times New Roman" panose="02020603050405020304" pitchFamily="18" charset="0"/>
                          <a:cs typeface="Times New Roman" panose="02020603050405020304" pitchFamily="18" charset="0"/>
                        </a:rPr>
                        <a:t> </a:t>
                      </a:r>
                      <a:r>
                        <a:rPr lang="en-US" sz="2000" u="none" strike="noStrike" baseline="0" dirty="0" err="1" smtClean="0">
                          <a:effectLst/>
                          <a:latin typeface="Times New Roman" panose="02020603050405020304" pitchFamily="18" charset="0"/>
                          <a:cs typeface="Times New Roman" panose="02020603050405020304" pitchFamily="18" charset="0"/>
                        </a:rPr>
                        <a:t>miêu</a:t>
                      </a:r>
                      <a:r>
                        <a:rPr lang="en-US" sz="2000" u="none" strike="noStrike" baseline="0" dirty="0" smtClean="0">
                          <a:effectLst/>
                          <a:latin typeface="Times New Roman" panose="02020603050405020304" pitchFamily="18" charset="0"/>
                          <a:cs typeface="Times New Roman" panose="02020603050405020304" pitchFamily="18" charset="0"/>
                        </a:rPr>
                        <a:t> </a:t>
                      </a:r>
                      <a:r>
                        <a:rPr lang="vi-VN" sz="2000" u="none" strike="noStrike" dirty="0" smtClean="0">
                          <a:effectLst/>
                          <a:latin typeface="Times New Roman" panose="02020603050405020304" pitchFamily="18" charset="0"/>
                          <a:cs typeface="Times New Roman" panose="02020603050405020304" pitchFamily="18" charset="0"/>
                        </a:rPr>
                        <a:t>trong </a:t>
                      </a:r>
                      <a:r>
                        <a:rPr lang="vi-VN" sz="2000" u="none" strike="noStrike" dirty="0">
                          <a:effectLst/>
                          <a:latin typeface="Times New Roman" panose="02020603050405020304" pitchFamily="18" charset="0"/>
                          <a:cs typeface="Times New Roman" panose="02020603050405020304" pitchFamily="18" charset="0"/>
                        </a:rPr>
                        <a:t>bài thơ và ý nghĩa của nó trong việc thể hiện tình cảm, cảm xúc của nhà thơ</a:t>
                      </a:r>
                      <a:r>
                        <a:rPr lang="en-US" sz="2000" u="none" strike="noStrike" dirty="0">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Chi tiết tự sự: Kể lại trái đất khi trẻ con chưa ra đời</a:t>
                      </a:r>
                      <a:r>
                        <a:rPr lang="en-US" sz="20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Chi tiết miêu tả: Miêu tả thế giới khi trẻ con ra đời, cỏ cây, hoa lá, ...</a:t>
                      </a:r>
                      <a:endParaRPr lang="en-US" sz="20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err="1" smtClean="0">
                          <a:solidFill>
                            <a:schemeClr val="tx1"/>
                          </a:solidFill>
                          <a:effectLst/>
                          <a:latin typeface="Times New Roman" panose="02020603050405020304" pitchFamily="18" charset="0"/>
                          <a:ea typeface="+mn-ea"/>
                          <a:cs typeface="Times New Roman" panose="02020603050405020304" pitchFamily="18" charset="0"/>
                        </a:rPr>
                        <a:t>Những</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chi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tiết</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tự</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sự</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giúp</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ta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thể</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nhận</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biết</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được</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vai</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trò</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của</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từng</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người</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đối</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với</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trẻ</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em</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000" b="0"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smtClean="0">
                          <a:solidFill>
                            <a:schemeClr val="tx1"/>
                          </a:solidFill>
                          <a:effectLst/>
                          <a:latin typeface="Times New Roman" panose="02020603050405020304" pitchFamily="18" charset="0"/>
                          <a:ea typeface="+mn-ea"/>
                          <a:cs typeface="Times New Roman" panose="02020603050405020304" pitchFamily="18" charset="0"/>
                        </a:rPr>
                        <a:t>N</a:t>
                      </a: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hững hình ảnh miêu tả sinh động để giúp người đọc hiểu hơn về sự ra đời của thiên nhiên</a:t>
                      </a: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tc>
                <a:extLst>
                  <a:ext uri="{0D108BD9-81ED-4DB2-BD59-A6C34878D82A}">
                    <a16:rowId xmlns:a16="http://schemas.microsoft.com/office/drawing/2014/main" val="10002"/>
                  </a:ext>
                </a:extLst>
              </a:tr>
              <a:tr h="8904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Nét</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đ</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ộc đ</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áo</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cách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ự sự v</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a:solidFill>
                            <a:schemeClr val="tx1"/>
                          </a:solidFill>
                          <a:effectLst/>
                          <a:latin typeface="Times New Roman" panose="02020603050405020304" pitchFamily="18" charset="0"/>
                          <a:ea typeface="+mn-ea"/>
                          <a:cs typeface="Times New Roman" panose="02020603050405020304" pitchFamily="18" charset="0"/>
                        </a:rPr>
                        <a:t>miêu</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t</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ả </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 c</a:t>
                      </a:r>
                      <a:r>
                        <a:rPr lang="vi-VN" sz="2000" kern="1200" dirty="0">
                          <a:solidFill>
                            <a:schemeClr val="tx1"/>
                          </a:solidFill>
                          <a:effectLst/>
                          <a:latin typeface="Times New Roman" panose="02020603050405020304" pitchFamily="18" charset="0"/>
                          <a:ea typeface="+mn-ea"/>
                          <a:cs typeface="Times New Roman" panose="02020603050405020304" pitchFamily="18" charset="0"/>
                        </a:rPr>
                        <a:t>ủa nh</a:t>
                      </a:r>
                      <a:r>
                        <a:rPr lang="en-US" sz="2000" kern="1200" dirty="0">
                          <a:solidFill>
                            <a:schemeClr val="tx1"/>
                          </a:solidFill>
                          <a:effectLst/>
                          <a:latin typeface="Times New Roman" panose="02020603050405020304" pitchFamily="18" charset="0"/>
                          <a:ea typeface="+mn-ea"/>
                          <a:cs typeface="Times New Roman" panose="02020603050405020304" pitchFamily="18" charset="0"/>
                        </a:rPr>
                        <a:t>à </a:t>
                      </a:r>
                      <a:r>
                        <a:rPr lang="en-US" sz="2000" kern="1200" dirty="0" err="1" smtClean="0">
                          <a:solidFill>
                            <a:schemeClr val="tx1"/>
                          </a:solidFill>
                          <a:effectLst/>
                          <a:latin typeface="Times New Roman" panose="02020603050405020304" pitchFamily="18" charset="0"/>
                          <a:ea typeface="+mn-ea"/>
                          <a:cs typeface="Times New Roman" panose="02020603050405020304" pitchFamily="18" charset="0"/>
                        </a:rPr>
                        <a:t>thơ</a:t>
                      </a:r>
                      <a:r>
                        <a:rPr lang="en-US" sz="20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Chúng đã góp phần thể hiện ấn tượng điều nhà thơ muốn bày tỏ ra sao?</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51435" marR="51435"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0" i="0" kern="1200" dirty="0" smtClean="0">
                          <a:solidFill>
                            <a:schemeClr val="tx1"/>
                          </a:solidFill>
                          <a:effectLst/>
                          <a:latin typeface="Times New Roman" panose="02020603050405020304" pitchFamily="18" charset="0"/>
                          <a:ea typeface="+mn-ea"/>
                          <a:cs typeface="Times New Roman" panose="02020603050405020304" pitchFamily="18" charset="0"/>
                        </a:rPr>
                        <a:t>Qua</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lời</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kể</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tả</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TG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nhắn</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nhủ</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thông</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chemeClr val="tx1"/>
                          </a:solidFill>
                          <a:effectLst/>
                          <a:latin typeface="Times New Roman" panose="02020603050405020304" pitchFamily="18" charset="0"/>
                          <a:ea typeface="+mn-ea"/>
                          <a:cs typeface="Times New Roman" panose="02020603050405020304" pitchFamily="18" charset="0"/>
                        </a:rPr>
                        <a:t>điệp</a:t>
                      </a:r>
                      <a:r>
                        <a:rPr lang="en-US" sz="20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h</a:t>
                      </a:r>
                      <a:r>
                        <a:rPr lang="vi-VN" sz="2000" b="0" i="0" kern="1200" dirty="0" smtClean="0">
                          <a:solidFill>
                            <a:schemeClr val="tx1"/>
                          </a:solidFill>
                          <a:effectLst/>
                          <a:latin typeface="Times New Roman" panose="02020603050405020304" pitchFamily="18" charset="0"/>
                          <a:ea typeface="+mn-ea"/>
                          <a:cs typeface="Times New Roman" panose="02020603050405020304" pitchFamily="18" charset="0"/>
                        </a:rPr>
                        <a:t>ãy chăm sóc, thương yêu, dạy dỗ trẻ em và dành cho thế giới tuổi thơ mọi điều tốt đẹp nhất.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horzOverflow="overflow"/>
                </a:tc>
                <a:extLst>
                  <a:ext uri="{0D108BD9-81ED-4DB2-BD59-A6C34878D82A}">
                    <a16:rowId xmlns:a16="http://schemas.microsoft.com/office/drawing/2014/main" val="2167061896"/>
                  </a:ext>
                </a:extLst>
              </a:tr>
            </a:tbl>
          </a:graphicData>
        </a:graphic>
      </p:graphicFrame>
      <p:sp>
        <p:nvSpPr>
          <p:cNvPr id="10" name="TextBox 9">
            <a:extLst>
              <a:ext uri="{FF2B5EF4-FFF2-40B4-BE49-F238E27FC236}">
                <a16:creationId xmlns:a16="http://schemas.microsoft.com/office/drawing/2014/main" id="{00F1A308-72E1-427C-90DC-3CBED6737F29}"/>
              </a:ext>
            </a:extLst>
          </p:cNvPr>
          <p:cNvSpPr txBox="1"/>
          <p:nvPr/>
        </p:nvSpPr>
        <p:spPr>
          <a:xfrm>
            <a:off x="1570308" y="-297"/>
            <a:ext cx="464343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PHIẾU TÌM Ý</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38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297"/>
            <a:ext cx="9144793" cy="6858594"/>
          </a:xfrm>
          <a:prstGeom prst="rect">
            <a:avLst/>
          </a:prstGeom>
        </p:spPr>
      </p:pic>
      <p:sp>
        <p:nvSpPr>
          <p:cNvPr id="503811" name="Rectangle 5"/>
          <p:cNvSpPr>
            <a:spLocks noChangeArrowheads="1"/>
          </p:cNvSpPr>
          <p:nvPr/>
        </p:nvSpPr>
        <p:spPr bwMode="auto">
          <a:xfrm>
            <a:off x="534590" y="655394"/>
            <a:ext cx="8074818" cy="125572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noProof="0" dirty="0">
                <a:solidFill>
                  <a:srgbClr val="0D0D0D"/>
                </a:solidFill>
                <a:latin typeface="Times New Roman" pitchFamily="18" charset="0"/>
                <a:ea typeface="MS Mincho" pitchFamily="49" charset="-128"/>
                <a:cs typeface="Arial" charset="0"/>
              </a:rPr>
              <a:t>II. </a:t>
            </a:r>
            <a:r>
              <a:rPr lang="en-US" sz="2400" b="1" i="1" noProof="0" dirty="0" err="1">
                <a:solidFill>
                  <a:srgbClr val="0D0D0D"/>
                </a:solidFill>
                <a:latin typeface="Times New Roman" pitchFamily="18" charset="0"/>
                <a:ea typeface="MS Mincho" pitchFamily="49" charset="-128"/>
                <a:cs typeface="Arial" charset="0"/>
              </a:rPr>
              <a:t>Thực</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a:solidFill>
                  <a:srgbClr val="0D0D0D"/>
                </a:solidFill>
                <a:latin typeface="Times New Roman" pitchFamily="18" charset="0"/>
                <a:ea typeface="MS Mincho" pitchFamily="49" charset="-128"/>
                <a:cs typeface="Arial" charset="0"/>
              </a:rPr>
              <a:t>hành</a:t>
            </a:r>
            <a:r>
              <a:rPr lang="en-US" sz="2400" b="1" i="1" noProof="0" dirty="0">
                <a:solidFill>
                  <a:srgbClr val="0D0D0D"/>
                </a:solidFill>
                <a:latin typeface="Times New Roman" pitchFamily="18" charset="0"/>
                <a:ea typeface="MS Mincho" pitchFamily="49" charset="-128"/>
                <a:cs typeface="Arial" charset="0"/>
              </a:rPr>
              <a:t> </a:t>
            </a:r>
            <a:r>
              <a:rPr lang="en-US" sz="2400" b="1" i="1" noProof="0" dirty="0" err="1" smtClean="0">
                <a:solidFill>
                  <a:srgbClr val="0D0D0D"/>
                </a:solidFill>
                <a:latin typeface="Times New Roman" pitchFamily="18" charset="0"/>
                <a:ea typeface="MS Mincho" pitchFamily="49" charset="-128"/>
                <a:cs typeface="Arial" charset="0"/>
              </a:rPr>
              <a:t>viết</a:t>
            </a:r>
            <a:r>
              <a:rPr lang="en-US" sz="2400" b="1" i="1" noProof="0" dirty="0" smtClean="0">
                <a:solidFill>
                  <a:srgbClr val="0D0D0D"/>
                </a:solidFill>
                <a:latin typeface="Times New Roman" pitchFamily="18" charset="0"/>
                <a:ea typeface="MS Mincho" pitchFamily="49" charset="-128"/>
                <a:cs typeface="Arial" charset="0"/>
              </a:rPr>
              <a:t> </a:t>
            </a:r>
            <a:r>
              <a:rPr lang="en-US" sz="2400" b="1" i="1" noProof="0" dirty="0" err="1" smtClean="0">
                <a:solidFill>
                  <a:srgbClr val="0D0D0D"/>
                </a:solidFill>
                <a:latin typeface="Times New Roman" pitchFamily="18" charset="0"/>
                <a:ea typeface="MS Mincho" pitchFamily="49" charset="-128"/>
                <a:cs typeface="Arial" charset="0"/>
              </a:rPr>
              <a:t>theo</a:t>
            </a:r>
            <a:r>
              <a:rPr lang="en-US" sz="2400" b="1" i="1" noProof="0" dirty="0" smtClean="0">
                <a:solidFill>
                  <a:srgbClr val="0D0D0D"/>
                </a:solidFill>
                <a:latin typeface="Times New Roman" pitchFamily="18" charset="0"/>
                <a:ea typeface="MS Mincho" pitchFamily="49" charset="-128"/>
                <a:cs typeface="Arial" charset="0"/>
              </a:rPr>
              <a:t> </a:t>
            </a:r>
            <a:r>
              <a:rPr lang="en-US" sz="2400" b="1" i="1" noProof="0" dirty="0" err="1" smtClean="0">
                <a:solidFill>
                  <a:srgbClr val="0D0D0D"/>
                </a:solidFill>
                <a:latin typeface="Times New Roman" pitchFamily="18" charset="0"/>
                <a:ea typeface="MS Mincho" pitchFamily="49" charset="-128"/>
                <a:cs typeface="Arial" charset="0"/>
              </a:rPr>
              <a:t>các</a:t>
            </a:r>
            <a:r>
              <a:rPr lang="en-US" sz="2400" b="1" i="1" noProof="0" dirty="0" smtClean="0">
                <a:solidFill>
                  <a:srgbClr val="0D0D0D"/>
                </a:solidFill>
                <a:latin typeface="Times New Roman" pitchFamily="18" charset="0"/>
                <a:ea typeface="MS Mincho" pitchFamily="49" charset="-128"/>
                <a:cs typeface="Arial" charset="0"/>
              </a:rPr>
              <a:t> </a:t>
            </a:r>
            <a:r>
              <a:rPr lang="en-US" sz="2400" b="1" i="1" noProof="0" dirty="0" err="1" smtClean="0">
                <a:solidFill>
                  <a:srgbClr val="0D0D0D"/>
                </a:solidFill>
                <a:latin typeface="Times New Roman" pitchFamily="18" charset="0"/>
                <a:ea typeface="MS Mincho" pitchFamily="49" charset="-128"/>
                <a:cs typeface="Arial" charset="0"/>
              </a:rPr>
              <a:t>bước</a:t>
            </a:r>
            <a:endParaRPr lang="en-US" sz="2400" b="1" i="1" noProof="0" dirty="0">
              <a:solidFill>
                <a:srgbClr val="0D0D0D"/>
              </a:solidFill>
              <a:latin typeface="Times New Roman" pitchFamily="18" charset="0"/>
              <a:ea typeface="MS Mincho" pitchFamily="49"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1.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Trước</a:t>
            </a: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khi</a:t>
            </a:r>
            <a:r>
              <a:rPr kumimoji="0" lang="en-US" sz="2400" b="1" i="1" u="none" strike="noStrike" kern="1200" cap="none" spc="0" normalizeH="0" dirty="0">
                <a:ln>
                  <a:noFill/>
                </a:ln>
                <a:solidFill>
                  <a:srgbClr val="0D0D0D"/>
                </a:solidFill>
                <a:effectLst/>
                <a:uLnTx/>
                <a:uFillTx/>
                <a:latin typeface="Times New Roman" pitchFamily="18" charset="0"/>
                <a:ea typeface="MS Mincho" pitchFamily="49" charset="-128"/>
                <a:cs typeface="Arial" charset="0"/>
              </a:rPr>
              <a:t> </a:t>
            </a:r>
            <a:r>
              <a:rPr kumimoji="0" lang="en-US" sz="2400" b="1" i="1" u="none" strike="noStrike" kern="1200" cap="none" spc="0" normalizeH="0" dirty="0" err="1">
                <a:ln>
                  <a:noFill/>
                </a:ln>
                <a:solidFill>
                  <a:srgbClr val="0D0D0D"/>
                </a:solidFill>
                <a:effectLst/>
                <a:uLnTx/>
                <a:uFillTx/>
                <a:latin typeface="Times New Roman" pitchFamily="18" charset="0"/>
                <a:ea typeface="MS Mincho" pitchFamily="49" charset="-128"/>
                <a:cs typeface="Arial" charset="0"/>
              </a:rPr>
              <a:t>viết</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tab pos="1385888" algn="l"/>
              </a:tabLst>
              <a:defRPr/>
            </a:pPr>
            <a:endParaRPr kumimoji="0" lang="en-US" sz="24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nvPr>
        </p:nvGraphicFramePr>
        <p:xfrm>
          <a:off x="1138300" y="1847684"/>
          <a:ext cx="6681311"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67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438" y="368564"/>
            <a:ext cx="8483162" cy="6494085"/>
          </a:xfrm>
          <a:prstGeom prst="rect">
            <a:avLst/>
          </a:prstGeom>
        </p:spPr>
        <p:txBody>
          <a:bodyPr wrap="square">
            <a:spAutoFit/>
          </a:bodyPr>
          <a:lstStyle/>
          <a:p>
            <a:pPr algn="just"/>
            <a:r>
              <a:rPr lang="en-US" b="1" i="0" dirty="0" smtClean="0">
                <a:solidFill>
                  <a:srgbClr val="000000"/>
                </a:solidFill>
                <a:effectLst/>
                <a:latin typeface="Open Sans"/>
              </a:rPr>
              <a:t>		                           </a:t>
            </a:r>
            <a:r>
              <a:rPr lang="en-US" sz="3200" b="1" i="0" dirty="0" smtClean="0">
                <a:effectLst/>
                <a:latin typeface="Times New Roman" panose="02020603050405020304" pitchFamily="18" charset="0"/>
                <a:cs typeface="Times New Roman" panose="02020603050405020304" pitchFamily="18" charset="0"/>
              </a:rPr>
              <a:t>DÀN Ý </a:t>
            </a:r>
          </a:p>
          <a:p>
            <a:pPr algn="just"/>
            <a:r>
              <a:rPr lang="vi-VN" sz="3200" b="1" i="0" dirty="0" smtClean="0">
                <a:effectLst/>
                <a:latin typeface="Times New Roman" panose="02020603050405020304" pitchFamily="18" charset="0"/>
                <a:cs typeface="Times New Roman" panose="02020603050405020304" pitchFamily="18" charset="0"/>
              </a:rPr>
              <a:t>- Mở đoạn:</a:t>
            </a:r>
            <a:r>
              <a:rPr lang="vi-VN" sz="3200" b="0" i="0" dirty="0" smtClean="0">
                <a:effectLst/>
                <a:latin typeface="Times New Roman" panose="02020603050405020304" pitchFamily="18" charset="0"/>
                <a:cs typeface="Times New Roman" panose="02020603050405020304" pitchFamily="18" charset="0"/>
              </a:rPr>
              <a:t> Giới thiệu tác giả</a:t>
            </a:r>
            <a:r>
              <a:rPr lang="en-US" sz="3200" b="0" i="0" dirty="0" smtClean="0">
                <a:effectLst/>
                <a:latin typeface="Times New Roman" panose="02020603050405020304" pitchFamily="18" charset="0"/>
                <a:cs typeface="Times New Roman" panose="02020603050405020304" pitchFamily="18" charset="0"/>
              </a:rPr>
              <a:t> </a:t>
            </a:r>
            <a:r>
              <a:rPr lang="vi-VN" sz="3200" b="0" i="0" dirty="0" smtClean="0">
                <a:effectLst/>
                <a:latin typeface="Times New Roman" panose="02020603050405020304" pitchFamily="18" charset="0"/>
                <a:cs typeface="Times New Roman" panose="02020603050405020304" pitchFamily="18" charset="0"/>
              </a:rPr>
              <a:t>và bài thơ</a:t>
            </a:r>
            <a:r>
              <a:rPr lang="vi-VN" sz="3200" b="0" i="1" dirty="0" smtClean="0">
                <a:effectLst/>
                <a:latin typeface="Times New Roman" panose="02020603050405020304" pitchFamily="18" charset="0"/>
                <a:cs typeface="Times New Roman" panose="02020603050405020304" pitchFamily="18" charset="0"/>
              </a:rPr>
              <a:t>;</a:t>
            </a:r>
            <a:r>
              <a:rPr lang="vi-VN" sz="3200" b="0" i="0" dirty="0" smtClean="0">
                <a:effectLst/>
                <a:latin typeface="Times New Roman" panose="02020603050405020304" pitchFamily="18" charset="0"/>
                <a:cs typeface="Times New Roman" panose="02020603050405020304" pitchFamily="18" charset="0"/>
              </a:rPr>
              <a:t> nêu khái quát ấn tượng, cảm xúc về bài thơ.</a:t>
            </a:r>
          </a:p>
          <a:p>
            <a:pPr algn="just"/>
            <a:r>
              <a:rPr lang="vi-VN" sz="3200" b="1" i="0" dirty="0" smtClean="0">
                <a:effectLst/>
                <a:latin typeface="Times New Roman" panose="02020603050405020304" pitchFamily="18" charset="0"/>
                <a:cs typeface="Times New Roman" panose="02020603050405020304" pitchFamily="18" charset="0"/>
              </a:rPr>
              <a:t>- Thân đoạn:</a:t>
            </a:r>
            <a:endParaRPr lang="vi-VN" sz="3200" b="0" i="0" dirty="0" smtClean="0">
              <a:effectLst/>
              <a:latin typeface="Times New Roman" panose="02020603050405020304" pitchFamily="18" charset="0"/>
              <a:cs typeface="Times New Roman" panose="02020603050405020304" pitchFamily="18" charset="0"/>
            </a:endParaRPr>
          </a:p>
          <a:p>
            <a:pPr algn="just"/>
            <a:r>
              <a:rPr lang="vi-VN" sz="3200" b="0" i="0" dirty="0" smtClean="0">
                <a:effectLst/>
                <a:latin typeface="Times New Roman" panose="02020603050405020304" pitchFamily="18" charset="0"/>
                <a:cs typeface="Times New Roman" panose="02020603050405020304" pitchFamily="18" charset="0"/>
              </a:rPr>
              <a:t>+ Nêu ấn tượng, cảm xúc của em về câu chuyện được kể hoặc các chi tiết miêu tả có trong bài thơ: </a:t>
            </a:r>
          </a:p>
          <a:p>
            <a:pPr algn="just"/>
            <a:r>
              <a:rPr lang="vi-VN" sz="3200" b="0" i="0" dirty="0" smtClean="0">
                <a:effectLst/>
                <a:latin typeface="Times New Roman" panose="02020603050405020304" pitchFamily="18" charset="0"/>
                <a:cs typeface="Times New Roman" panose="02020603050405020304" pitchFamily="18" charset="0"/>
              </a:rPr>
              <a:t>+ Làm rõ nghệ thuật kể chuyện và miêu tả của tác giả: </a:t>
            </a:r>
          </a:p>
          <a:p>
            <a:pPr algn="just"/>
            <a:r>
              <a:rPr lang="vi-VN" sz="3200" b="0" i="0" dirty="0" smtClean="0">
                <a:effectLst/>
                <a:latin typeface="Times New Roman" panose="02020603050405020304" pitchFamily="18" charset="0"/>
                <a:cs typeface="Times New Roman" panose="02020603050405020304" pitchFamily="18" charset="0"/>
              </a:rPr>
              <a:t>+ Đánh giá tác dụng của việc kể lại câu chuyện kết hợp với các chi tiết miêu tả trong đoạn thơ: </a:t>
            </a:r>
          </a:p>
          <a:p>
            <a:pPr algn="just"/>
            <a:r>
              <a:rPr lang="vi-VN" sz="3200" b="1" i="0" dirty="0" smtClean="0">
                <a:effectLst/>
                <a:latin typeface="Times New Roman" panose="02020603050405020304" pitchFamily="18" charset="0"/>
                <a:cs typeface="Times New Roman" panose="02020603050405020304" pitchFamily="18" charset="0"/>
              </a:rPr>
              <a:t>- Kết đoạn:</a:t>
            </a:r>
            <a:r>
              <a:rPr lang="vi-VN" sz="3200" b="0" i="0" dirty="0" smtClean="0">
                <a:effectLst/>
                <a:latin typeface="Times New Roman" panose="02020603050405020304" pitchFamily="18" charset="0"/>
                <a:cs typeface="Times New Roman" panose="02020603050405020304" pitchFamily="18" charset="0"/>
              </a:rPr>
              <a:t> Nêu khái quát điều em tâm đắc về bài thơ (trong đó có nói tới đặc điểm nghệ thuật riêng của bài thơ đã được phân tích ở trên).</a:t>
            </a:r>
          </a:p>
        </p:txBody>
      </p:sp>
    </p:spTree>
    <p:extLst>
      <p:ext uri="{BB962C8B-B14F-4D97-AF65-F5344CB8AC3E}">
        <p14:creationId xmlns:p14="http://schemas.microsoft.com/office/powerpoint/2010/main" val="291232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3811" name="Rectangle 5"/>
          <p:cNvSpPr>
            <a:spLocks noChangeArrowheads="1"/>
          </p:cNvSpPr>
          <p:nvPr/>
        </p:nvSpPr>
        <p:spPr bwMode="auto">
          <a:xfrm>
            <a:off x="534591" y="784348"/>
            <a:ext cx="8074818"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i="1" dirty="0">
                <a:solidFill>
                  <a:srgbClr val="0D0D0D"/>
                </a:solidFill>
                <a:latin typeface="Times New Roman" pitchFamily="18" charset="0"/>
                <a:ea typeface="MS Mincho" pitchFamily="49" charset="-128"/>
                <a:cs typeface="Arial" charset="0"/>
              </a:rPr>
              <a:t>II. </a:t>
            </a:r>
            <a:r>
              <a:rPr lang="en-US" sz="2400" b="1" i="1" dirty="0" err="1">
                <a:solidFill>
                  <a:srgbClr val="0D0D0D"/>
                </a:solidFill>
                <a:latin typeface="Times New Roman" pitchFamily="18" charset="0"/>
                <a:ea typeface="MS Mincho" pitchFamily="49" charset="-128"/>
                <a:cs typeface="Arial" charset="0"/>
              </a:rPr>
              <a:t>Thực</a:t>
            </a:r>
            <a:r>
              <a:rPr lang="en-US" sz="2400" b="1" i="1" dirty="0">
                <a:solidFill>
                  <a:srgbClr val="0D0D0D"/>
                </a:solidFill>
                <a:latin typeface="Times New Roman" pitchFamily="18" charset="0"/>
                <a:ea typeface="MS Mincho" pitchFamily="49" charset="-128"/>
                <a:cs typeface="Arial" charset="0"/>
              </a:rPr>
              <a:t> </a:t>
            </a:r>
            <a:r>
              <a:rPr lang="en-US" sz="2400" b="1" i="1" dirty="0" err="1">
                <a:solidFill>
                  <a:srgbClr val="0D0D0D"/>
                </a:solidFill>
                <a:latin typeface="Times New Roman" pitchFamily="18" charset="0"/>
                <a:ea typeface="MS Mincho" pitchFamily="49" charset="-128"/>
                <a:cs typeface="Arial" charset="0"/>
              </a:rPr>
              <a:t>hành</a:t>
            </a:r>
            <a:r>
              <a:rPr lang="en-US" sz="2400" b="1" i="1" dirty="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viết</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theo</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các</a:t>
            </a:r>
            <a:r>
              <a:rPr lang="en-US" sz="2400" b="1" i="1" dirty="0" smtClean="0">
                <a:solidFill>
                  <a:srgbClr val="0D0D0D"/>
                </a:solidFill>
                <a:latin typeface="Times New Roman" pitchFamily="18" charset="0"/>
                <a:ea typeface="MS Mincho" pitchFamily="49" charset="-128"/>
                <a:cs typeface="Arial" charset="0"/>
              </a:rPr>
              <a:t> </a:t>
            </a:r>
            <a:r>
              <a:rPr lang="en-US" sz="2400" b="1" i="1" dirty="0" err="1" smtClean="0">
                <a:solidFill>
                  <a:srgbClr val="0D0D0D"/>
                </a:solidFill>
                <a:latin typeface="Times New Roman" pitchFamily="18" charset="0"/>
                <a:ea typeface="MS Mincho" pitchFamily="49" charset="-128"/>
                <a:cs typeface="Arial" charset="0"/>
              </a:rPr>
              <a:t>bước</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11" name="Diagram 10">
            <a:extLst>
              <a:ext uri="{FF2B5EF4-FFF2-40B4-BE49-F238E27FC236}">
                <a16:creationId xmlns:a16="http://schemas.microsoft.com/office/drawing/2014/main" id="{57AC283D-0123-45DC-BEF6-048A4D6B8A98}"/>
              </a:ext>
            </a:extLst>
          </p:cNvPr>
          <p:cNvGraphicFramePr/>
          <p:nvPr>
            <p:extLst>
              <p:ext uri="{D42A27DB-BD31-4B8C-83A1-F6EECF244321}">
                <p14:modId xmlns:p14="http://schemas.microsoft.com/office/powerpoint/2010/main" val="597092843"/>
              </p:ext>
            </p:extLst>
          </p:nvPr>
        </p:nvGraphicFramePr>
        <p:xfrm>
          <a:off x="621465" y="1807928"/>
          <a:ext cx="6681311" cy="4297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9017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barn(inVertical)">
                                      <p:cBhvr>
                                        <p:cTn id="7" dur="500"/>
                                        <p:tgtEl>
                                          <p:spTgt spid="5038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p:bldGraphic spid="11"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1471</Words>
  <Application>Microsoft Office PowerPoint</Application>
  <PresentationFormat>On-screen Show (4:3)</PresentationFormat>
  <Paragraphs>134</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MS Mincho</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cp:lastModifiedBy>
  <cp:revision>3</cp:revision>
  <dcterms:created xsi:type="dcterms:W3CDTF">2023-02-16T04:47:02Z</dcterms:created>
  <dcterms:modified xsi:type="dcterms:W3CDTF">2023-02-16T04:23:35Z</dcterms:modified>
</cp:coreProperties>
</file>