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4" r:id="rId3"/>
    <p:sldId id="277" r:id="rId4"/>
    <p:sldId id="278" r:id="rId5"/>
    <p:sldId id="279" r:id="rId6"/>
    <p:sldId id="280" r:id="rId7"/>
    <p:sldId id="281" r:id="rId8"/>
    <p:sldId id="282" r:id="rId9"/>
    <p:sldId id="264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B8EEE-AD42-4F94-A94A-8ED2A114D26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DD1A18-9D8C-42FB-920A-8C9AFE847339}">
      <dgm:prSet phldrT="[Text]"/>
      <dgm:spPr/>
      <dgm:t>
        <a:bodyPr/>
        <a:lstStyle/>
        <a:p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vi-VN" i="1" dirty="0">
              <a:latin typeface="Times New Roman" panose="02020603050405020304" pitchFamily="18" charset="0"/>
              <a:cs typeface="Times New Roman" panose="02020603050405020304" pitchFamily="18" charset="0"/>
            </a:rPr>
            <a:t>Có cần phải giới thiệu về bài thơ không? Giới thiệu về bài thơ bao gồm những gì? Có cần giới thiệu tên bài thơ và tác giả hay không?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9A58F-C3F4-4B5E-9AD2-D94ACA7FCCEE}" type="parTrans" cxnId="{FE0F5DC9-48D5-40DA-A898-FFD2AD3021A6}">
      <dgm:prSet/>
      <dgm:spPr/>
      <dgm:t>
        <a:bodyPr/>
        <a:lstStyle/>
        <a:p>
          <a:endParaRPr lang="en-US"/>
        </a:p>
      </dgm:t>
    </dgm:pt>
    <dgm:pt modelId="{9D9749D6-9EC8-4F14-A06D-71F4122A5191}" type="sibTrans" cxnId="{FE0F5DC9-48D5-40DA-A898-FFD2AD3021A6}">
      <dgm:prSet/>
      <dgm:spPr/>
      <dgm:t>
        <a:bodyPr/>
        <a:lstStyle/>
        <a:p>
          <a:endParaRPr lang="en-US"/>
        </a:p>
      </dgm:t>
    </dgm:pt>
    <dgm:pt modelId="{71FF9141-DA5B-4A44-B47F-89ACD6F25A0A}">
      <dgm:prSet phldrT="[Text]"/>
      <dgm:spPr/>
      <dgm:t>
        <a:bodyPr/>
        <a:lstStyle/>
        <a:p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vi-VN" i="1" dirty="0">
              <a:latin typeface="Times New Roman" panose="02020603050405020304" pitchFamily="18" charset="0"/>
              <a:cs typeface="Times New Roman" panose="02020603050405020304" pitchFamily="18" charset="0"/>
            </a:rPr>
            <a:t>Có cần chỉ ra các yếu tố tự sự và miêu tả trong bài thơ không?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B27E5-77F0-4E9B-B411-5B4FBF7530AC}" type="parTrans" cxnId="{7997BA89-E709-4310-BB73-90C87BF0C9CF}">
      <dgm:prSet/>
      <dgm:spPr/>
      <dgm:t>
        <a:bodyPr/>
        <a:lstStyle/>
        <a:p>
          <a:endParaRPr lang="en-US"/>
        </a:p>
      </dgm:t>
    </dgm:pt>
    <dgm:pt modelId="{1BB25ADB-57AC-47C2-A45D-B8F723454B3D}" type="sibTrans" cxnId="{7997BA89-E709-4310-BB73-90C87BF0C9CF}">
      <dgm:prSet/>
      <dgm:spPr/>
      <dgm:t>
        <a:bodyPr/>
        <a:lstStyle/>
        <a:p>
          <a:endParaRPr lang="en-US"/>
        </a:p>
      </dgm:t>
    </dgm:pt>
    <dgm:pt modelId="{AECD5950-CD17-44E3-8907-99D44399377D}">
      <dgm:prSet phldrT="[Text]"/>
      <dgm:spPr/>
      <dgm:t>
        <a:bodyPr/>
        <a:lstStyle/>
        <a:p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vi-VN" i="1" dirty="0">
              <a:latin typeface="Times New Roman" panose="02020603050405020304" pitchFamily="18" charset="0"/>
              <a:cs typeface="Times New Roman" panose="02020603050405020304" pitchFamily="18" charset="0"/>
            </a:rPr>
            <a:t>Sau khi chỉ ra có cần phân tích để thấy tác dụng của nó trong việc thể hiện tình cảm, cảm xúc của nhà thơ không?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BB3F7-1834-4FE3-B1C8-4B0F34DDDB4D}" type="parTrans" cxnId="{3F2216C1-6636-4D88-AEF7-CBB8108C97EE}">
      <dgm:prSet/>
      <dgm:spPr/>
      <dgm:t>
        <a:bodyPr/>
        <a:lstStyle/>
        <a:p>
          <a:endParaRPr lang="en-US"/>
        </a:p>
      </dgm:t>
    </dgm:pt>
    <dgm:pt modelId="{E6F95C15-4129-4074-AE6A-06418DC20293}" type="sibTrans" cxnId="{3F2216C1-6636-4D88-AEF7-CBB8108C97EE}">
      <dgm:prSet/>
      <dgm:spPr/>
      <dgm:t>
        <a:bodyPr/>
        <a:lstStyle/>
        <a:p>
          <a:endParaRPr lang="en-US"/>
        </a:p>
      </dgm:t>
    </dgm:pt>
    <dgm:pt modelId="{686A9BC2-654A-4F8E-80DF-8199B5678424}" type="pres">
      <dgm:prSet presAssocID="{6BCB8EEE-AD42-4F94-A94A-8ED2A114D2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0C5FBC8-B381-4AF6-85E9-CAA85871D9CC}" type="pres">
      <dgm:prSet presAssocID="{6BCB8EEE-AD42-4F94-A94A-8ED2A114D26F}" presName="Name1" presStyleCnt="0"/>
      <dgm:spPr/>
    </dgm:pt>
    <dgm:pt modelId="{184E3F7E-2BCE-4899-A0AB-D28E1B4A5EE3}" type="pres">
      <dgm:prSet presAssocID="{6BCB8EEE-AD42-4F94-A94A-8ED2A114D26F}" presName="cycle" presStyleCnt="0"/>
      <dgm:spPr/>
    </dgm:pt>
    <dgm:pt modelId="{E5972285-E2CC-4E23-968F-23E7E76E88DC}" type="pres">
      <dgm:prSet presAssocID="{6BCB8EEE-AD42-4F94-A94A-8ED2A114D26F}" presName="srcNode" presStyleLbl="node1" presStyleIdx="0" presStyleCnt="3"/>
      <dgm:spPr/>
    </dgm:pt>
    <dgm:pt modelId="{0027EA0F-45A2-433C-BCCD-9572EA7BE58C}" type="pres">
      <dgm:prSet presAssocID="{6BCB8EEE-AD42-4F94-A94A-8ED2A114D26F}" presName="conn" presStyleLbl="parChTrans1D2" presStyleIdx="0" presStyleCnt="1"/>
      <dgm:spPr/>
      <dgm:t>
        <a:bodyPr/>
        <a:lstStyle/>
        <a:p>
          <a:endParaRPr lang="en-US"/>
        </a:p>
      </dgm:t>
    </dgm:pt>
    <dgm:pt modelId="{FE8183E0-228C-445C-BEB5-07FBEA952579}" type="pres">
      <dgm:prSet presAssocID="{6BCB8EEE-AD42-4F94-A94A-8ED2A114D26F}" presName="extraNode" presStyleLbl="node1" presStyleIdx="0" presStyleCnt="3"/>
      <dgm:spPr/>
    </dgm:pt>
    <dgm:pt modelId="{A20CE667-0B6A-4533-BD2A-F6A92A0DD5C3}" type="pres">
      <dgm:prSet presAssocID="{6BCB8EEE-AD42-4F94-A94A-8ED2A114D26F}" presName="dstNode" presStyleLbl="node1" presStyleIdx="0" presStyleCnt="3"/>
      <dgm:spPr/>
    </dgm:pt>
    <dgm:pt modelId="{F731A9AB-444E-4ED3-B0F9-043EC1FA7FFA}" type="pres">
      <dgm:prSet presAssocID="{72DD1A18-9D8C-42FB-920A-8C9AFE84733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CC92-1F42-4585-A8CA-AB40FAF5622A}" type="pres">
      <dgm:prSet presAssocID="{72DD1A18-9D8C-42FB-920A-8C9AFE847339}" presName="accent_1" presStyleCnt="0"/>
      <dgm:spPr/>
    </dgm:pt>
    <dgm:pt modelId="{2439B7D3-B9FF-411F-8D85-409F1827C2C4}" type="pres">
      <dgm:prSet presAssocID="{72DD1A18-9D8C-42FB-920A-8C9AFE847339}" presName="accentRepeatNode" presStyleLbl="solidFgAcc1" presStyleIdx="0" presStyleCnt="3" custScaleX="22637" custLinFactNeighborY="1228"/>
      <dgm:spPr/>
    </dgm:pt>
    <dgm:pt modelId="{8F568413-F3EA-4BF6-9AB6-0D07C8243B6D}" type="pres">
      <dgm:prSet presAssocID="{71FF9141-DA5B-4A44-B47F-89ACD6F25A0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B78F8-49DD-41C8-8EAD-238DFF795743}" type="pres">
      <dgm:prSet presAssocID="{71FF9141-DA5B-4A44-B47F-89ACD6F25A0A}" presName="accent_2" presStyleCnt="0"/>
      <dgm:spPr/>
    </dgm:pt>
    <dgm:pt modelId="{0C169CE7-3710-4FF5-93CE-A32A73989B3C}" type="pres">
      <dgm:prSet presAssocID="{71FF9141-DA5B-4A44-B47F-89ACD6F25A0A}" presName="accentRepeatNode" presStyleLbl="solidFgAcc1" presStyleIdx="1" presStyleCnt="3" custScaleX="23332" custLinFactNeighborX="0" custLinFactNeighborY="-2120"/>
      <dgm:spPr/>
    </dgm:pt>
    <dgm:pt modelId="{184959B7-B5B9-4736-95A1-4B1615677C4A}" type="pres">
      <dgm:prSet presAssocID="{AECD5950-CD17-44E3-8907-99D44399377D}" presName="text_3" presStyleLbl="node1" presStyleIdx="2" presStyleCnt="3" custScaleX="100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CEE82-0105-46A6-99DA-55AD15C24A38}" type="pres">
      <dgm:prSet presAssocID="{AECD5950-CD17-44E3-8907-99D44399377D}" presName="accent_3" presStyleCnt="0"/>
      <dgm:spPr/>
    </dgm:pt>
    <dgm:pt modelId="{0C154471-1B90-4A8D-8F3D-AD7AD3E7C203}" type="pres">
      <dgm:prSet presAssocID="{AECD5950-CD17-44E3-8907-99D44399377D}" presName="accentRepeatNode" presStyleLbl="solidFgAcc1" presStyleIdx="2" presStyleCnt="3" custScaleX="22637"/>
      <dgm:spPr/>
    </dgm:pt>
  </dgm:ptLst>
  <dgm:cxnLst>
    <dgm:cxn modelId="{7997BA89-E709-4310-BB73-90C87BF0C9CF}" srcId="{6BCB8EEE-AD42-4F94-A94A-8ED2A114D26F}" destId="{71FF9141-DA5B-4A44-B47F-89ACD6F25A0A}" srcOrd="1" destOrd="0" parTransId="{9E1B27E5-77F0-4E9B-B411-5B4FBF7530AC}" sibTransId="{1BB25ADB-57AC-47C2-A45D-B8F723454B3D}"/>
    <dgm:cxn modelId="{CCA4F3E2-0ED3-4706-B91D-F61C6377F0E2}" type="presOf" srcId="{71FF9141-DA5B-4A44-B47F-89ACD6F25A0A}" destId="{8F568413-F3EA-4BF6-9AB6-0D07C8243B6D}" srcOrd="0" destOrd="0" presId="urn:microsoft.com/office/officeart/2008/layout/VerticalCurvedList"/>
    <dgm:cxn modelId="{11447C2D-8F92-4DCB-88C4-A4B712A96670}" type="presOf" srcId="{72DD1A18-9D8C-42FB-920A-8C9AFE847339}" destId="{F731A9AB-444E-4ED3-B0F9-043EC1FA7FFA}" srcOrd="0" destOrd="0" presId="urn:microsoft.com/office/officeart/2008/layout/VerticalCurvedList"/>
    <dgm:cxn modelId="{FE0F5DC9-48D5-40DA-A898-FFD2AD3021A6}" srcId="{6BCB8EEE-AD42-4F94-A94A-8ED2A114D26F}" destId="{72DD1A18-9D8C-42FB-920A-8C9AFE847339}" srcOrd="0" destOrd="0" parTransId="{E739A58F-C3F4-4B5E-9AD2-D94ACA7FCCEE}" sibTransId="{9D9749D6-9EC8-4F14-A06D-71F4122A5191}"/>
    <dgm:cxn modelId="{B11063A4-4CBB-4C05-B5DA-84674D40A1FF}" type="presOf" srcId="{AECD5950-CD17-44E3-8907-99D44399377D}" destId="{184959B7-B5B9-4736-95A1-4B1615677C4A}" srcOrd="0" destOrd="0" presId="urn:microsoft.com/office/officeart/2008/layout/VerticalCurvedList"/>
    <dgm:cxn modelId="{5043C778-0327-4077-8A50-0E46B63AECC5}" type="presOf" srcId="{9D9749D6-9EC8-4F14-A06D-71F4122A5191}" destId="{0027EA0F-45A2-433C-BCCD-9572EA7BE58C}" srcOrd="0" destOrd="0" presId="urn:microsoft.com/office/officeart/2008/layout/VerticalCurvedList"/>
    <dgm:cxn modelId="{CD6E0CBC-FA50-4935-BD18-A0112085D34A}" type="presOf" srcId="{6BCB8EEE-AD42-4F94-A94A-8ED2A114D26F}" destId="{686A9BC2-654A-4F8E-80DF-8199B5678424}" srcOrd="0" destOrd="0" presId="urn:microsoft.com/office/officeart/2008/layout/VerticalCurvedList"/>
    <dgm:cxn modelId="{3F2216C1-6636-4D88-AEF7-CBB8108C97EE}" srcId="{6BCB8EEE-AD42-4F94-A94A-8ED2A114D26F}" destId="{AECD5950-CD17-44E3-8907-99D44399377D}" srcOrd="2" destOrd="0" parTransId="{837BB3F7-1834-4FE3-B1C8-4B0F34DDDB4D}" sibTransId="{E6F95C15-4129-4074-AE6A-06418DC20293}"/>
    <dgm:cxn modelId="{57E9777D-F2ED-4332-A0F0-A3C9BC83B8C7}" type="presParOf" srcId="{686A9BC2-654A-4F8E-80DF-8199B5678424}" destId="{00C5FBC8-B381-4AF6-85E9-CAA85871D9CC}" srcOrd="0" destOrd="0" presId="urn:microsoft.com/office/officeart/2008/layout/VerticalCurvedList"/>
    <dgm:cxn modelId="{6F4FDEAA-B291-43C4-BB32-B4CC45466D42}" type="presParOf" srcId="{00C5FBC8-B381-4AF6-85E9-CAA85871D9CC}" destId="{184E3F7E-2BCE-4899-A0AB-D28E1B4A5EE3}" srcOrd="0" destOrd="0" presId="urn:microsoft.com/office/officeart/2008/layout/VerticalCurvedList"/>
    <dgm:cxn modelId="{35856E63-86AE-4BE3-BB04-B39724CB2158}" type="presParOf" srcId="{184E3F7E-2BCE-4899-A0AB-D28E1B4A5EE3}" destId="{E5972285-E2CC-4E23-968F-23E7E76E88DC}" srcOrd="0" destOrd="0" presId="urn:microsoft.com/office/officeart/2008/layout/VerticalCurvedList"/>
    <dgm:cxn modelId="{A363D3F3-E795-4C1A-9D7D-EC8B3E33CB54}" type="presParOf" srcId="{184E3F7E-2BCE-4899-A0AB-D28E1B4A5EE3}" destId="{0027EA0F-45A2-433C-BCCD-9572EA7BE58C}" srcOrd="1" destOrd="0" presId="urn:microsoft.com/office/officeart/2008/layout/VerticalCurvedList"/>
    <dgm:cxn modelId="{78FDA479-92C3-4A06-B6BB-897F1FD50EC4}" type="presParOf" srcId="{184E3F7E-2BCE-4899-A0AB-D28E1B4A5EE3}" destId="{FE8183E0-228C-445C-BEB5-07FBEA952579}" srcOrd="2" destOrd="0" presId="urn:microsoft.com/office/officeart/2008/layout/VerticalCurvedList"/>
    <dgm:cxn modelId="{69765F18-18F0-4FF4-9EA8-B00D25E237EA}" type="presParOf" srcId="{184E3F7E-2BCE-4899-A0AB-D28E1B4A5EE3}" destId="{A20CE667-0B6A-4533-BD2A-F6A92A0DD5C3}" srcOrd="3" destOrd="0" presId="urn:microsoft.com/office/officeart/2008/layout/VerticalCurvedList"/>
    <dgm:cxn modelId="{BFE4F3C8-64D6-4DB0-B949-307368A32D0B}" type="presParOf" srcId="{00C5FBC8-B381-4AF6-85E9-CAA85871D9CC}" destId="{F731A9AB-444E-4ED3-B0F9-043EC1FA7FFA}" srcOrd="1" destOrd="0" presId="urn:microsoft.com/office/officeart/2008/layout/VerticalCurvedList"/>
    <dgm:cxn modelId="{14878E4B-9973-4DB2-B627-2C4213653C7B}" type="presParOf" srcId="{00C5FBC8-B381-4AF6-85E9-CAA85871D9CC}" destId="{D314CC92-1F42-4585-A8CA-AB40FAF5622A}" srcOrd="2" destOrd="0" presId="urn:microsoft.com/office/officeart/2008/layout/VerticalCurvedList"/>
    <dgm:cxn modelId="{82F74EDA-06AB-4DF5-AFB4-8D5C96146334}" type="presParOf" srcId="{D314CC92-1F42-4585-A8CA-AB40FAF5622A}" destId="{2439B7D3-B9FF-411F-8D85-409F1827C2C4}" srcOrd="0" destOrd="0" presId="urn:microsoft.com/office/officeart/2008/layout/VerticalCurvedList"/>
    <dgm:cxn modelId="{4FC9B8D8-51E1-43DD-9F81-BCC084D2CCB6}" type="presParOf" srcId="{00C5FBC8-B381-4AF6-85E9-CAA85871D9CC}" destId="{8F568413-F3EA-4BF6-9AB6-0D07C8243B6D}" srcOrd="3" destOrd="0" presId="urn:microsoft.com/office/officeart/2008/layout/VerticalCurvedList"/>
    <dgm:cxn modelId="{20458BE3-FB1B-427F-BB02-2322A08945E3}" type="presParOf" srcId="{00C5FBC8-B381-4AF6-85E9-CAA85871D9CC}" destId="{3D3B78F8-49DD-41C8-8EAD-238DFF795743}" srcOrd="4" destOrd="0" presId="urn:microsoft.com/office/officeart/2008/layout/VerticalCurvedList"/>
    <dgm:cxn modelId="{14800459-CB24-4E47-A469-DBF110D8005A}" type="presParOf" srcId="{3D3B78F8-49DD-41C8-8EAD-238DFF795743}" destId="{0C169CE7-3710-4FF5-93CE-A32A73989B3C}" srcOrd="0" destOrd="0" presId="urn:microsoft.com/office/officeart/2008/layout/VerticalCurvedList"/>
    <dgm:cxn modelId="{7DA7C818-9D6C-41A0-BD07-7D32421F004E}" type="presParOf" srcId="{00C5FBC8-B381-4AF6-85E9-CAA85871D9CC}" destId="{184959B7-B5B9-4736-95A1-4B1615677C4A}" srcOrd="5" destOrd="0" presId="urn:microsoft.com/office/officeart/2008/layout/VerticalCurvedList"/>
    <dgm:cxn modelId="{357BC4F3-BE70-43BD-9BE2-8A8807A0F9FA}" type="presParOf" srcId="{00C5FBC8-B381-4AF6-85E9-CAA85871D9CC}" destId="{D29CEE82-0105-46A6-99DA-55AD15C24A38}" srcOrd="6" destOrd="0" presId="urn:microsoft.com/office/officeart/2008/layout/VerticalCurvedList"/>
    <dgm:cxn modelId="{C1500AA1-B9CD-4D53-A59A-ADF5AE236A1F}" type="presParOf" srcId="{D29CEE82-0105-46A6-99DA-55AD15C24A38}" destId="{0C154471-1B90-4A8D-8F3D-AD7AD3E7C2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B8EEE-AD42-4F94-A94A-8ED2A114D26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CD5950-CD17-44E3-8907-99D44399377D}">
      <dgm:prSet phldrT="[Text]"/>
      <dgm:spPr/>
      <dgm:t>
        <a:bodyPr/>
        <a:lstStyle/>
        <a:p>
          <a:r>
            <a:rPr lang="vi-VN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Yêu cầu đối với đoạn văn ghi lại cảm xúc về một bài thơ có yếu tố tự sự và miêu tả:</a:t>
          </a:r>
          <a:endParaRPr lang="en-US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vi-VN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Giới thiệu nhan đề bài thơ và tên tác giả.</a:t>
          </a:r>
          <a:endParaRPr lang="en-US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vi-VN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Thể hiện được cảm xúc chung về bài thơ.</a:t>
          </a:r>
          <a:endParaRPr lang="en-US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vi-VN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Nêu các chi tiết mang tính tự sự và miêu tả trong bài thơ; </a:t>
          </a:r>
          <a:r>
            <a:rPr lang="vi-VN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đánh</a:t>
          </a:r>
          <a:r>
            <a: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giá</a:t>
          </a:r>
          <a:r>
            <a: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vi-VN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ý </a:t>
          </a:r>
          <a:r>
            <a:rPr lang="vi-VN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nghĩa của chúng trong việc thể hiện tình cảm, cảm xúc của nhà thơ.</a:t>
          </a:r>
          <a:endParaRPr lang="en-US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vi-VN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Chỉ ra được nét độc đáo trong cách tự sự và miêu tả của nhà thơ.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BB3F7-1834-4FE3-B1C8-4B0F34DDDB4D}" type="parTrans" cxnId="{3F2216C1-6636-4D88-AEF7-CBB8108C97EE}">
      <dgm:prSet/>
      <dgm:spPr/>
      <dgm:t>
        <a:bodyPr/>
        <a:lstStyle/>
        <a:p>
          <a:endParaRPr lang="en-US"/>
        </a:p>
      </dgm:t>
    </dgm:pt>
    <dgm:pt modelId="{E6F95C15-4129-4074-AE6A-06418DC20293}" type="sibTrans" cxnId="{3F2216C1-6636-4D88-AEF7-CBB8108C97EE}">
      <dgm:prSet/>
      <dgm:spPr/>
      <dgm:t>
        <a:bodyPr/>
        <a:lstStyle/>
        <a:p>
          <a:endParaRPr lang="en-US"/>
        </a:p>
      </dgm:t>
    </dgm:pt>
    <dgm:pt modelId="{686A9BC2-654A-4F8E-80DF-8199B5678424}" type="pres">
      <dgm:prSet presAssocID="{6BCB8EEE-AD42-4F94-A94A-8ED2A114D2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0C5FBC8-B381-4AF6-85E9-CAA85871D9CC}" type="pres">
      <dgm:prSet presAssocID="{6BCB8EEE-AD42-4F94-A94A-8ED2A114D26F}" presName="Name1" presStyleCnt="0"/>
      <dgm:spPr/>
    </dgm:pt>
    <dgm:pt modelId="{184E3F7E-2BCE-4899-A0AB-D28E1B4A5EE3}" type="pres">
      <dgm:prSet presAssocID="{6BCB8EEE-AD42-4F94-A94A-8ED2A114D26F}" presName="cycle" presStyleCnt="0"/>
      <dgm:spPr/>
    </dgm:pt>
    <dgm:pt modelId="{E5972285-E2CC-4E23-968F-23E7E76E88DC}" type="pres">
      <dgm:prSet presAssocID="{6BCB8EEE-AD42-4F94-A94A-8ED2A114D26F}" presName="srcNode" presStyleLbl="node1" presStyleIdx="0" presStyleCnt="1"/>
      <dgm:spPr/>
    </dgm:pt>
    <dgm:pt modelId="{0027EA0F-45A2-433C-BCCD-9572EA7BE58C}" type="pres">
      <dgm:prSet presAssocID="{6BCB8EEE-AD42-4F94-A94A-8ED2A114D26F}" presName="conn" presStyleLbl="parChTrans1D2" presStyleIdx="0" presStyleCnt="1"/>
      <dgm:spPr/>
      <dgm:t>
        <a:bodyPr/>
        <a:lstStyle/>
        <a:p>
          <a:endParaRPr lang="en-US"/>
        </a:p>
      </dgm:t>
    </dgm:pt>
    <dgm:pt modelId="{FE8183E0-228C-445C-BEB5-07FBEA952579}" type="pres">
      <dgm:prSet presAssocID="{6BCB8EEE-AD42-4F94-A94A-8ED2A114D26F}" presName="extraNode" presStyleLbl="node1" presStyleIdx="0" presStyleCnt="1"/>
      <dgm:spPr/>
    </dgm:pt>
    <dgm:pt modelId="{A20CE667-0B6A-4533-BD2A-F6A92A0DD5C3}" type="pres">
      <dgm:prSet presAssocID="{6BCB8EEE-AD42-4F94-A94A-8ED2A114D26F}" presName="dstNode" presStyleLbl="node1" presStyleIdx="0" presStyleCnt="1"/>
      <dgm:spPr/>
    </dgm:pt>
    <dgm:pt modelId="{A1866251-9D3C-40A2-990A-65E1AB7374B7}" type="pres">
      <dgm:prSet presAssocID="{AECD5950-CD17-44E3-8907-99D44399377D}" presName="text_1" presStyleLbl="node1" presStyleIdx="0" presStyleCnt="1" custScaleY="169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926FE-CB84-479C-85BF-DDE25E83F368}" type="pres">
      <dgm:prSet presAssocID="{AECD5950-CD17-44E3-8907-99D44399377D}" presName="accent_1" presStyleCnt="0"/>
      <dgm:spPr/>
    </dgm:pt>
    <dgm:pt modelId="{0C154471-1B90-4A8D-8F3D-AD7AD3E7C203}" type="pres">
      <dgm:prSet presAssocID="{AECD5950-CD17-44E3-8907-99D44399377D}" presName="accentRepeatNode" presStyleLbl="solidFgAcc1" presStyleIdx="0" presStyleCnt="1" custFlipVert="1" custScaleX="2703" custScaleY="21346"/>
      <dgm:spPr/>
    </dgm:pt>
  </dgm:ptLst>
  <dgm:cxnLst>
    <dgm:cxn modelId="{493419B3-EF57-4488-98B5-4F34D0627478}" type="presOf" srcId="{AECD5950-CD17-44E3-8907-99D44399377D}" destId="{A1866251-9D3C-40A2-990A-65E1AB7374B7}" srcOrd="0" destOrd="0" presId="urn:microsoft.com/office/officeart/2008/layout/VerticalCurvedList"/>
    <dgm:cxn modelId="{7987421F-E9E6-4BA6-8194-C17E3BBA318A}" type="presOf" srcId="{E6F95C15-4129-4074-AE6A-06418DC20293}" destId="{0027EA0F-45A2-433C-BCCD-9572EA7BE58C}" srcOrd="0" destOrd="0" presId="urn:microsoft.com/office/officeart/2008/layout/VerticalCurvedList"/>
    <dgm:cxn modelId="{CD6E0CBC-FA50-4935-BD18-A0112085D34A}" type="presOf" srcId="{6BCB8EEE-AD42-4F94-A94A-8ED2A114D26F}" destId="{686A9BC2-654A-4F8E-80DF-8199B5678424}" srcOrd="0" destOrd="0" presId="urn:microsoft.com/office/officeart/2008/layout/VerticalCurvedList"/>
    <dgm:cxn modelId="{3F2216C1-6636-4D88-AEF7-CBB8108C97EE}" srcId="{6BCB8EEE-AD42-4F94-A94A-8ED2A114D26F}" destId="{AECD5950-CD17-44E3-8907-99D44399377D}" srcOrd="0" destOrd="0" parTransId="{837BB3F7-1834-4FE3-B1C8-4B0F34DDDB4D}" sibTransId="{E6F95C15-4129-4074-AE6A-06418DC20293}"/>
    <dgm:cxn modelId="{57E9777D-F2ED-4332-A0F0-A3C9BC83B8C7}" type="presParOf" srcId="{686A9BC2-654A-4F8E-80DF-8199B5678424}" destId="{00C5FBC8-B381-4AF6-85E9-CAA85871D9CC}" srcOrd="0" destOrd="0" presId="urn:microsoft.com/office/officeart/2008/layout/VerticalCurvedList"/>
    <dgm:cxn modelId="{6F4FDEAA-B291-43C4-BB32-B4CC45466D42}" type="presParOf" srcId="{00C5FBC8-B381-4AF6-85E9-CAA85871D9CC}" destId="{184E3F7E-2BCE-4899-A0AB-D28E1B4A5EE3}" srcOrd="0" destOrd="0" presId="urn:microsoft.com/office/officeart/2008/layout/VerticalCurvedList"/>
    <dgm:cxn modelId="{35856E63-86AE-4BE3-BB04-B39724CB2158}" type="presParOf" srcId="{184E3F7E-2BCE-4899-A0AB-D28E1B4A5EE3}" destId="{E5972285-E2CC-4E23-968F-23E7E76E88DC}" srcOrd="0" destOrd="0" presId="urn:microsoft.com/office/officeart/2008/layout/VerticalCurvedList"/>
    <dgm:cxn modelId="{A363D3F3-E795-4C1A-9D7D-EC8B3E33CB54}" type="presParOf" srcId="{184E3F7E-2BCE-4899-A0AB-D28E1B4A5EE3}" destId="{0027EA0F-45A2-433C-BCCD-9572EA7BE58C}" srcOrd="1" destOrd="0" presId="urn:microsoft.com/office/officeart/2008/layout/VerticalCurvedList"/>
    <dgm:cxn modelId="{78FDA479-92C3-4A06-B6BB-897F1FD50EC4}" type="presParOf" srcId="{184E3F7E-2BCE-4899-A0AB-D28E1B4A5EE3}" destId="{FE8183E0-228C-445C-BEB5-07FBEA952579}" srcOrd="2" destOrd="0" presId="urn:microsoft.com/office/officeart/2008/layout/VerticalCurvedList"/>
    <dgm:cxn modelId="{69765F18-18F0-4FF4-9EA8-B00D25E237EA}" type="presParOf" srcId="{184E3F7E-2BCE-4899-A0AB-D28E1B4A5EE3}" destId="{A20CE667-0B6A-4533-BD2A-F6A92A0DD5C3}" srcOrd="3" destOrd="0" presId="urn:microsoft.com/office/officeart/2008/layout/VerticalCurvedList"/>
    <dgm:cxn modelId="{BC0CCB40-0C1E-4AD4-9515-0986EAAC33DF}" type="presParOf" srcId="{00C5FBC8-B381-4AF6-85E9-CAA85871D9CC}" destId="{A1866251-9D3C-40A2-990A-65E1AB7374B7}" srcOrd="1" destOrd="0" presId="urn:microsoft.com/office/officeart/2008/layout/VerticalCurvedList"/>
    <dgm:cxn modelId="{B0D18F89-7848-4ED0-A8E8-B667CBC73DDD}" type="presParOf" srcId="{00C5FBC8-B381-4AF6-85E9-CAA85871D9CC}" destId="{78E926FE-CB84-479C-85BF-DDE25E83F368}" srcOrd="2" destOrd="0" presId="urn:microsoft.com/office/officeart/2008/layout/VerticalCurvedList"/>
    <dgm:cxn modelId="{F0EB27B4-B70E-4B6D-B6A9-D0E220A98B52}" type="presParOf" srcId="{78E926FE-CB84-479C-85BF-DDE25E83F368}" destId="{0C154471-1B90-4A8D-8F3D-AD7AD3E7C2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39C875-866E-4DB6-AB09-6651DD834CEF}" type="doc">
      <dgm:prSet loTypeId="urn:microsoft.com/office/officeart/2008/layout/PictureStrip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D628AC3-0787-42C6-B95F-0BAB21B9BFB1}">
      <dgm:prSet phldrT="[Text]" phldr="0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</a:t>
          </a:r>
          <a:r>
            <a:rPr lang="vi-VN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ọc văn bản “Cảm xúc khi đọc bài thơ </a:t>
          </a:r>
          <a:r>
            <a:rPr lang="vi-VN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Mây và sóng</a:t>
          </a:r>
          <a:r>
            <a:rPr lang="vi-VN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của Ta-go” sgk/T52,53); chú ý các hộp chỉ dẫn. 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D78A06-3432-4E5A-88C9-BCFE715A8713}" type="sibTrans" cxnId="{F3C118CA-595E-46C4-BE8D-737DE005CD57}">
      <dgm:prSet/>
      <dgm:spPr/>
      <dgm:t>
        <a:bodyPr/>
        <a:lstStyle/>
        <a:p>
          <a:endParaRPr lang="en-US"/>
        </a:p>
      </dgm:t>
    </dgm:pt>
    <dgm:pt modelId="{CC73C86C-06B5-4C92-8BA9-0176FE18765D}" type="parTrans" cxnId="{F3C118CA-595E-46C4-BE8D-737DE005CD57}">
      <dgm:prSet/>
      <dgm:spPr/>
      <dgm:t>
        <a:bodyPr/>
        <a:lstStyle/>
        <a:p>
          <a:endParaRPr lang="en-US"/>
        </a:p>
      </dgm:t>
    </dgm:pt>
    <dgm:pt modelId="{D173512F-2F6B-4976-A7D0-ACCA8510EA56}" type="pres">
      <dgm:prSet presAssocID="{9839C875-866E-4DB6-AB09-6651DD834C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62AB1A-5341-4BF4-9E15-CC1AC477FBE8}" type="pres">
      <dgm:prSet presAssocID="{5D628AC3-0787-42C6-B95F-0BAB21B9BFB1}" presName="composite" presStyleCnt="0"/>
      <dgm:spPr/>
    </dgm:pt>
    <dgm:pt modelId="{D52452F7-A92F-48FA-B6EB-AF529BB98EA9}" type="pres">
      <dgm:prSet presAssocID="{5D628AC3-0787-42C6-B95F-0BAB21B9BFB1}" presName="rect1" presStyleLbl="trAlignAcc1" presStyleIdx="0" presStyleCnt="1" custScaleX="135287" custLinFactNeighborX="-810" custLinFactNeighborY="-1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37C25-B35D-4030-AD6B-77E563AC3BC3}" type="pres">
      <dgm:prSet presAssocID="{5D628AC3-0787-42C6-B95F-0BAB21B9BFB1}" presName="rect2" presStyleLbl="fgImgPlace1" presStyleIdx="0" presStyleCnt="1" custScaleX="53236" custLinFactX="-81503" custLinFactNeighborX="-100000" custLinFactNeighborY="11151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</dgm:ptLst>
  <dgm:cxnLst>
    <dgm:cxn modelId="{DAD07332-BC1B-4714-BD64-8A7E3A6CCE14}" type="presOf" srcId="{5D628AC3-0787-42C6-B95F-0BAB21B9BFB1}" destId="{D52452F7-A92F-48FA-B6EB-AF529BB98EA9}" srcOrd="0" destOrd="0" presId="urn:microsoft.com/office/officeart/2008/layout/PictureStrips"/>
    <dgm:cxn modelId="{F3C118CA-595E-46C4-BE8D-737DE005CD57}" srcId="{9839C875-866E-4DB6-AB09-6651DD834CEF}" destId="{5D628AC3-0787-42C6-B95F-0BAB21B9BFB1}" srcOrd="0" destOrd="0" parTransId="{CC73C86C-06B5-4C92-8BA9-0176FE18765D}" sibTransId="{F0D78A06-3432-4E5A-88C9-BCFE715A8713}"/>
    <dgm:cxn modelId="{ABA45D2D-967F-4D5C-8176-F166AFBCD965}" type="presOf" srcId="{9839C875-866E-4DB6-AB09-6651DD834CEF}" destId="{D173512F-2F6B-4976-A7D0-ACCA8510EA56}" srcOrd="0" destOrd="0" presId="urn:microsoft.com/office/officeart/2008/layout/PictureStrips"/>
    <dgm:cxn modelId="{3B88A385-31A4-4010-B3B0-6E7E83196C0A}" type="presParOf" srcId="{D173512F-2F6B-4976-A7D0-ACCA8510EA56}" destId="{1262AB1A-5341-4BF4-9E15-CC1AC477FBE8}" srcOrd="0" destOrd="0" presId="urn:microsoft.com/office/officeart/2008/layout/PictureStrips"/>
    <dgm:cxn modelId="{B47F07AA-D23A-4584-A375-90021CEF9089}" type="presParOf" srcId="{1262AB1A-5341-4BF4-9E15-CC1AC477FBE8}" destId="{D52452F7-A92F-48FA-B6EB-AF529BB98EA9}" srcOrd="0" destOrd="0" presId="urn:microsoft.com/office/officeart/2008/layout/PictureStrips"/>
    <dgm:cxn modelId="{6CB3FF40-F758-47FA-8ACC-539DADD0C7BF}" type="presParOf" srcId="{1262AB1A-5341-4BF4-9E15-CC1AC477FBE8}" destId="{25337C25-B35D-4030-AD6B-77E563AC3BC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39C875-866E-4DB6-AB09-6651DD834CEF}" type="doc">
      <dgm:prSet loTypeId="urn:microsoft.com/office/officeart/2008/layout/PictureStrip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D628AC3-0787-42C6-B95F-0BAB21B9BFB1}">
      <dgm:prSet phldrT="[Text]" phldr="0" custT="1"/>
      <dgm:spPr/>
      <dgm:t>
        <a:bodyPr/>
        <a:lstStyle/>
        <a:p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-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Thực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hiện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hoạt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động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cặp</a:t>
          </a:r>
          <a:r>
            <a:rPr lang="en-US" sz="3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đôi</a:t>
          </a:r>
          <a:r>
            <a:rPr lang="en-US" sz="3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:</a:t>
          </a:r>
          <a:endParaRPr lang="en-US" sz="36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+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Hãy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vi-VN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chỉ ra những từ ngữ quan trọng trong bài viết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(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từ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ngữ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nêu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cảm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xúc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).</a:t>
          </a:r>
          <a:endParaRPr lang="en-US" sz="36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+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Chỉ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ra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đặc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điểm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hình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thức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của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đoạn</a:t>
          </a:r>
          <a:r>
            <a: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văn</a:t>
          </a:r>
          <a:r>
            <a:rPr lang="en-US" sz="3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6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F0D78A06-3432-4E5A-88C9-BCFE715A8713}" type="sibTrans" cxnId="{F3C118CA-595E-46C4-BE8D-737DE005CD57}">
      <dgm:prSet/>
      <dgm:spPr/>
      <dgm:t>
        <a:bodyPr/>
        <a:lstStyle/>
        <a:p>
          <a:endParaRPr lang="en-US"/>
        </a:p>
      </dgm:t>
    </dgm:pt>
    <dgm:pt modelId="{CC73C86C-06B5-4C92-8BA9-0176FE18765D}" type="parTrans" cxnId="{F3C118CA-595E-46C4-BE8D-737DE005CD57}">
      <dgm:prSet/>
      <dgm:spPr/>
      <dgm:t>
        <a:bodyPr/>
        <a:lstStyle/>
        <a:p>
          <a:endParaRPr lang="en-US"/>
        </a:p>
      </dgm:t>
    </dgm:pt>
    <dgm:pt modelId="{D173512F-2F6B-4976-A7D0-ACCA8510EA56}" type="pres">
      <dgm:prSet presAssocID="{9839C875-866E-4DB6-AB09-6651DD834C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62AB1A-5341-4BF4-9E15-CC1AC477FBE8}" type="pres">
      <dgm:prSet presAssocID="{5D628AC3-0787-42C6-B95F-0BAB21B9BFB1}" presName="composite" presStyleCnt="0"/>
      <dgm:spPr/>
    </dgm:pt>
    <dgm:pt modelId="{D52452F7-A92F-48FA-B6EB-AF529BB98EA9}" type="pres">
      <dgm:prSet presAssocID="{5D628AC3-0787-42C6-B95F-0BAB21B9BFB1}" presName="rect1" presStyleLbl="trAlignAcc1" presStyleIdx="0" presStyleCnt="1" custScaleX="141950" custScaleY="180336" custLinFactNeighborX="11769" custLinFactNeighborY="-5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37C25-B35D-4030-AD6B-77E563AC3BC3}" type="pres">
      <dgm:prSet presAssocID="{5D628AC3-0787-42C6-B95F-0BAB21B9BFB1}" presName="rect2" presStyleLbl="fgImgPlace1" presStyleIdx="0" presStyleCnt="1" custScaleX="53236" custScaleY="152096" custLinFactX="-81503" custLinFactNeighborX="-100000" custLinFactNeighborY="11151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</dgm:ptLst>
  <dgm:cxnLst>
    <dgm:cxn modelId="{DAD07332-BC1B-4714-BD64-8A7E3A6CCE14}" type="presOf" srcId="{5D628AC3-0787-42C6-B95F-0BAB21B9BFB1}" destId="{D52452F7-A92F-48FA-B6EB-AF529BB98EA9}" srcOrd="0" destOrd="0" presId="urn:microsoft.com/office/officeart/2008/layout/PictureStrips"/>
    <dgm:cxn modelId="{F3C118CA-595E-46C4-BE8D-737DE005CD57}" srcId="{9839C875-866E-4DB6-AB09-6651DD834CEF}" destId="{5D628AC3-0787-42C6-B95F-0BAB21B9BFB1}" srcOrd="0" destOrd="0" parTransId="{CC73C86C-06B5-4C92-8BA9-0176FE18765D}" sibTransId="{F0D78A06-3432-4E5A-88C9-BCFE715A8713}"/>
    <dgm:cxn modelId="{ABA45D2D-967F-4D5C-8176-F166AFBCD965}" type="presOf" srcId="{9839C875-866E-4DB6-AB09-6651DD834CEF}" destId="{D173512F-2F6B-4976-A7D0-ACCA8510EA56}" srcOrd="0" destOrd="0" presId="urn:microsoft.com/office/officeart/2008/layout/PictureStrips"/>
    <dgm:cxn modelId="{3B88A385-31A4-4010-B3B0-6E7E83196C0A}" type="presParOf" srcId="{D173512F-2F6B-4976-A7D0-ACCA8510EA56}" destId="{1262AB1A-5341-4BF4-9E15-CC1AC477FBE8}" srcOrd="0" destOrd="0" presId="urn:microsoft.com/office/officeart/2008/layout/PictureStrips"/>
    <dgm:cxn modelId="{B47F07AA-D23A-4584-A375-90021CEF9089}" type="presParOf" srcId="{1262AB1A-5341-4BF4-9E15-CC1AC477FBE8}" destId="{D52452F7-A92F-48FA-B6EB-AF529BB98EA9}" srcOrd="0" destOrd="0" presId="urn:microsoft.com/office/officeart/2008/layout/PictureStrips"/>
    <dgm:cxn modelId="{6CB3FF40-F758-47FA-8ACC-539DADD0C7BF}" type="presParOf" srcId="{1262AB1A-5341-4BF4-9E15-CC1AC477FBE8}" destId="{25337C25-B35D-4030-AD6B-77E563AC3BC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5080F6-5260-4CE8-AF09-DF94F9EAD1FA}" type="doc">
      <dgm:prSet loTypeId="urn:diagrams.loki3.com/Bracket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7713C49-9500-4B98-8A2F-A24204F92042}">
      <dgm:prSet phldrT="[Text]" phldr="0" custT="1"/>
      <dgm:spPr/>
      <dgm:t>
        <a:bodyPr/>
        <a:lstStyle/>
        <a:p>
          <a:r>
            <a:rPr lang="en-US" sz="36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3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6F0B9-6796-433A-884C-697482559E45}" type="parTrans" cxnId="{DB765D2B-34E3-4DAE-B7A6-B6AABB6142B8}">
      <dgm:prSet/>
      <dgm:spPr/>
      <dgm:t>
        <a:bodyPr/>
        <a:lstStyle/>
        <a:p>
          <a:endParaRPr lang="en-US"/>
        </a:p>
      </dgm:t>
    </dgm:pt>
    <dgm:pt modelId="{8C231B5E-8874-4BD4-A122-05B654F53A0E}" type="sibTrans" cxnId="{DB765D2B-34E3-4DAE-B7A6-B6AABB6142B8}">
      <dgm:prSet/>
      <dgm:spPr/>
      <dgm:t>
        <a:bodyPr/>
        <a:lstStyle/>
        <a:p>
          <a:endParaRPr lang="en-US"/>
        </a:p>
      </dgm:t>
    </dgm:pt>
    <dgm:pt modelId="{97562BCF-D91B-4A6B-A591-DBEAD7C843E1}">
      <dgm:prSet phldrT="[Text]"/>
      <dgm:spPr/>
      <dgm:t>
        <a:bodyPr/>
        <a:lstStyle/>
        <a:p>
          <a:r>
            <a:rPr lang="vi-VN" dirty="0">
              <a:solidFill>
                <a:schemeClr val="tx1"/>
              </a:solidFill>
              <a:latin typeface="+mj-lt"/>
            </a:rPr>
            <a:t>Từ </a:t>
          </a:r>
          <a:r>
            <a:rPr lang="vi-VN" dirty="0" smtClean="0">
              <a:solidFill>
                <a:schemeClr val="tx1"/>
              </a:solidFill>
              <a:latin typeface="+mj-lt"/>
            </a:rPr>
            <a:t>chỗ </a:t>
          </a:r>
          <a:r>
            <a:rPr lang="vi-VN" dirty="0">
              <a:solidFill>
                <a:schemeClr val="tx1"/>
              </a:solidFill>
              <a:latin typeface="+mj-lt"/>
            </a:rPr>
            <a:t>viết hoa lùi đầu dòng đến chỗ chấm xuống dòng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B0066B84-4682-454A-82A8-A23E9B88415D}" type="parTrans" cxnId="{E8819B23-7C12-4B4C-91F3-25864FE3DF79}">
      <dgm:prSet/>
      <dgm:spPr/>
      <dgm:t>
        <a:bodyPr/>
        <a:lstStyle/>
        <a:p>
          <a:endParaRPr lang="en-US"/>
        </a:p>
      </dgm:t>
    </dgm:pt>
    <dgm:pt modelId="{9CCCE518-564F-454A-94AE-932E27669043}" type="sibTrans" cxnId="{E8819B23-7C12-4B4C-91F3-25864FE3DF79}">
      <dgm:prSet/>
      <dgm:spPr/>
      <dgm:t>
        <a:bodyPr/>
        <a:lstStyle/>
        <a:p>
          <a:endParaRPr lang="en-US"/>
        </a:p>
      </dgm:t>
    </dgm:pt>
    <dgm:pt modelId="{81B8995E-AD4E-4F67-A61D-C97097F5E1BD}" type="pres">
      <dgm:prSet presAssocID="{495080F6-5260-4CE8-AF09-DF94F9EAD1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FFBF14-6A54-4D5F-AF75-8709AE383AF3}" type="pres">
      <dgm:prSet presAssocID="{A7713C49-9500-4B98-8A2F-A24204F92042}" presName="linNode" presStyleCnt="0"/>
      <dgm:spPr/>
    </dgm:pt>
    <dgm:pt modelId="{58B8A767-6AF1-40DB-B0FA-AAEFD6380FDC}" type="pres">
      <dgm:prSet presAssocID="{A7713C49-9500-4B98-8A2F-A24204F92042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478EB-8708-46CA-AC72-9E9041EDB10C}" type="pres">
      <dgm:prSet presAssocID="{A7713C49-9500-4B98-8A2F-A24204F92042}" presName="bracket" presStyleLbl="parChTrans1D1" presStyleIdx="0" presStyleCnt="1"/>
      <dgm:spPr/>
    </dgm:pt>
    <dgm:pt modelId="{9AAE3F62-48CF-4F0D-A268-DBA4081F69CB}" type="pres">
      <dgm:prSet presAssocID="{A7713C49-9500-4B98-8A2F-A24204F92042}" presName="spH" presStyleCnt="0"/>
      <dgm:spPr/>
    </dgm:pt>
    <dgm:pt modelId="{FE995CA4-2408-484C-8683-51AE70A1ADF4}" type="pres">
      <dgm:prSet presAssocID="{A7713C49-9500-4B98-8A2F-A24204F92042}" presName="desTx" presStyleLbl="node1" presStyleIdx="0" presStyleCnt="1" custScaleX="101936" custLinFactNeighborX="-25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1FB3D7-7429-4ADD-866A-EC95A8EB3DEC}" type="presOf" srcId="{495080F6-5260-4CE8-AF09-DF94F9EAD1FA}" destId="{81B8995E-AD4E-4F67-A61D-C97097F5E1BD}" srcOrd="0" destOrd="0" presId="urn:diagrams.loki3.com/BracketList"/>
    <dgm:cxn modelId="{B802A96D-9DE4-4E00-88F0-05B31215397D}" type="presOf" srcId="{97562BCF-D91B-4A6B-A591-DBEAD7C843E1}" destId="{FE995CA4-2408-484C-8683-51AE70A1ADF4}" srcOrd="0" destOrd="0" presId="urn:diagrams.loki3.com/BracketList"/>
    <dgm:cxn modelId="{DB765D2B-34E3-4DAE-B7A6-B6AABB6142B8}" srcId="{495080F6-5260-4CE8-AF09-DF94F9EAD1FA}" destId="{A7713C49-9500-4B98-8A2F-A24204F92042}" srcOrd="0" destOrd="0" parTransId="{4C86F0B9-6796-433A-884C-697482559E45}" sibTransId="{8C231B5E-8874-4BD4-A122-05B654F53A0E}"/>
    <dgm:cxn modelId="{93837F72-1650-4138-B442-4F1B983A049A}" type="presOf" srcId="{A7713C49-9500-4B98-8A2F-A24204F92042}" destId="{58B8A767-6AF1-40DB-B0FA-AAEFD6380FDC}" srcOrd="0" destOrd="0" presId="urn:diagrams.loki3.com/BracketList"/>
    <dgm:cxn modelId="{E8819B23-7C12-4B4C-91F3-25864FE3DF79}" srcId="{A7713C49-9500-4B98-8A2F-A24204F92042}" destId="{97562BCF-D91B-4A6B-A591-DBEAD7C843E1}" srcOrd="0" destOrd="0" parTransId="{B0066B84-4682-454A-82A8-A23E9B88415D}" sibTransId="{9CCCE518-564F-454A-94AE-932E27669043}"/>
    <dgm:cxn modelId="{46E02D1A-C1A3-4D9C-9625-42E43EF2D238}" type="presParOf" srcId="{81B8995E-AD4E-4F67-A61D-C97097F5E1BD}" destId="{9BFFBF14-6A54-4D5F-AF75-8709AE383AF3}" srcOrd="0" destOrd="0" presId="urn:diagrams.loki3.com/BracketList"/>
    <dgm:cxn modelId="{53A305A1-81E8-43C4-9F72-D8EFC8CD2D91}" type="presParOf" srcId="{9BFFBF14-6A54-4D5F-AF75-8709AE383AF3}" destId="{58B8A767-6AF1-40DB-B0FA-AAEFD6380FDC}" srcOrd="0" destOrd="0" presId="urn:diagrams.loki3.com/BracketList"/>
    <dgm:cxn modelId="{491418E7-E4C2-42EF-A731-AE47122B9A1D}" type="presParOf" srcId="{9BFFBF14-6A54-4D5F-AF75-8709AE383AF3}" destId="{267478EB-8708-46CA-AC72-9E9041EDB10C}" srcOrd="1" destOrd="0" presId="urn:diagrams.loki3.com/BracketList"/>
    <dgm:cxn modelId="{7E02F1A2-B272-497C-9083-8D8F25A47155}" type="presParOf" srcId="{9BFFBF14-6A54-4D5F-AF75-8709AE383AF3}" destId="{9AAE3F62-48CF-4F0D-A268-DBA4081F69CB}" srcOrd="2" destOrd="0" presId="urn:diagrams.loki3.com/BracketList"/>
    <dgm:cxn modelId="{4505A3C3-3EC6-476B-8AA0-87E0842E055B}" type="presParOf" srcId="{9BFFBF14-6A54-4D5F-AF75-8709AE383AF3}" destId="{FE995CA4-2408-484C-8683-51AE70A1ADF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39C875-866E-4DB6-AB09-6651DD834CEF}" type="doc">
      <dgm:prSet loTypeId="urn:microsoft.com/office/officeart/2008/layout/PictureStrip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D628AC3-0787-42C6-B95F-0BAB21B9BFB1}">
      <dgm:prSet phldrT="[Text]" phldr="0" custT="1"/>
      <dgm:spPr/>
      <dgm:t>
        <a:bodyPr/>
        <a:lstStyle/>
        <a:p>
          <a:r>
            <a:rPr lang="vi-VN" sz="3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 </a:t>
          </a:r>
          <a:r>
            <a:rPr lang="vi-VN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Thực hiện </a:t>
          </a:r>
          <a:r>
            <a:rPr lang="vi-VN" sz="3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</a:t>
          </a:r>
          <a:r>
            <a:rPr lang="en-US" sz="3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oạt</a:t>
          </a:r>
          <a:r>
            <a:rPr lang="en-US" sz="3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động</a:t>
          </a:r>
          <a:r>
            <a:rPr lang="en-US" sz="3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nhóm</a:t>
          </a:r>
          <a:r>
            <a:rPr lang="en-US" sz="3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(4 </a:t>
          </a:r>
          <a:r>
            <a:rPr lang="en-US" sz="3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bạn</a:t>
          </a:r>
          <a:r>
            <a:rPr lang="en-US" sz="3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)</a:t>
          </a:r>
          <a:r>
            <a:rPr lang="vi-VN" sz="3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vi-VN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chia sẻ,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yêu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cầ</a:t>
          </a:r>
          <a:r>
            <a:rPr lang="vi-VN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u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sau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r>
            <a:rPr lang="en-US" sz="3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Dựa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vào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hộp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chỉ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dẫn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hãy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:</a:t>
          </a:r>
        </a:p>
        <a:p>
          <a:r>
            <a:rPr lang="vi-VN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+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Xác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định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các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vi-VN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câu mở đoạn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+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Những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câu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nào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là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thân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đoạn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?</a:t>
          </a:r>
          <a:endParaRPr lang="en-US" sz="3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vi-VN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+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Những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câu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nào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là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kết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đoạn</a:t>
          </a:r>
          <a:r>
            <a: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?</a:t>
          </a:r>
          <a:endParaRPr lang="en-US" sz="3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r>
            <a:rPr lang="vi-VN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-</a:t>
          </a:r>
          <a:r>
            <a:rPr lang="vi-VN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Chỉ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ra </a:t>
          </a:r>
          <a:r>
            <a:rPr lang="en-US" sz="3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nội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dung </a:t>
          </a:r>
          <a:r>
            <a:rPr lang="en-US" sz="3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của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từng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phần</a:t>
          </a:r>
          <a:r>
            <a: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D78A06-3432-4E5A-88C9-BCFE715A8713}" type="sibTrans" cxnId="{F3C118CA-595E-46C4-BE8D-737DE005CD57}">
      <dgm:prSet/>
      <dgm:spPr/>
      <dgm:t>
        <a:bodyPr/>
        <a:lstStyle/>
        <a:p>
          <a:endParaRPr lang="en-US"/>
        </a:p>
      </dgm:t>
    </dgm:pt>
    <dgm:pt modelId="{CC73C86C-06B5-4C92-8BA9-0176FE18765D}" type="parTrans" cxnId="{F3C118CA-595E-46C4-BE8D-737DE005CD57}">
      <dgm:prSet/>
      <dgm:spPr/>
      <dgm:t>
        <a:bodyPr/>
        <a:lstStyle/>
        <a:p>
          <a:endParaRPr lang="en-US"/>
        </a:p>
      </dgm:t>
    </dgm:pt>
    <dgm:pt modelId="{D173512F-2F6B-4976-A7D0-ACCA8510EA56}" type="pres">
      <dgm:prSet presAssocID="{9839C875-866E-4DB6-AB09-6651DD834C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62AB1A-5341-4BF4-9E15-CC1AC477FBE8}" type="pres">
      <dgm:prSet presAssocID="{5D628AC3-0787-42C6-B95F-0BAB21B9BFB1}" presName="composite" presStyleCnt="0"/>
      <dgm:spPr/>
    </dgm:pt>
    <dgm:pt modelId="{D52452F7-A92F-48FA-B6EB-AF529BB98EA9}" type="pres">
      <dgm:prSet presAssocID="{5D628AC3-0787-42C6-B95F-0BAB21B9BFB1}" presName="rect1" presStyleLbl="trAlignAcc1" presStyleIdx="0" presStyleCnt="1" custScaleX="141950" custScaleY="180336" custLinFactNeighborX="-810" custLinFactNeighborY="-1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37C25-B35D-4030-AD6B-77E563AC3BC3}" type="pres">
      <dgm:prSet presAssocID="{5D628AC3-0787-42C6-B95F-0BAB21B9BFB1}" presName="rect2" presStyleLbl="fgImgPlace1" presStyleIdx="0" presStyleCnt="1" custScaleX="53236" custScaleY="152096" custLinFactX="-81503" custLinFactNeighborX="-100000" custLinFactNeighborY="11151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</dgm:ptLst>
  <dgm:cxnLst>
    <dgm:cxn modelId="{DAD07332-BC1B-4714-BD64-8A7E3A6CCE14}" type="presOf" srcId="{5D628AC3-0787-42C6-B95F-0BAB21B9BFB1}" destId="{D52452F7-A92F-48FA-B6EB-AF529BB98EA9}" srcOrd="0" destOrd="0" presId="urn:microsoft.com/office/officeart/2008/layout/PictureStrips"/>
    <dgm:cxn modelId="{F3C118CA-595E-46C4-BE8D-737DE005CD57}" srcId="{9839C875-866E-4DB6-AB09-6651DD834CEF}" destId="{5D628AC3-0787-42C6-B95F-0BAB21B9BFB1}" srcOrd="0" destOrd="0" parTransId="{CC73C86C-06B5-4C92-8BA9-0176FE18765D}" sibTransId="{F0D78A06-3432-4E5A-88C9-BCFE715A8713}"/>
    <dgm:cxn modelId="{ABA45D2D-967F-4D5C-8176-F166AFBCD965}" type="presOf" srcId="{9839C875-866E-4DB6-AB09-6651DD834CEF}" destId="{D173512F-2F6B-4976-A7D0-ACCA8510EA56}" srcOrd="0" destOrd="0" presId="urn:microsoft.com/office/officeart/2008/layout/PictureStrips"/>
    <dgm:cxn modelId="{3B88A385-31A4-4010-B3B0-6E7E83196C0A}" type="presParOf" srcId="{D173512F-2F6B-4976-A7D0-ACCA8510EA56}" destId="{1262AB1A-5341-4BF4-9E15-CC1AC477FBE8}" srcOrd="0" destOrd="0" presId="urn:microsoft.com/office/officeart/2008/layout/PictureStrips"/>
    <dgm:cxn modelId="{B47F07AA-D23A-4584-A375-90021CEF9089}" type="presParOf" srcId="{1262AB1A-5341-4BF4-9E15-CC1AC477FBE8}" destId="{D52452F7-A92F-48FA-B6EB-AF529BB98EA9}" srcOrd="0" destOrd="0" presId="urn:microsoft.com/office/officeart/2008/layout/PictureStrips"/>
    <dgm:cxn modelId="{6CB3FF40-F758-47FA-8ACC-539DADD0C7BF}" type="presParOf" srcId="{1262AB1A-5341-4BF4-9E15-CC1AC477FBE8}" destId="{25337C25-B35D-4030-AD6B-77E563AC3BC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5080F6-5260-4CE8-AF09-DF94F9EAD1FA}" type="doc">
      <dgm:prSet loTypeId="urn:diagrams.loki3.com/Bracket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BD8CF5B-F81D-4077-B99E-3334B9323388}">
      <dgm:prSet phldrT="[Text]" phldr="0" custT="1"/>
      <dgm:spPr/>
      <dgm:t>
        <a:bodyPr/>
        <a:lstStyle/>
        <a:p>
          <a:pPr algn="r"/>
          <a:r>
            <a:rPr lang="en-US" sz="40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dung</a:t>
          </a:r>
        </a:p>
      </dgm:t>
    </dgm:pt>
    <dgm:pt modelId="{039B9B78-C8FF-469F-B7E3-C5383653276F}" type="parTrans" cxnId="{BAC59AF6-6BC3-4224-BDF7-FB66DDD29FD5}">
      <dgm:prSet/>
      <dgm:spPr/>
      <dgm:t>
        <a:bodyPr/>
        <a:lstStyle/>
        <a:p>
          <a:endParaRPr lang="en-US"/>
        </a:p>
      </dgm:t>
    </dgm:pt>
    <dgm:pt modelId="{7ED79DC1-1FA4-4B27-BFD8-8C08DE299038}" type="sibTrans" cxnId="{BAC59AF6-6BC3-4224-BDF7-FB66DDD29FD5}">
      <dgm:prSet/>
      <dgm:spPr/>
      <dgm:t>
        <a:bodyPr/>
        <a:lstStyle/>
        <a:p>
          <a:endParaRPr lang="en-US"/>
        </a:p>
      </dgm:t>
    </dgm:pt>
    <dgm:pt modelId="{059EBBC6-CF4D-4ADE-B09B-D620B29799DA}">
      <dgm:prSet phldrT="[Text]" custT="1"/>
      <dgm:spPr/>
      <dgm:t>
        <a:bodyPr/>
        <a:lstStyle/>
        <a:p>
          <a:r>
            <a:rPr lang="vi-VN" sz="2800" b="1" dirty="0">
              <a:solidFill>
                <a:schemeClr val="tx1"/>
              </a:solidFill>
              <a:latin typeface="+mj-lt"/>
            </a:rPr>
            <a:t>Mở </a:t>
          </a:r>
          <a:r>
            <a:rPr lang="vi-VN" sz="2800" b="1" dirty="0" smtClean="0">
              <a:solidFill>
                <a:schemeClr val="tx1"/>
              </a:solidFill>
              <a:latin typeface="+mj-lt"/>
            </a:rPr>
            <a:t>đoạn</a:t>
          </a:r>
          <a:r>
            <a:rPr lang="en-US" sz="2800" b="1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....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diệt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vi-VN" sz="2800" dirty="0" smtClean="0">
              <a:solidFill>
                <a:schemeClr val="tx1"/>
              </a:solidFill>
              <a:latin typeface="+mj-lt"/>
            </a:rPr>
            <a:t>: </a:t>
          </a:r>
          <a:r>
            <a:rPr lang="vi-VN" sz="2800" dirty="0">
              <a:solidFill>
                <a:schemeClr val="tx1"/>
              </a:solidFill>
              <a:latin typeface="+mj-lt"/>
            </a:rPr>
            <a:t>giới thiệu nhan đề bài thơ và tên tác </a:t>
          </a:r>
          <a:r>
            <a:rPr lang="vi-VN" sz="2800" dirty="0" smtClean="0">
              <a:solidFill>
                <a:schemeClr val="tx1"/>
              </a:solidFill>
              <a:latin typeface="+mj-lt"/>
            </a:rPr>
            <a:t>giả.</a:t>
          </a:r>
          <a:endParaRPr lang="en-US" sz="2800" dirty="0">
            <a:solidFill>
              <a:schemeClr val="tx1"/>
            </a:solidFill>
            <a:latin typeface="+mj-lt"/>
          </a:endParaRPr>
        </a:p>
      </dgm:t>
    </dgm:pt>
    <dgm:pt modelId="{740913BD-B6CC-4756-8B41-D228DCF46B26}" type="parTrans" cxnId="{0BA4C649-1C41-4B0A-A7B4-31FB77695DAB}">
      <dgm:prSet/>
      <dgm:spPr/>
      <dgm:t>
        <a:bodyPr/>
        <a:lstStyle/>
        <a:p>
          <a:endParaRPr lang="en-US"/>
        </a:p>
      </dgm:t>
    </dgm:pt>
    <dgm:pt modelId="{1E68EE36-1890-482E-9D84-C07C9694DDC2}" type="sibTrans" cxnId="{0BA4C649-1C41-4B0A-A7B4-31FB77695DAB}">
      <dgm:prSet/>
      <dgm:spPr/>
      <dgm:t>
        <a:bodyPr/>
        <a:lstStyle/>
        <a:p>
          <a:endParaRPr lang="en-US"/>
        </a:p>
      </dgm:t>
    </dgm:pt>
    <dgm:pt modelId="{650680E3-7021-48B0-A568-038108B177B5}">
      <dgm:prSet custT="1"/>
      <dgm:spPr/>
      <dgm:t>
        <a:bodyPr/>
        <a:lstStyle/>
        <a:p>
          <a:r>
            <a:rPr lang="vi-VN" sz="2800" b="1" dirty="0">
              <a:solidFill>
                <a:schemeClr val="tx1"/>
              </a:solidFill>
              <a:latin typeface="+mj-lt"/>
            </a:rPr>
            <a:t>Thân </a:t>
          </a:r>
          <a:r>
            <a:rPr lang="vi-VN" sz="2800" b="1" dirty="0" smtClean="0">
              <a:solidFill>
                <a:schemeClr val="tx1"/>
              </a:solidFill>
              <a:latin typeface="+mj-lt"/>
            </a:rPr>
            <a:t>đoạn</a:t>
          </a:r>
          <a:r>
            <a:rPr lang="en-US" sz="2800" b="1" dirty="0" smtClean="0">
              <a:solidFill>
                <a:schemeClr val="tx1"/>
              </a:solidFill>
              <a:latin typeface="+mj-lt"/>
            </a:rPr>
            <a:t> (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....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dành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vi-VN" sz="2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800" dirty="0" smtClean="0">
              <a:solidFill>
                <a:schemeClr val="tx1"/>
              </a:solidFill>
              <a:latin typeface="+mj-lt"/>
            </a:rPr>
            <a:t>T</a:t>
          </a:r>
          <a:r>
            <a:rPr lang="vi-VN" sz="2800" dirty="0" smtClean="0">
              <a:solidFill>
                <a:schemeClr val="tx1"/>
              </a:solidFill>
              <a:latin typeface="+mj-lt"/>
            </a:rPr>
            <a:t>hể hiện cảm xúc chung về bài thơ</a:t>
          </a:r>
          <a:r>
            <a:rPr lang="en-US" sz="28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+mj-lt"/>
            </a:rPr>
            <a:t>và</a:t>
          </a:r>
          <a:r>
            <a:rPr lang="en-US" sz="2800" dirty="0" smtClean="0">
              <a:solidFill>
                <a:schemeClr val="tx1"/>
              </a:solidFill>
              <a:latin typeface="+mj-lt"/>
            </a:rPr>
            <a:t> </a:t>
          </a:r>
          <a:r>
            <a:rPr lang="vi-VN" sz="2800" dirty="0" smtClean="0">
              <a:solidFill>
                <a:schemeClr val="tx1"/>
              </a:solidFill>
              <a:latin typeface="+mj-lt"/>
            </a:rPr>
            <a:t>nêu </a:t>
          </a:r>
          <a:r>
            <a:rPr lang="vi-VN" sz="2800" dirty="0">
              <a:solidFill>
                <a:schemeClr val="tx1"/>
              </a:solidFill>
              <a:latin typeface="+mj-lt"/>
            </a:rPr>
            <a:t>các chi tiết mang tính tự sự và miêu tả trong bài thơ, đánh giá ý nghĩa của chúng; chỉ ra nét độc đáo trong tự sự và miêu tả của nhà thơ.</a:t>
          </a:r>
          <a:endParaRPr lang="en-US" sz="2800" dirty="0">
            <a:solidFill>
              <a:schemeClr val="tx1"/>
            </a:solidFill>
            <a:latin typeface="+mj-lt"/>
          </a:endParaRPr>
        </a:p>
      </dgm:t>
    </dgm:pt>
    <dgm:pt modelId="{CF1F6152-3D34-4A4E-8B8B-902A47347516}" type="parTrans" cxnId="{1171AA31-EA87-4564-8867-4FA3A283AFE0}">
      <dgm:prSet/>
      <dgm:spPr/>
      <dgm:t>
        <a:bodyPr/>
        <a:lstStyle/>
        <a:p>
          <a:endParaRPr lang="en-US"/>
        </a:p>
      </dgm:t>
    </dgm:pt>
    <dgm:pt modelId="{6D460EEE-8A73-436E-9F23-A0AA577A11C9}" type="sibTrans" cxnId="{1171AA31-EA87-4564-8867-4FA3A283AFE0}">
      <dgm:prSet/>
      <dgm:spPr/>
      <dgm:t>
        <a:bodyPr/>
        <a:lstStyle/>
        <a:p>
          <a:endParaRPr lang="en-US"/>
        </a:p>
      </dgm:t>
    </dgm:pt>
    <dgm:pt modelId="{BFC8EDF8-45E4-41F8-910C-A0F11F079CDE}">
      <dgm:prSet custT="1"/>
      <dgm:spPr/>
      <dgm:t>
        <a:bodyPr/>
        <a:lstStyle/>
        <a:p>
          <a:r>
            <a:rPr lang="vi-VN" sz="2800" b="1" dirty="0">
              <a:solidFill>
                <a:schemeClr val="tx1"/>
              </a:solidFill>
              <a:latin typeface="+mj-lt"/>
            </a:rPr>
            <a:t>Kết </a:t>
          </a:r>
          <a:r>
            <a:rPr lang="vi-VN" sz="2800" b="1" dirty="0" smtClean="0">
              <a:solidFill>
                <a:schemeClr val="tx1"/>
              </a:solidFill>
              <a:latin typeface="+mj-lt"/>
            </a:rPr>
            <a:t>đoạn</a:t>
          </a:r>
          <a:r>
            <a:rPr lang="en-US" sz="2800" b="1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vi-VN" sz="2800" dirty="0" smtClean="0">
              <a:solidFill>
                <a:schemeClr val="tx1"/>
              </a:solidFill>
              <a:latin typeface="+mj-lt"/>
            </a:rPr>
            <a:t>: </a:t>
          </a:r>
          <a:r>
            <a:rPr lang="vi-VN" sz="2800" dirty="0">
              <a:solidFill>
                <a:schemeClr val="tx1"/>
              </a:solidFill>
              <a:latin typeface="+mj-lt"/>
            </a:rPr>
            <a:t>khái quát cảm xúc chung của người viết về bài thơ trong hình thức kể chuyện độc đáo của nó.</a:t>
          </a:r>
          <a:endParaRPr lang="en-US" sz="2800" dirty="0">
            <a:solidFill>
              <a:schemeClr val="tx1"/>
            </a:solidFill>
            <a:latin typeface="+mj-lt"/>
          </a:endParaRPr>
        </a:p>
      </dgm:t>
    </dgm:pt>
    <dgm:pt modelId="{0298015C-834E-49A5-AC1B-5F00D563A893}" type="parTrans" cxnId="{D927181D-683B-4615-87FF-EBD125B5AC02}">
      <dgm:prSet/>
      <dgm:spPr/>
      <dgm:t>
        <a:bodyPr/>
        <a:lstStyle/>
        <a:p>
          <a:endParaRPr lang="en-US"/>
        </a:p>
      </dgm:t>
    </dgm:pt>
    <dgm:pt modelId="{705D0250-AD1D-429D-A808-A56555A80D09}" type="sibTrans" cxnId="{D927181D-683B-4615-87FF-EBD125B5AC02}">
      <dgm:prSet/>
      <dgm:spPr/>
      <dgm:t>
        <a:bodyPr/>
        <a:lstStyle/>
        <a:p>
          <a:endParaRPr lang="en-US"/>
        </a:p>
      </dgm:t>
    </dgm:pt>
    <dgm:pt modelId="{81B8995E-AD4E-4F67-A61D-C97097F5E1BD}" type="pres">
      <dgm:prSet presAssocID="{495080F6-5260-4CE8-AF09-DF94F9EAD1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398052-0AA8-49E1-BA7E-83EB71097E34}" type="pres">
      <dgm:prSet presAssocID="{7BD8CF5B-F81D-4077-B99E-3334B9323388}" presName="linNode" presStyleCnt="0"/>
      <dgm:spPr/>
    </dgm:pt>
    <dgm:pt modelId="{436CB955-54A8-4515-AE5B-0DCBC42A4FD4}" type="pres">
      <dgm:prSet presAssocID="{7BD8CF5B-F81D-4077-B99E-3334B9323388}" presName="parTx" presStyleLbl="revTx" presStyleIdx="0" presStyleCnt="1" custScaleX="978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47D44-7DB9-4CD2-B322-E5D00BECFC90}" type="pres">
      <dgm:prSet presAssocID="{7BD8CF5B-F81D-4077-B99E-3334B9323388}" presName="bracket" presStyleLbl="parChTrans1D1" presStyleIdx="0" presStyleCnt="1"/>
      <dgm:spPr/>
    </dgm:pt>
    <dgm:pt modelId="{18ED22CE-B745-4BF4-8A06-886B1C67D45F}" type="pres">
      <dgm:prSet presAssocID="{7BD8CF5B-F81D-4077-B99E-3334B9323388}" presName="spH" presStyleCnt="0"/>
      <dgm:spPr/>
    </dgm:pt>
    <dgm:pt modelId="{00EB2F40-DE79-4DA1-9844-5D40E94DA44E}" type="pres">
      <dgm:prSet presAssocID="{7BD8CF5B-F81D-4077-B99E-3334B9323388}" presName="desTx" presStyleLbl="node1" presStyleIdx="0" presStyleCnt="1" custScaleX="113376" custScaleY="100115" custLinFactX="1950" custLinFactNeighborX="100000" custLinFactNeighborY="5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1FB3D7-7429-4ADD-866A-EC95A8EB3DEC}" type="presOf" srcId="{495080F6-5260-4CE8-AF09-DF94F9EAD1FA}" destId="{81B8995E-AD4E-4F67-A61D-C97097F5E1BD}" srcOrd="0" destOrd="0" presId="urn:diagrams.loki3.com/BracketList"/>
    <dgm:cxn modelId="{75CAAEDD-6F3C-42AF-B00B-488A0BDA1C58}" type="presOf" srcId="{BFC8EDF8-45E4-41F8-910C-A0F11F079CDE}" destId="{00EB2F40-DE79-4DA1-9844-5D40E94DA44E}" srcOrd="0" destOrd="2" presId="urn:diagrams.loki3.com/BracketList"/>
    <dgm:cxn modelId="{F1FD4EAF-70B7-4603-BCB7-43DC4E029461}" type="presOf" srcId="{7BD8CF5B-F81D-4077-B99E-3334B9323388}" destId="{436CB955-54A8-4515-AE5B-0DCBC42A4FD4}" srcOrd="0" destOrd="0" presId="urn:diagrams.loki3.com/BracketList"/>
    <dgm:cxn modelId="{BAC59AF6-6BC3-4224-BDF7-FB66DDD29FD5}" srcId="{495080F6-5260-4CE8-AF09-DF94F9EAD1FA}" destId="{7BD8CF5B-F81D-4077-B99E-3334B9323388}" srcOrd="0" destOrd="0" parTransId="{039B9B78-C8FF-469F-B7E3-C5383653276F}" sibTransId="{7ED79DC1-1FA4-4B27-BFD8-8C08DE299038}"/>
    <dgm:cxn modelId="{BC10521C-0EB6-4D14-AA05-2BEACDB1CDEE}" type="presOf" srcId="{650680E3-7021-48B0-A568-038108B177B5}" destId="{00EB2F40-DE79-4DA1-9844-5D40E94DA44E}" srcOrd="0" destOrd="1" presId="urn:diagrams.loki3.com/BracketList"/>
    <dgm:cxn modelId="{1171AA31-EA87-4564-8867-4FA3A283AFE0}" srcId="{7BD8CF5B-F81D-4077-B99E-3334B9323388}" destId="{650680E3-7021-48B0-A568-038108B177B5}" srcOrd="1" destOrd="0" parTransId="{CF1F6152-3D34-4A4E-8B8B-902A47347516}" sibTransId="{6D460EEE-8A73-436E-9F23-A0AA577A11C9}"/>
    <dgm:cxn modelId="{0BA4C649-1C41-4B0A-A7B4-31FB77695DAB}" srcId="{7BD8CF5B-F81D-4077-B99E-3334B9323388}" destId="{059EBBC6-CF4D-4ADE-B09B-D620B29799DA}" srcOrd="0" destOrd="0" parTransId="{740913BD-B6CC-4756-8B41-D228DCF46B26}" sibTransId="{1E68EE36-1890-482E-9D84-C07C9694DDC2}"/>
    <dgm:cxn modelId="{D927181D-683B-4615-87FF-EBD125B5AC02}" srcId="{7BD8CF5B-F81D-4077-B99E-3334B9323388}" destId="{BFC8EDF8-45E4-41F8-910C-A0F11F079CDE}" srcOrd="2" destOrd="0" parTransId="{0298015C-834E-49A5-AC1B-5F00D563A893}" sibTransId="{705D0250-AD1D-429D-A808-A56555A80D09}"/>
    <dgm:cxn modelId="{1A0D258F-3A1B-46D1-8B93-753C01AD5A76}" type="presOf" srcId="{059EBBC6-CF4D-4ADE-B09B-D620B29799DA}" destId="{00EB2F40-DE79-4DA1-9844-5D40E94DA44E}" srcOrd="0" destOrd="0" presId="urn:diagrams.loki3.com/BracketList"/>
    <dgm:cxn modelId="{BA768396-E39B-46C3-957E-C9637558055A}" type="presParOf" srcId="{81B8995E-AD4E-4F67-A61D-C97097F5E1BD}" destId="{C3398052-0AA8-49E1-BA7E-83EB71097E34}" srcOrd="0" destOrd="0" presId="urn:diagrams.loki3.com/BracketList"/>
    <dgm:cxn modelId="{5A7639B2-0F03-4918-9E8F-A76593901B90}" type="presParOf" srcId="{C3398052-0AA8-49E1-BA7E-83EB71097E34}" destId="{436CB955-54A8-4515-AE5B-0DCBC42A4FD4}" srcOrd="0" destOrd="0" presId="urn:diagrams.loki3.com/BracketList"/>
    <dgm:cxn modelId="{4C2CB01A-6A8E-459C-A4F1-F0526AAC0A2B}" type="presParOf" srcId="{C3398052-0AA8-49E1-BA7E-83EB71097E34}" destId="{8ED47D44-7DB9-4CD2-B322-E5D00BECFC90}" srcOrd="1" destOrd="0" presId="urn:diagrams.loki3.com/BracketList"/>
    <dgm:cxn modelId="{DECB4C64-20D7-422C-B5F2-82B3EFE748B1}" type="presParOf" srcId="{C3398052-0AA8-49E1-BA7E-83EB71097E34}" destId="{18ED22CE-B745-4BF4-8A06-886B1C67D45F}" srcOrd="2" destOrd="0" presId="urn:diagrams.loki3.com/BracketList"/>
    <dgm:cxn modelId="{D08B30BB-878D-4C8C-B5B4-40A70BF3DB64}" type="presParOf" srcId="{C3398052-0AA8-49E1-BA7E-83EB71097E34}" destId="{00EB2F40-DE79-4DA1-9844-5D40E94DA44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7EA0F-45A2-433C-BCCD-9572EA7BE58C}">
      <dsp:nvSpPr>
        <dsp:cNvPr id="0" name=""/>
        <dsp:cNvSpPr/>
      </dsp:nvSpPr>
      <dsp:spPr>
        <a:xfrm>
          <a:off x="-5670447" y="-865507"/>
          <a:ext cx="6731638" cy="6731638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1A9AB-444E-4ED3-B0F9-043EC1FA7FFA}">
      <dsp:nvSpPr>
        <dsp:cNvPr id="0" name=""/>
        <dsp:cNvSpPr/>
      </dsp:nvSpPr>
      <dsp:spPr>
        <a:xfrm>
          <a:off x="676683" y="500062"/>
          <a:ext cx="10238279" cy="1000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384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vi-VN" sz="27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Có cần phải giới thiệu về bài thơ không? Giới thiệu về bài thơ bao gồm những gì? Có cần giới thiệu tên bài thơ và tác giả hay không?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683" y="500062"/>
        <a:ext cx="10238279" cy="1000124"/>
      </dsp:txXfrm>
    </dsp:sp>
    <dsp:sp modelId="{2439B7D3-B9FF-411F-8D85-409F1827C2C4}">
      <dsp:nvSpPr>
        <dsp:cNvPr id="0" name=""/>
        <dsp:cNvSpPr/>
      </dsp:nvSpPr>
      <dsp:spPr>
        <a:xfrm>
          <a:off x="535184" y="390398"/>
          <a:ext cx="282997" cy="12501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F568413-F3EA-4BF6-9AB6-0D07C8243B6D}">
      <dsp:nvSpPr>
        <dsp:cNvPr id="0" name=""/>
        <dsp:cNvSpPr/>
      </dsp:nvSpPr>
      <dsp:spPr>
        <a:xfrm>
          <a:off x="1040228" y="2000249"/>
          <a:ext cx="9874734" cy="1000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384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vi-VN" sz="27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Có cần chỉ ra các yếu tố tự sự và miêu tả trong bài thơ không? 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0228" y="2000249"/>
        <a:ext cx="9874734" cy="1000124"/>
      </dsp:txXfrm>
    </dsp:sp>
    <dsp:sp modelId="{0C169CE7-3710-4FF5-93CE-A32A73989B3C}">
      <dsp:nvSpPr>
        <dsp:cNvPr id="0" name=""/>
        <dsp:cNvSpPr/>
      </dsp:nvSpPr>
      <dsp:spPr>
        <a:xfrm>
          <a:off x="894385" y="1848730"/>
          <a:ext cx="291686" cy="12501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84959B7-B5B9-4736-95A1-4B1615677C4A}">
      <dsp:nvSpPr>
        <dsp:cNvPr id="0" name=""/>
        <dsp:cNvSpPr/>
      </dsp:nvSpPr>
      <dsp:spPr>
        <a:xfrm>
          <a:off x="643818" y="3500436"/>
          <a:ext cx="10304009" cy="10001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93849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vi-VN" sz="27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Sau khi chỉ ra có cần phân tích để thấy tác dụng của nó trong việc thể hiện tình cảm, cảm xúc của nhà thơ không?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818" y="3500436"/>
        <a:ext cx="10304009" cy="1000124"/>
      </dsp:txXfrm>
    </dsp:sp>
    <dsp:sp modelId="{0C154471-1B90-4A8D-8F3D-AD7AD3E7C203}">
      <dsp:nvSpPr>
        <dsp:cNvPr id="0" name=""/>
        <dsp:cNvSpPr/>
      </dsp:nvSpPr>
      <dsp:spPr>
        <a:xfrm>
          <a:off x="535184" y="3375421"/>
          <a:ext cx="282997" cy="12501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7EA0F-45A2-433C-BCCD-9572EA7BE58C}">
      <dsp:nvSpPr>
        <dsp:cNvPr id="0" name=""/>
        <dsp:cNvSpPr/>
      </dsp:nvSpPr>
      <dsp:spPr>
        <a:xfrm>
          <a:off x="-4995746" y="-793141"/>
          <a:ext cx="6166174" cy="6166174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66251-9D3C-40A2-990A-65E1AB7374B7}">
      <dsp:nvSpPr>
        <dsp:cNvPr id="0" name=""/>
        <dsp:cNvSpPr/>
      </dsp:nvSpPr>
      <dsp:spPr>
        <a:xfrm>
          <a:off x="1135486" y="415730"/>
          <a:ext cx="9620294" cy="37484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176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Yêu cầu đối với đoạn văn ghi lại cảm xúc về một bài thơ có yếu tố tự sự và miêu tả:</a:t>
          </a:r>
          <a:endParaRPr lang="en-US" sz="25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Giới thiệu nhan đề bài thơ và tên tác giả.</a:t>
          </a:r>
          <a:endParaRPr lang="en-US" sz="25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Thể hiện được cảm xúc chung về bài thơ.</a:t>
          </a:r>
          <a:endParaRPr lang="en-US" sz="25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Nêu các chi tiết mang tính tự sự và miêu tả trong bài thơ; </a:t>
          </a:r>
          <a:r>
            <a:rPr lang="vi-VN" sz="25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đánh</a:t>
          </a:r>
          <a:r>
            <a:rPr lang="en-US" sz="25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500" kern="120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giá</a:t>
          </a:r>
          <a:r>
            <a:rPr lang="en-US" sz="25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vi-VN" sz="25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ý </a:t>
          </a:r>
          <a:r>
            <a:rPr lang="vi-VN" sz="25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nghĩa của chúng trong việc thể hiện tình cảm, cảm xúc của nhà thơ.</a:t>
          </a:r>
          <a:endParaRPr lang="en-US" sz="25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5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Chỉ ra được nét độc đáo trong cách tự sự và miêu tả của nhà thơ.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5486" y="415730"/>
        <a:ext cx="9620294" cy="3748430"/>
      </dsp:txXfrm>
    </dsp:sp>
    <dsp:sp modelId="{0C154471-1B90-4A8D-8F3D-AD7AD3E7C203}">
      <dsp:nvSpPr>
        <dsp:cNvPr id="0" name=""/>
        <dsp:cNvSpPr/>
      </dsp:nvSpPr>
      <dsp:spPr>
        <a:xfrm flipV="1">
          <a:off x="1098155" y="1995140"/>
          <a:ext cx="74661" cy="5896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452F7-A92F-48FA-B6EB-AF529BB98EA9}">
      <dsp:nvSpPr>
        <dsp:cNvPr id="0" name=""/>
        <dsp:cNvSpPr/>
      </dsp:nvSpPr>
      <dsp:spPr>
        <a:xfrm>
          <a:off x="0" y="787100"/>
          <a:ext cx="8568173" cy="1979165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555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</a:t>
          </a:r>
          <a:r>
            <a:rPr lang="vi-VN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ọc văn bản “Cảm xúc khi đọc bài thơ </a:t>
          </a:r>
          <a:r>
            <a:rPr lang="vi-VN" sz="28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Mây và sóng</a:t>
          </a:r>
          <a:r>
            <a:rPr lang="vi-VN" sz="28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của Ta-go” sgk/T52,53); chú ý các hộp chỉ dẫn. 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87100"/>
        <a:ext cx="8568173" cy="1979165"/>
      </dsp:txXfrm>
    </dsp:sp>
    <dsp:sp modelId="{25337C25-B35D-4030-AD6B-77E563AC3BC3}">
      <dsp:nvSpPr>
        <dsp:cNvPr id="0" name=""/>
        <dsp:cNvSpPr/>
      </dsp:nvSpPr>
      <dsp:spPr>
        <a:xfrm>
          <a:off x="0" y="766083"/>
          <a:ext cx="737540" cy="207812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452F7-A92F-48FA-B6EB-AF529BB98EA9}">
      <dsp:nvSpPr>
        <dsp:cNvPr id="0" name=""/>
        <dsp:cNvSpPr/>
      </dsp:nvSpPr>
      <dsp:spPr>
        <a:xfrm>
          <a:off x="333657" y="0"/>
          <a:ext cx="8804058" cy="3495263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804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-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Thực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hiện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hoạt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động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cặp</a:t>
          </a:r>
          <a:r>
            <a:rPr lang="en-US" sz="36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đôi</a:t>
          </a:r>
          <a:r>
            <a:rPr lang="en-US" sz="36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:</a:t>
          </a:r>
          <a:endParaRPr lang="en-US" sz="3600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+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Hãy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vi-VN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chỉ ra những từ ngữ quan trọng trong bài viết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(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từ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ngữ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nêu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cảm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xúc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).</a:t>
          </a:r>
          <a:endParaRPr lang="en-US" sz="3600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+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Chỉ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ra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đặc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điểm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hình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thức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của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đoạn</a:t>
          </a:r>
          <a:r>
            <a:rPr lang="en-US" sz="3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văn</a:t>
          </a:r>
          <a:r>
            <a:rPr lang="en-US" sz="36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600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333657" y="0"/>
        <a:ext cx="8804058" cy="3495263"/>
      </dsp:txXfrm>
    </dsp:sp>
    <dsp:sp modelId="{25337C25-B35D-4030-AD6B-77E563AC3BC3}">
      <dsp:nvSpPr>
        <dsp:cNvPr id="0" name=""/>
        <dsp:cNvSpPr/>
      </dsp:nvSpPr>
      <dsp:spPr>
        <a:xfrm>
          <a:off x="0" y="228974"/>
          <a:ext cx="722272" cy="309531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8A767-6AF1-40DB-B0FA-AAEFD6380FDC}">
      <dsp:nvSpPr>
        <dsp:cNvPr id="0" name=""/>
        <dsp:cNvSpPr/>
      </dsp:nvSpPr>
      <dsp:spPr>
        <a:xfrm>
          <a:off x="3851" y="1392204"/>
          <a:ext cx="2764412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3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1" y="1392204"/>
        <a:ext cx="2764412" cy="1287000"/>
      </dsp:txXfrm>
    </dsp:sp>
    <dsp:sp modelId="{267478EB-8708-46CA-AC72-9E9041EDB10C}">
      <dsp:nvSpPr>
        <dsp:cNvPr id="0" name=""/>
        <dsp:cNvSpPr/>
      </dsp:nvSpPr>
      <dsp:spPr>
        <a:xfrm>
          <a:off x="2768263" y="467172"/>
          <a:ext cx="552882" cy="313706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95CA4-2408-484C-8683-51AE70A1ADF4}">
      <dsp:nvSpPr>
        <dsp:cNvPr id="0" name=""/>
        <dsp:cNvSpPr/>
      </dsp:nvSpPr>
      <dsp:spPr>
        <a:xfrm>
          <a:off x="3485759" y="467172"/>
          <a:ext cx="7664773" cy="31370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6500" kern="1200" dirty="0">
              <a:solidFill>
                <a:schemeClr val="tx1"/>
              </a:solidFill>
              <a:latin typeface="+mj-lt"/>
            </a:rPr>
            <a:t>Từ </a:t>
          </a:r>
          <a:r>
            <a:rPr lang="vi-VN" sz="6500" kern="1200" dirty="0" smtClean="0">
              <a:solidFill>
                <a:schemeClr val="tx1"/>
              </a:solidFill>
              <a:latin typeface="+mj-lt"/>
            </a:rPr>
            <a:t>chỗ </a:t>
          </a:r>
          <a:r>
            <a:rPr lang="vi-VN" sz="6500" kern="1200" dirty="0">
              <a:solidFill>
                <a:schemeClr val="tx1"/>
              </a:solidFill>
              <a:latin typeface="+mj-lt"/>
            </a:rPr>
            <a:t>viết hoa lùi đầu dòng đến chỗ chấm xuống dòng</a:t>
          </a:r>
          <a:endParaRPr lang="en-US" sz="6500" kern="1200" dirty="0">
            <a:solidFill>
              <a:schemeClr val="tx1"/>
            </a:solidFill>
            <a:latin typeface="+mj-lt"/>
          </a:endParaRPr>
        </a:p>
      </dsp:txBody>
      <dsp:txXfrm>
        <a:off x="3485759" y="467172"/>
        <a:ext cx="7664773" cy="31370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452F7-A92F-48FA-B6EB-AF529BB98EA9}">
      <dsp:nvSpPr>
        <dsp:cNvPr id="0" name=""/>
        <dsp:cNvSpPr/>
      </dsp:nvSpPr>
      <dsp:spPr>
        <a:xfrm>
          <a:off x="116590" y="1125"/>
          <a:ext cx="8804058" cy="3495263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804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 </a:t>
          </a:r>
          <a:r>
            <a:rPr lang="vi-VN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Thực hiện </a:t>
          </a:r>
          <a:r>
            <a:rPr lang="vi-VN" sz="3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oạt</a:t>
          </a:r>
          <a:r>
            <a:rPr lang="en-US" sz="3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động</a:t>
          </a:r>
          <a:r>
            <a:rPr lang="en-US" sz="3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nhóm</a:t>
          </a:r>
          <a:r>
            <a:rPr lang="en-US" sz="3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(4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bạn</a:t>
          </a:r>
          <a:r>
            <a:rPr lang="en-US" sz="3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)</a:t>
          </a:r>
          <a:r>
            <a:rPr lang="vi-VN" sz="3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vi-VN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chia sẻ,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yêu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cầ</a:t>
          </a:r>
          <a:r>
            <a:rPr lang="vi-VN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u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sau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r>
            <a:rPr lang="en-US" sz="32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Dựa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vào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hộp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chỉ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dẫn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hãy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: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+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Xác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định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các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vi-VN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câu mở đoạn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200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+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Những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câu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nào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là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thân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đoạn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?</a:t>
          </a:r>
          <a:endParaRPr lang="en-US" sz="3200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+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Những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câu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nào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là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kết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i="1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đoạn</a:t>
          </a:r>
          <a:r>
            <a:rPr lang="en-US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?</a:t>
          </a:r>
          <a:endParaRPr lang="en-US" sz="3200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-</a:t>
          </a:r>
          <a:r>
            <a:rPr lang="vi-VN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Chỉ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ra </a:t>
          </a:r>
          <a:r>
            <a:rPr lang="en-US" sz="32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nội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dung </a:t>
          </a:r>
          <a:r>
            <a:rPr lang="en-US" sz="32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của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từng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phần</a:t>
          </a:r>
          <a:r>
            <a:rPr lang="en-US" sz="3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590" y="1125"/>
        <a:ext cx="8804058" cy="3495263"/>
      </dsp:txXfrm>
    </dsp:sp>
    <dsp:sp modelId="{25337C25-B35D-4030-AD6B-77E563AC3BC3}">
      <dsp:nvSpPr>
        <dsp:cNvPr id="0" name=""/>
        <dsp:cNvSpPr/>
      </dsp:nvSpPr>
      <dsp:spPr>
        <a:xfrm>
          <a:off x="0" y="228974"/>
          <a:ext cx="722272" cy="309531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CB955-54A8-4515-AE5B-0DCBC42A4FD4}">
      <dsp:nvSpPr>
        <dsp:cNvPr id="0" name=""/>
        <dsp:cNvSpPr/>
      </dsp:nvSpPr>
      <dsp:spPr>
        <a:xfrm>
          <a:off x="6914" y="1565385"/>
          <a:ext cx="2523433" cy="1189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4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dung</a:t>
          </a:r>
        </a:p>
      </dsp:txBody>
      <dsp:txXfrm>
        <a:off x="6914" y="1565385"/>
        <a:ext cx="2523433" cy="1189592"/>
      </dsp:txXfrm>
    </dsp:sp>
    <dsp:sp modelId="{8ED47D44-7DB9-4CD2-B322-E5D00BECFC90}">
      <dsp:nvSpPr>
        <dsp:cNvPr id="0" name=""/>
        <dsp:cNvSpPr/>
      </dsp:nvSpPr>
      <dsp:spPr>
        <a:xfrm>
          <a:off x="2530347" y="4045"/>
          <a:ext cx="515702" cy="431227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B2F40-DE79-4DA1-9844-5D40E94DA44E}">
      <dsp:nvSpPr>
        <dsp:cNvPr id="0" name=""/>
        <dsp:cNvSpPr/>
      </dsp:nvSpPr>
      <dsp:spPr>
        <a:xfrm>
          <a:off x="3259244" y="248688"/>
          <a:ext cx="7951679" cy="40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1" kern="1200" dirty="0">
              <a:solidFill>
                <a:schemeClr val="tx1"/>
              </a:solidFill>
              <a:latin typeface="+mj-lt"/>
            </a:rPr>
            <a:t>Mở </a:t>
          </a:r>
          <a:r>
            <a:rPr lang="vi-VN" sz="2800" b="1" kern="1200" dirty="0" smtClean="0">
              <a:solidFill>
                <a:schemeClr val="tx1"/>
              </a:solidFill>
              <a:latin typeface="+mj-lt"/>
            </a:rPr>
            <a:t>đoạn</a:t>
          </a:r>
          <a:r>
            <a:rPr lang="en-US" sz="2800" b="1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....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diệt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vi-VN" sz="2800" kern="1200" dirty="0" smtClean="0">
              <a:solidFill>
                <a:schemeClr val="tx1"/>
              </a:solidFill>
              <a:latin typeface="+mj-lt"/>
            </a:rPr>
            <a:t>: </a:t>
          </a:r>
          <a:r>
            <a:rPr lang="vi-VN" sz="2800" kern="1200" dirty="0">
              <a:solidFill>
                <a:schemeClr val="tx1"/>
              </a:solidFill>
              <a:latin typeface="+mj-lt"/>
            </a:rPr>
            <a:t>giới thiệu nhan đề bài thơ và tên tác </a:t>
          </a:r>
          <a:r>
            <a:rPr lang="vi-VN" sz="2800" kern="1200" dirty="0" smtClean="0">
              <a:solidFill>
                <a:schemeClr val="tx1"/>
              </a:solidFill>
              <a:latin typeface="+mj-lt"/>
            </a:rPr>
            <a:t>giả.</a:t>
          </a:r>
          <a:endParaRPr lang="en-US" sz="2800" kern="1200" dirty="0">
            <a:solidFill>
              <a:schemeClr val="tx1"/>
            </a:solidFill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1" kern="1200" dirty="0">
              <a:solidFill>
                <a:schemeClr val="tx1"/>
              </a:solidFill>
              <a:latin typeface="+mj-lt"/>
            </a:rPr>
            <a:t>Thân </a:t>
          </a:r>
          <a:r>
            <a:rPr lang="vi-VN" sz="2800" b="1" kern="1200" dirty="0" smtClean="0">
              <a:solidFill>
                <a:schemeClr val="tx1"/>
              </a:solidFill>
              <a:latin typeface="+mj-lt"/>
            </a:rPr>
            <a:t>đoạn</a:t>
          </a:r>
          <a:r>
            <a:rPr lang="en-US" sz="2800" b="1" kern="1200" dirty="0" smtClean="0">
              <a:solidFill>
                <a:schemeClr val="tx1"/>
              </a:solidFill>
              <a:latin typeface="+mj-lt"/>
            </a:rPr>
            <a:t> (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....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dành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vi-VN" sz="2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800" kern="1200" dirty="0" smtClean="0">
              <a:solidFill>
                <a:schemeClr val="tx1"/>
              </a:solidFill>
              <a:latin typeface="+mj-lt"/>
            </a:rPr>
            <a:t>T</a:t>
          </a:r>
          <a:r>
            <a:rPr lang="vi-VN" sz="2800" kern="1200" dirty="0" smtClean="0">
              <a:solidFill>
                <a:schemeClr val="tx1"/>
              </a:solidFill>
              <a:latin typeface="+mj-lt"/>
            </a:rPr>
            <a:t>hể hiện cảm xúc chung về bài thơ</a:t>
          </a:r>
          <a:r>
            <a:rPr lang="en-US" sz="2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+mj-lt"/>
            </a:rPr>
            <a:t>và</a:t>
          </a:r>
          <a:r>
            <a:rPr lang="en-US" sz="2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vi-VN" sz="2800" kern="1200" dirty="0" smtClean="0">
              <a:solidFill>
                <a:schemeClr val="tx1"/>
              </a:solidFill>
              <a:latin typeface="+mj-lt"/>
            </a:rPr>
            <a:t>nêu </a:t>
          </a:r>
          <a:r>
            <a:rPr lang="vi-VN" sz="2800" kern="1200" dirty="0">
              <a:solidFill>
                <a:schemeClr val="tx1"/>
              </a:solidFill>
              <a:latin typeface="+mj-lt"/>
            </a:rPr>
            <a:t>các chi tiết mang tính tự sự và miêu tả trong bài thơ, đánh giá ý nghĩa của chúng; chỉ ra nét độc đáo trong tự sự và miêu tả của nhà thơ.</a:t>
          </a:r>
          <a:endParaRPr lang="en-US" sz="2800" kern="1200" dirty="0">
            <a:solidFill>
              <a:schemeClr val="tx1"/>
            </a:solidFill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1" kern="1200" dirty="0">
              <a:solidFill>
                <a:schemeClr val="tx1"/>
              </a:solidFill>
              <a:latin typeface="+mj-lt"/>
            </a:rPr>
            <a:t>Kết </a:t>
          </a:r>
          <a:r>
            <a:rPr lang="vi-VN" sz="2800" b="1" kern="1200" dirty="0" smtClean="0">
              <a:solidFill>
                <a:schemeClr val="tx1"/>
              </a:solidFill>
              <a:latin typeface="+mj-lt"/>
            </a:rPr>
            <a:t>đoạn</a:t>
          </a:r>
          <a:r>
            <a:rPr lang="en-US" sz="2800" b="1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vi-VN" sz="2800" kern="1200" dirty="0" smtClean="0">
              <a:solidFill>
                <a:schemeClr val="tx1"/>
              </a:solidFill>
              <a:latin typeface="+mj-lt"/>
            </a:rPr>
            <a:t>: </a:t>
          </a:r>
          <a:r>
            <a:rPr lang="vi-VN" sz="2800" kern="1200" dirty="0">
              <a:solidFill>
                <a:schemeClr val="tx1"/>
              </a:solidFill>
              <a:latin typeface="+mj-lt"/>
            </a:rPr>
            <a:t>khái quát cảm xúc chung của người viết về bài thơ trong hình thức kể chuyện độc đáo của nó.</a:t>
          </a:r>
          <a:endParaRPr lang="en-US" sz="2800" kern="1200" dirty="0">
            <a:solidFill>
              <a:schemeClr val="tx1"/>
            </a:solidFill>
            <a:latin typeface="+mj-lt"/>
          </a:endParaRPr>
        </a:p>
      </dsp:txBody>
      <dsp:txXfrm>
        <a:off x="3259244" y="248688"/>
        <a:ext cx="7951679" cy="40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86DA5-8E3C-4F57-8671-24A386077AF9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A85F9-776C-406E-860A-15465145A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4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48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71F10-47E3-45D3-A1C5-D8F6030C5B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6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48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71F10-47E3-45D3-A1C5-D8F6030C5B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1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48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71F10-47E3-45D3-A1C5-D8F6030C5B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48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71F10-47E3-45D3-A1C5-D8F6030C5B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1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48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71F10-47E3-45D3-A1C5-D8F6030C5B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3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48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71F10-47E3-45D3-A1C5-D8F6030C5B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31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48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71F10-47E3-45D3-A1C5-D8F6030C5B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6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A1B2-61B5-4555-8A23-364B7896E15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DDD-307B-4551-8214-8EC8F664D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9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A1B2-61B5-4555-8A23-364B7896E15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DDD-307B-4551-8214-8EC8F664D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6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A1B2-61B5-4555-8A23-364B7896E15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DDD-307B-4551-8214-8EC8F664D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0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A1B2-61B5-4555-8A23-364B7896E15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DDD-307B-4551-8214-8EC8F664D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1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A1B2-61B5-4555-8A23-364B7896E15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DDD-307B-4551-8214-8EC8F664D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7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A1B2-61B5-4555-8A23-364B7896E15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DDD-307B-4551-8214-8EC8F664D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3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A1B2-61B5-4555-8A23-364B7896E15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DDD-307B-4551-8214-8EC8F664D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2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A1B2-61B5-4555-8A23-364B7896E15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DDD-307B-4551-8214-8EC8F664D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A1B2-61B5-4555-8A23-364B7896E15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DDD-307B-4551-8214-8EC8F664D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4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A1B2-61B5-4555-8A23-364B7896E15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DDD-307B-4551-8214-8EC8F664D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0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A1B2-61B5-4555-8A23-364B7896E15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8DDD-307B-4551-8214-8EC8F664D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7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FA1B2-61B5-4555-8A23-364B7896E15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A8DDD-307B-4551-8214-8EC8F664D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0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3048000" y="493713"/>
            <a:ext cx="63246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NHIỆT LIỆT CHÀO MỪNG </a:t>
            </a:r>
          </a:p>
        </p:txBody>
      </p:sp>
      <p:pic>
        <p:nvPicPr>
          <p:cNvPr id="9" name="Picture 8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74763"/>
            <a:ext cx="6172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41513" y="4760913"/>
            <a:ext cx="86106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66"/>
                </a:solidFill>
                <a:cs typeface="Arial" panose="020B0604020202020204" pitchFamily="34" charset="0"/>
              </a:rPr>
              <a:t>QUÝ THẦY CÔ GIÁO ĐẾN DỰ GIỜ MÔN NGỮ VĂN LỚP </a:t>
            </a:r>
            <a:r>
              <a:rPr lang="en-US" altLang="en-US" sz="3600" b="1" dirty="0" smtClean="0">
                <a:solidFill>
                  <a:srgbClr val="FF0066"/>
                </a:solidFill>
                <a:cs typeface="Arial" panose="020B0604020202020204" pitchFamily="34" charset="0"/>
              </a:rPr>
              <a:t>6/4</a:t>
            </a:r>
            <a:endParaRPr lang="en-US" altLang="en-US" sz="3600" b="1" dirty="0">
              <a:solidFill>
                <a:srgbClr val="FF0066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76686" y="1850632"/>
            <a:ext cx="737990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en-US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VĂN 6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93: VIẾT ĐOẠN VĂN GHI LẠI CẢM XÚC VỀ </a:t>
            </a:r>
          </a:p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YẾU TỐ TỰ SỰ, MIÊU TẢ</a:t>
            </a:r>
            <a:endParaRPr lang="x-none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8308" y="757183"/>
            <a:ext cx="464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b="1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3647549"/>
            <a:ext cx="4290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x-none" b="1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85345" name="Rectangle 3"/>
          <p:cNvSpPr>
            <a:spLocks noChangeArrowheads="1"/>
          </p:cNvSpPr>
          <p:nvPr/>
        </p:nvSpPr>
        <p:spPr bwMode="auto">
          <a:xfrm>
            <a:off x="4859338" y="89916"/>
            <a:ext cx="34820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454545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54545"/>
                  </a:fgClr>
                  <a:bgClr>
                    <a:srgbClr val="45454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54545">
                      <a:lumMod val="7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VẬN DỤNG</a:t>
            </a:r>
            <a:endParaRPr kumimoji="0" lang="en-US" sz="4800" b="1" i="0" u="none" strike="noStrike" kern="1200" cap="none" spc="0" normalizeH="0" baseline="0" noProof="0" dirty="0">
              <a:ln w="12700">
                <a:solidFill>
                  <a:srgbClr val="454545">
                    <a:lumMod val="75000"/>
                  </a:srgbClr>
                </a:solidFill>
                <a:prstDash val="solid"/>
              </a:ln>
              <a:pattFill prst="dkUpDiag">
                <a:fgClr>
                  <a:srgbClr val="454545"/>
                </a:fgClr>
                <a:bgClr>
                  <a:srgbClr val="45454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54545">
                    <a:lumMod val="75000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403725"/>
            <a:ext cx="2257425" cy="2257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llout: Bent Line with Accent Bar 9">
            <a:extLst>
              <a:ext uri="{FF2B5EF4-FFF2-40B4-BE49-F238E27FC236}">
                <a16:creationId xmlns:a16="http://schemas.microsoft.com/office/drawing/2014/main" id="{796E739F-9A2D-40B4-97D8-AB259B8BCB48}"/>
              </a:ext>
            </a:extLst>
          </p:cNvPr>
          <p:cNvSpPr/>
          <p:nvPr/>
        </p:nvSpPr>
        <p:spPr>
          <a:xfrm>
            <a:off x="3405394" y="1961322"/>
            <a:ext cx="7766189" cy="4320209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537"/>
              <a:gd name="adj6" fmla="val -395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spcAft>
                <a:spcPts val="0"/>
              </a:spcAft>
              <a:buFontTx/>
              <a:buChar char="-"/>
              <a:tabLst>
                <a:tab pos="90170" algn="l"/>
                <a:tab pos="18034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 đoạn văn ghi lại cảm xúc về một đoạn thơ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yêu thích nhất.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GV gơi ý.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(1) Thực hiện các bước theo quy trình viết đoạn văn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ghi lại cảm xúc về một đoạn thơ yêu thích nhất.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(2) Lập dàn ý trước khi viết bằng cách trả lời các câu hỏi trong phiếu học tập sau: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  <a:tabLst>
                <a:tab pos="90170" algn="l"/>
                <a:tab pos="180340" algn="l"/>
              </a:tabLs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3811" name="Rectangle 5"/>
          <p:cNvSpPr>
            <a:spLocks noChangeArrowheads="1"/>
          </p:cNvSpPr>
          <p:nvPr/>
        </p:nvSpPr>
        <p:spPr bwMode="auto">
          <a:xfrm>
            <a:off x="1301750" y="357268"/>
            <a:ext cx="273825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>
                <a:tab pos="1385888" algn="l"/>
              </a:tabLst>
              <a:defRPr/>
            </a:pPr>
            <a:r>
              <a:rPr lang="en-US" sz="2400" b="1" i="1" dirty="0" err="1" smtClean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  <a:cs typeface="Arial" charset="0"/>
              </a:rPr>
              <a:t>Tìm</a:t>
            </a:r>
            <a:r>
              <a:rPr lang="en-US" sz="2400" b="1" i="1" dirty="0" smtClean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  <a:cs typeface="Arial" charset="0"/>
              </a:rPr>
              <a:t>hiểu</a:t>
            </a:r>
            <a:r>
              <a:rPr lang="en-US" sz="2400" b="1" i="1" dirty="0">
                <a:solidFill>
                  <a:srgbClr val="0D0D0D"/>
                </a:solidFill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chung</a:t>
            </a:r>
            <a:endParaRPr lang="en-US" sz="2400" b="1" i="1" dirty="0">
              <a:solidFill>
                <a:srgbClr val="0D0D0D"/>
              </a:solidFill>
              <a:latin typeface="Times New Roman" pitchFamily="18" charset="0"/>
              <a:ea typeface="MS Mincho" pitchFamily="49" charset="-128"/>
              <a:cs typeface="Arial" charset="0"/>
            </a:endParaRPr>
          </a:p>
          <a:p>
            <a:pPr marR="0" lvl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85888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1.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Yêu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cầu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chung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A870266-E5A6-45F4-8768-38419B5D0D54}"/>
              </a:ext>
            </a:extLst>
          </p:cNvPr>
          <p:cNvGraphicFramePr/>
          <p:nvPr>
            <p:extLst/>
          </p:nvPr>
        </p:nvGraphicFramePr>
        <p:xfrm>
          <a:off x="761999" y="1688386"/>
          <a:ext cx="11001375" cy="500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7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3811" name="Rectangle 5"/>
          <p:cNvSpPr>
            <a:spLocks noChangeArrowheads="1"/>
          </p:cNvSpPr>
          <p:nvPr/>
        </p:nvSpPr>
        <p:spPr bwMode="auto">
          <a:xfrm>
            <a:off x="1172796" y="655394"/>
            <a:ext cx="2505045" cy="48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5888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1.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Yêu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cầu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chung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: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A870266-E5A6-45F4-8768-38419B5D0D54}"/>
              </a:ext>
            </a:extLst>
          </p:cNvPr>
          <p:cNvGraphicFramePr/>
          <p:nvPr>
            <p:extLst/>
          </p:nvPr>
        </p:nvGraphicFramePr>
        <p:xfrm>
          <a:off x="761999" y="1688386"/>
          <a:ext cx="11001375" cy="457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022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3811" name="Rectangle 5"/>
          <p:cNvSpPr>
            <a:spLocks noChangeArrowheads="1"/>
          </p:cNvSpPr>
          <p:nvPr/>
        </p:nvSpPr>
        <p:spPr bwMode="auto">
          <a:xfrm>
            <a:off x="712788" y="1055650"/>
            <a:ext cx="10766424" cy="8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2.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Phân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tích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bài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viết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tham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khảo: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xúc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thơ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Mây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sóng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Ta-go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5888" algn="l"/>
              </a:tabLst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7A7501-5977-44B9-B027-FB84A098791A}"/>
              </a:ext>
            </a:extLst>
          </p:cNvPr>
          <p:cNvGraphicFramePr/>
          <p:nvPr>
            <p:extLst/>
          </p:nvPr>
        </p:nvGraphicFramePr>
        <p:xfrm>
          <a:off x="2803524" y="2114551"/>
          <a:ext cx="8573037" cy="333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954CB01-8E2A-4E4C-9F88-94A2521BE7A7}"/>
              </a:ext>
            </a:extLst>
          </p:cNvPr>
          <p:cNvGrpSpPr/>
          <p:nvPr/>
        </p:nvGrpSpPr>
        <p:grpSpPr>
          <a:xfrm>
            <a:off x="250760" y="3524251"/>
            <a:ext cx="2416240" cy="2019299"/>
            <a:chOff x="1866579" y="1050003"/>
            <a:chExt cx="2225740" cy="22255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5F7F02-26CE-4737-9B2C-DE333A36AD21}"/>
                </a:ext>
              </a:extLst>
            </p:cNvPr>
            <p:cNvSpPr/>
            <p:nvPr/>
          </p:nvSpPr>
          <p:spPr>
            <a:xfrm>
              <a:off x="1866579" y="1050003"/>
              <a:ext cx="2225740" cy="2225503"/>
            </a:xfrm>
            <a:prstGeom prst="ellipse">
              <a:avLst/>
            </a:prstGeom>
            <a:blipFill rotWithShape="0">
              <a:blip r:embed="rId9"/>
              <a:srcRect/>
              <a:stretch>
                <a:fillRect l="-18000" r="-18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F2319676-EDDA-40BA-80FD-74B85406D7C9}"/>
                </a:ext>
              </a:extLst>
            </p:cNvPr>
            <p:cNvSpPr txBox="1"/>
            <p:nvPr/>
          </p:nvSpPr>
          <p:spPr>
            <a:xfrm>
              <a:off x="2184764" y="1312928"/>
              <a:ext cx="1472592" cy="1431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marL="0" marR="0" lvl="0" indent="0" algn="ctr" defTabSz="20891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6E64EE-6C22-44FE-A5FF-E1BBA8C9780F}"/>
              </a:ext>
            </a:extLst>
          </p:cNvPr>
          <p:cNvSpPr txBox="1"/>
          <p:nvPr/>
        </p:nvSpPr>
        <p:spPr>
          <a:xfrm>
            <a:off x="250760" y="2800350"/>
            <a:ext cx="29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srgbClr val="B71E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CÁ NHÂN</a:t>
            </a:r>
          </a:p>
        </p:txBody>
      </p:sp>
    </p:spTree>
    <p:extLst>
      <p:ext uri="{BB962C8B-B14F-4D97-AF65-F5344CB8AC3E}">
        <p14:creationId xmlns:p14="http://schemas.microsoft.com/office/powerpoint/2010/main" val="7598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7A7501-5977-44B9-B027-FB84A0987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150135"/>
              </p:ext>
            </p:extLst>
          </p:nvPr>
        </p:nvGraphicFramePr>
        <p:xfrm>
          <a:off x="2727277" y="2457093"/>
          <a:ext cx="9137716" cy="353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954CB01-8E2A-4E4C-9F88-94A2521BE7A7}"/>
              </a:ext>
            </a:extLst>
          </p:cNvPr>
          <p:cNvGrpSpPr/>
          <p:nvPr/>
        </p:nvGrpSpPr>
        <p:grpSpPr>
          <a:xfrm>
            <a:off x="250760" y="3524251"/>
            <a:ext cx="2416240" cy="2019299"/>
            <a:chOff x="1866579" y="1050003"/>
            <a:chExt cx="2225740" cy="22255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5F7F02-26CE-4737-9B2C-DE333A36AD21}"/>
                </a:ext>
              </a:extLst>
            </p:cNvPr>
            <p:cNvSpPr/>
            <p:nvPr/>
          </p:nvSpPr>
          <p:spPr>
            <a:xfrm>
              <a:off x="1866579" y="1050003"/>
              <a:ext cx="2225740" cy="2225503"/>
            </a:xfrm>
            <a:prstGeom prst="ellipse">
              <a:avLst/>
            </a:prstGeom>
            <a:blipFill rotWithShape="0">
              <a:blip r:embed="rId9"/>
              <a:srcRect/>
              <a:stretch>
                <a:fillRect l="-18000" r="-18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F2319676-EDDA-40BA-80FD-74B85406D7C9}"/>
                </a:ext>
              </a:extLst>
            </p:cNvPr>
            <p:cNvSpPr txBox="1"/>
            <p:nvPr/>
          </p:nvSpPr>
          <p:spPr>
            <a:xfrm>
              <a:off x="2184764" y="1312928"/>
              <a:ext cx="1472592" cy="1431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marL="0" marR="0" lvl="0" indent="0" algn="ctr" defTabSz="20891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6E64EE-6C22-44FE-A5FF-E1BBA8C9780F}"/>
              </a:ext>
            </a:extLst>
          </p:cNvPr>
          <p:cNvSpPr txBox="1"/>
          <p:nvPr/>
        </p:nvSpPr>
        <p:spPr>
          <a:xfrm>
            <a:off x="-60277" y="2857687"/>
            <a:ext cx="29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n w="0"/>
                <a:solidFill>
                  <a:srgbClr val="B71E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</a:t>
            </a:r>
            <a:endParaRPr kumimoji="0" lang="en-US" sz="1800" b="1" i="0" u="none" strike="noStrike" kern="1200" cap="none" spc="0" normalizeH="0" baseline="0" noProof="0" dirty="0">
              <a:ln w="0"/>
              <a:solidFill>
                <a:srgbClr val="B71E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92FDC9D-70E1-4866-933B-FB861CECC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842963"/>
            <a:ext cx="10766424" cy="8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2.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Phân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tích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bài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viết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tham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khảo: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xúc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thơ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Mây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sóng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Ta-go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5888" algn="l"/>
              </a:tabLst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3811" name="Rectangle 5"/>
          <p:cNvSpPr>
            <a:spLocks noChangeArrowheads="1"/>
          </p:cNvSpPr>
          <p:nvPr/>
        </p:nvSpPr>
        <p:spPr bwMode="auto">
          <a:xfrm>
            <a:off x="821103" y="1026388"/>
            <a:ext cx="10766424" cy="8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2.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Phân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tích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bài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viết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tham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khảo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xúc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thơ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Mây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sóng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Ta-go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5888" algn="l"/>
              </a:tabLst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2D322C-C875-4476-9010-1DC4155AA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918026"/>
              </p:ext>
            </p:extLst>
          </p:nvPr>
        </p:nvGraphicFramePr>
        <p:xfrm>
          <a:off x="247650" y="2064670"/>
          <a:ext cx="11210924" cy="407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61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/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7A7501-5977-44B9-B027-FB84A0987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318615"/>
              </p:ext>
            </p:extLst>
          </p:nvPr>
        </p:nvGraphicFramePr>
        <p:xfrm>
          <a:off x="2803524" y="1922881"/>
          <a:ext cx="9137716" cy="353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954CB01-8E2A-4E4C-9F88-94A2521BE7A7}"/>
              </a:ext>
            </a:extLst>
          </p:cNvPr>
          <p:cNvGrpSpPr/>
          <p:nvPr/>
        </p:nvGrpSpPr>
        <p:grpSpPr>
          <a:xfrm>
            <a:off x="250760" y="3524251"/>
            <a:ext cx="2416240" cy="2019299"/>
            <a:chOff x="1866579" y="1050003"/>
            <a:chExt cx="2225740" cy="22255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5F7F02-26CE-4737-9B2C-DE333A36AD21}"/>
                </a:ext>
              </a:extLst>
            </p:cNvPr>
            <p:cNvSpPr/>
            <p:nvPr/>
          </p:nvSpPr>
          <p:spPr>
            <a:xfrm>
              <a:off x="1866579" y="1050003"/>
              <a:ext cx="2225740" cy="2225503"/>
            </a:xfrm>
            <a:prstGeom prst="ellipse">
              <a:avLst/>
            </a:prstGeom>
            <a:blipFill rotWithShape="0">
              <a:blip r:embed="rId9"/>
              <a:srcRect/>
              <a:stretch>
                <a:fillRect l="-18000" r="-18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F2319676-EDDA-40BA-80FD-74B85406D7C9}"/>
                </a:ext>
              </a:extLst>
            </p:cNvPr>
            <p:cNvSpPr txBox="1"/>
            <p:nvPr/>
          </p:nvSpPr>
          <p:spPr>
            <a:xfrm>
              <a:off x="2184764" y="1312928"/>
              <a:ext cx="1472592" cy="1431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marL="0" marR="0" lvl="0" indent="0" algn="ctr" defTabSz="20891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6E64EE-6C22-44FE-A5FF-E1BBA8C9780F}"/>
              </a:ext>
            </a:extLst>
          </p:cNvPr>
          <p:cNvSpPr txBox="1"/>
          <p:nvPr/>
        </p:nvSpPr>
        <p:spPr>
          <a:xfrm>
            <a:off x="-60277" y="2857687"/>
            <a:ext cx="29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 w="0"/>
                <a:solidFill>
                  <a:srgbClr val="B71E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  <a:endParaRPr kumimoji="0" lang="en-US" sz="1800" b="1" i="0" u="none" strike="noStrike" kern="1200" cap="none" spc="0" normalizeH="0" baseline="0" noProof="0" dirty="0">
              <a:ln w="0"/>
              <a:solidFill>
                <a:srgbClr val="B71E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98B0BFC1-2E25-4FD1-A249-2A1A9E636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-36851"/>
            <a:ext cx="114681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lai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xúc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endParaRPr kumimoji="0" lang="en-US" sz="28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miêu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tả</a:t>
            </a: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92FDC9D-70E1-4866-933B-FB861CECC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1452563"/>
            <a:ext cx="10766424" cy="8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2.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Phân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tích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bài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viết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tham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khảo: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xúc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thơ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Mây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sóng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Ta-go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5888" algn="l"/>
              </a:tabLst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3811" name="Rectangle 5"/>
          <p:cNvSpPr>
            <a:spLocks noChangeArrowheads="1"/>
          </p:cNvSpPr>
          <p:nvPr/>
        </p:nvSpPr>
        <p:spPr bwMode="auto">
          <a:xfrm>
            <a:off x="692150" y="1452563"/>
            <a:ext cx="10766424" cy="8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2.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Phân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tích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bài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viết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tham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khảo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xúc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thơ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Mây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sóng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Ta-go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5888" algn="l"/>
              </a:tabLst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2D322C-C875-4476-9010-1DC4155AA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445304"/>
              </p:ext>
            </p:extLst>
          </p:nvPr>
        </p:nvGraphicFramePr>
        <p:xfrm>
          <a:off x="-966294" y="1878737"/>
          <a:ext cx="11210924" cy="432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33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/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</TotalTime>
  <Words>821</Words>
  <Application>Microsoft Office PowerPoint</Application>
  <PresentationFormat>Widescreen</PresentationFormat>
  <Paragraphs>64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Hoạt động cá nhân:  ? Theo em, một đoạn văn ghi lại cảm xúc về một bài thơ có yếu tố tự sự và miêu tả cần đáp ứng những yêu cầu gì?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</cp:lastModifiedBy>
  <cp:revision>46</cp:revision>
  <dcterms:created xsi:type="dcterms:W3CDTF">2022-10-09T07:33:29Z</dcterms:created>
  <dcterms:modified xsi:type="dcterms:W3CDTF">2023-02-16T04:23:09Z</dcterms:modified>
</cp:coreProperties>
</file>