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5" r:id="rId3"/>
    <p:sldId id="296" r:id="rId4"/>
    <p:sldId id="273" r:id="rId5"/>
    <p:sldId id="297" r:id="rId6"/>
    <p:sldId id="265" r:id="rId7"/>
    <p:sldId id="286" r:id="rId8"/>
    <p:sldId id="257" r:id="rId9"/>
    <p:sldId id="298" r:id="rId10"/>
    <p:sldId id="258" r:id="rId11"/>
    <p:sldId id="371" r:id="rId12"/>
    <p:sldId id="369" r:id="rId13"/>
    <p:sldId id="372" r:id="rId14"/>
    <p:sldId id="373" r:id="rId15"/>
    <p:sldId id="374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D441"/>
    <a:srgbClr val="3467A1"/>
    <a:srgbClr val="DD5C8D"/>
    <a:srgbClr val="A0C327"/>
    <a:srgbClr val="83AA03"/>
    <a:srgbClr val="5BA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6" autoAdjust="0"/>
    <p:restoredTop sz="94615" autoAdjust="0"/>
  </p:normalViewPr>
  <p:slideViewPr>
    <p:cSldViewPr snapToGrid="0">
      <p:cViewPr varScale="1">
        <p:scale>
          <a:sx n="69" d="100"/>
          <a:sy n="69" d="100"/>
        </p:scale>
        <p:origin x="98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ECA2D5-C623-4A12-AE2A-26AE7D0401A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16E2A8-2612-4173-B5E2-5498611C6B0F}">
      <dgm:prSet phldrT="[Text]" custT="1"/>
      <dgm:spPr>
        <a:solidFill>
          <a:schemeClr val="accent2">
            <a:lumMod val="75000"/>
          </a:schemeClr>
        </a:solidFill>
        <a:ln w="19050"/>
      </dgm:spPr>
      <dgm:t>
        <a:bodyPr/>
        <a:lstStyle/>
        <a:p>
          <a:r>
            <a:rPr lang="pt-B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việc chính:</a:t>
          </a:r>
          <a:endParaRPr lang="en-US" sz="3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1799C-15FB-47E3-97BB-5BB06AF66D0B}" type="parTrans" cxnId="{25D507CF-AF18-46F7-B2F5-DE8E1C17EFBD}">
      <dgm:prSet/>
      <dgm:spPr/>
      <dgm:t>
        <a:bodyPr/>
        <a:lstStyle/>
        <a:p>
          <a:endParaRPr lang="en-US"/>
        </a:p>
      </dgm:t>
    </dgm:pt>
    <dgm:pt modelId="{3AE1B481-B10A-455C-8B79-3868BD86B492}" type="sibTrans" cxnId="{25D507CF-AF18-46F7-B2F5-DE8E1C17EFBD}">
      <dgm:prSet/>
      <dgm:spPr/>
      <dgm:t>
        <a:bodyPr/>
        <a:lstStyle/>
        <a:p>
          <a:endParaRPr lang="en-US"/>
        </a:p>
      </dgm:t>
    </dgm:pt>
    <dgm:pt modelId="{A41BCD4A-7CDD-4995-9313-D84AE83A91E7}">
      <dgm:prSet phldrT="[Text]" custT="1"/>
      <dgm:spPr>
        <a:solidFill>
          <a:schemeClr val="accent2">
            <a:lumMod val="20000"/>
            <a:lumOff val="80000"/>
          </a:schemeClr>
        </a:solidFill>
        <a:ln w="19050"/>
      </dgm:spPr>
      <dgm:t>
        <a:bodyPr/>
        <a:lstStyle/>
        <a:p>
          <a:r>
            <a:rPr lang="pt-B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(1) 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ra đời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Gióng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6AE29A-50B7-445E-8262-059FB80E928B}" type="parTrans" cxnId="{09A72985-92CF-4114-A90A-D6DE09DF8CD3}">
      <dgm:prSet/>
      <dgm:spPr>
        <a:ln w="19050"/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F913037-AD45-4124-9126-1F1639A3559B}" type="sibTrans" cxnId="{09A72985-92CF-4114-A90A-D6DE09DF8CD3}">
      <dgm:prSet/>
      <dgm:spPr/>
      <dgm:t>
        <a:bodyPr/>
        <a:lstStyle/>
        <a:p>
          <a:endParaRPr lang="en-US"/>
        </a:p>
      </dgm:t>
    </dgm:pt>
    <dgm:pt modelId="{C316DACE-5970-40A7-B06A-5433C202FA8F}">
      <dgm:prSet phldrT="[Text]" custT="1"/>
      <dgm:spPr>
        <a:solidFill>
          <a:schemeClr val="accent6">
            <a:lumMod val="20000"/>
            <a:lumOff val="80000"/>
          </a:schemeClr>
        </a:solidFill>
        <a:ln w="19050"/>
      </dgm:spPr>
      <dgm:t>
        <a:bodyPr/>
        <a:lstStyle/>
        <a:p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(2)Tiếng nói đầu tiên xin đi đánh giặc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CC5AD5-FF90-4FA7-98CE-E63631556FB8}" type="parTrans" cxnId="{2BD08CBB-A647-4125-B59A-92373113FAB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9EB7F3-34B7-42B5-90A6-D203C9C25E1B}" type="sibTrans" cxnId="{2BD08CBB-A647-4125-B59A-92373113FABF}">
      <dgm:prSet/>
      <dgm:spPr/>
      <dgm:t>
        <a:bodyPr/>
        <a:lstStyle/>
        <a:p>
          <a:endParaRPr lang="en-US"/>
        </a:p>
      </dgm:t>
    </dgm:pt>
    <dgm:pt modelId="{39002E5A-4817-4DA0-BA89-7658E2728B74}">
      <dgm:prSet phldrT="[Text]" custT="1"/>
      <dgm:spPr>
        <a:solidFill>
          <a:srgbClr val="5FCBCA"/>
        </a:solidFill>
        <a:ln w="28575"/>
      </dgm:spPr>
      <dgm:t>
        <a:bodyPr/>
        <a:lstStyle/>
        <a:p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(3) Gióng đòi roi sắt, ngựa sắt, giáp sắt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8A7D2-E74D-446A-AD65-D1AE36351E1E}" type="parTrans" cxnId="{0E656B05-819E-40A6-825D-B832314D154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09BD1FB-0027-4B16-8713-F80A6D5A01CC}" type="sibTrans" cxnId="{0E656B05-819E-40A6-825D-B832314D154F}">
      <dgm:prSet/>
      <dgm:spPr/>
      <dgm:t>
        <a:bodyPr/>
        <a:lstStyle/>
        <a:p>
          <a:endParaRPr lang="en-US"/>
        </a:p>
      </dgm:t>
    </dgm:pt>
    <dgm:pt modelId="{78C43CAF-434B-4018-B696-F65765213555}">
      <dgm:prSet phldrT="[Text]" custT="1"/>
      <dgm:spPr>
        <a:solidFill>
          <a:schemeClr val="accent5">
            <a:lumMod val="60000"/>
            <a:lumOff val="40000"/>
          </a:schemeClr>
        </a:solidFill>
        <a:ln w="28575"/>
      </dgm:spPr>
      <dgm:t>
        <a:bodyPr/>
        <a:lstStyle/>
        <a:p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(6)Gióng bay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tíchc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3FC5A4-BF98-4AF6-93F7-A1C08A570E0E}" type="parTrans" cxnId="{CF7A0407-417C-4829-86E7-BF6E11968924}">
      <dgm:prSet/>
      <dgm:spPr>
        <a:ln w="19050"/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4C15559-6FBB-418E-B96E-3978FC50BAF0}" type="sibTrans" cxnId="{CF7A0407-417C-4829-86E7-BF6E11968924}">
      <dgm:prSet/>
      <dgm:spPr/>
      <dgm:t>
        <a:bodyPr/>
        <a:lstStyle/>
        <a:p>
          <a:endParaRPr lang="en-US"/>
        </a:p>
      </dgm:t>
    </dgm:pt>
    <dgm:pt modelId="{82E903BB-EC2E-40FA-A2CD-61675327CCDB}">
      <dgm:prSet phldrT="[Text]" custT="1"/>
      <dgm:spPr>
        <a:solidFill>
          <a:srgbClr val="F2B0C2"/>
        </a:solidFill>
        <a:ln w="28575"/>
      </dgm:spPr>
      <dgm:t>
        <a:bodyPr/>
        <a:lstStyle/>
        <a:p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(4)Gióng vươn vải trở thành tráng sĩ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5BEC1A-A9A3-49EF-ADAD-0277925024B8}" type="parTrans" cxnId="{DA81DF35-CC8B-4708-8930-38DA2826F3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3E70B10-C415-45EA-8A06-0934327DE0E2}" type="sibTrans" cxnId="{DA81DF35-CC8B-4708-8930-38DA2826F361}">
      <dgm:prSet/>
      <dgm:spPr/>
      <dgm:t>
        <a:bodyPr/>
        <a:lstStyle/>
        <a:p>
          <a:endParaRPr lang="en-US"/>
        </a:p>
      </dgm:t>
    </dgm:pt>
    <dgm:pt modelId="{4E9ACBF0-09B6-4294-92E6-ED056666B2DD}">
      <dgm:prSet phldrT="[Text]" custT="1"/>
      <dgm:spPr>
        <a:solidFill>
          <a:schemeClr val="accent3">
            <a:lumMod val="20000"/>
            <a:lumOff val="80000"/>
          </a:schemeClr>
        </a:solidFill>
        <a:ln w="28575"/>
      </dgm:spPr>
      <dgm:t>
        <a:bodyPr/>
        <a:lstStyle/>
        <a:p>
          <a:r>
            <a:rPr lang="pt-BR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(5) Gióng nhổ tre bên đường đánh giặc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87B0F4-6560-44F3-909D-F1AF75661C3B}" type="parTrans" cxnId="{9803F8BC-E44B-4321-B50A-567718AD0037}">
      <dgm:prSet/>
      <dgm:spPr>
        <a:ln w="19050"/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66067A0-5B3B-4BFC-9BBB-995D5604D086}" type="sibTrans" cxnId="{9803F8BC-E44B-4321-B50A-567718AD0037}">
      <dgm:prSet/>
      <dgm:spPr/>
      <dgm:t>
        <a:bodyPr/>
        <a:lstStyle/>
        <a:p>
          <a:endParaRPr lang="en-US"/>
        </a:p>
      </dgm:t>
    </dgm:pt>
    <dgm:pt modelId="{E8AEE8F8-F687-4419-9D39-4B1A9D04EE28}" type="pres">
      <dgm:prSet presAssocID="{46ECA2D5-C623-4A12-AE2A-26AE7D0401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CE11B7D-4711-46CF-9012-91D163376F38}" type="pres">
      <dgm:prSet presAssocID="{D016E2A8-2612-4173-B5E2-5498611C6B0F}" presName="hierRoot1" presStyleCnt="0">
        <dgm:presLayoutVars>
          <dgm:hierBranch val="init"/>
        </dgm:presLayoutVars>
      </dgm:prSet>
      <dgm:spPr/>
    </dgm:pt>
    <dgm:pt modelId="{0E65119F-090C-4504-BA22-11A0ACE6A021}" type="pres">
      <dgm:prSet presAssocID="{D016E2A8-2612-4173-B5E2-5498611C6B0F}" presName="rootComposite1" presStyleCnt="0"/>
      <dgm:spPr/>
    </dgm:pt>
    <dgm:pt modelId="{83907219-6C71-4766-B98D-AAD57FB34462}" type="pres">
      <dgm:prSet presAssocID="{D016E2A8-2612-4173-B5E2-5498611C6B0F}" presName="rootText1" presStyleLbl="node0" presStyleIdx="0" presStyleCnt="1" custScaleX="2378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C07B4B-15CE-44AB-9506-2F5CF3231936}" type="pres">
      <dgm:prSet presAssocID="{D016E2A8-2612-4173-B5E2-5498611C6B0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1F5520B-4CF4-4863-9C57-99ACD801F729}" type="pres">
      <dgm:prSet presAssocID="{D016E2A8-2612-4173-B5E2-5498611C6B0F}" presName="hierChild2" presStyleCnt="0"/>
      <dgm:spPr/>
    </dgm:pt>
    <dgm:pt modelId="{7D7F4CC2-28D7-4733-A0F6-4B16FAAE854D}" type="pres">
      <dgm:prSet presAssocID="{A26AE29A-50B7-445E-8262-059FB80E928B}" presName="Name37" presStyleLbl="parChTrans1D2" presStyleIdx="0" presStyleCnt="6"/>
      <dgm:spPr/>
      <dgm:t>
        <a:bodyPr/>
        <a:lstStyle/>
        <a:p>
          <a:endParaRPr lang="en-US"/>
        </a:p>
      </dgm:t>
    </dgm:pt>
    <dgm:pt modelId="{B80B2027-374B-40B3-9644-FF7AB6668628}" type="pres">
      <dgm:prSet presAssocID="{A41BCD4A-7CDD-4995-9313-D84AE83A91E7}" presName="hierRoot2" presStyleCnt="0">
        <dgm:presLayoutVars>
          <dgm:hierBranch val="init"/>
        </dgm:presLayoutVars>
      </dgm:prSet>
      <dgm:spPr/>
    </dgm:pt>
    <dgm:pt modelId="{ED42469C-E0A8-4A6F-9C06-A399C4A4D7E2}" type="pres">
      <dgm:prSet presAssocID="{A41BCD4A-7CDD-4995-9313-D84AE83A91E7}" presName="rootComposite" presStyleCnt="0"/>
      <dgm:spPr/>
    </dgm:pt>
    <dgm:pt modelId="{98602830-6AFC-48EE-A652-D08B2E9E61CA}" type="pres">
      <dgm:prSet presAssocID="{A41BCD4A-7CDD-4995-9313-D84AE83A91E7}" presName="rootText" presStyleLbl="node2" presStyleIdx="0" presStyleCnt="6" custScaleX="101074" custScaleY="339730" custLinFactNeighborX="191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A1BA5C-0081-409A-AC94-BB38BEA51E38}" type="pres">
      <dgm:prSet presAssocID="{A41BCD4A-7CDD-4995-9313-D84AE83A91E7}" presName="rootConnector" presStyleLbl="node2" presStyleIdx="0" presStyleCnt="6"/>
      <dgm:spPr/>
      <dgm:t>
        <a:bodyPr/>
        <a:lstStyle/>
        <a:p>
          <a:endParaRPr lang="en-US"/>
        </a:p>
      </dgm:t>
    </dgm:pt>
    <dgm:pt modelId="{3D44EF67-F5F0-4517-9088-742B73386AE5}" type="pres">
      <dgm:prSet presAssocID="{A41BCD4A-7CDD-4995-9313-D84AE83A91E7}" presName="hierChild4" presStyleCnt="0"/>
      <dgm:spPr/>
    </dgm:pt>
    <dgm:pt modelId="{EB314D87-8C3A-42C2-80CA-9E7D3340A252}" type="pres">
      <dgm:prSet presAssocID="{A41BCD4A-7CDD-4995-9313-D84AE83A91E7}" presName="hierChild5" presStyleCnt="0"/>
      <dgm:spPr/>
    </dgm:pt>
    <dgm:pt modelId="{019A6702-9CDF-41E4-B7EB-3CDB651EE53C}" type="pres">
      <dgm:prSet presAssocID="{D5CC5AD5-FF90-4FA7-98CE-E63631556FB8}" presName="Name37" presStyleLbl="parChTrans1D2" presStyleIdx="1" presStyleCnt="6"/>
      <dgm:spPr/>
      <dgm:t>
        <a:bodyPr/>
        <a:lstStyle/>
        <a:p>
          <a:endParaRPr lang="en-US"/>
        </a:p>
      </dgm:t>
    </dgm:pt>
    <dgm:pt modelId="{40991BED-F2C7-4F07-868C-AAFA9476533B}" type="pres">
      <dgm:prSet presAssocID="{C316DACE-5970-40A7-B06A-5433C202FA8F}" presName="hierRoot2" presStyleCnt="0">
        <dgm:presLayoutVars>
          <dgm:hierBranch val="init"/>
        </dgm:presLayoutVars>
      </dgm:prSet>
      <dgm:spPr/>
    </dgm:pt>
    <dgm:pt modelId="{143A2397-478C-4EDF-834C-7D07ADEA96E9}" type="pres">
      <dgm:prSet presAssocID="{C316DACE-5970-40A7-B06A-5433C202FA8F}" presName="rootComposite" presStyleCnt="0"/>
      <dgm:spPr/>
    </dgm:pt>
    <dgm:pt modelId="{0D010582-0A0B-4B21-8E43-C8828304F8E6}" type="pres">
      <dgm:prSet presAssocID="{C316DACE-5970-40A7-B06A-5433C202FA8F}" presName="rootText" presStyleLbl="node2" presStyleIdx="1" presStyleCnt="6" custScaleX="104499" custScaleY="340288" custLinFactNeighborX="108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84B526-63D3-4FF3-8DCC-3F369C90C919}" type="pres">
      <dgm:prSet presAssocID="{C316DACE-5970-40A7-B06A-5433C202FA8F}" presName="rootConnector" presStyleLbl="node2" presStyleIdx="1" presStyleCnt="6"/>
      <dgm:spPr/>
      <dgm:t>
        <a:bodyPr/>
        <a:lstStyle/>
        <a:p>
          <a:endParaRPr lang="en-US"/>
        </a:p>
      </dgm:t>
    </dgm:pt>
    <dgm:pt modelId="{F45B2E3C-8B20-4244-B7B0-7A7F6A093030}" type="pres">
      <dgm:prSet presAssocID="{C316DACE-5970-40A7-B06A-5433C202FA8F}" presName="hierChild4" presStyleCnt="0"/>
      <dgm:spPr/>
    </dgm:pt>
    <dgm:pt modelId="{8C602A41-D0F2-416B-ADF1-3E792FA381E5}" type="pres">
      <dgm:prSet presAssocID="{C316DACE-5970-40A7-B06A-5433C202FA8F}" presName="hierChild5" presStyleCnt="0"/>
      <dgm:spPr/>
    </dgm:pt>
    <dgm:pt modelId="{95EA2BF6-4FCA-48AD-8202-DAF6D8622BE2}" type="pres">
      <dgm:prSet presAssocID="{B2D8A7D2-E74D-446A-AD65-D1AE36351E1E}" presName="Name37" presStyleLbl="parChTrans1D2" presStyleIdx="2" presStyleCnt="6"/>
      <dgm:spPr/>
      <dgm:t>
        <a:bodyPr/>
        <a:lstStyle/>
        <a:p>
          <a:endParaRPr lang="en-US"/>
        </a:p>
      </dgm:t>
    </dgm:pt>
    <dgm:pt modelId="{82643CF7-7073-4D2F-AE29-8E6AA94C913E}" type="pres">
      <dgm:prSet presAssocID="{39002E5A-4817-4DA0-BA89-7658E2728B74}" presName="hierRoot2" presStyleCnt="0">
        <dgm:presLayoutVars>
          <dgm:hierBranch val="init"/>
        </dgm:presLayoutVars>
      </dgm:prSet>
      <dgm:spPr/>
    </dgm:pt>
    <dgm:pt modelId="{62DCFDDE-C936-4363-9140-34C7D3ACCED1}" type="pres">
      <dgm:prSet presAssocID="{39002E5A-4817-4DA0-BA89-7658E2728B74}" presName="rootComposite" presStyleCnt="0"/>
      <dgm:spPr/>
    </dgm:pt>
    <dgm:pt modelId="{4D29CF22-415F-4098-BB4C-5EF0263F5E72}" type="pres">
      <dgm:prSet presAssocID="{39002E5A-4817-4DA0-BA89-7658E2728B74}" presName="rootText" presStyleLbl="node2" presStyleIdx="2" presStyleCnt="6" custScaleX="114024" custScaleY="340606" custLinFactNeighborX="33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00B6D5-C705-4F91-8D39-A8A060B91319}" type="pres">
      <dgm:prSet presAssocID="{39002E5A-4817-4DA0-BA89-7658E2728B74}" presName="rootConnector" presStyleLbl="node2" presStyleIdx="2" presStyleCnt="6"/>
      <dgm:spPr/>
      <dgm:t>
        <a:bodyPr/>
        <a:lstStyle/>
        <a:p>
          <a:endParaRPr lang="en-US"/>
        </a:p>
      </dgm:t>
    </dgm:pt>
    <dgm:pt modelId="{287B2207-DBBB-416B-B5F8-BB611CC254A2}" type="pres">
      <dgm:prSet presAssocID="{39002E5A-4817-4DA0-BA89-7658E2728B74}" presName="hierChild4" presStyleCnt="0"/>
      <dgm:spPr/>
    </dgm:pt>
    <dgm:pt modelId="{9ABD48D8-78F8-40DC-99BA-17C306593AF1}" type="pres">
      <dgm:prSet presAssocID="{39002E5A-4817-4DA0-BA89-7658E2728B74}" presName="hierChild5" presStyleCnt="0"/>
      <dgm:spPr/>
    </dgm:pt>
    <dgm:pt modelId="{8E784608-F541-4FE5-8CD8-9FEC0F1766EC}" type="pres">
      <dgm:prSet presAssocID="{CD5BEC1A-A9A3-49EF-ADAD-0277925024B8}" presName="Name37" presStyleLbl="parChTrans1D2" presStyleIdx="3" presStyleCnt="6"/>
      <dgm:spPr/>
      <dgm:t>
        <a:bodyPr/>
        <a:lstStyle/>
        <a:p>
          <a:endParaRPr lang="en-US"/>
        </a:p>
      </dgm:t>
    </dgm:pt>
    <dgm:pt modelId="{B0EEA6C3-F7D1-4EB7-B1B9-F40A15BCC93A}" type="pres">
      <dgm:prSet presAssocID="{82E903BB-EC2E-40FA-A2CD-61675327CCDB}" presName="hierRoot2" presStyleCnt="0">
        <dgm:presLayoutVars>
          <dgm:hierBranch val="init"/>
        </dgm:presLayoutVars>
      </dgm:prSet>
      <dgm:spPr/>
    </dgm:pt>
    <dgm:pt modelId="{B447E748-D4E6-4B70-98B8-95824AFE9CE5}" type="pres">
      <dgm:prSet presAssocID="{82E903BB-EC2E-40FA-A2CD-61675327CCDB}" presName="rootComposite" presStyleCnt="0"/>
      <dgm:spPr/>
    </dgm:pt>
    <dgm:pt modelId="{601F345E-7823-40BF-82A7-7B4ED4B4E92E}" type="pres">
      <dgm:prSet presAssocID="{82E903BB-EC2E-40FA-A2CD-61675327CCDB}" presName="rootText" presStyleLbl="node2" presStyleIdx="3" presStyleCnt="6" custScaleX="112412" custScaleY="339376" custLinFactNeighborX="-46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FFC674-41EB-4DE4-809A-927D5FA5EA74}" type="pres">
      <dgm:prSet presAssocID="{82E903BB-EC2E-40FA-A2CD-61675327CCDB}" presName="rootConnector" presStyleLbl="node2" presStyleIdx="3" presStyleCnt="6"/>
      <dgm:spPr/>
      <dgm:t>
        <a:bodyPr/>
        <a:lstStyle/>
        <a:p>
          <a:endParaRPr lang="en-US"/>
        </a:p>
      </dgm:t>
    </dgm:pt>
    <dgm:pt modelId="{275DA556-3DE3-4392-B5D4-0A38EBEC658F}" type="pres">
      <dgm:prSet presAssocID="{82E903BB-EC2E-40FA-A2CD-61675327CCDB}" presName="hierChild4" presStyleCnt="0"/>
      <dgm:spPr/>
    </dgm:pt>
    <dgm:pt modelId="{F42419CF-AC40-46B5-B8B6-4988067E66FB}" type="pres">
      <dgm:prSet presAssocID="{82E903BB-EC2E-40FA-A2CD-61675327CCDB}" presName="hierChild5" presStyleCnt="0"/>
      <dgm:spPr/>
    </dgm:pt>
    <dgm:pt modelId="{4E1A5951-2BC6-43E6-8291-20A027345A67}" type="pres">
      <dgm:prSet presAssocID="{7F87B0F4-6560-44F3-909D-F1AF75661C3B}" presName="Name37" presStyleLbl="parChTrans1D2" presStyleIdx="4" presStyleCnt="6"/>
      <dgm:spPr/>
      <dgm:t>
        <a:bodyPr/>
        <a:lstStyle/>
        <a:p>
          <a:endParaRPr lang="en-US"/>
        </a:p>
      </dgm:t>
    </dgm:pt>
    <dgm:pt modelId="{342E0FCA-C18F-49C9-A2A7-165833C288C8}" type="pres">
      <dgm:prSet presAssocID="{4E9ACBF0-09B6-4294-92E6-ED056666B2DD}" presName="hierRoot2" presStyleCnt="0">
        <dgm:presLayoutVars>
          <dgm:hierBranch val="init"/>
        </dgm:presLayoutVars>
      </dgm:prSet>
      <dgm:spPr/>
    </dgm:pt>
    <dgm:pt modelId="{038BBAE6-EC7B-4BCB-8B41-5793C1FB965E}" type="pres">
      <dgm:prSet presAssocID="{4E9ACBF0-09B6-4294-92E6-ED056666B2DD}" presName="rootComposite" presStyleCnt="0"/>
      <dgm:spPr/>
    </dgm:pt>
    <dgm:pt modelId="{C596AD0B-AC80-4EE9-9511-64F97E75543E}" type="pres">
      <dgm:prSet presAssocID="{4E9ACBF0-09B6-4294-92E6-ED056666B2DD}" presName="rootText" presStyleLbl="node2" presStyleIdx="4" presStyleCnt="6" custScaleX="120939" custScaleY="339037" custLinFactNeighborX="-118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B432F6-29E8-436B-BB16-ED79AA8A16C8}" type="pres">
      <dgm:prSet presAssocID="{4E9ACBF0-09B6-4294-92E6-ED056666B2DD}" presName="rootConnector" presStyleLbl="node2" presStyleIdx="4" presStyleCnt="6"/>
      <dgm:spPr/>
      <dgm:t>
        <a:bodyPr/>
        <a:lstStyle/>
        <a:p>
          <a:endParaRPr lang="en-US"/>
        </a:p>
      </dgm:t>
    </dgm:pt>
    <dgm:pt modelId="{B7780BD3-C8C0-4E48-BBAD-2A3602E1E19A}" type="pres">
      <dgm:prSet presAssocID="{4E9ACBF0-09B6-4294-92E6-ED056666B2DD}" presName="hierChild4" presStyleCnt="0"/>
      <dgm:spPr/>
    </dgm:pt>
    <dgm:pt modelId="{40F067BE-41DF-4AEF-BF71-5F52C1B7563C}" type="pres">
      <dgm:prSet presAssocID="{4E9ACBF0-09B6-4294-92E6-ED056666B2DD}" presName="hierChild5" presStyleCnt="0"/>
      <dgm:spPr/>
    </dgm:pt>
    <dgm:pt modelId="{2D5E7A9D-3BAA-470E-AD5F-FF07DD7942EF}" type="pres">
      <dgm:prSet presAssocID="{C73FC5A4-BF98-4AF6-93F7-A1C08A570E0E}" presName="Name37" presStyleLbl="parChTrans1D2" presStyleIdx="5" presStyleCnt="6"/>
      <dgm:spPr/>
      <dgm:t>
        <a:bodyPr/>
        <a:lstStyle/>
        <a:p>
          <a:endParaRPr lang="en-US"/>
        </a:p>
      </dgm:t>
    </dgm:pt>
    <dgm:pt modelId="{5510015C-226D-43F5-9B2F-7223399212DC}" type="pres">
      <dgm:prSet presAssocID="{78C43CAF-434B-4018-B696-F65765213555}" presName="hierRoot2" presStyleCnt="0">
        <dgm:presLayoutVars>
          <dgm:hierBranch val="init"/>
        </dgm:presLayoutVars>
      </dgm:prSet>
      <dgm:spPr/>
    </dgm:pt>
    <dgm:pt modelId="{BB20C85B-20A5-41FF-87A4-3367AA02CBDC}" type="pres">
      <dgm:prSet presAssocID="{78C43CAF-434B-4018-B696-F65765213555}" presName="rootComposite" presStyleCnt="0"/>
      <dgm:spPr/>
    </dgm:pt>
    <dgm:pt modelId="{00982432-40A8-46B4-BA2F-867C5C6348A8}" type="pres">
      <dgm:prSet presAssocID="{78C43CAF-434B-4018-B696-F65765213555}" presName="rootText" presStyleLbl="node2" presStyleIdx="5" presStyleCnt="6" custScaleX="108984" custScaleY="340606" custLinFactNeighborX="-216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E6A840-4212-4310-9893-0AAE41301CE1}" type="pres">
      <dgm:prSet presAssocID="{78C43CAF-434B-4018-B696-F65765213555}" presName="rootConnector" presStyleLbl="node2" presStyleIdx="5" presStyleCnt="6"/>
      <dgm:spPr/>
      <dgm:t>
        <a:bodyPr/>
        <a:lstStyle/>
        <a:p>
          <a:endParaRPr lang="en-US"/>
        </a:p>
      </dgm:t>
    </dgm:pt>
    <dgm:pt modelId="{4791368C-645F-41EB-BC3D-D4223F4126E7}" type="pres">
      <dgm:prSet presAssocID="{78C43CAF-434B-4018-B696-F65765213555}" presName="hierChild4" presStyleCnt="0"/>
      <dgm:spPr/>
    </dgm:pt>
    <dgm:pt modelId="{69713134-1223-4294-B2CD-80680525576A}" type="pres">
      <dgm:prSet presAssocID="{78C43CAF-434B-4018-B696-F65765213555}" presName="hierChild5" presStyleCnt="0"/>
      <dgm:spPr/>
    </dgm:pt>
    <dgm:pt modelId="{94A816ED-63F7-454F-A6AA-45DEE4BA99EB}" type="pres">
      <dgm:prSet presAssocID="{D016E2A8-2612-4173-B5E2-5498611C6B0F}" presName="hierChild3" presStyleCnt="0"/>
      <dgm:spPr/>
    </dgm:pt>
  </dgm:ptLst>
  <dgm:cxnLst>
    <dgm:cxn modelId="{90E88B36-231B-4117-82A7-A7604CD01236}" type="presOf" srcId="{A26AE29A-50B7-445E-8262-059FB80E928B}" destId="{7D7F4CC2-28D7-4733-A0F6-4B16FAAE854D}" srcOrd="0" destOrd="0" presId="urn:microsoft.com/office/officeart/2005/8/layout/orgChart1"/>
    <dgm:cxn modelId="{4B9861F0-EB4F-4E46-9BE2-868132EB1E91}" type="presOf" srcId="{82E903BB-EC2E-40FA-A2CD-61675327CCDB}" destId="{E1FFC674-41EB-4DE4-809A-927D5FA5EA74}" srcOrd="1" destOrd="0" presId="urn:microsoft.com/office/officeart/2005/8/layout/orgChart1"/>
    <dgm:cxn modelId="{CF7A0407-417C-4829-86E7-BF6E11968924}" srcId="{D016E2A8-2612-4173-B5E2-5498611C6B0F}" destId="{78C43CAF-434B-4018-B696-F65765213555}" srcOrd="5" destOrd="0" parTransId="{C73FC5A4-BF98-4AF6-93F7-A1C08A570E0E}" sibTransId="{94C15559-6FBB-418E-B96E-3978FC50BAF0}"/>
    <dgm:cxn modelId="{9803F8BC-E44B-4321-B50A-567718AD0037}" srcId="{D016E2A8-2612-4173-B5E2-5498611C6B0F}" destId="{4E9ACBF0-09B6-4294-92E6-ED056666B2DD}" srcOrd="4" destOrd="0" parTransId="{7F87B0F4-6560-44F3-909D-F1AF75661C3B}" sibTransId="{F66067A0-5B3B-4BFC-9BBB-995D5604D086}"/>
    <dgm:cxn modelId="{09C3950F-F68B-4545-970B-4A5EFF4BE4E6}" type="presOf" srcId="{A41BCD4A-7CDD-4995-9313-D84AE83A91E7}" destId="{D8A1BA5C-0081-409A-AC94-BB38BEA51E38}" srcOrd="1" destOrd="0" presId="urn:microsoft.com/office/officeart/2005/8/layout/orgChart1"/>
    <dgm:cxn modelId="{09A72985-92CF-4114-A90A-D6DE09DF8CD3}" srcId="{D016E2A8-2612-4173-B5E2-5498611C6B0F}" destId="{A41BCD4A-7CDD-4995-9313-D84AE83A91E7}" srcOrd="0" destOrd="0" parTransId="{A26AE29A-50B7-445E-8262-059FB80E928B}" sibTransId="{4F913037-AD45-4124-9126-1F1639A3559B}"/>
    <dgm:cxn modelId="{54FE20B4-2C28-47BE-898E-6C6C2CBCE727}" type="presOf" srcId="{C316DACE-5970-40A7-B06A-5433C202FA8F}" destId="{0D010582-0A0B-4B21-8E43-C8828304F8E6}" srcOrd="0" destOrd="0" presId="urn:microsoft.com/office/officeart/2005/8/layout/orgChart1"/>
    <dgm:cxn modelId="{93A89CD1-1FF5-4A12-AAB0-4A7A28059ADF}" type="presOf" srcId="{82E903BB-EC2E-40FA-A2CD-61675327CCDB}" destId="{601F345E-7823-40BF-82A7-7B4ED4B4E92E}" srcOrd="0" destOrd="0" presId="urn:microsoft.com/office/officeart/2005/8/layout/orgChart1"/>
    <dgm:cxn modelId="{B1EB4B61-FAFA-4926-8119-BEF40A234571}" type="presOf" srcId="{C73FC5A4-BF98-4AF6-93F7-A1C08A570E0E}" destId="{2D5E7A9D-3BAA-470E-AD5F-FF07DD7942EF}" srcOrd="0" destOrd="0" presId="urn:microsoft.com/office/officeart/2005/8/layout/orgChart1"/>
    <dgm:cxn modelId="{DA81DF35-CC8B-4708-8930-38DA2826F361}" srcId="{D016E2A8-2612-4173-B5E2-5498611C6B0F}" destId="{82E903BB-EC2E-40FA-A2CD-61675327CCDB}" srcOrd="3" destOrd="0" parTransId="{CD5BEC1A-A9A3-49EF-ADAD-0277925024B8}" sibTransId="{A3E70B10-C415-45EA-8A06-0934327DE0E2}"/>
    <dgm:cxn modelId="{25D507CF-AF18-46F7-B2F5-DE8E1C17EFBD}" srcId="{46ECA2D5-C623-4A12-AE2A-26AE7D0401AC}" destId="{D016E2A8-2612-4173-B5E2-5498611C6B0F}" srcOrd="0" destOrd="0" parTransId="{99D1799C-15FB-47E3-97BB-5BB06AF66D0B}" sibTransId="{3AE1B481-B10A-455C-8B79-3868BD86B492}"/>
    <dgm:cxn modelId="{2BD08CBB-A647-4125-B59A-92373113FABF}" srcId="{D016E2A8-2612-4173-B5E2-5498611C6B0F}" destId="{C316DACE-5970-40A7-B06A-5433C202FA8F}" srcOrd="1" destOrd="0" parTransId="{D5CC5AD5-FF90-4FA7-98CE-E63631556FB8}" sibTransId="{479EB7F3-34B7-42B5-90A6-D203C9C25E1B}"/>
    <dgm:cxn modelId="{0313602A-14E6-4E06-B626-99D749F47B8D}" type="presOf" srcId="{B2D8A7D2-E74D-446A-AD65-D1AE36351E1E}" destId="{95EA2BF6-4FCA-48AD-8202-DAF6D8622BE2}" srcOrd="0" destOrd="0" presId="urn:microsoft.com/office/officeart/2005/8/layout/orgChart1"/>
    <dgm:cxn modelId="{3FF8F5D4-4625-4981-AAD0-014226438317}" type="presOf" srcId="{4E9ACBF0-09B6-4294-92E6-ED056666B2DD}" destId="{52B432F6-29E8-436B-BB16-ED79AA8A16C8}" srcOrd="1" destOrd="0" presId="urn:microsoft.com/office/officeart/2005/8/layout/orgChart1"/>
    <dgm:cxn modelId="{C5AB4819-0A4E-4E4D-B816-495C8BD30B72}" type="presOf" srcId="{CD5BEC1A-A9A3-49EF-ADAD-0277925024B8}" destId="{8E784608-F541-4FE5-8CD8-9FEC0F1766EC}" srcOrd="0" destOrd="0" presId="urn:microsoft.com/office/officeart/2005/8/layout/orgChart1"/>
    <dgm:cxn modelId="{27D71BA0-10A5-4A79-8A9D-5E32E27D493D}" type="presOf" srcId="{D016E2A8-2612-4173-B5E2-5498611C6B0F}" destId="{D3C07B4B-15CE-44AB-9506-2F5CF3231936}" srcOrd="1" destOrd="0" presId="urn:microsoft.com/office/officeart/2005/8/layout/orgChart1"/>
    <dgm:cxn modelId="{D241305B-22B7-4AB6-870E-7133A4EA4CCC}" type="presOf" srcId="{7F87B0F4-6560-44F3-909D-F1AF75661C3B}" destId="{4E1A5951-2BC6-43E6-8291-20A027345A67}" srcOrd="0" destOrd="0" presId="urn:microsoft.com/office/officeart/2005/8/layout/orgChart1"/>
    <dgm:cxn modelId="{993D62B1-0C36-4AF1-AD89-D5B7138476DB}" type="presOf" srcId="{D016E2A8-2612-4173-B5E2-5498611C6B0F}" destId="{83907219-6C71-4766-B98D-AAD57FB34462}" srcOrd="0" destOrd="0" presId="urn:microsoft.com/office/officeart/2005/8/layout/orgChart1"/>
    <dgm:cxn modelId="{E1C43796-0227-4D1F-97B0-03FE4441EF38}" type="presOf" srcId="{39002E5A-4817-4DA0-BA89-7658E2728B74}" destId="{CE00B6D5-C705-4F91-8D39-A8A060B91319}" srcOrd="1" destOrd="0" presId="urn:microsoft.com/office/officeart/2005/8/layout/orgChart1"/>
    <dgm:cxn modelId="{49958FF9-F04D-492C-94F3-B2948BEE43EB}" type="presOf" srcId="{D5CC5AD5-FF90-4FA7-98CE-E63631556FB8}" destId="{019A6702-9CDF-41E4-B7EB-3CDB651EE53C}" srcOrd="0" destOrd="0" presId="urn:microsoft.com/office/officeart/2005/8/layout/orgChart1"/>
    <dgm:cxn modelId="{0E656B05-819E-40A6-825D-B832314D154F}" srcId="{D016E2A8-2612-4173-B5E2-5498611C6B0F}" destId="{39002E5A-4817-4DA0-BA89-7658E2728B74}" srcOrd="2" destOrd="0" parTransId="{B2D8A7D2-E74D-446A-AD65-D1AE36351E1E}" sibTransId="{909BD1FB-0027-4B16-8713-F80A6D5A01CC}"/>
    <dgm:cxn modelId="{EDAB2C72-ABB5-45A0-BB1A-FF735E0122B2}" type="presOf" srcId="{46ECA2D5-C623-4A12-AE2A-26AE7D0401AC}" destId="{E8AEE8F8-F687-4419-9D39-4B1A9D04EE28}" srcOrd="0" destOrd="0" presId="urn:microsoft.com/office/officeart/2005/8/layout/orgChart1"/>
    <dgm:cxn modelId="{C6EE10A5-24FC-471D-A3B5-F70BB9961B1F}" type="presOf" srcId="{39002E5A-4817-4DA0-BA89-7658E2728B74}" destId="{4D29CF22-415F-4098-BB4C-5EF0263F5E72}" srcOrd="0" destOrd="0" presId="urn:microsoft.com/office/officeart/2005/8/layout/orgChart1"/>
    <dgm:cxn modelId="{16DB5E3A-738E-4823-AC83-E3D150B5C6E1}" type="presOf" srcId="{A41BCD4A-7CDD-4995-9313-D84AE83A91E7}" destId="{98602830-6AFC-48EE-A652-D08B2E9E61CA}" srcOrd="0" destOrd="0" presId="urn:microsoft.com/office/officeart/2005/8/layout/orgChart1"/>
    <dgm:cxn modelId="{0F5F4D27-A55D-4FDF-AF3E-1D4B93EF155D}" type="presOf" srcId="{78C43CAF-434B-4018-B696-F65765213555}" destId="{00982432-40A8-46B4-BA2F-867C5C6348A8}" srcOrd="0" destOrd="0" presId="urn:microsoft.com/office/officeart/2005/8/layout/orgChart1"/>
    <dgm:cxn modelId="{C22A1D28-3C8F-4107-99DC-5C99E966AC41}" type="presOf" srcId="{C316DACE-5970-40A7-B06A-5433C202FA8F}" destId="{3C84B526-63D3-4FF3-8DCC-3F369C90C919}" srcOrd="1" destOrd="0" presId="urn:microsoft.com/office/officeart/2005/8/layout/orgChart1"/>
    <dgm:cxn modelId="{76C1CD12-B59D-4C60-B8F8-412C59B55714}" type="presOf" srcId="{78C43CAF-434B-4018-B696-F65765213555}" destId="{EAE6A840-4212-4310-9893-0AAE41301CE1}" srcOrd="1" destOrd="0" presId="urn:microsoft.com/office/officeart/2005/8/layout/orgChart1"/>
    <dgm:cxn modelId="{2125F94A-9734-489E-8C40-3358CF038D35}" type="presOf" srcId="{4E9ACBF0-09B6-4294-92E6-ED056666B2DD}" destId="{C596AD0B-AC80-4EE9-9511-64F97E75543E}" srcOrd="0" destOrd="0" presId="urn:microsoft.com/office/officeart/2005/8/layout/orgChart1"/>
    <dgm:cxn modelId="{C0E680B4-4E3F-466E-95F8-6E4D27E57E02}" type="presParOf" srcId="{E8AEE8F8-F687-4419-9D39-4B1A9D04EE28}" destId="{ECE11B7D-4711-46CF-9012-91D163376F38}" srcOrd="0" destOrd="0" presId="urn:microsoft.com/office/officeart/2005/8/layout/orgChart1"/>
    <dgm:cxn modelId="{AE2AF031-DC8A-40C5-8D52-90E9914B7216}" type="presParOf" srcId="{ECE11B7D-4711-46CF-9012-91D163376F38}" destId="{0E65119F-090C-4504-BA22-11A0ACE6A021}" srcOrd="0" destOrd="0" presId="urn:microsoft.com/office/officeart/2005/8/layout/orgChart1"/>
    <dgm:cxn modelId="{E6CD65AB-793F-4DCF-9F17-AC6E4A6965B9}" type="presParOf" srcId="{0E65119F-090C-4504-BA22-11A0ACE6A021}" destId="{83907219-6C71-4766-B98D-AAD57FB34462}" srcOrd="0" destOrd="0" presId="urn:microsoft.com/office/officeart/2005/8/layout/orgChart1"/>
    <dgm:cxn modelId="{EA230B1E-0A22-4C12-B34D-7B02A3B6A4F3}" type="presParOf" srcId="{0E65119F-090C-4504-BA22-11A0ACE6A021}" destId="{D3C07B4B-15CE-44AB-9506-2F5CF3231936}" srcOrd="1" destOrd="0" presId="urn:microsoft.com/office/officeart/2005/8/layout/orgChart1"/>
    <dgm:cxn modelId="{A86CEB52-D548-4636-9C64-D74C499B82F9}" type="presParOf" srcId="{ECE11B7D-4711-46CF-9012-91D163376F38}" destId="{41F5520B-4CF4-4863-9C57-99ACD801F729}" srcOrd="1" destOrd="0" presId="urn:microsoft.com/office/officeart/2005/8/layout/orgChart1"/>
    <dgm:cxn modelId="{B7AB7C57-0AC6-40D1-95C2-F31414513CDC}" type="presParOf" srcId="{41F5520B-4CF4-4863-9C57-99ACD801F729}" destId="{7D7F4CC2-28D7-4733-A0F6-4B16FAAE854D}" srcOrd="0" destOrd="0" presId="urn:microsoft.com/office/officeart/2005/8/layout/orgChart1"/>
    <dgm:cxn modelId="{ADEFDFCB-00EB-410D-B859-8F452D4781AC}" type="presParOf" srcId="{41F5520B-4CF4-4863-9C57-99ACD801F729}" destId="{B80B2027-374B-40B3-9644-FF7AB6668628}" srcOrd="1" destOrd="0" presId="urn:microsoft.com/office/officeart/2005/8/layout/orgChart1"/>
    <dgm:cxn modelId="{D18C8DBC-6A03-4B03-8490-40EA5A6DA5AC}" type="presParOf" srcId="{B80B2027-374B-40B3-9644-FF7AB6668628}" destId="{ED42469C-E0A8-4A6F-9C06-A399C4A4D7E2}" srcOrd="0" destOrd="0" presId="urn:microsoft.com/office/officeart/2005/8/layout/orgChart1"/>
    <dgm:cxn modelId="{FC6A0B6B-B830-41C9-93C9-71229FD03BA2}" type="presParOf" srcId="{ED42469C-E0A8-4A6F-9C06-A399C4A4D7E2}" destId="{98602830-6AFC-48EE-A652-D08B2E9E61CA}" srcOrd="0" destOrd="0" presId="urn:microsoft.com/office/officeart/2005/8/layout/orgChart1"/>
    <dgm:cxn modelId="{02A45F43-4082-4481-A3FA-500621480F6B}" type="presParOf" srcId="{ED42469C-E0A8-4A6F-9C06-A399C4A4D7E2}" destId="{D8A1BA5C-0081-409A-AC94-BB38BEA51E38}" srcOrd="1" destOrd="0" presId="urn:microsoft.com/office/officeart/2005/8/layout/orgChart1"/>
    <dgm:cxn modelId="{DDF4A5DF-A87D-4F3D-B86F-417E3DA64E16}" type="presParOf" srcId="{B80B2027-374B-40B3-9644-FF7AB6668628}" destId="{3D44EF67-F5F0-4517-9088-742B73386AE5}" srcOrd="1" destOrd="0" presId="urn:microsoft.com/office/officeart/2005/8/layout/orgChart1"/>
    <dgm:cxn modelId="{438375B3-757C-4C00-8FAB-07CF10D554CB}" type="presParOf" srcId="{B80B2027-374B-40B3-9644-FF7AB6668628}" destId="{EB314D87-8C3A-42C2-80CA-9E7D3340A252}" srcOrd="2" destOrd="0" presId="urn:microsoft.com/office/officeart/2005/8/layout/orgChart1"/>
    <dgm:cxn modelId="{A12225AA-427D-4D77-8E2F-F4362811226A}" type="presParOf" srcId="{41F5520B-4CF4-4863-9C57-99ACD801F729}" destId="{019A6702-9CDF-41E4-B7EB-3CDB651EE53C}" srcOrd="2" destOrd="0" presId="urn:microsoft.com/office/officeart/2005/8/layout/orgChart1"/>
    <dgm:cxn modelId="{6CC3361C-8434-41A6-8D85-470C3E14680B}" type="presParOf" srcId="{41F5520B-4CF4-4863-9C57-99ACD801F729}" destId="{40991BED-F2C7-4F07-868C-AAFA9476533B}" srcOrd="3" destOrd="0" presId="urn:microsoft.com/office/officeart/2005/8/layout/orgChart1"/>
    <dgm:cxn modelId="{4FE439CF-4DFF-4922-9BCE-CC34BD392A32}" type="presParOf" srcId="{40991BED-F2C7-4F07-868C-AAFA9476533B}" destId="{143A2397-478C-4EDF-834C-7D07ADEA96E9}" srcOrd="0" destOrd="0" presId="urn:microsoft.com/office/officeart/2005/8/layout/orgChart1"/>
    <dgm:cxn modelId="{211FA8A0-D15D-491A-9E24-C18C76113ACF}" type="presParOf" srcId="{143A2397-478C-4EDF-834C-7D07ADEA96E9}" destId="{0D010582-0A0B-4B21-8E43-C8828304F8E6}" srcOrd="0" destOrd="0" presId="urn:microsoft.com/office/officeart/2005/8/layout/orgChart1"/>
    <dgm:cxn modelId="{55BBCB3D-A1A0-4140-B1B0-150833250894}" type="presParOf" srcId="{143A2397-478C-4EDF-834C-7D07ADEA96E9}" destId="{3C84B526-63D3-4FF3-8DCC-3F369C90C919}" srcOrd="1" destOrd="0" presId="urn:microsoft.com/office/officeart/2005/8/layout/orgChart1"/>
    <dgm:cxn modelId="{3B507EA5-E970-407D-89B2-4AFB45420BC8}" type="presParOf" srcId="{40991BED-F2C7-4F07-868C-AAFA9476533B}" destId="{F45B2E3C-8B20-4244-B7B0-7A7F6A093030}" srcOrd="1" destOrd="0" presId="urn:microsoft.com/office/officeart/2005/8/layout/orgChart1"/>
    <dgm:cxn modelId="{B4C5D646-3EA2-4C1B-8656-7FE05B7C65E9}" type="presParOf" srcId="{40991BED-F2C7-4F07-868C-AAFA9476533B}" destId="{8C602A41-D0F2-416B-ADF1-3E792FA381E5}" srcOrd="2" destOrd="0" presId="urn:microsoft.com/office/officeart/2005/8/layout/orgChart1"/>
    <dgm:cxn modelId="{561BD865-5E9B-4A20-9CAA-8B88D5FE09F4}" type="presParOf" srcId="{41F5520B-4CF4-4863-9C57-99ACD801F729}" destId="{95EA2BF6-4FCA-48AD-8202-DAF6D8622BE2}" srcOrd="4" destOrd="0" presId="urn:microsoft.com/office/officeart/2005/8/layout/orgChart1"/>
    <dgm:cxn modelId="{BABF5D89-A223-45B2-8F33-6CB40E2CB9EE}" type="presParOf" srcId="{41F5520B-4CF4-4863-9C57-99ACD801F729}" destId="{82643CF7-7073-4D2F-AE29-8E6AA94C913E}" srcOrd="5" destOrd="0" presId="urn:microsoft.com/office/officeart/2005/8/layout/orgChart1"/>
    <dgm:cxn modelId="{34942B7F-BF77-4679-BC2A-86188F9FD64F}" type="presParOf" srcId="{82643CF7-7073-4D2F-AE29-8E6AA94C913E}" destId="{62DCFDDE-C936-4363-9140-34C7D3ACCED1}" srcOrd="0" destOrd="0" presId="urn:microsoft.com/office/officeart/2005/8/layout/orgChart1"/>
    <dgm:cxn modelId="{773A29EA-97C5-4FD1-9391-0FE0335983BB}" type="presParOf" srcId="{62DCFDDE-C936-4363-9140-34C7D3ACCED1}" destId="{4D29CF22-415F-4098-BB4C-5EF0263F5E72}" srcOrd="0" destOrd="0" presId="urn:microsoft.com/office/officeart/2005/8/layout/orgChart1"/>
    <dgm:cxn modelId="{1B77C387-682E-40CF-9832-A749CA486E26}" type="presParOf" srcId="{62DCFDDE-C936-4363-9140-34C7D3ACCED1}" destId="{CE00B6D5-C705-4F91-8D39-A8A060B91319}" srcOrd="1" destOrd="0" presId="urn:microsoft.com/office/officeart/2005/8/layout/orgChart1"/>
    <dgm:cxn modelId="{5B9A30AF-B60B-49F8-896A-150A47C270B3}" type="presParOf" srcId="{82643CF7-7073-4D2F-AE29-8E6AA94C913E}" destId="{287B2207-DBBB-416B-B5F8-BB611CC254A2}" srcOrd="1" destOrd="0" presId="urn:microsoft.com/office/officeart/2005/8/layout/orgChart1"/>
    <dgm:cxn modelId="{98F94910-35E1-4BEE-BA30-493B0A8FDAF0}" type="presParOf" srcId="{82643CF7-7073-4D2F-AE29-8E6AA94C913E}" destId="{9ABD48D8-78F8-40DC-99BA-17C306593AF1}" srcOrd="2" destOrd="0" presId="urn:microsoft.com/office/officeart/2005/8/layout/orgChart1"/>
    <dgm:cxn modelId="{C0A85A42-B5D3-43FC-933A-153C0DD416B1}" type="presParOf" srcId="{41F5520B-4CF4-4863-9C57-99ACD801F729}" destId="{8E784608-F541-4FE5-8CD8-9FEC0F1766EC}" srcOrd="6" destOrd="0" presId="urn:microsoft.com/office/officeart/2005/8/layout/orgChart1"/>
    <dgm:cxn modelId="{26ED67C9-F877-4EFB-8C4A-51987BAF60EC}" type="presParOf" srcId="{41F5520B-4CF4-4863-9C57-99ACD801F729}" destId="{B0EEA6C3-F7D1-4EB7-B1B9-F40A15BCC93A}" srcOrd="7" destOrd="0" presId="urn:microsoft.com/office/officeart/2005/8/layout/orgChart1"/>
    <dgm:cxn modelId="{F3749240-5582-49DE-8ADA-78E2C41B392C}" type="presParOf" srcId="{B0EEA6C3-F7D1-4EB7-B1B9-F40A15BCC93A}" destId="{B447E748-D4E6-4B70-98B8-95824AFE9CE5}" srcOrd="0" destOrd="0" presId="urn:microsoft.com/office/officeart/2005/8/layout/orgChart1"/>
    <dgm:cxn modelId="{CDC13C63-2AA2-43BE-BD62-4B5DDDF89528}" type="presParOf" srcId="{B447E748-D4E6-4B70-98B8-95824AFE9CE5}" destId="{601F345E-7823-40BF-82A7-7B4ED4B4E92E}" srcOrd="0" destOrd="0" presId="urn:microsoft.com/office/officeart/2005/8/layout/orgChart1"/>
    <dgm:cxn modelId="{B8D56B6A-70A5-4878-A58B-E799004DAC74}" type="presParOf" srcId="{B447E748-D4E6-4B70-98B8-95824AFE9CE5}" destId="{E1FFC674-41EB-4DE4-809A-927D5FA5EA74}" srcOrd="1" destOrd="0" presId="urn:microsoft.com/office/officeart/2005/8/layout/orgChart1"/>
    <dgm:cxn modelId="{3A5ABF32-D9DA-4ED7-90FE-A30C9C9DEDBD}" type="presParOf" srcId="{B0EEA6C3-F7D1-4EB7-B1B9-F40A15BCC93A}" destId="{275DA556-3DE3-4392-B5D4-0A38EBEC658F}" srcOrd="1" destOrd="0" presId="urn:microsoft.com/office/officeart/2005/8/layout/orgChart1"/>
    <dgm:cxn modelId="{D3DE5646-E9AB-41E3-A11B-5FDD8AF3EFF7}" type="presParOf" srcId="{B0EEA6C3-F7D1-4EB7-B1B9-F40A15BCC93A}" destId="{F42419CF-AC40-46B5-B8B6-4988067E66FB}" srcOrd="2" destOrd="0" presId="urn:microsoft.com/office/officeart/2005/8/layout/orgChart1"/>
    <dgm:cxn modelId="{72F1BBBE-3720-423E-A5CB-78E627218232}" type="presParOf" srcId="{41F5520B-4CF4-4863-9C57-99ACD801F729}" destId="{4E1A5951-2BC6-43E6-8291-20A027345A67}" srcOrd="8" destOrd="0" presId="urn:microsoft.com/office/officeart/2005/8/layout/orgChart1"/>
    <dgm:cxn modelId="{EF823A1E-2891-44B4-BFF3-E1482D075F62}" type="presParOf" srcId="{41F5520B-4CF4-4863-9C57-99ACD801F729}" destId="{342E0FCA-C18F-49C9-A2A7-165833C288C8}" srcOrd="9" destOrd="0" presId="urn:microsoft.com/office/officeart/2005/8/layout/orgChart1"/>
    <dgm:cxn modelId="{944F7C63-CE59-468D-9134-5685C076957E}" type="presParOf" srcId="{342E0FCA-C18F-49C9-A2A7-165833C288C8}" destId="{038BBAE6-EC7B-4BCB-8B41-5793C1FB965E}" srcOrd="0" destOrd="0" presId="urn:microsoft.com/office/officeart/2005/8/layout/orgChart1"/>
    <dgm:cxn modelId="{9E9FA5B2-AC85-4D08-9641-D21854430F8C}" type="presParOf" srcId="{038BBAE6-EC7B-4BCB-8B41-5793C1FB965E}" destId="{C596AD0B-AC80-4EE9-9511-64F97E75543E}" srcOrd="0" destOrd="0" presId="urn:microsoft.com/office/officeart/2005/8/layout/orgChart1"/>
    <dgm:cxn modelId="{1CF2AB47-52A8-499A-AFDF-1FA9C84CA81E}" type="presParOf" srcId="{038BBAE6-EC7B-4BCB-8B41-5793C1FB965E}" destId="{52B432F6-29E8-436B-BB16-ED79AA8A16C8}" srcOrd="1" destOrd="0" presId="urn:microsoft.com/office/officeart/2005/8/layout/orgChart1"/>
    <dgm:cxn modelId="{FB4D3482-A701-492C-B242-B52F86BE3B79}" type="presParOf" srcId="{342E0FCA-C18F-49C9-A2A7-165833C288C8}" destId="{B7780BD3-C8C0-4E48-BBAD-2A3602E1E19A}" srcOrd="1" destOrd="0" presId="urn:microsoft.com/office/officeart/2005/8/layout/orgChart1"/>
    <dgm:cxn modelId="{EC0401A3-4565-49A3-995B-3C60EB6B875E}" type="presParOf" srcId="{342E0FCA-C18F-49C9-A2A7-165833C288C8}" destId="{40F067BE-41DF-4AEF-BF71-5F52C1B7563C}" srcOrd="2" destOrd="0" presId="urn:microsoft.com/office/officeart/2005/8/layout/orgChart1"/>
    <dgm:cxn modelId="{095B6B64-F4C8-4683-BC52-7B636223C4BB}" type="presParOf" srcId="{41F5520B-4CF4-4863-9C57-99ACD801F729}" destId="{2D5E7A9D-3BAA-470E-AD5F-FF07DD7942EF}" srcOrd="10" destOrd="0" presId="urn:microsoft.com/office/officeart/2005/8/layout/orgChart1"/>
    <dgm:cxn modelId="{5D18BAB9-9711-4EE2-A0EE-8C16874416BD}" type="presParOf" srcId="{41F5520B-4CF4-4863-9C57-99ACD801F729}" destId="{5510015C-226D-43F5-9B2F-7223399212DC}" srcOrd="11" destOrd="0" presId="urn:microsoft.com/office/officeart/2005/8/layout/orgChart1"/>
    <dgm:cxn modelId="{E45FA70A-D75D-4590-B27D-B869232DE540}" type="presParOf" srcId="{5510015C-226D-43F5-9B2F-7223399212DC}" destId="{BB20C85B-20A5-41FF-87A4-3367AA02CBDC}" srcOrd="0" destOrd="0" presId="urn:microsoft.com/office/officeart/2005/8/layout/orgChart1"/>
    <dgm:cxn modelId="{38CD269E-EC37-4E19-99C9-082D2E3AE0FB}" type="presParOf" srcId="{BB20C85B-20A5-41FF-87A4-3367AA02CBDC}" destId="{00982432-40A8-46B4-BA2F-867C5C6348A8}" srcOrd="0" destOrd="0" presId="urn:microsoft.com/office/officeart/2005/8/layout/orgChart1"/>
    <dgm:cxn modelId="{012175FC-6A68-447A-A964-C356465A3F1D}" type="presParOf" srcId="{BB20C85B-20A5-41FF-87A4-3367AA02CBDC}" destId="{EAE6A840-4212-4310-9893-0AAE41301CE1}" srcOrd="1" destOrd="0" presId="urn:microsoft.com/office/officeart/2005/8/layout/orgChart1"/>
    <dgm:cxn modelId="{88998A4C-7148-4BFC-BB2A-B49A0C85121E}" type="presParOf" srcId="{5510015C-226D-43F5-9B2F-7223399212DC}" destId="{4791368C-645F-41EB-BC3D-D4223F4126E7}" srcOrd="1" destOrd="0" presId="urn:microsoft.com/office/officeart/2005/8/layout/orgChart1"/>
    <dgm:cxn modelId="{C469AADB-CD1D-4846-8DAF-E3A48743B469}" type="presParOf" srcId="{5510015C-226D-43F5-9B2F-7223399212DC}" destId="{69713134-1223-4294-B2CD-80680525576A}" srcOrd="2" destOrd="0" presId="urn:microsoft.com/office/officeart/2005/8/layout/orgChart1"/>
    <dgm:cxn modelId="{D4C80BAD-46FA-4D3A-B459-F3C60B478F4F}" type="presParOf" srcId="{ECE11B7D-4711-46CF-9012-91D163376F38}" destId="{94A816ED-63F7-454F-A6AA-45DEE4BA99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01FA05-DE7C-8440-B3E3-0E59FF2D763C}" type="doc">
      <dgm:prSet loTypeId="urn:microsoft.com/office/officeart/2005/8/layout/list1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E121C77-A582-D849-96FD-F86D1A8A8BE2}">
      <dgm:prSet phldrT="[Text]" custT="1"/>
      <dgm:spPr/>
      <dgm:t>
        <a:bodyPr/>
        <a:lstStyle/>
        <a:p>
          <a:r>
            <a:rPr lang="vi-V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Nghị luận văn học 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là văn bản nghị luận bàn về các vấn đề văn học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12881D-F952-D443-849D-2CC5D73BED43}" type="parTrans" cxnId="{07EBD54B-C83F-BB4D-AD04-C06E1760F29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C5810D-E3E2-B841-B522-DE6DC2AACBB8}" type="sibTrans" cxnId="{07EBD54B-C83F-BB4D-AD04-C06E1760F29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5FCDAD-CDCA-9644-B5EB-0E6487C33ADA}">
      <dgm:prSet phldrT="[Text]" custT="1"/>
      <dgm:spPr/>
      <dgm:t>
        <a:bodyPr/>
        <a:lstStyle/>
        <a:p>
          <a:r>
            <a:rPr lang="vi-V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Ý kiến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thường là một nhận xét mang tính khẳng định hoặc phủ định. Ý kiến của văn bản nghị luận  thường nêu ở nhan đề hoặc mở đầu bài viết.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C40BC-5CED-CF40-AC5E-25AC9D1EA6C2}" type="parTrans" cxnId="{85CA8CC0-410B-F041-819F-51752844026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21154-BEBE-1E4D-B6EA-8F7C0518C8D5}" type="sibTrans" cxnId="{85CA8CC0-410B-F041-819F-51752844026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A7B52-2C07-0942-8EA9-369924726B1D}">
      <dgm:prSet custT="1"/>
      <dgm:spPr/>
      <dgm:t>
        <a:bodyPr/>
        <a:lstStyle/>
        <a:p>
          <a:r>
            <a:rPr lang="vi-VN" sz="2400" b="1">
              <a:latin typeface="Times New Roman" panose="02020603050405020304" pitchFamily="18" charset="0"/>
              <a:cs typeface="Times New Roman" panose="02020603050405020304" pitchFamily="18" charset="0"/>
            </a:rPr>
            <a:t>Bằng chứng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: là những minh chứng làm rõ lí lẽ</a:t>
          </a:r>
          <a:endParaRPr lang="x-none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55149-0770-6544-A063-C520E5412AB8}" type="parTrans" cxnId="{B4DAC389-CE15-9A40-BAFD-94C8A7922EA9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45D493-18DA-504A-91B2-C517B7A79370}" type="sibTrans" cxnId="{B4DAC389-CE15-9A40-BAFD-94C8A7922EA9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74F339-71FF-464E-928D-77912FAA94DC}">
      <dgm:prSet custT="1"/>
      <dgm:spPr/>
      <dgm:t>
        <a:bodyPr/>
        <a:lstStyle/>
        <a:p>
          <a:r>
            <a:rPr lang="vi-VN" sz="2400" b="1">
              <a:latin typeface="Times New Roman" panose="02020603050405020304" pitchFamily="18" charset="0"/>
              <a:cs typeface="Times New Roman" panose="02020603050405020304" pitchFamily="18" charset="0"/>
            </a:rPr>
            <a:t>Lí lẽ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: là cơ sở cho ý kiến, quan điểm của người viết, người nói.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1741C-B96C-A943-B14F-BF6DA0409A7D}" type="parTrans" cxnId="{D30D7115-A379-2D4A-91DE-09D635322CD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E7976A-8B2F-0241-9C98-38B5A8B71027}" type="sibTrans" cxnId="{D30D7115-A379-2D4A-91DE-09D635322CD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8C556-3F58-D647-AB2A-A89822F6E5F7}" type="pres">
      <dgm:prSet presAssocID="{8401FA05-DE7C-8440-B3E3-0E59FF2D763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ACB4A9-1E8A-D844-9AA8-4629BBA84100}" type="pres">
      <dgm:prSet presAssocID="{8E121C77-A582-D849-96FD-F86D1A8A8BE2}" presName="parentLin" presStyleCnt="0"/>
      <dgm:spPr/>
    </dgm:pt>
    <dgm:pt modelId="{FC205EA1-5714-D24B-871D-B49C2A5454C5}" type="pres">
      <dgm:prSet presAssocID="{8E121C77-A582-D849-96FD-F86D1A8A8BE2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6FE0E3B-26E3-EA46-9D1B-0C138FF3A549}" type="pres">
      <dgm:prSet presAssocID="{8E121C77-A582-D849-96FD-F86D1A8A8BE2}" presName="parentText" presStyleLbl="node1" presStyleIdx="0" presStyleCnt="4" custScaleX="120864" custScaleY="173869" custLinFactY="-34574" custLinFactNeighborX="-68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CFEDC-B0D1-4C47-8499-FC0612166748}" type="pres">
      <dgm:prSet presAssocID="{8E121C77-A582-D849-96FD-F86D1A8A8BE2}" presName="negativeSpace" presStyleCnt="0"/>
      <dgm:spPr/>
    </dgm:pt>
    <dgm:pt modelId="{60613D07-1335-A445-B481-7A2B5A92639F}" type="pres">
      <dgm:prSet presAssocID="{8E121C77-A582-D849-96FD-F86D1A8A8BE2}" presName="childText" presStyleLbl="conFgAcc1" presStyleIdx="0" presStyleCnt="4" custLinFactY="-114787" custLinFactNeighborX="-344" custLinFactNeighborY="-200000">
        <dgm:presLayoutVars>
          <dgm:bulletEnabled val="1"/>
        </dgm:presLayoutVars>
      </dgm:prSet>
      <dgm:spPr/>
    </dgm:pt>
    <dgm:pt modelId="{889153EB-63DF-8741-AAF8-7FE3330FA532}" type="pres">
      <dgm:prSet presAssocID="{FFC5810D-E3E2-B841-B522-DE6DC2AACBB8}" presName="spaceBetweenRectangles" presStyleCnt="0"/>
      <dgm:spPr/>
    </dgm:pt>
    <dgm:pt modelId="{7E3C0D65-A00B-C24E-A4A9-18304DB7B365}" type="pres">
      <dgm:prSet presAssocID="{C55FCDAD-CDCA-9644-B5EB-0E6487C33ADA}" presName="parentLin" presStyleCnt="0"/>
      <dgm:spPr/>
    </dgm:pt>
    <dgm:pt modelId="{A5BE70AF-1804-F84E-8BAB-8F49FE0BD3A3}" type="pres">
      <dgm:prSet presAssocID="{C55FCDAD-CDCA-9644-B5EB-0E6487C33AD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6FE6F97-4D11-AC41-814D-B78533048AEC}" type="pres">
      <dgm:prSet presAssocID="{C55FCDAD-CDCA-9644-B5EB-0E6487C33ADA}" presName="parentText" presStyleLbl="node1" presStyleIdx="1" presStyleCnt="4" custScaleX="118440" custScaleY="258287" custLinFactNeighborX="9631" custLinFactNeighborY="-191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DBA056-C6C5-2E47-9DE9-67B893EB91C4}" type="pres">
      <dgm:prSet presAssocID="{C55FCDAD-CDCA-9644-B5EB-0E6487C33ADA}" presName="negativeSpace" presStyleCnt="0"/>
      <dgm:spPr/>
    </dgm:pt>
    <dgm:pt modelId="{799A3366-7F05-F347-BC2B-2BA996836CDB}" type="pres">
      <dgm:prSet presAssocID="{C55FCDAD-CDCA-9644-B5EB-0E6487C33ADA}" presName="childText" presStyleLbl="conFgAcc1" presStyleIdx="1" presStyleCnt="4" custScaleY="157208" custLinFactY="-59788" custLinFactNeighborX="-344" custLinFactNeighborY="-100000">
        <dgm:presLayoutVars>
          <dgm:bulletEnabled val="1"/>
        </dgm:presLayoutVars>
      </dgm:prSet>
      <dgm:spPr/>
    </dgm:pt>
    <dgm:pt modelId="{524A9BD6-9E24-544B-A93B-CE91671DC9CD}" type="pres">
      <dgm:prSet presAssocID="{3FF21154-BEBE-1E4D-B6EA-8F7C0518C8D5}" presName="spaceBetweenRectangles" presStyleCnt="0"/>
      <dgm:spPr/>
    </dgm:pt>
    <dgm:pt modelId="{2921E6A8-3952-A543-B356-0D48F02EEA07}" type="pres">
      <dgm:prSet presAssocID="{E474F339-71FF-464E-928D-77912FAA94DC}" presName="parentLin" presStyleCnt="0"/>
      <dgm:spPr/>
    </dgm:pt>
    <dgm:pt modelId="{BCBF59C3-9F83-6D44-B4DB-66DB9E136B80}" type="pres">
      <dgm:prSet presAssocID="{E474F339-71FF-464E-928D-77912FAA94DC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407992A-B956-B741-9310-5C2FBCCEF334}" type="pres">
      <dgm:prSet presAssocID="{E474F339-71FF-464E-928D-77912FAA94DC}" presName="parentText" presStyleLbl="node1" presStyleIdx="2" presStyleCnt="4" custScaleX="119538" custLinFactNeighborX="-6873" custLinFactNeighborY="-311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E761D1-4424-6B4D-96E0-462221CB539F}" type="pres">
      <dgm:prSet presAssocID="{E474F339-71FF-464E-928D-77912FAA94DC}" presName="negativeSpace" presStyleCnt="0"/>
      <dgm:spPr/>
    </dgm:pt>
    <dgm:pt modelId="{8BF065BC-0E32-0F4D-A224-B559559E14B4}" type="pres">
      <dgm:prSet presAssocID="{E474F339-71FF-464E-928D-77912FAA94DC}" presName="childText" presStyleLbl="conFgAcc1" presStyleIdx="2" presStyleCnt="4" custLinFactY="-15013" custLinFactNeighborX="-344" custLinFactNeighborY="-100000">
        <dgm:presLayoutVars>
          <dgm:bulletEnabled val="1"/>
        </dgm:presLayoutVars>
      </dgm:prSet>
      <dgm:spPr/>
    </dgm:pt>
    <dgm:pt modelId="{71764771-08AF-2E48-A1E0-0F1FEA4893A6}" type="pres">
      <dgm:prSet presAssocID="{41E7976A-8B2F-0241-9C98-38B5A8B71027}" presName="spaceBetweenRectangles" presStyleCnt="0"/>
      <dgm:spPr/>
    </dgm:pt>
    <dgm:pt modelId="{24222AD0-DB1A-DB4B-A275-031F3D42671C}" type="pres">
      <dgm:prSet presAssocID="{FFFA7B52-2C07-0942-8EA9-369924726B1D}" presName="parentLin" presStyleCnt="0"/>
      <dgm:spPr/>
    </dgm:pt>
    <dgm:pt modelId="{1AE47361-B423-6042-8390-8D0DC4089DF9}" type="pres">
      <dgm:prSet presAssocID="{FFFA7B52-2C07-0942-8EA9-369924726B1D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8249AA00-589D-034D-8768-CAA808D41873}" type="pres">
      <dgm:prSet presAssocID="{FFFA7B52-2C07-0942-8EA9-369924726B1D}" presName="parentText" presStyleLbl="node1" presStyleIdx="3" presStyleCnt="4" custScaleX="1217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34FE0-7E52-724C-B082-4E4044A45DB4}" type="pres">
      <dgm:prSet presAssocID="{FFFA7B52-2C07-0942-8EA9-369924726B1D}" presName="negativeSpace" presStyleCnt="0"/>
      <dgm:spPr/>
    </dgm:pt>
    <dgm:pt modelId="{836B18AE-B3F7-2F4E-9986-51BCEC8D946F}" type="pres">
      <dgm:prSet presAssocID="{FFFA7B52-2C07-0942-8EA9-369924726B1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CA8CC0-410B-F041-819F-517528440261}" srcId="{8401FA05-DE7C-8440-B3E3-0E59FF2D763C}" destId="{C55FCDAD-CDCA-9644-B5EB-0E6487C33ADA}" srcOrd="1" destOrd="0" parTransId="{C59C40BC-5CED-CF40-AC5E-25AC9D1EA6C2}" sibTransId="{3FF21154-BEBE-1E4D-B6EA-8F7C0518C8D5}"/>
    <dgm:cxn modelId="{257F9050-1753-034C-947C-6A00D06B7B21}" type="presOf" srcId="{FFFA7B52-2C07-0942-8EA9-369924726B1D}" destId="{1AE47361-B423-6042-8390-8D0DC4089DF9}" srcOrd="0" destOrd="0" presId="urn:microsoft.com/office/officeart/2005/8/layout/list1"/>
    <dgm:cxn modelId="{D30D7115-A379-2D4A-91DE-09D635322CDB}" srcId="{8401FA05-DE7C-8440-B3E3-0E59FF2D763C}" destId="{E474F339-71FF-464E-928D-77912FAA94DC}" srcOrd="2" destOrd="0" parTransId="{CAA1741C-B96C-A943-B14F-BF6DA0409A7D}" sibTransId="{41E7976A-8B2F-0241-9C98-38B5A8B71027}"/>
    <dgm:cxn modelId="{4BADD3FE-EEF0-3449-941E-2EDBDA032C21}" type="presOf" srcId="{FFFA7B52-2C07-0942-8EA9-369924726B1D}" destId="{8249AA00-589D-034D-8768-CAA808D41873}" srcOrd="1" destOrd="0" presId="urn:microsoft.com/office/officeart/2005/8/layout/list1"/>
    <dgm:cxn modelId="{D6E9A65D-ECE0-414D-BBFC-60CB2476E0C6}" type="presOf" srcId="{E474F339-71FF-464E-928D-77912FAA94DC}" destId="{0407992A-B956-B741-9310-5C2FBCCEF334}" srcOrd="1" destOrd="0" presId="urn:microsoft.com/office/officeart/2005/8/layout/list1"/>
    <dgm:cxn modelId="{640BBAC6-EA5C-AC49-81D1-2DC2406A5766}" type="presOf" srcId="{8E121C77-A582-D849-96FD-F86D1A8A8BE2}" destId="{FC205EA1-5714-D24B-871D-B49C2A5454C5}" srcOrd="0" destOrd="0" presId="urn:microsoft.com/office/officeart/2005/8/layout/list1"/>
    <dgm:cxn modelId="{07EBD54B-C83F-BB4D-AD04-C06E1760F29A}" srcId="{8401FA05-DE7C-8440-B3E3-0E59FF2D763C}" destId="{8E121C77-A582-D849-96FD-F86D1A8A8BE2}" srcOrd="0" destOrd="0" parTransId="{7C12881D-F952-D443-849D-2CC5D73BED43}" sibTransId="{FFC5810D-E3E2-B841-B522-DE6DC2AACBB8}"/>
    <dgm:cxn modelId="{2EC052D3-18F4-574A-9001-3C8DD3BDBFA5}" type="presOf" srcId="{C55FCDAD-CDCA-9644-B5EB-0E6487C33ADA}" destId="{A6FE6F97-4D11-AC41-814D-B78533048AEC}" srcOrd="1" destOrd="0" presId="urn:microsoft.com/office/officeart/2005/8/layout/list1"/>
    <dgm:cxn modelId="{988F782F-DF40-CD44-8B50-BA999D3F09E2}" type="presOf" srcId="{8E121C77-A582-D849-96FD-F86D1A8A8BE2}" destId="{F6FE0E3B-26E3-EA46-9D1B-0C138FF3A549}" srcOrd="1" destOrd="0" presId="urn:microsoft.com/office/officeart/2005/8/layout/list1"/>
    <dgm:cxn modelId="{37D5F05F-75B3-CE40-A0BE-C93B2A65603B}" type="presOf" srcId="{C55FCDAD-CDCA-9644-B5EB-0E6487C33ADA}" destId="{A5BE70AF-1804-F84E-8BAB-8F49FE0BD3A3}" srcOrd="0" destOrd="0" presId="urn:microsoft.com/office/officeart/2005/8/layout/list1"/>
    <dgm:cxn modelId="{5ABAF84C-FDE3-AE43-B223-8035E29B9261}" type="presOf" srcId="{E474F339-71FF-464E-928D-77912FAA94DC}" destId="{BCBF59C3-9F83-6D44-B4DB-66DB9E136B80}" srcOrd="0" destOrd="0" presId="urn:microsoft.com/office/officeart/2005/8/layout/list1"/>
    <dgm:cxn modelId="{B4DAC389-CE15-9A40-BAFD-94C8A7922EA9}" srcId="{8401FA05-DE7C-8440-B3E3-0E59FF2D763C}" destId="{FFFA7B52-2C07-0942-8EA9-369924726B1D}" srcOrd="3" destOrd="0" parTransId="{37755149-0770-6544-A063-C520E5412AB8}" sibTransId="{FB45D493-18DA-504A-91B2-C517B7A79370}"/>
    <dgm:cxn modelId="{07BB3CC8-71A9-9D4C-8E1B-BD44BB7D9AC2}" type="presOf" srcId="{8401FA05-DE7C-8440-B3E3-0E59FF2D763C}" destId="{9768C556-3F58-D647-AB2A-A89822F6E5F7}" srcOrd="0" destOrd="0" presId="urn:microsoft.com/office/officeart/2005/8/layout/list1"/>
    <dgm:cxn modelId="{A462CAA5-19F3-E949-91C7-B2EA2D4FCB8E}" type="presParOf" srcId="{9768C556-3F58-D647-AB2A-A89822F6E5F7}" destId="{EEACB4A9-1E8A-D844-9AA8-4629BBA84100}" srcOrd="0" destOrd="0" presId="urn:microsoft.com/office/officeart/2005/8/layout/list1"/>
    <dgm:cxn modelId="{24D678AA-147A-7C48-BDF4-D477E13295EF}" type="presParOf" srcId="{EEACB4A9-1E8A-D844-9AA8-4629BBA84100}" destId="{FC205EA1-5714-D24B-871D-B49C2A5454C5}" srcOrd="0" destOrd="0" presId="urn:microsoft.com/office/officeart/2005/8/layout/list1"/>
    <dgm:cxn modelId="{63513C04-B0EA-7E4B-BC3B-B87958E4D2DF}" type="presParOf" srcId="{EEACB4A9-1E8A-D844-9AA8-4629BBA84100}" destId="{F6FE0E3B-26E3-EA46-9D1B-0C138FF3A549}" srcOrd="1" destOrd="0" presId="urn:microsoft.com/office/officeart/2005/8/layout/list1"/>
    <dgm:cxn modelId="{E4821FB8-DD4C-7141-AE94-C4403B8564C8}" type="presParOf" srcId="{9768C556-3F58-D647-AB2A-A89822F6E5F7}" destId="{4B7CFEDC-B0D1-4C47-8499-FC0612166748}" srcOrd="1" destOrd="0" presId="urn:microsoft.com/office/officeart/2005/8/layout/list1"/>
    <dgm:cxn modelId="{E63044EA-9C43-C845-BFE6-1BC72BA37D36}" type="presParOf" srcId="{9768C556-3F58-D647-AB2A-A89822F6E5F7}" destId="{60613D07-1335-A445-B481-7A2B5A92639F}" srcOrd="2" destOrd="0" presId="urn:microsoft.com/office/officeart/2005/8/layout/list1"/>
    <dgm:cxn modelId="{6F6471FD-C44E-184D-9C5F-B6492D0B32D9}" type="presParOf" srcId="{9768C556-3F58-D647-AB2A-A89822F6E5F7}" destId="{889153EB-63DF-8741-AAF8-7FE3330FA532}" srcOrd="3" destOrd="0" presId="urn:microsoft.com/office/officeart/2005/8/layout/list1"/>
    <dgm:cxn modelId="{8436AA0B-7A70-FA49-8323-A8665AA8820F}" type="presParOf" srcId="{9768C556-3F58-D647-AB2A-A89822F6E5F7}" destId="{7E3C0D65-A00B-C24E-A4A9-18304DB7B365}" srcOrd="4" destOrd="0" presId="urn:microsoft.com/office/officeart/2005/8/layout/list1"/>
    <dgm:cxn modelId="{EC08187C-BDAF-E045-A554-3ED8D7C8CC51}" type="presParOf" srcId="{7E3C0D65-A00B-C24E-A4A9-18304DB7B365}" destId="{A5BE70AF-1804-F84E-8BAB-8F49FE0BD3A3}" srcOrd="0" destOrd="0" presId="urn:microsoft.com/office/officeart/2005/8/layout/list1"/>
    <dgm:cxn modelId="{BAD08D99-D5CB-C745-B517-0D7C00F54FC6}" type="presParOf" srcId="{7E3C0D65-A00B-C24E-A4A9-18304DB7B365}" destId="{A6FE6F97-4D11-AC41-814D-B78533048AEC}" srcOrd="1" destOrd="0" presId="urn:microsoft.com/office/officeart/2005/8/layout/list1"/>
    <dgm:cxn modelId="{5B634171-1CC8-984D-93F5-680FF54A95E8}" type="presParOf" srcId="{9768C556-3F58-D647-AB2A-A89822F6E5F7}" destId="{59DBA056-C6C5-2E47-9DE9-67B893EB91C4}" srcOrd="5" destOrd="0" presId="urn:microsoft.com/office/officeart/2005/8/layout/list1"/>
    <dgm:cxn modelId="{F31FC4A4-2BFA-2545-B8FF-A9940E47643A}" type="presParOf" srcId="{9768C556-3F58-D647-AB2A-A89822F6E5F7}" destId="{799A3366-7F05-F347-BC2B-2BA996836CDB}" srcOrd="6" destOrd="0" presId="urn:microsoft.com/office/officeart/2005/8/layout/list1"/>
    <dgm:cxn modelId="{7D9E9EDC-883A-9147-8A66-7AB88915FD5F}" type="presParOf" srcId="{9768C556-3F58-D647-AB2A-A89822F6E5F7}" destId="{524A9BD6-9E24-544B-A93B-CE91671DC9CD}" srcOrd="7" destOrd="0" presId="urn:microsoft.com/office/officeart/2005/8/layout/list1"/>
    <dgm:cxn modelId="{EBEDCE31-C9C2-0945-801A-2F3857674118}" type="presParOf" srcId="{9768C556-3F58-D647-AB2A-A89822F6E5F7}" destId="{2921E6A8-3952-A543-B356-0D48F02EEA07}" srcOrd="8" destOrd="0" presId="urn:microsoft.com/office/officeart/2005/8/layout/list1"/>
    <dgm:cxn modelId="{7F4D3BB9-3800-A645-959E-C6AEEE5345E4}" type="presParOf" srcId="{2921E6A8-3952-A543-B356-0D48F02EEA07}" destId="{BCBF59C3-9F83-6D44-B4DB-66DB9E136B80}" srcOrd="0" destOrd="0" presId="urn:microsoft.com/office/officeart/2005/8/layout/list1"/>
    <dgm:cxn modelId="{6D199756-C13C-7D45-B6A6-DC716497054D}" type="presParOf" srcId="{2921E6A8-3952-A543-B356-0D48F02EEA07}" destId="{0407992A-B956-B741-9310-5C2FBCCEF334}" srcOrd="1" destOrd="0" presId="urn:microsoft.com/office/officeart/2005/8/layout/list1"/>
    <dgm:cxn modelId="{E468396D-1EA7-704D-B9E9-25528A628181}" type="presParOf" srcId="{9768C556-3F58-D647-AB2A-A89822F6E5F7}" destId="{F7E761D1-4424-6B4D-96E0-462221CB539F}" srcOrd="9" destOrd="0" presId="urn:microsoft.com/office/officeart/2005/8/layout/list1"/>
    <dgm:cxn modelId="{95248B7F-3A55-8246-8E97-A0F3559A0FC2}" type="presParOf" srcId="{9768C556-3F58-D647-AB2A-A89822F6E5F7}" destId="{8BF065BC-0E32-0F4D-A224-B559559E14B4}" srcOrd="10" destOrd="0" presId="urn:microsoft.com/office/officeart/2005/8/layout/list1"/>
    <dgm:cxn modelId="{A70EF842-F9CC-A34C-B737-ADB83287189E}" type="presParOf" srcId="{9768C556-3F58-D647-AB2A-A89822F6E5F7}" destId="{71764771-08AF-2E48-A1E0-0F1FEA4893A6}" srcOrd="11" destOrd="0" presId="urn:microsoft.com/office/officeart/2005/8/layout/list1"/>
    <dgm:cxn modelId="{970F8957-856D-D441-B9F3-B14DCD91CF12}" type="presParOf" srcId="{9768C556-3F58-D647-AB2A-A89822F6E5F7}" destId="{24222AD0-DB1A-DB4B-A275-031F3D42671C}" srcOrd="12" destOrd="0" presId="urn:microsoft.com/office/officeart/2005/8/layout/list1"/>
    <dgm:cxn modelId="{7FBBC309-BE8F-574D-8D99-8EB047857F45}" type="presParOf" srcId="{24222AD0-DB1A-DB4B-A275-031F3D42671C}" destId="{1AE47361-B423-6042-8390-8D0DC4089DF9}" srcOrd="0" destOrd="0" presId="urn:microsoft.com/office/officeart/2005/8/layout/list1"/>
    <dgm:cxn modelId="{45A248D4-E0E3-4143-A62B-54D4480A732F}" type="presParOf" srcId="{24222AD0-DB1A-DB4B-A275-031F3D42671C}" destId="{8249AA00-589D-034D-8768-CAA808D41873}" srcOrd="1" destOrd="0" presId="urn:microsoft.com/office/officeart/2005/8/layout/list1"/>
    <dgm:cxn modelId="{B39562AA-00F7-3348-A43B-DD46F0054BC5}" type="presParOf" srcId="{9768C556-3F58-D647-AB2A-A89822F6E5F7}" destId="{5D934FE0-7E52-724C-B082-4E4044A45DB4}" srcOrd="13" destOrd="0" presId="urn:microsoft.com/office/officeart/2005/8/layout/list1"/>
    <dgm:cxn modelId="{A23CD676-6ACE-0346-812A-FD826A874662}" type="presParOf" srcId="{9768C556-3F58-D647-AB2A-A89822F6E5F7}" destId="{836B18AE-B3F7-2F4E-9986-51BCEC8D946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E7A9D-3BAA-470E-AD5F-FF07DD7942EF}">
      <dsp:nvSpPr>
        <dsp:cNvPr id="0" name=""/>
        <dsp:cNvSpPr/>
      </dsp:nvSpPr>
      <dsp:spPr>
        <a:xfrm>
          <a:off x="5788597" y="1490270"/>
          <a:ext cx="4636246" cy="316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405"/>
              </a:lnTo>
              <a:lnTo>
                <a:pt x="4636246" y="158405"/>
              </a:lnTo>
              <a:lnTo>
                <a:pt x="4636246" y="31681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A5951-2BC6-43E6-8291-20A027345A67}">
      <dsp:nvSpPr>
        <dsp:cNvPr id="0" name=""/>
        <dsp:cNvSpPr/>
      </dsp:nvSpPr>
      <dsp:spPr>
        <a:xfrm>
          <a:off x="5788597" y="1490270"/>
          <a:ext cx="2733108" cy="316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405"/>
              </a:lnTo>
              <a:lnTo>
                <a:pt x="2733108" y="158405"/>
              </a:lnTo>
              <a:lnTo>
                <a:pt x="2733108" y="31681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84608-F541-4FE5-8CD8-9FEC0F1766EC}">
      <dsp:nvSpPr>
        <dsp:cNvPr id="0" name=""/>
        <dsp:cNvSpPr/>
      </dsp:nvSpPr>
      <dsp:spPr>
        <a:xfrm>
          <a:off x="5788597" y="1490270"/>
          <a:ext cx="764314" cy="316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405"/>
              </a:lnTo>
              <a:lnTo>
                <a:pt x="764314" y="158405"/>
              </a:lnTo>
              <a:lnTo>
                <a:pt x="764314" y="3168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A2BF6-4FCA-48AD-8202-DAF6D8622BE2}">
      <dsp:nvSpPr>
        <dsp:cNvPr id="0" name=""/>
        <dsp:cNvSpPr/>
      </dsp:nvSpPr>
      <dsp:spPr>
        <a:xfrm>
          <a:off x="4648846" y="1490270"/>
          <a:ext cx="1139751" cy="316811"/>
        </a:xfrm>
        <a:custGeom>
          <a:avLst/>
          <a:gdLst/>
          <a:ahLst/>
          <a:cxnLst/>
          <a:rect l="0" t="0" r="0" b="0"/>
          <a:pathLst>
            <a:path>
              <a:moveTo>
                <a:pt x="1139751" y="0"/>
              </a:moveTo>
              <a:lnTo>
                <a:pt x="1139751" y="158405"/>
              </a:lnTo>
              <a:lnTo>
                <a:pt x="0" y="158405"/>
              </a:lnTo>
              <a:lnTo>
                <a:pt x="0" y="3168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A6702-9CDF-41E4-B7EB-3CDB651EE53C}">
      <dsp:nvSpPr>
        <dsp:cNvPr id="0" name=""/>
        <dsp:cNvSpPr/>
      </dsp:nvSpPr>
      <dsp:spPr>
        <a:xfrm>
          <a:off x="2796790" y="1490270"/>
          <a:ext cx="2991807" cy="316811"/>
        </a:xfrm>
        <a:custGeom>
          <a:avLst/>
          <a:gdLst/>
          <a:ahLst/>
          <a:cxnLst/>
          <a:rect l="0" t="0" r="0" b="0"/>
          <a:pathLst>
            <a:path>
              <a:moveTo>
                <a:pt x="2991807" y="0"/>
              </a:moveTo>
              <a:lnTo>
                <a:pt x="2991807" y="158405"/>
              </a:lnTo>
              <a:lnTo>
                <a:pt x="0" y="158405"/>
              </a:lnTo>
              <a:lnTo>
                <a:pt x="0" y="3168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F4CC2-28D7-4733-A0F6-4B16FAAE854D}">
      <dsp:nvSpPr>
        <dsp:cNvPr id="0" name=""/>
        <dsp:cNvSpPr/>
      </dsp:nvSpPr>
      <dsp:spPr>
        <a:xfrm>
          <a:off x="1054985" y="1490270"/>
          <a:ext cx="4733612" cy="316811"/>
        </a:xfrm>
        <a:custGeom>
          <a:avLst/>
          <a:gdLst/>
          <a:ahLst/>
          <a:cxnLst/>
          <a:rect l="0" t="0" r="0" b="0"/>
          <a:pathLst>
            <a:path>
              <a:moveTo>
                <a:pt x="4733612" y="0"/>
              </a:moveTo>
              <a:lnTo>
                <a:pt x="4733612" y="158405"/>
              </a:lnTo>
              <a:lnTo>
                <a:pt x="0" y="158405"/>
              </a:lnTo>
              <a:lnTo>
                <a:pt x="0" y="31681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07219-6C71-4766-B98D-AAD57FB34462}">
      <dsp:nvSpPr>
        <dsp:cNvPr id="0" name=""/>
        <dsp:cNvSpPr/>
      </dsp:nvSpPr>
      <dsp:spPr>
        <a:xfrm>
          <a:off x="3994239" y="735957"/>
          <a:ext cx="3588717" cy="754312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việc chính:</a:t>
          </a:r>
          <a:endParaRPr lang="en-US" sz="3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4239" y="735957"/>
        <a:ext cx="3588717" cy="754312"/>
      </dsp:txXfrm>
    </dsp:sp>
    <dsp:sp modelId="{98602830-6AFC-48EE-A652-D08B2E9E61CA}">
      <dsp:nvSpPr>
        <dsp:cNvPr id="0" name=""/>
        <dsp:cNvSpPr/>
      </dsp:nvSpPr>
      <dsp:spPr>
        <a:xfrm>
          <a:off x="292571" y="1807081"/>
          <a:ext cx="1524827" cy="256262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(1) 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ra đời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Gióng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571" y="1807081"/>
        <a:ext cx="1524827" cy="2562626"/>
      </dsp:txXfrm>
    </dsp:sp>
    <dsp:sp modelId="{0D010582-0A0B-4B21-8E43-C8828304F8E6}">
      <dsp:nvSpPr>
        <dsp:cNvPr id="0" name=""/>
        <dsp:cNvSpPr/>
      </dsp:nvSpPr>
      <dsp:spPr>
        <a:xfrm>
          <a:off x="2008541" y="1807081"/>
          <a:ext cx="1576498" cy="256683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(2)Tiếng nói đầu tiên xin đi đánh giặc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8541" y="1807081"/>
        <a:ext cx="1576498" cy="2566835"/>
      </dsp:txXfrm>
    </dsp:sp>
    <dsp:sp modelId="{4D29CF22-415F-4098-BB4C-5EF0263F5E72}">
      <dsp:nvSpPr>
        <dsp:cNvPr id="0" name=""/>
        <dsp:cNvSpPr/>
      </dsp:nvSpPr>
      <dsp:spPr>
        <a:xfrm>
          <a:off x="3788749" y="1807081"/>
          <a:ext cx="1720194" cy="2569233"/>
        </a:xfrm>
        <a:prstGeom prst="rect">
          <a:avLst/>
        </a:prstGeom>
        <a:solidFill>
          <a:srgbClr val="5FCBCA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(3) Gióng đòi roi sắt, ngựa sắt, giáp sắt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8749" y="1807081"/>
        <a:ext cx="1720194" cy="2569233"/>
      </dsp:txXfrm>
    </dsp:sp>
    <dsp:sp modelId="{601F345E-7823-40BF-82A7-7B4ED4B4E92E}">
      <dsp:nvSpPr>
        <dsp:cNvPr id="0" name=""/>
        <dsp:cNvSpPr/>
      </dsp:nvSpPr>
      <dsp:spPr>
        <a:xfrm>
          <a:off x="5704974" y="1807081"/>
          <a:ext cx="1695875" cy="2559955"/>
        </a:xfrm>
        <a:prstGeom prst="rect">
          <a:avLst/>
        </a:prstGeom>
        <a:solidFill>
          <a:srgbClr val="F2B0C2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(4)Gióng vươn vải trở thành tráng sĩ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4974" y="1807081"/>
        <a:ext cx="1695875" cy="2559955"/>
      </dsp:txXfrm>
    </dsp:sp>
    <dsp:sp modelId="{C596AD0B-AC80-4EE9-9511-64F97E75543E}">
      <dsp:nvSpPr>
        <dsp:cNvPr id="0" name=""/>
        <dsp:cNvSpPr/>
      </dsp:nvSpPr>
      <dsp:spPr>
        <a:xfrm>
          <a:off x="7609448" y="1807081"/>
          <a:ext cx="1824516" cy="255739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(5) Gióng nhổ tre bên đường đánh giặc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09448" y="1807081"/>
        <a:ext cx="1824516" cy="2557398"/>
      </dsp:txXfrm>
    </dsp:sp>
    <dsp:sp modelId="{00982432-40A8-46B4-BA2F-867C5C6348A8}">
      <dsp:nvSpPr>
        <dsp:cNvPr id="0" name=""/>
        <dsp:cNvSpPr/>
      </dsp:nvSpPr>
      <dsp:spPr>
        <a:xfrm>
          <a:off x="9602764" y="1807081"/>
          <a:ext cx="1644159" cy="256923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(6)Gióng bay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tíchc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pt-BR" sz="3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32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2764" y="1807081"/>
        <a:ext cx="1644159" cy="2569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13D07-1335-A445-B481-7A2B5A92639F}">
      <dsp:nvSpPr>
        <dsp:cNvPr id="0" name=""/>
        <dsp:cNvSpPr/>
      </dsp:nvSpPr>
      <dsp:spPr>
        <a:xfrm>
          <a:off x="0" y="39027"/>
          <a:ext cx="1081668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E0E3B-26E3-EA46-9D1B-0C138FF3A549}">
      <dsp:nvSpPr>
        <dsp:cNvPr id="0" name=""/>
        <dsp:cNvSpPr/>
      </dsp:nvSpPr>
      <dsp:spPr>
        <a:xfrm>
          <a:off x="503662" y="0"/>
          <a:ext cx="9151433" cy="8725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191" tIns="0" rIns="28619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Nghị luận văn học </a:t>
          </a:r>
          <a:r>
            <a:rPr lang="vi-V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là văn bản nghị luận bàn về các vấn đề văn học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256" y="42594"/>
        <a:ext cx="9066245" cy="787356"/>
      </dsp:txXfrm>
    </dsp:sp>
    <dsp:sp modelId="{799A3366-7F05-F347-BC2B-2BA996836CDB}">
      <dsp:nvSpPr>
        <dsp:cNvPr id="0" name=""/>
        <dsp:cNvSpPr/>
      </dsp:nvSpPr>
      <dsp:spPr>
        <a:xfrm>
          <a:off x="0" y="1931911"/>
          <a:ext cx="10816683" cy="6734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E6F97-4D11-AC41-814D-B78533048AEC}">
      <dsp:nvSpPr>
        <dsp:cNvPr id="0" name=""/>
        <dsp:cNvSpPr/>
      </dsp:nvSpPr>
      <dsp:spPr>
        <a:xfrm>
          <a:off x="592342" y="1138392"/>
          <a:ext cx="8959137" cy="129618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191" tIns="0" rIns="28619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Ý kiến</a:t>
          </a:r>
          <a:r>
            <a:rPr lang="vi-V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thường là một nhận xét mang tính khẳng định hoặc phủ định. Ý kiến của văn bản nghị luận  thường nêu ở nhan đề hoặc mở đầu bài viết.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617" y="1201667"/>
        <a:ext cx="8832587" cy="1169637"/>
      </dsp:txXfrm>
    </dsp:sp>
    <dsp:sp modelId="{8BF065BC-0E32-0F4D-A224-B559559E14B4}">
      <dsp:nvSpPr>
        <dsp:cNvPr id="0" name=""/>
        <dsp:cNvSpPr/>
      </dsp:nvSpPr>
      <dsp:spPr>
        <a:xfrm>
          <a:off x="0" y="3139926"/>
          <a:ext cx="1081668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7992A-B956-B741-9310-5C2FBCCEF334}">
      <dsp:nvSpPr>
        <dsp:cNvPr id="0" name=""/>
        <dsp:cNvSpPr/>
      </dsp:nvSpPr>
      <dsp:spPr>
        <a:xfrm>
          <a:off x="503662" y="2889004"/>
          <a:ext cx="9051032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191" tIns="0" rIns="28619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Lí lẽ</a:t>
          </a: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: là cơ sở cho ý kiến, quan điểm của người viết, người nói.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160" y="2913502"/>
        <a:ext cx="9002036" cy="452844"/>
      </dsp:txXfrm>
    </dsp:sp>
    <dsp:sp modelId="{836B18AE-B3F7-2F4E-9986-51BCEC8D946F}">
      <dsp:nvSpPr>
        <dsp:cNvPr id="0" name=""/>
        <dsp:cNvSpPr/>
      </dsp:nvSpPr>
      <dsp:spPr>
        <a:xfrm>
          <a:off x="0" y="4067161"/>
          <a:ext cx="1081668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9AA00-589D-034D-8768-CAA808D41873}">
      <dsp:nvSpPr>
        <dsp:cNvPr id="0" name=""/>
        <dsp:cNvSpPr/>
      </dsp:nvSpPr>
      <dsp:spPr>
        <a:xfrm>
          <a:off x="540834" y="3816241"/>
          <a:ext cx="9222076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191" tIns="0" rIns="28619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Bằng chứng</a:t>
          </a: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: là những minh chứng làm rõ lí lẽ</a:t>
          </a:r>
          <a:endParaRPr lang="x-none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332" y="3840739"/>
        <a:ext cx="9173080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5D3D7-A971-4BAA-B5E4-2A39695512F8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4A405-9C7F-4DE0-AD81-14AC81E24F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0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589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08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072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đăng</a:t>
            </a:r>
            <a:r>
              <a:rPr lang="en-US" altLang="zh-CN" dirty="0"/>
              <a:t> </a:t>
            </a:r>
            <a:r>
              <a:rPr lang="en-US" altLang="zh-CN" dirty="0" err="1"/>
              <a:t>ký</a:t>
            </a:r>
            <a:r>
              <a:rPr lang="en-US" altLang="zh-CN" dirty="0"/>
              <a:t> </a:t>
            </a:r>
            <a:r>
              <a:rPr lang="en-US" altLang="zh-CN" dirty="0" err="1"/>
              <a:t>bản</a:t>
            </a:r>
            <a:r>
              <a:rPr lang="en-US" altLang="zh-CN" dirty="0"/>
              <a:t> </a:t>
            </a:r>
            <a:r>
              <a:rPr lang="en-US" altLang="zh-CN" dirty="0" err="1"/>
              <a:t>quyền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774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848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đăng</a:t>
            </a:r>
            <a:r>
              <a:rPr lang="en-US" altLang="zh-CN" dirty="0"/>
              <a:t> </a:t>
            </a:r>
            <a:r>
              <a:rPr lang="en-US" altLang="zh-CN" dirty="0" err="1"/>
              <a:t>ký</a:t>
            </a:r>
            <a:r>
              <a:rPr lang="en-US" altLang="zh-CN" dirty="0"/>
              <a:t> </a:t>
            </a:r>
            <a:r>
              <a:rPr lang="en-US" altLang="zh-CN" dirty="0" err="1"/>
              <a:t>bản</a:t>
            </a:r>
            <a:r>
              <a:rPr lang="en-US" altLang="zh-CN" dirty="0"/>
              <a:t> </a:t>
            </a:r>
            <a:r>
              <a:rPr lang="en-US" altLang="zh-CN" dirty="0" err="1"/>
              <a:t>quyền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92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594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93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0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308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0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214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70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3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6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93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notesSlide" Target="../notesSlides/notesSlide8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31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952"/>
          <p:cNvSpPr txBox="1"/>
          <p:nvPr/>
        </p:nvSpPr>
        <p:spPr>
          <a:xfrm>
            <a:off x="3344840" y="1494234"/>
            <a:ext cx="5502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-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803E7D-719B-CF46-8B0A-CA5A1B14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874">
            <a:off x="656510" y="116378"/>
            <a:ext cx="3758460" cy="2772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C04F0-5F0F-B548-87E0-7772E00E3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24" y="3429000"/>
            <a:ext cx="6139366" cy="3721991"/>
          </a:xfrm>
          <a:prstGeom prst="rect">
            <a:avLst/>
          </a:prstGeom>
        </p:spPr>
      </p:pic>
      <p:sp>
        <p:nvSpPr>
          <p:cNvPr id="6" name="TextBox 1951"/>
          <p:cNvSpPr txBox="1"/>
          <p:nvPr/>
        </p:nvSpPr>
        <p:spPr>
          <a:xfrm>
            <a:off x="1620283" y="2130747"/>
            <a:ext cx="8951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 – TƯỢNG ĐÀI </a:t>
            </a:r>
          </a:p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CỬU CỦA LÒNG YÊU NƯỚC</a:t>
            </a:r>
            <a:endParaRPr lang="x-non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Mạnh Nhị)</a:t>
            </a:r>
            <a:endParaRPr lang="x-none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2464950" y="1336119"/>
            <a:ext cx="72621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6500" b="1" dirty="0">
                <a:solidFill>
                  <a:srgbClr val="5BAE9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1. </a:t>
            </a:r>
          </a:p>
          <a:p>
            <a:pPr algn="ctr" eaLnBrk="1" hangingPunct="1"/>
            <a:r>
              <a:rPr lang="en-US" altLang="zh-CN" sz="6500" b="1" dirty="0">
                <a:solidFill>
                  <a:srgbClr val="5BAE9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</a:t>
            </a:r>
            <a:r>
              <a:rPr lang="x-none" altLang="zh-CN" sz="6500" b="1" dirty="0">
                <a:solidFill>
                  <a:srgbClr val="5BAE9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ấn đề nghị luận</a:t>
            </a:r>
            <a:endParaRPr lang="zh-CN" altLang="en-US" sz="6500" b="1" dirty="0">
              <a:solidFill>
                <a:srgbClr val="5BAE96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8" y="3975413"/>
            <a:ext cx="3807909" cy="28825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BAD71A-679C-CF47-B0C9-DA1D8EDBDD08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19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:a16="http://schemas.microsoft.com/office/drawing/2014/main" id="{FDE4E60D-7F0D-1D40-A306-7FB6B345DF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8" y="-330998"/>
            <a:ext cx="9891347" cy="6373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3954B-BD28-7D4B-9A93-697558F819A5}"/>
              </a:ext>
            </a:extLst>
          </p:cNvPr>
          <p:cNvSpPr/>
          <p:nvPr/>
        </p:nvSpPr>
        <p:spPr>
          <a:xfrm>
            <a:off x="2585722" y="1590875"/>
            <a:ext cx="5766541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x-non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64409-7696-F64F-83E9-FC63C8AA6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15" y="2509024"/>
            <a:ext cx="3381423" cy="41352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AC2A17-4C33-CA4B-A877-1B024AAF51F5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841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B05B8F05-FCA0-E342-8FE8-7110B12BC6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70705" y="78542"/>
            <a:ext cx="525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cs typeface="+mn-ea"/>
                <a:sym typeface="+mn-lt"/>
              </a:rPr>
              <a:t>PHIẾU HỌC TẬP</a:t>
            </a:r>
            <a:endParaRPr lang="zh-CN" altLang="en-US" sz="36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5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76D2E161-A1E7-9C41-8EB6-49838CDF14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776531"/>
            <a:ext cx="5715000" cy="1905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16166E-A671-074A-826F-F651B4E6D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58324"/>
              </p:ext>
            </p:extLst>
          </p:nvPr>
        </p:nvGraphicFramePr>
        <p:xfrm>
          <a:off x="235477" y="1222369"/>
          <a:ext cx="8485818" cy="4548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5550">
                  <a:extLst>
                    <a:ext uri="{9D8B030D-6E8A-4147-A177-3AD203B41FA5}">
                      <a16:colId xmlns:a16="http://schemas.microsoft.com/office/drawing/2014/main" val="3551356576"/>
                    </a:ext>
                  </a:extLst>
                </a:gridCol>
                <a:gridCol w="2680268">
                  <a:extLst>
                    <a:ext uri="{9D8B030D-6E8A-4147-A177-3AD203B41FA5}">
                      <a16:colId xmlns:a16="http://schemas.microsoft.com/office/drawing/2014/main" val="203782996"/>
                    </a:ext>
                  </a:extLst>
                </a:gridCol>
              </a:tblGrid>
              <a:tr h="26644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x-none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071181"/>
                  </a:ext>
                </a:extLst>
              </a:tr>
              <a:tr h="556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 Văn bản viết về vấn đề gì?</a:t>
                      </a:r>
                      <a:endParaRPr lang="x-none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807022"/>
                  </a:ext>
                </a:extLst>
              </a:tr>
              <a:tr h="556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 Vấn đề ấy được nêu khái quát ở phần nào?</a:t>
                      </a:r>
                      <a:endParaRPr lang="x-none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091283"/>
                  </a:ext>
                </a:extLst>
              </a:tr>
              <a:tr h="556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 Nhận xét cách nêu vấn đề của tác giả</a:t>
                      </a:r>
                      <a:endParaRPr lang="x-none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0002595"/>
                  </a:ext>
                </a:extLst>
              </a:tr>
              <a:tr h="8464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 Qua văn bản, em hiểu truyền thuyết Thánh Gióng có ý nghĩa như thế nào?</a:t>
                      </a:r>
                      <a:endParaRPr lang="x-none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098807"/>
                  </a:ext>
                </a:extLst>
              </a:tr>
              <a:tr h="8464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 Rút ra bài học gì khi muốn xác định vấn đề nghị luận.</a:t>
                      </a:r>
                      <a:endParaRPr lang="x-none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683553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8E510A2-FA0B-3047-8948-C2898B9BAE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96" y="2020493"/>
            <a:ext cx="4436326" cy="44363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19181-33AA-CE49-BFD0-ED40ACA03593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64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ED5F6-2BC4-8A44-8A93-5123ABAB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78420"/>
            <a:ext cx="10515600" cy="735980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1. V</a:t>
            </a:r>
            <a:r>
              <a:rPr lang="x-none" altLang="zh-CN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ấn đề nghị luận</a:t>
            </a:r>
            <a:endParaRPr lang="x-none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7A28B04-A488-194F-9CC8-8BC292998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394539"/>
              </p:ext>
            </p:extLst>
          </p:nvPr>
        </p:nvGraphicFramePr>
        <p:xfrm>
          <a:off x="587296" y="914400"/>
          <a:ext cx="10816683" cy="458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D49AB61-F50D-234B-9636-6DBF758A675D}"/>
              </a:ext>
            </a:extLst>
          </p:cNvPr>
          <p:cNvSpPr/>
          <p:nvPr/>
        </p:nvSpPr>
        <p:spPr>
          <a:xfrm>
            <a:off x="1063090" y="5943600"/>
            <a:ext cx="9675533" cy="5480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Ý kiến, lí lẽ, bằng chứng có mối quan hệ chặt chẽ với nhau.</a:t>
            </a:r>
            <a:endParaRPr lang="x-non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C1002-D021-4B4C-8B15-BF29FB0C7896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B05B8F05-FCA0-E342-8FE8-7110B12BC6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70705" y="78542"/>
            <a:ext cx="525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cs typeface="+mn-ea"/>
                <a:sym typeface="+mn-lt"/>
              </a:rPr>
              <a:t>PHIẾU HỌC TẬP</a:t>
            </a:r>
            <a:endParaRPr lang="zh-CN" altLang="en-US" sz="36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5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76D2E161-A1E7-9C41-8EB6-49838CDF14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776531"/>
            <a:ext cx="5715000" cy="1905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16166E-A671-074A-826F-F651B4E6D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860419"/>
              </p:ext>
            </p:extLst>
          </p:nvPr>
        </p:nvGraphicFramePr>
        <p:xfrm>
          <a:off x="760791" y="1112381"/>
          <a:ext cx="10670417" cy="5411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5939">
                  <a:extLst>
                    <a:ext uri="{9D8B030D-6E8A-4147-A177-3AD203B41FA5}">
                      <a16:colId xmlns:a16="http://schemas.microsoft.com/office/drawing/2014/main" val="3551356576"/>
                    </a:ext>
                  </a:extLst>
                </a:gridCol>
                <a:gridCol w="7194478">
                  <a:extLst>
                    <a:ext uri="{9D8B030D-6E8A-4147-A177-3AD203B41FA5}">
                      <a16:colId xmlns:a16="http://schemas.microsoft.com/office/drawing/2014/main" val="203782996"/>
                    </a:ext>
                  </a:extLst>
                </a:gridCol>
              </a:tblGrid>
              <a:tr h="2664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x-none" sz="2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071181"/>
                  </a:ext>
                </a:extLst>
              </a:tr>
              <a:tr h="8929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 </a:t>
                      </a:r>
                      <a:r>
                        <a:rPr lang="vi-VN" sz="26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 đề nghị luận</a:t>
                      </a:r>
                      <a:r>
                        <a:rPr lang="x-none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807022"/>
                  </a:ext>
                </a:extLst>
              </a:tr>
              <a:tr h="1337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 Vấn đề ấy được nêu khái quát ở phần nào?</a:t>
                      </a: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091283"/>
                  </a:ext>
                </a:extLst>
              </a:tr>
              <a:tr h="5564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 </a:t>
                      </a:r>
                      <a:r>
                        <a:rPr lang="vi-VN" sz="26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 nêu vấn đề</a:t>
                      </a:r>
                      <a:r>
                        <a:rPr lang="x-none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0002595"/>
                  </a:ext>
                </a:extLst>
              </a:tr>
              <a:tr h="102756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 Ý nghĩa của truyền thuyết Thánh Gióng</a:t>
                      </a: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098807"/>
                  </a:ext>
                </a:extLst>
              </a:tr>
              <a:tr h="84647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 Rút ra bài học gì khi muốn xác định vấn đề nghị luận.</a:t>
                      </a: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x-none" sz="2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683553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2F862F1-63E2-F044-9978-C1A8F77BDB26}"/>
              </a:ext>
            </a:extLst>
          </p:cNvPr>
          <p:cNvSpPr/>
          <p:nvPr/>
        </p:nvSpPr>
        <p:spPr>
          <a:xfrm>
            <a:off x="4293996" y="1488050"/>
            <a:ext cx="71372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 là tác phẩm tiêu biểu thuộc chủ đề yêu nước trong văn học.</a:t>
            </a:r>
            <a:endParaRPr lang="x-none" sz="2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F57A3-375C-F740-83D4-DEFBC74C1103}"/>
              </a:ext>
            </a:extLst>
          </p:cNvPr>
          <p:cNvSpPr/>
          <p:nvPr/>
        </p:nvSpPr>
        <p:spPr>
          <a:xfrm>
            <a:off x="4293995" y="2380602"/>
            <a:ext cx="70003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đề được nêu ở nhan đề và được khái quát lại ở đoạn đầu văn bản.</a:t>
            </a:r>
            <a:endParaRPr lang="x-none" sz="2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B7C8-3A8E-4C4D-9EE5-F5C77304656F}"/>
              </a:ext>
            </a:extLst>
          </p:cNvPr>
          <p:cNvSpPr/>
          <p:nvPr/>
        </p:nvSpPr>
        <p:spPr>
          <a:xfrm>
            <a:off x="4274827" y="3221048"/>
            <a:ext cx="36423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từ khái quát đến cụ thể</a:t>
            </a:r>
            <a:endParaRPr lang="x-none" sz="2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6014C2-C8F7-4846-9A5E-1EB5D20E3D2A}"/>
              </a:ext>
            </a:extLst>
          </p:cNvPr>
          <p:cNvSpPr/>
          <p:nvPr/>
        </p:nvSpPr>
        <p:spPr>
          <a:xfrm>
            <a:off x="4223656" y="3742538"/>
            <a:ext cx="70706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lnSpc>
                <a:spcPct val="1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giữ, giúp người dân tin vào truyền thống yêu nước của nhân dân ta</a:t>
            </a:r>
            <a:r>
              <a:rPr lang="x-non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7BD5B9-F30B-9D47-8903-D54F1FB6198B}"/>
              </a:ext>
            </a:extLst>
          </p:cNvPr>
          <p:cNvSpPr/>
          <p:nvPr/>
        </p:nvSpPr>
        <p:spPr>
          <a:xfrm>
            <a:off x="4223657" y="5517465"/>
            <a:ext cx="72778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x-none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Dựa vào bố cục của văn bản</a:t>
            </a:r>
          </a:p>
          <a:p>
            <a:pPr algn="just">
              <a:lnSpc>
                <a:spcPct val="100000"/>
              </a:lnSpc>
            </a:pPr>
            <a:r>
              <a:rPr lang="x-none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Xác định nội dung và ý nghĩa của văn bản nghị luận</a:t>
            </a:r>
            <a:endParaRPr lang="x-none" sz="2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303A39-7C1D-2C47-95D3-8B794F50A2FF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8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0"/>
            <a:ext cx="12187592" cy="722566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" y="1239"/>
            <a:ext cx="3173117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80" y="4160354"/>
            <a:ext cx="3597917" cy="27999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72" y="917731"/>
            <a:ext cx="1694696" cy="2161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7D215B-B3E5-C848-9FCF-DBE4EBF6E1DD}"/>
              </a:ext>
            </a:extLst>
          </p:cNvPr>
          <p:cNvSpPr txBox="1"/>
          <p:nvPr/>
        </p:nvSpPr>
        <p:spPr>
          <a:xfrm>
            <a:off x="1508400" y="265243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7000" b="1" i="1" dirty="0">
                <a:solidFill>
                  <a:srgbClr val="688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 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7C573F-F160-E54E-8205-28D3BA5D5615}"/>
              </a:ext>
            </a:extLst>
          </p:cNvPr>
          <p:cNvSpPr/>
          <p:nvPr/>
        </p:nvSpPr>
        <p:spPr>
          <a:xfrm>
            <a:off x="3075851" y="-14532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hữu</a:t>
            </a:r>
            <a:r>
              <a:rPr lang="en-US" altLang="zh-CN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09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3B4E5-C6E3-5D47-A9AF-958E3B8E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884" y="69533"/>
            <a:ext cx="10515600" cy="51195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x-none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A526F7C-8B06-5A4E-869E-4055BE1A1D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94" y="602472"/>
            <a:ext cx="2957706" cy="188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09C2ECD7-BB33-1249-8B30-E2E4E193E08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84" y="645264"/>
            <a:ext cx="2839302" cy="18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76D24-5E31-1940-AD0A-31484B6A271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36" y="654970"/>
            <a:ext cx="3173177" cy="18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33FC211-5017-0840-8DF4-FAEAAF39117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03" y="2532437"/>
            <a:ext cx="2957707" cy="209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video game screen capture&#10;&#10;Description automatically generated with low confidence">
            <a:extLst>
              <a:ext uri="{FF2B5EF4-FFF2-40B4-BE49-F238E27FC236}">
                <a16:creationId xmlns:a16="http://schemas.microsoft.com/office/drawing/2014/main" id="{792A2C47-AC24-6847-B2BB-8149E306421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81" y="2507476"/>
            <a:ext cx="2957707" cy="212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38F74-F344-344F-8C63-0967F9D5073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247" y="2559746"/>
            <a:ext cx="3135154" cy="204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AF0AE9-56EF-EA4A-B94B-480460F8772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77" y="4730663"/>
            <a:ext cx="2975249" cy="212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sky, building, outdoor, old&#10;&#10;Description automatically generated">
            <a:extLst>
              <a:ext uri="{FF2B5EF4-FFF2-40B4-BE49-F238E27FC236}">
                <a16:creationId xmlns:a16="http://schemas.microsoft.com/office/drawing/2014/main" id="{B801434C-267D-734C-80D4-F104D9BC6BDC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41926"/>
            <a:ext cx="3008236" cy="204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outdoor, grass, plant, tree&#10;&#10;Description automatically generated">
            <a:extLst>
              <a:ext uri="{FF2B5EF4-FFF2-40B4-BE49-F238E27FC236}">
                <a16:creationId xmlns:a16="http://schemas.microsoft.com/office/drawing/2014/main" id="{8CC273BC-8F0D-314E-9CA8-5BA4C25E56A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59" y="4665105"/>
            <a:ext cx="2887529" cy="204284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17501F-5675-3246-92F8-715D5C424FEC}"/>
              </a:ext>
            </a:extLst>
          </p:cNvPr>
          <p:cNvSpPr/>
          <p:nvPr/>
        </p:nvSpPr>
        <p:spPr>
          <a:xfrm>
            <a:off x="192777" y="1276199"/>
            <a:ext cx="2719580" cy="4305602"/>
          </a:xfrm>
          <a:prstGeom prst="rect">
            <a:avLst/>
          </a:prstGeom>
          <a:solidFill>
            <a:srgbClr val="A0C327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8DC7B3-0A30-0648-A68E-0DE313E5B76A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38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58F4B89-4C24-F947-B923-630949820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235478"/>
              </p:ext>
            </p:extLst>
          </p:nvPr>
        </p:nvGraphicFramePr>
        <p:xfrm>
          <a:off x="307402" y="-649756"/>
          <a:ext cx="11577196" cy="511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6632490-BB30-F24F-9DA3-5A9A84141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946" y="4217639"/>
            <a:ext cx="1524000" cy="1838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91F655-70F5-F841-9069-65487A14C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746" y="4227165"/>
            <a:ext cx="1612901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ECEF4-B215-CB45-AB5E-56442E608D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7146" y="4217639"/>
            <a:ext cx="16637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08D02-4CC1-0C46-B5C0-01A281158F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7847" y="4217639"/>
            <a:ext cx="1790701" cy="1819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391C6C-7975-9A46-8770-F58D3E484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3281" y="4230338"/>
            <a:ext cx="1727200" cy="1816101"/>
          </a:xfrm>
          <a:prstGeom prst="rect">
            <a:avLst/>
          </a:prstGeom>
        </p:spPr>
      </p:pic>
      <p:pic>
        <p:nvPicPr>
          <p:cNvPr id="9" name="Picture 6" descr="Hình ảnh có liên quan">
            <a:extLst>
              <a:ext uri="{FF2B5EF4-FFF2-40B4-BE49-F238E27FC236}">
                <a16:creationId xmlns:a16="http://schemas.microsoft.com/office/drawing/2014/main" id="{4DDC6A52-0C5A-B743-A2A6-B922EA30E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1"/>
          <a:stretch/>
        </p:blipFill>
        <p:spPr bwMode="auto">
          <a:xfrm>
            <a:off x="4068648" y="4227165"/>
            <a:ext cx="1886926" cy="181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F3A2C-B175-2D45-9090-75682EB5B01A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92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2378210" y="224151"/>
            <a:ext cx="6754876" cy="54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11651" y="847690"/>
            <a:ext cx="13741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</a:t>
            </a:r>
            <a:endParaRPr lang="zh-CN" altLang="en-US" sz="65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83767" y="1911109"/>
            <a:ext cx="5364849" cy="20928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HIỂU </a:t>
            </a:r>
          </a:p>
          <a:p>
            <a:pPr algn="ctr"/>
            <a:r>
              <a:rPr lang="en-US" altLang="zh-CN" sz="65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CHUNG</a:t>
            </a:r>
            <a:endParaRPr lang="zh-CN" altLang="en-US" sz="6500" b="1" dirty="0">
              <a:ln w="28575">
                <a:solidFill>
                  <a:schemeClr val="bg1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B70D1-B664-624B-8A67-576E92265777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942531-70E6-774C-927D-A55418491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83901"/>
              </p:ext>
            </p:extLst>
          </p:nvPr>
        </p:nvGraphicFramePr>
        <p:xfrm>
          <a:off x="2252546" y="1137425"/>
          <a:ext cx="8452625" cy="554039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018049">
                  <a:extLst>
                    <a:ext uri="{9D8B030D-6E8A-4147-A177-3AD203B41FA5}">
                      <a16:colId xmlns:a16="http://schemas.microsoft.com/office/drawing/2014/main" val="1573714257"/>
                    </a:ext>
                  </a:extLst>
                </a:gridCol>
                <a:gridCol w="3434576">
                  <a:extLst>
                    <a:ext uri="{9D8B030D-6E8A-4147-A177-3AD203B41FA5}">
                      <a16:colId xmlns:a16="http://schemas.microsoft.com/office/drawing/2014/main" val="747355744"/>
                    </a:ext>
                  </a:extLst>
                </a:gridCol>
              </a:tblGrid>
              <a:tr h="46455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x-none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490494"/>
                  </a:ext>
                </a:extLst>
              </a:tr>
              <a:tr h="831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 Tìm hiểu và giới thiệu ngắn gọn về tác giả</a:t>
                      </a:r>
                      <a:endParaRPr lang="x-none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691345"/>
                  </a:ext>
                </a:extLst>
              </a:tr>
              <a:tr h="1264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 Giải thích 1 số từ sau:</a:t>
                      </a:r>
                      <a:endParaRPr lang="x-none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Gióng hoá</a:t>
                      </a:r>
                      <a:endParaRPr lang="x-none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Bất tử hoá</a:t>
                      </a:r>
                      <a:endParaRPr lang="x-none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5812255"/>
                  </a:ext>
                </a:extLst>
              </a:tr>
              <a:tr h="398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 Xuất xứ của văn bản</a:t>
                      </a:r>
                      <a:endParaRPr lang="x-none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7736532"/>
                  </a:ext>
                </a:extLst>
              </a:tr>
              <a:tr h="398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 Thể loại của văn bản</a:t>
                      </a:r>
                      <a:endParaRPr lang="x-none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950636"/>
                  </a:ext>
                </a:extLst>
              </a:tr>
              <a:tr h="398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 Bố cục của văn bản</a:t>
                      </a:r>
                      <a:endParaRPr lang="x-none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832192"/>
                  </a:ext>
                </a:extLst>
              </a:tr>
              <a:tr h="398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(1)</a:t>
                      </a:r>
                      <a:endParaRPr lang="x-none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9182975"/>
                  </a:ext>
                </a:extLst>
              </a:tr>
              <a:tr h="398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(2)</a:t>
                      </a:r>
                      <a:endParaRPr lang="x-none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69728"/>
                  </a:ext>
                </a:extLst>
              </a:tr>
              <a:tr h="398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(3)</a:t>
                      </a:r>
                      <a:endParaRPr lang="x-none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9888900"/>
                  </a:ext>
                </a:extLst>
              </a:tr>
              <a:tr h="398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(4)</a:t>
                      </a:r>
                      <a:endParaRPr lang="x-none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077400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F98A701-7ABD-FB48-97E6-023535B2E2A0}"/>
              </a:ext>
            </a:extLst>
          </p:cNvPr>
          <p:cNvSpPr/>
          <p:nvPr/>
        </p:nvSpPr>
        <p:spPr>
          <a:xfrm>
            <a:off x="2733907" y="142590"/>
            <a:ext cx="7489902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lời câu 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79E58-6DA6-BB41-8F19-5A536D9FE7BE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28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5112629" y="1810669"/>
            <a:ext cx="725394" cy="725487"/>
            <a:chOff x="8614027" y="1721138"/>
            <a:chExt cx="725096" cy="725096"/>
          </a:xfrm>
        </p:grpSpPr>
        <p:sp>
          <p:nvSpPr>
            <p:cNvPr id="12" name="椭圆 11"/>
            <p:cNvSpPr/>
            <p:nvPr/>
          </p:nvSpPr>
          <p:spPr>
            <a:xfrm>
              <a:off x="8614027" y="1721138"/>
              <a:ext cx="725096" cy="7250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55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963" y="1772654"/>
              <a:ext cx="609429" cy="6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5168588" y="4557567"/>
            <a:ext cx="725394" cy="725487"/>
            <a:chOff x="8485611" y="3260967"/>
            <a:chExt cx="725096" cy="725096"/>
          </a:xfrm>
        </p:grpSpPr>
        <p:sp>
          <p:nvSpPr>
            <p:cNvPr id="15" name="椭圆 14"/>
            <p:cNvSpPr/>
            <p:nvPr/>
          </p:nvSpPr>
          <p:spPr>
            <a:xfrm>
              <a:off x="8485611" y="3260967"/>
              <a:ext cx="725096" cy="725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551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2677" y="3391238"/>
              <a:ext cx="490964" cy="490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5168588" y="3066256"/>
            <a:ext cx="725394" cy="725487"/>
            <a:chOff x="8699861" y="4496541"/>
            <a:chExt cx="725096" cy="725096"/>
          </a:xfrm>
        </p:grpSpPr>
        <p:sp>
          <p:nvSpPr>
            <p:cNvPr id="18" name="椭圆 17"/>
            <p:cNvSpPr/>
            <p:nvPr/>
          </p:nvSpPr>
          <p:spPr>
            <a:xfrm>
              <a:off x="8699861" y="4496541"/>
              <a:ext cx="725096" cy="7250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54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927" y="4587850"/>
              <a:ext cx="490964" cy="490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7" name="文本框 21"/>
          <p:cNvSpPr txBox="1">
            <a:spLocks noChangeArrowheads="1"/>
          </p:cNvSpPr>
          <p:nvPr/>
        </p:nvSpPr>
        <p:spPr bwMode="auto">
          <a:xfrm>
            <a:off x="6096000" y="1914174"/>
            <a:ext cx="3455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(1955)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5" name="文本框 24"/>
          <p:cNvSpPr txBox="1">
            <a:spLocks noChangeArrowheads="1"/>
          </p:cNvSpPr>
          <p:nvPr/>
        </p:nvSpPr>
        <p:spPr bwMode="auto">
          <a:xfrm>
            <a:off x="6034845" y="4227812"/>
            <a:ext cx="51171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3" name="文本框 27"/>
          <p:cNvSpPr txBox="1">
            <a:spLocks noChangeArrowheads="1"/>
          </p:cNvSpPr>
          <p:nvPr/>
        </p:nvSpPr>
        <p:spPr bwMode="auto">
          <a:xfrm>
            <a:off x="6081337" y="2936738"/>
            <a:ext cx="5117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93370" y="761617"/>
            <a:ext cx="2864980" cy="1049052"/>
          </a:xfrm>
        </p:spPr>
        <p:txBody>
          <a:bodyPr>
            <a:noAutofit/>
          </a:bodyPr>
          <a:lstStyle/>
          <a:p>
            <a:pPr algn="ctr"/>
            <a:r>
              <a:rPr lang="vi-VN" altLang="zh-CN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Tác giả</a:t>
            </a:r>
            <a:endParaRPr lang="zh-CN" altLang="en-US" sz="45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7E8792-4CAC-C94E-A0CE-534E778970B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70" y="1642909"/>
            <a:ext cx="3455012" cy="427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4210DA-CF04-8141-B3F0-3ADFEE13D497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075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7" grpId="0"/>
      <p:bldP spid="22545" grpId="0"/>
      <p:bldP spid="225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796011"/>
            <a:ext cx="7180672" cy="373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77528" y="682101"/>
            <a:ext cx="2487584" cy="2487908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 4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txBody>
            <a:bodyPr lIns="121908" tIns="60954" rIns="121908" bIns="60954"/>
            <a:lstStyle/>
            <a:p>
              <a:pPr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 flipV="1">
            <a:off x="-13540" y="3455866"/>
            <a:ext cx="4669396" cy="373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3138954" y="3440375"/>
            <a:ext cx="2487584" cy="2487908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 9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 flipV="1">
            <a:off x="7553276" y="3618169"/>
            <a:ext cx="4916713" cy="373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 flipV="1">
            <a:off x="5832783" y="3359918"/>
            <a:ext cx="2487584" cy="2487908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任意多边形 14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59"/>
          <p:cNvSpPr txBox="1">
            <a:spLocks noChangeArrowheads="1"/>
          </p:cNvSpPr>
          <p:nvPr/>
        </p:nvSpPr>
        <p:spPr bwMode="auto">
          <a:xfrm flipH="1">
            <a:off x="6312017" y="1455514"/>
            <a:ext cx="1708286" cy="984873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9078">
              <a:defRPr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2800" b="1" kern="0" dirty="0">
              <a:solidFill>
                <a:schemeClr val="accent2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197812" y="1021239"/>
            <a:ext cx="4669396" cy="16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/>
            <a:r>
              <a:rPr lang="pt-B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9"/>
          <p:cNvSpPr txBox="1">
            <a:spLocks noChangeArrowheads="1"/>
          </p:cNvSpPr>
          <p:nvPr/>
        </p:nvSpPr>
        <p:spPr bwMode="auto">
          <a:xfrm flipH="1">
            <a:off x="6305390" y="4228546"/>
            <a:ext cx="1750563" cy="553986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pt-B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x-non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7"/>
          <p:cNvSpPr>
            <a:spLocks noChangeArrowheads="1"/>
          </p:cNvSpPr>
          <p:nvPr/>
        </p:nvSpPr>
        <p:spPr bwMode="auto">
          <a:xfrm>
            <a:off x="8465112" y="4749986"/>
            <a:ext cx="3929125" cy="6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pt-B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9"/>
          <p:cNvSpPr txBox="1">
            <a:spLocks noChangeArrowheads="1"/>
          </p:cNvSpPr>
          <p:nvPr/>
        </p:nvSpPr>
        <p:spPr bwMode="auto">
          <a:xfrm flipH="1">
            <a:off x="3452088" y="4274650"/>
            <a:ext cx="1897468" cy="553986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pt-B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x-non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17"/>
          <p:cNvSpPr>
            <a:spLocks noChangeArrowheads="1"/>
          </p:cNvSpPr>
          <p:nvPr/>
        </p:nvSpPr>
        <p:spPr bwMode="auto">
          <a:xfrm>
            <a:off x="601143" y="4412291"/>
            <a:ext cx="2537811" cy="110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pt-B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161248" y="170148"/>
            <a:ext cx="12030751" cy="531548"/>
          </a:xfrm>
        </p:spPr>
        <p:txBody>
          <a:bodyPr>
            <a:noAutofit/>
          </a:bodyPr>
          <a:lstStyle/>
          <a:p>
            <a:pPr algn="ctr"/>
            <a:r>
              <a:rPr lang="vi-VN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5F1D2FE1-2C7E-CC43-B794-4A356887D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221" flipH="1">
            <a:off x="7778813" y="896060"/>
            <a:ext cx="4369760" cy="3611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4224FDA-D07A-F440-9F55-A9679D665D7A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79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2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s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721358" y="513761"/>
            <a:ext cx="2410220" cy="5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79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Bố</a:t>
            </a:r>
            <a:r>
              <a:rPr lang="en-US" altLang="zh-CN" sz="479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79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cục</a:t>
            </a:r>
            <a:endParaRPr lang="zh-CN" altLang="en-US" sz="4797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Number_1"/>
          <p:cNvSpPr txBox="1"/>
          <p:nvPr>
            <p:custDataLst>
              <p:tags r:id="rId2"/>
            </p:custDataLst>
          </p:nvPr>
        </p:nvSpPr>
        <p:spPr>
          <a:xfrm>
            <a:off x="3417340" y="1401287"/>
            <a:ext cx="1811954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399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01- </a:t>
            </a:r>
            <a:r>
              <a:rPr lang="en-US" sz="2399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lang="en-US" sz="2399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</a:p>
        </p:txBody>
      </p:sp>
      <p:sp>
        <p:nvSpPr>
          <p:cNvPr id="6" name="MH_Entry_1"/>
          <p:cNvSpPr/>
          <p:nvPr>
            <p:custDataLst>
              <p:tags r:id="rId3"/>
            </p:custDataLst>
          </p:nvPr>
        </p:nvSpPr>
        <p:spPr>
          <a:xfrm>
            <a:off x="5302286" y="1106071"/>
            <a:ext cx="4789566" cy="7952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defRPr/>
            </a:pP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kern="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Number_2"/>
          <p:cNvSpPr txBox="1"/>
          <p:nvPr>
            <p:custDataLst>
              <p:tags r:id="rId4"/>
            </p:custDataLst>
          </p:nvPr>
        </p:nvSpPr>
        <p:spPr>
          <a:xfrm>
            <a:off x="3178098" y="2256820"/>
            <a:ext cx="2124187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2399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02- </a:t>
            </a:r>
            <a:r>
              <a:rPr lang="en-US" altLang="zh-CN" sz="2399" b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2399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en-US" sz="2399" b="1" kern="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Entry_2"/>
          <p:cNvSpPr/>
          <p:nvPr>
            <p:custDataLst>
              <p:tags r:id="rId5"/>
            </p:custDataLst>
          </p:nvPr>
        </p:nvSpPr>
        <p:spPr>
          <a:xfrm>
            <a:off x="5302286" y="2319025"/>
            <a:ext cx="4789562" cy="4393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wrap="square" lIns="89955" tIns="46778" rIns="89955" bIns="46778" anchor="ctr">
            <a:normAutofit lnSpcReduction="10000"/>
          </a:bodyPr>
          <a:lstStyle/>
          <a:p>
            <a:pPr algn="ctr">
              <a:defRPr/>
            </a:pP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endParaRPr lang="en-US" altLang="zh-CN" sz="2400" kern="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Number_3"/>
          <p:cNvSpPr txBox="1"/>
          <p:nvPr>
            <p:custDataLst>
              <p:tags r:id="rId6"/>
            </p:custDataLst>
          </p:nvPr>
        </p:nvSpPr>
        <p:spPr>
          <a:xfrm>
            <a:off x="3417340" y="3113896"/>
            <a:ext cx="1884945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2399" b="1" kern="0" dirty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03 – </a:t>
            </a:r>
            <a:r>
              <a:rPr lang="en-US" altLang="zh-CN" sz="2399" b="1" kern="0" dirty="0" err="1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2399" b="1" kern="0" dirty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3</a:t>
            </a:r>
            <a:endParaRPr lang="en-US" sz="2399" b="1" kern="0" dirty="0">
              <a:solidFill>
                <a:schemeClr val="accent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MH_Entry_3"/>
          <p:cNvSpPr/>
          <p:nvPr>
            <p:custDataLst>
              <p:tags r:id="rId7"/>
            </p:custDataLst>
          </p:nvPr>
        </p:nvSpPr>
        <p:spPr>
          <a:xfrm>
            <a:off x="5302285" y="3176101"/>
            <a:ext cx="4789559" cy="439360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wrap="square" lIns="89955" tIns="46778" rIns="89955" bIns="46778" anchor="ctr">
            <a:normAutofit lnSpcReduction="10000"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x-non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11843" y="1106070"/>
            <a:ext cx="163432" cy="4324907"/>
            <a:chOff x="4995822" y="1135212"/>
            <a:chExt cx="172445" cy="6097438"/>
          </a:xfrm>
        </p:grpSpPr>
        <p:cxnSp>
          <p:nvCxnSpPr>
            <p:cNvPr id="12" name="MH_Others_3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>
              <a:off x="5091252" y="1135212"/>
              <a:ext cx="0" cy="6097438"/>
            </a:xfrm>
            <a:prstGeom prst="line">
              <a:avLst/>
            </a:prstGeom>
            <a:noFill/>
            <a:ln w="12700" algn="ctr">
              <a:solidFill>
                <a:srgbClr val="CFCFC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MH_Others_4"/>
            <p:cNvCxnSpPr/>
            <p:nvPr>
              <p:custDataLst>
                <p:tags r:id="rId13"/>
              </p:custDataLst>
            </p:nvPr>
          </p:nvCxnSpPr>
          <p:spPr>
            <a:xfrm>
              <a:off x="4995822" y="3209713"/>
              <a:ext cx="172445" cy="0"/>
            </a:xfrm>
            <a:prstGeom prst="line">
              <a:avLst/>
            </a:prstGeom>
            <a:noFill/>
            <a:ln w="12700" cap="flat" cmpd="sng" algn="ctr">
              <a:solidFill>
                <a:srgbClr val="CFCFCF"/>
              </a:solidFill>
              <a:prstDash val="solid"/>
            </a:ln>
            <a:effectLst/>
          </p:spPr>
        </p:cxnSp>
        <p:cxnSp>
          <p:nvCxnSpPr>
            <p:cNvPr id="14" name="MH_Others_5"/>
            <p:cNvCxnSpPr/>
            <p:nvPr>
              <p:custDataLst>
                <p:tags r:id="rId14"/>
              </p:custDataLst>
            </p:nvPr>
          </p:nvCxnSpPr>
          <p:spPr>
            <a:xfrm>
              <a:off x="4995822" y="4114056"/>
              <a:ext cx="172445" cy="0"/>
            </a:xfrm>
            <a:prstGeom prst="line">
              <a:avLst/>
            </a:prstGeom>
            <a:noFill/>
            <a:ln w="12700" cap="flat" cmpd="sng" algn="ctr">
              <a:solidFill>
                <a:srgbClr val="CFCFCF"/>
              </a:solidFill>
              <a:prstDash val="solid"/>
            </a:ln>
            <a:effectLst/>
          </p:spPr>
        </p:cxnSp>
        <p:cxnSp>
          <p:nvCxnSpPr>
            <p:cNvPr id="15" name="MH_Others_6"/>
            <p:cNvCxnSpPr/>
            <p:nvPr>
              <p:custDataLst>
                <p:tags r:id="rId15"/>
              </p:custDataLst>
            </p:nvPr>
          </p:nvCxnSpPr>
          <p:spPr>
            <a:xfrm>
              <a:off x="4995822" y="5018398"/>
              <a:ext cx="172445" cy="0"/>
            </a:xfrm>
            <a:prstGeom prst="line">
              <a:avLst/>
            </a:prstGeom>
            <a:noFill/>
            <a:ln w="12700" cap="flat" cmpd="sng" algn="ctr">
              <a:solidFill>
                <a:srgbClr val="CFCFCF"/>
              </a:solidFill>
              <a:prstDash val="solid"/>
            </a:ln>
            <a:effectLst/>
          </p:spPr>
        </p:cxnSp>
        <p:cxnSp>
          <p:nvCxnSpPr>
            <p:cNvPr id="16" name="MH_Others_7"/>
            <p:cNvCxnSpPr/>
            <p:nvPr>
              <p:custDataLst>
                <p:tags r:id="rId16"/>
              </p:custDataLst>
            </p:nvPr>
          </p:nvCxnSpPr>
          <p:spPr>
            <a:xfrm>
              <a:off x="4995822" y="5922741"/>
              <a:ext cx="172445" cy="0"/>
            </a:xfrm>
            <a:prstGeom prst="line">
              <a:avLst/>
            </a:prstGeom>
            <a:noFill/>
            <a:ln w="12700" cap="flat" cmpd="sng" algn="ctr">
              <a:solidFill>
                <a:srgbClr val="CFCFCF"/>
              </a:solidFill>
              <a:prstDash val="solid"/>
            </a:ln>
            <a:effectLst/>
          </p:spPr>
        </p:cxnSp>
      </p:grpSp>
      <p:sp>
        <p:nvSpPr>
          <p:cNvPr id="17" name="MH_Number_4"/>
          <p:cNvSpPr txBox="1"/>
          <p:nvPr>
            <p:custDataLst>
              <p:tags r:id="rId8"/>
            </p:custDataLst>
          </p:nvPr>
        </p:nvSpPr>
        <p:spPr>
          <a:xfrm>
            <a:off x="3088888" y="3970969"/>
            <a:ext cx="2213397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2399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04 – </a:t>
            </a:r>
            <a:r>
              <a:rPr lang="en-US" altLang="zh-CN" sz="2399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2399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4</a:t>
            </a:r>
            <a:endParaRPr lang="en-US" sz="2399" b="1" kern="0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Entry_4"/>
          <p:cNvSpPr/>
          <p:nvPr>
            <p:custDataLst>
              <p:tags r:id="rId9"/>
            </p:custDataLst>
          </p:nvPr>
        </p:nvSpPr>
        <p:spPr>
          <a:xfrm>
            <a:off x="5302286" y="4033176"/>
            <a:ext cx="4789556" cy="43936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wrap="square" lIns="89955" tIns="46778" rIns="89955" bIns="46778" anchor="ctr">
            <a:normAutofit lnSpcReduction="10000"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MH_Number_4">
            <a:extLst>
              <a:ext uri="{FF2B5EF4-FFF2-40B4-BE49-F238E27FC236}">
                <a16:creationId xmlns:a16="http://schemas.microsoft.com/office/drawing/2014/main" id="{EEDE3FE2-3111-3A46-80E9-6C6A6CC7B3D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580770" y="4969441"/>
            <a:ext cx="1648523" cy="46153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2399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05- </a:t>
            </a:r>
            <a:r>
              <a:rPr lang="en-US" altLang="zh-CN" sz="2399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2399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5</a:t>
            </a:r>
            <a:endParaRPr lang="en-US" sz="2399" b="1" kern="0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MH_Entry_4">
            <a:extLst>
              <a:ext uri="{FF2B5EF4-FFF2-40B4-BE49-F238E27FC236}">
                <a16:creationId xmlns:a16="http://schemas.microsoft.com/office/drawing/2014/main" id="{247C7A0D-1FE4-BB47-9F8B-39974121277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25035" y="4969440"/>
            <a:ext cx="4789556" cy="43936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wrap="square" lIns="89955" tIns="46778" rIns="89955" bIns="46778" anchor="ctr">
            <a:noAutofit/>
          </a:bodyPr>
          <a:lstStyle/>
          <a:p>
            <a:pPr algn="ctr">
              <a:defRPr/>
            </a:pP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zh-CN" sz="2400" kern="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2EBB383-65F1-904B-80A4-62C589FCDA8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62"/>
          <a:stretch/>
        </p:blipFill>
        <p:spPr>
          <a:xfrm>
            <a:off x="-53337" y="2360068"/>
            <a:ext cx="3561116" cy="44979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E5399C8-A80B-684D-ACCF-A3115C80982B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4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 animBg="1"/>
      <p:bldP spid="9" grpId="0"/>
      <p:bldP spid="10" grpId="0" animBg="1"/>
      <p:bldP spid="17" grpId="0"/>
      <p:bldP spid="18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2378210" y="224151"/>
            <a:ext cx="6754876" cy="54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EE7F03CA-4F55-4E47-A695-F9198EEE1CF0}"/>
              </a:ext>
            </a:extLst>
          </p:cNvPr>
          <p:cNvSpPr txBox="1"/>
          <p:nvPr/>
        </p:nvSpPr>
        <p:spPr>
          <a:xfrm>
            <a:off x="5311651" y="847690"/>
            <a:ext cx="13741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</a:t>
            </a:r>
            <a:endParaRPr lang="zh-CN" altLang="en-US" sz="65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1">
            <a:extLst>
              <a:ext uri="{FF2B5EF4-FFF2-40B4-BE49-F238E27FC236}">
                <a16:creationId xmlns:a16="http://schemas.microsoft.com/office/drawing/2014/main" id="{410EBA6A-20A6-FF42-A67A-CD032498063A}"/>
              </a:ext>
            </a:extLst>
          </p:cNvPr>
          <p:cNvSpPr txBox="1"/>
          <p:nvPr/>
        </p:nvSpPr>
        <p:spPr>
          <a:xfrm>
            <a:off x="3283767" y="1911109"/>
            <a:ext cx="5364849" cy="20928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 HIỂU </a:t>
            </a:r>
          </a:p>
          <a:p>
            <a:pPr algn="ctr"/>
            <a:r>
              <a:rPr lang="en-US" altLang="zh-CN" sz="65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 BẢN</a:t>
            </a:r>
            <a:endParaRPr lang="zh-CN" altLang="en-US" sz="6500" b="1" dirty="0">
              <a:ln w="28575">
                <a:solidFill>
                  <a:schemeClr val="bg1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E985C-3174-4E4C-A971-1B42B3FD0456}"/>
              </a:ext>
            </a:extLst>
          </p:cNvPr>
          <p:cNvSpPr/>
          <p:nvPr/>
        </p:nvSpPr>
        <p:spPr>
          <a:xfrm>
            <a:off x="3048000" y="-1255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04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水彩儿童成长教育教学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ENTRY"/>
  <p:tag name="ID" val="547143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NUMBER"/>
  <p:tag name="ID" val="547143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ENTRY"/>
  <p:tag name="ID" val="547143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NUMBER"/>
  <p:tag name="ID" val="547143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ENTRY"/>
  <p:tag name="ID" val="547143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NUMBER"/>
  <p:tag name="ID" val="547143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ENTRY"/>
  <p:tag name="ID" val="547143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NUMBER"/>
  <p:tag name="ID" val="547143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ENTRY"/>
  <p:tag name="ID" val="547143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NUMBER"/>
  <p:tag name="ID" val="547143"/>
  <p:tag name="MH_ORDER" val="4"/>
</p:tagLst>
</file>

<file path=ppt/theme/theme1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1389</Words>
  <Application>Microsoft Office PowerPoint</Application>
  <PresentationFormat>Widescreen</PresentationFormat>
  <Paragraphs>163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微软雅黑</vt:lpstr>
      <vt:lpstr>宋体</vt:lpstr>
      <vt:lpstr>Arial</vt:lpstr>
      <vt:lpstr>Arial Black</vt:lpstr>
      <vt:lpstr>Calibri</vt:lpstr>
      <vt:lpstr>Times New Roman</vt:lpstr>
      <vt:lpstr>Office 主题</vt:lpstr>
      <vt:lpstr>PowerPoint Presentation</vt:lpstr>
      <vt:lpstr>Quan sát tranh minh họa và trả lời các câu hỏi </vt:lpstr>
      <vt:lpstr>PowerPoint Presentation</vt:lpstr>
      <vt:lpstr>PowerPoint Presentation</vt:lpstr>
      <vt:lpstr>PowerPoint Presentation</vt:lpstr>
      <vt:lpstr>1. Tác giả</vt:lpstr>
      <vt:lpstr>2. Tác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Vấn đề nghị luận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可爱卡通水彩儿童成长教育教学通用PPT模板</dc:title>
  <dc:creator>MICHAEL</dc:creator>
  <cp:lastModifiedBy>Admin</cp:lastModifiedBy>
  <cp:revision>48</cp:revision>
  <dcterms:created xsi:type="dcterms:W3CDTF">2015-05-05T08:02:14Z</dcterms:created>
  <dcterms:modified xsi:type="dcterms:W3CDTF">2023-11-12T13:42:36Z</dcterms:modified>
</cp:coreProperties>
</file>